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1"/>
  </p:notesMasterIdLst>
  <p:sldIdLst>
    <p:sldId id="256" r:id="rId2"/>
    <p:sldId id="296" r:id="rId3"/>
    <p:sldId id="259" r:id="rId4"/>
    <p:sldId id="297" r:id="rId5"/>
    <p:sldId id="313" r:id="rId6"/>
    <p:sldId id="298" r:id="rId7"/>
    <p:sldId id="299" r:id="rId8"/>
    <p:sldId id="300" r:id="rId9"/>
    <p:sldId id="301" r:id="rId10"/>
    <p:sldId id="308" r:id="rId11"/>
    <p:sldId id="310" r:id="rId12"/>
    <p:sldId id="309" r:id="rId13"/>
    <p:sldId id="311" r:id="rId14"/>
    <p:sldId id="302" r:id="rId15"/>
    <p:sldId id="307" r:id="rId16"/>
    <p:sldId id="312" r:id="rId17"/>
    <p:sldId id="271" r:id="rId18"/>
    <p:sldId id="306" r:id="rId19"/>
    <p:sldId id="314" r:id="rId20"/>
  </p:sldIdLst>
  <p:sldSz cx="9144000" cy="5143500" type="screen16x9"/>
  <p:notesSz cx="6858000" cy="9144000"/>
  <p:embeddedFontLst>
    <p:embeddedFont>
      <p:font typeface="Luckiest Guy" panose="020B0604020202020204" charset="0"/>
      <p:regular r:id="rId22"/>
    </p:embeddedFont>
    <p:embeddedFont>
      <p:font typeface="Work Sans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B27870-580E-4D8E-A7A6-8BDA5849FF14}">
  <a:tblStyle styleId="{D8B27870-580E-4D8E-A7A6-8BDA5849FF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22" y="58"/>
      </p:cViewPr>
      <p:guideLst>
        <p:guide pos="45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1f3e79bd57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1f3e79bd57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1f3e79bd57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1f3e79bd57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4826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1f3e79bd57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1f3e79bd57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0763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1f3e79bd57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1f3e79bd57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5157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1f3e79bd57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1f3e79bd57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4514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11f60df807e_7_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11f60df807e_7_7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072550" y="-686126"/>
            <a:ext cx="7651829" cy="6727369"/>
          </a:xfrm>
          <a:custGeom>
            <a:avLst/>
            <a:gdLst/>
            <a:ahLst/>
            <a:cxnLst/>
            <a:rect l="l" t="t" r="r" b="b"/>
            <a:pathLst>
              <a:path w="154442" h="135783" extrusionOk="0">
                <a:moveTo>
                  <a:pt x="115831" y="135542"/>
                </a:moveTo>
                <a:lnTo>
                  <a:pt x="115831" y="135520"/>
                </a:lnTo>
                <a:lnTo>
                  <a:pt x="115831" y="135520"/>
                </a:lnTo>
                <a:cubicBezTo>
                  <a:pt x="115831" y="135520"/>
                  <a:pt x="115809" y="135520"/>
                  <a:pt x="115809" y="135520"/>
                </a:cubicBezTo>
                <a:close/>
                <a:moveTo>
                  <a:pt x="111002" y="135564"/>
                </a:moveTo>
                <a:cubicBezTo>
                  <a:pt x="111090" y="135564"/>
                  <a:pt x="110959" y="135433"/>
                  <a:pt x="110959" y="135520"/>
                </a:cubicBezTo>
                <a:cubicBezTo>
                  <a:pt x="110959" y="135542"/>
                  <a:pt x="110980" y="135564"/>
                  <a:pt x="111002" y="135564"/>
                </a:cubicBezTo>
                <a:close/>
                <a:moveTo>
                  <a:pt x="106173" y="135629"/>
                </a:moveTo>
                <a:cubicBezTo>
                  <a:pt x="106239" y="135629"/>
                  <a:pt x="106282" y="135586"/>
                  <a:pt x="106282" y="135520"/>
                </a:cubicBezTo>
                <a:cubicBezTo>
                  <a:pt x="106282" y="135367"/>
                  <a:pt x="106064" y="135367"/>
                  <a:pt x="106064" y="135520"/>
                </a:cubicBezTo>
                <a:cubicBezTo>
                  <a:pt x="106064" y="135586"/>
                  <a:pt x="106108" y="135629"/>
                  <a:pt x="106173" y="135629"/>
                </a:cubicBezTo>
                <a:close/>
                <a:moveTo>
                  <a:pt x="101344" y="135673"/>
                </a:moveTo>
                <a:cubicBezTo>
                  <a:pt x="101432" y="135673"/>
                  <a:pt x="101519" y="135608"/>
                  <a:pt x="101519" y="135520"/>
                </a:cubicBezTo>
                <a:cubicBezTo>
                  <a:pt x="101519" y="135433"/>
                  <a:pt x="101432" y="135367"/>
                  <a:pt x="101344" y="135367"/>
                </a:cubicBezTo>
                <a:cubicBezTo>
                  <a:pt x="101257" y="135367"/>
                  <a:pt x="101191" y="135433"/>
                  <a:pt x="101191" y="135520"/>
                </a:cubicBezTo>
                <a:cubicBezTo>
                  <a:pt x="101191" y="135608"/>
                  <a:pt x="101257" y="135673"/>
                  <a:pt x="101344" y="135673"/>
                </a:cubicBezTo>
                <a:close/>
                <a:moveTo>
                  <a:pt x="96537" y="135717"/>
                </a:moveTo>
                <a:cubicBezTo>
                  <a:pt x="96646" y="135717"/>
                  <a:pt x="96734" y="135629"/>
                  <a:pt x="96734" y="135520"/>
                </a:cubicBezTo>
                <a:cubicBezTo>
                  <a:pt x="96690" y="135280"/>
                  <a:pt x="96362" y="135280"/>
                  <a:pt x="96318" y="135520"/>
                </a:cubicBezTo>
                <a:cubicBezTo>
                  <a:pt x="96318" y="135629"/>
                  <a:pt x="96406" y="135717"/>
                  <a:pt x="96537" y="135717"/>
                </a:cubicBezTo>
                <a:close/>
                <a:moveTo>
                  <a:pt x="91708" y="135739"/>
                </a:moveTo>
                <a:cubicBezTo>
                  <a:pt x="91992" y="135739"/>
                  <a:pt x="91992" y="135280"/>
                  <a:pt x="91708" y="135302"/>
                </a:cubicBezTo>
                <a:cubicBezTo>
                  <a:pt x="91402" y="135302"/>
                  <a:pt x="91402" y="135739"/>
                  <a:pt x="91708" y="135739"/>
                </a:cubicBezTo>
                <a:close/>
                <a:moveTo>
                  <a:pt x="86879" y="135782"/>
                </a:moveTo>
                <a:cubicBezTo>
                  <a:pt x="87097" y="135782"/>
                  <a:pt x="87207" y="135498"/>
                  <a:pt x="87054" y="135345"/>
                </a:cubicBezTo>
                <a:cubicBezTo>
                  <a:pt x="86901" y="135170"/>
                  <a:pt x="86617" y="135302"/>
                  <a:pt x="86617" y="135520"/>
                </a:cubicBezTo>
                <a:cubicBezTo>
                  <a:pt x="86617" y="135651"/>
                  <a:pt x="86726" y="135782"/>
                  <a:pt x="86879" y="135782"/>
                </a:cubicBezTo>
                <a:close/>
                <a:moveTo>
                  <a:pt x="82050" y="135782"/>
                </a:moveTo>
                <a:cubicBezTo>
                  <a:pt x="82290" y="135782"/>
                  <a:pt x="82421" y="135476"/>
                  <a:pt x="82247" y="135302"/>
                </a:cubicBezTo>
                <a:cubicBezTo>
                  <a:pt x="82072" y="135127"/>
                  <a:pt x="81766" y="135258"/>
                  <a:pt x="81766" y="135498"/>
                </a:cubicBezTo>
                <a:cubicBezTo>
                  <a:pt x="81766" y="135651"/>
                  <a:pt x="81897" y="135782"/>
                  <a:pt x="82050" y="135782"/>
                </a:cubicBezTo>
                <a:close/>
                <a:moveTo>
                  <a:pt x="77221" y="135782"/>
                </a:moveTo>
                <a:cubicBezTo>
                  <a:pt x="77461" y="135782"/>
                  <a:pt x="77592" y="135498"/>
                  <a:pt x="77418" y="135323"/>
                </a:cubicBezTo>
                <a:cubicBezTo>
                  <a:pt x="77243" y="135149"/>
                  <a:pt x="76937" y="135258"/>
                  <a:pt x="76937" y="135520"/>
                </a:cubicBezTo>
                <a:cubicBezTo>
                  <a:pt x="76937" y="135673"/>
                  <a:pt x="77068" y="135782"/>
                  <a:pt x="77221" y="135782"/>
                </a:cubicBezTo>
                <a:close/>
                <a:moveTo>
                  <a:pt x="72392" y="135782"/>
                </a:moveTo>
                <a:cubicBezTo>
                  <a:pt x="72632" y="135782"/>
                  <a:pt x="72763" y="135476"/>
                  <a:pt x="72588" y="135302"/>
                </a:cubicBezTo>
                <a:cubicBezTo>
                  <a:pt x="72414" y="135127"/>
                  <a:pt x="72130" y="135258"/>
                  <a:pt x="72130" y="135498"/>
                </a:cubicBezTo>
                <a:cubicBezTo>
                  <a:pt x="72130" y="135651"/>
                  <a:pt x="72239" y="135782"/>
                  <a:pt x="72392" y="135782"/>
                </a:cubicBezTo>
                <a:close/>
                <a:moveTo>
                  <a:pt x="67563" y="135782"/>
                </a:moveTo>
                <a:cubicBezTo>
                  <a:pt x="67803" y="135782"/>
                  <a:pt x="67912" y="135498"/>
                  <a:pt x="67759" y="135345"/>
                </a:cubicBezTo>
                <a:cubicBezTo>
                  <a:pt x="67585" y="135170"/>
                  <a:pt x="67322" y="135302"/>
                  <a:pt x="67322" y="135520"/>
                </a:cubicBezTo>
                <a:cubicBezTo>
                  <a:pt x="67322" y="135651"/>
                  <a:pt x="67432" y="135782"/>
                  <a:pt x="67563" y="135782"/>
                </a:cubicBezTo>
                <a:close/>
                <a:moveTo>
                  <a:pt x="62734" y="135739"/>
                </a:moveTo>
                <a:cubicBezTo>
                  <a:pt x="62952" y="135739"/>
                  <a:pt x="63040" y="135498"/>
                  <a:pt x="62909" y="135367"/>
                </a:cubicBezTo>
                <a:cubicBezTo>
                  <a:pt x="62756" y="135214"/>
                  <a:pt x="62515" y="135323"/>
                  <a:pt x="62515" y="135520"/>
                </a:cubicBezTo>
                <a:cubicBezTo>
                  <a:pt x="62515" y="135651"/>
                  <a:pt x="62624" y="135739"/>
                  <a:pt x="62734" y="135739"/>
                </a:cubicBezTo>
                <a:close/>
                <a:moveTo>
                  <a:pt x="57927" y="135717"/>
                </a:moveTo>
                <a:cubicBezTo>
                  <a:pt x="58036" y="135717"/>
                  <a:pt x="58123" y="135629"/>
                  <a:pt x="58123" y="135520"/>
                </a:cubicBezTo>
                <a:cubicBezTo>
                  <a:pt x="58101" y="135280"/>
                  <a:pt x="57752" y="135280"/>
                  <a:pt x="57708" y="135520"/>
                </a:cubicBezTo>
                <a:cubicBezTo>
                  <a:pt x="57708" y="135629"/>
                  <a:pt x="57817" y="135717"/>
                  <a:pt x="57927" y="135717"/>
                </a:cubicBezTo>
                <a:close/>
                <a:moveTo>
                  <a:pt x="53098" y="135673"/>
                </a:moveTo>
                <a:cubicBezTo>
                  <a:pt x="53294" y="135673"/>
                  <a:pt x="53294" y="135367"/>
                  <a:pt x="53098" y="135367"/>
                </a:cubicBezTo>
                <a:cubicBezTo>
                  <a:pt x="52901" y="135367"/>
                  <a:pt x="52901" y="135673"/>
                  <a:pt x="53098" y="135673"/>
                </a:cubicBezTo>
                <a:close/>
                <a:moveTo>
                  <a:pt x="48268" y="135629"/>
                </a:moveTo>
                <a:cubicBezTo>
                  <a:pt x="48334" y="135629"/>
                  <a:pt x="48378" y="135586"/>
                  <a:pt x="48378" y="135520"/>
                </a:cubicBezTo>
                <a:cubicBezTo>
                  <a:pt x="48378" y="135455"/>
                  <a:pt x="48334" y="135411"/>
                  <a:pt x="48268" y="135411"/>
                </a:cubicBezTo>
                <a:cubicBezTo>
                  <a:pt x="48203" y="135411"/>
                  <a:pt x="48159" y="135455"/>
                  <a:pt x="48159" y="135520"/>
                </a:cubicBezTo>
                <a:cubicBezTo>
                  <a:pt x="48159" y="135586"/>
                  <a:pt x="48203" y="135629"/>
                  <a:pt x="48268" y="135629"/>
                </a:cubicBezTo>
                <a:close/>
                <a:moveTo>
                  <a:pt x="43439" y="135564"/>
                </a:moveTo>
                <a:cubicBezTo>
                  <a:pt x="43461" y="135564"/>
                  <a:pt x="43483" y="135542"/>
                  <a:pt x="43483" y="135520"/>
                </a:cubicBezTo>
                <a:cubicBezTo>
                  <a:pt x="43483" y="135498"/>
                  <a:pt x="43461" y="135476"/>
                  <a:pt x="43439" y="135476"/>
                </a:cubicBezTo>
                <a:cubicBezTo>
                  <a:pt x="43418" y="135476"/>
                  <a:pt x="43396" y="135498"/>
                  <a:pt x="43396" y="135520"/>
                </a:cubicBezTo>
                <a:cubicBezTo>
                  <a:pt x="43396" y="135542"/>
                  <a:pt x="43418" y="135564"/>
                  <a:pt x="43439" y="135564"/>
                </a:cubicBezTo>
                <a:close/>
                <a:moveTo>
                  <a:pt x="38610" y="135542"/>
                </a:moveTo>
                <a:lnTo>
                  <a:pt x="38632" y="135520"/>
                </a:lnTo>
                <a:cubicBezTo>
                  <a:pt x="38632" y="135520"/>
                  <a:pt x="38610" y="135520"/>
                  <a:pt x="38610" y="135520"/>
                </a:cubicBezTo>
                <a:cubicBezTo>
                  <a:pt x="38610" y="135520"/>
                  <a:pt x="38610" y="135520"/>
                  <a:pt x="38610" y="135520"/>
                </a:cubicBezTo>
                <a:cubicBezTo>
                  <a:pt x="38610" y="135520"/>
                  <a:pt x="38610" y="135542"/>
                  <a:pt x="38610" y="135542"/>
                </a:cubicBezTo>
                <a:close/>
                <a:moveTo>
                  <a:pt x="120660" y="130735"/>
                </a:moveTo>
                <a:cubicBezTo>
                  <a:pt x="120660" y="130735"/>
                  <a:pt x="120682" y="130713"/>
                  <a:pt x="120682" y="130713"/>
                </a:cubicBezTo>
                <a:cubicBezTo>
                  <a:pt x="120682" y="130691"/>
                  <a:pt x="120660" y="130669"/>
                  <a:pt x="120660" y="130669"/>
                </a:cubicBezTo>
                <a:cubicBezTo>
                  <a:pt x="120638" y="130669"/>
                  <a:pt x="120638" y="130691"/>
                  <a:pt x="120638" y="130713"/>
                </a:cubicBezTo>
                <a:cubicBezTo>
                  <a:pt x="120617" y="130713"/>
                  <a:pt x="120638" y="130735"/>
                  <a:pt x="120660" y="130735"/>
                </a:cubicBezTo>
                <a:close/>
                <a:moveTo>
                  <a:pt x="115831" y="130800"/>
                </a:moveTo>
                <a:cubicBezTo>
                  <a:pt x="115941" y="130778"/>
                  <a:pt x="115941" y="130604"/>
                  <a:pt x="115831" y="130604"/>
                </a:cubicBezTo>
                <a:cubicBezTo>
                  <a:pt x="115700" y="130582"/>
                  <a:pt x="115700" y="130822"/>
                  <a:pt x="115831" y="130800"/>
                </a:cubicBezTo>
                <a:close/>
                <a:moveTo>
                  <a:pt x="111002" y="130866"/>
                </a:moveTo>
                <a:cubicBezTo>
                  <a:pt x="111286" y="130866"/>
                  <a:pt x="110827" y="130429"/>
                  <a:pt x="110827" y="130713"/>
                </a:cubicBezTo>
                <a:cubicBezTo>
                  <a:pt x="110827" y="130800"/>
                  <a:pt x="110915" y="130866"/>
                  <a:pt x="111002" y="130866"/>
                </a:cubicBezTo>
                <a:close/>
                <a:moveTo>
                  <a:pt x="106173" y="130931"/>
                </a:moveTo>
                <a:cubicBezTo>
                  <a:pt x="106392" y="130931"/>
                  <a:pt x="106479" y="130691"/>
                  <a:pt x="106348" y="130538"/>
                </a:cubicBezTo>
                <a:cubicBezTo>
                  <a:pt x="106195" y="130385"/>
                  <a:pt x="105955" y="130494"/>
                  <a:pt x="105955" y="130713"/>
                </a:cubicBezTo>
                <a:cubicBezTo>
                  <a:pt x="105955" y="130822"/>
                  <a:pt x="106042" y="130931"/>
                  <a:pt x="106173" y="130931"/>
                </a:cubicBezTo>
                <a:close/>
                <a:moveTo>
                  <a:pt x="101344" y="130997"/>
                </a:moveTo>
                <a:cubicBezTo>
                  <a:pt x="101606" y="130997"/>
                  <a:pt x="101737" y="130669"/>
                  <a:pt x="101563" y="130494"/>
                </a:cubicBezTo>
                <a:cubicBezTo>
                  <a:pt x="101366" y="130298"/>
                  <a:pt x="101060" y="130429"/>
                  <a:pt x="101060" y="130713"/>
                </a:cubicBezTo>
                <a:cubicBezTo>
                  <a:pt x="101060" y="130866"/>
                  <a:pt x="101191" y="130997"/>
                  <a:pt x="101344" y="130997"/>
                </a:cubicBezTo>
                <a:close/>
                <a:moveTo>
                  <a:pt x="96515" y="131041"/>
                </a:moveTo>
                <a:cubicBezTo>
                  <a:pt x="96821" y="131041"/>
                  <a:pt x="96974" y="130669"/>
                  <a:pt x="96755" y="130451"/>
                </a:cubicBezTo>
                <a:cubicBezTo>
                  <a:pt x="96559" y="130254"/>
                  <a:pt x="96187" y="130407"/>
                  <a:pt x="96187" y="130713"/>
                </a:cubicBezTo>
                <a:cubicBezTo>
                  <a:pt x="96187" y="130888"/>
                  <a:pt x="96340" y="131041"/>
                  <a:pt x="96515" y="131041"/>
                </a:cubicBezTo>
                <a:close/>
                <a:moveTo>
                  <a:pt x="91708" y="131084"/>
                </a:moveTo>
                <a:cubicBezTo>
                  <a:pt x="92036" y="131084"/>
                  <a:pt x="92211" y="130669"/>
                  <a:pt x="91970" y="130429"/>
                </a:cubicBezTo>
                <a:cubicBezTo>
                  <a:pt x="91730" y="130188"/>
                  <a:pt x="91315" y="130363"/>
                  <a:pt x="91315" y="130713"/>
                </a:cubicBezTo>
                <a:cubicBezTo>
                  <a:pt x="91315" y="130910"/>
                  <a:pt x="91489" y="131084"/>
                  <a:pt x="91708" y="131084"/>
                </a:cubicBezTo>
                <a:close/>
                <a:moveTo>
                  <a:pt x="86879" y="131106"/>
                </a:moveTo>
                <a:cubicBezTo>
                  <a:pt x="87229" y="131106"/>
                  <a:pt x="87403" y="130669"/>
                  <a:pt x="87163" y="130407"/>
                </a:cubicBezTo>
                <a:cubicBezTo>
                  <a:pt x="86901" y="130167"/>
                  <a:pt x="86464" y="130341"/>
                  <a:pt x="86464" y="130713"/>
                </a:cubicBezTo>
                <a:cubicBezTo>
                  <a:pt x="86464" y="130931"/>
                  <a:pt x="86660" y="131106"/>
                  <a:pt x="86879" y="131106"/>
                </a:cubicBezTo>
                <a:close/>
                <a:moveTo>
                  <a:pt x="82050" y="131106"/>
                </a:moveTo>
                <a:cubicBezTo>
                  <a:pt x="82421" y="131106"/>
                  <a:pt x="82596" y="130647"/>
                  <a:pt x="82334" y="130385"/>
                </a:cubicBezTo>
                <a:cubicBezTo>
                  <a:pt x="82072" y="130123"/>
                  <a:pt x="81635" y="130320"/>
                  <a:pt x="81635" y="130691"/>
                </a:cubicBezTo>
                <a:cubicBezTo>
                  <a:pt x="81635" y="130910"/>
                  <a:pt x="81810" y="131106"/>
                  <a:pt x="82050" y="131106"/>
                </a:cubicBezTo>
                <a:close/>
                <a:moveTo>
                  <a:pt x="77221" y="131106"/>
                </a:moveTo>
                <a:cubicBezTo>
                  <a:pt x="77592" y="131106"/>
                  <a:pt x="77789" y="130647"/>
                  <a:pt x="77527" y="130385"/>
                </a:cubicBezTo>
                <a:cubicBezTo>
                  <a:pt x="77265" y="130123"/>
                  <a:pt x="76806" y="130320"/>
                  <a:pt x="76806" y="130691"/>
                </a:cubicBezTo>
                <a:cubicBezTo>
                  <a:pt x="76806" y="130910"/>
                  <a:pt x="77002" y="131106"/>
                  <a:pt x="77221" y="131106"/>
                </a:cubicBezTo>
                <a:close/>
                <a:moveTo>
                  <a:pt x="72392" y="131106"/>
                </a:moveTo>
                <a:cubicBezTo>
                  <a:pt x="72763" y="131106"/>
                  <a:pt x="72960" y="130647"/>
                  <a:pt x="72698" y="130385"/>
                </a:cubicBezTo>
                <a:cubicBezTo>
                  <a:pt x="72436" y="130123"/>
                  <a:pt x="71977" y="130320"/>
                  <a:pt x="71977" y="130691"/>
                </a:cubicBezTo>
                <a:cubicBezTo>
                  <a:pt x="71977" y="130910"/>
                  <a:pt x="72173" y="131106"/>
                  <a:pt x="72392" y="131106"/>
                </a:cubicBezTo>
                <a:close/>
                <a:moveTo>
                  <a:pt x="67563" y="131106"/>
                </a:moveTo>
                <a:cubicBezTo>
                  <a:pt x="67934" y="131106"/>
                  <a:pt x="68109" y="130669"/>
                  <a:pt x="67847" y="130407"/>
                </a:cubicBezTo>
                <a:cubicBezTo>
                  <a:pt x="67606" y="130167"/>
                  <a:pt x="67169" y="130341"/>
                  <a:pt x="67169" y="130713"/>
                </a:cubicBezTo>
                <a:cubicBezTo>
                  <a:pt x="67169" y="130931"/>
                  <a:pt x="67344" y="131106"/>
                  <a:pt x="67563" y="131106"/>
                </a:cubicBezTo>
                <a:close/>
                <a:moveTo>
                  <a:pt x="62734" y="131084"/>
                </a:moveTo>
                <a:cubicBezTo>
                  <a:pt x="63083" y="131084"/>
                  <a:pt x="63258" y="130669"/>
                  <a:pt x="63018" y="130429"/>
                </a:cubicBezTo>
                <a:cubicBezTo>
                  <a:pt x="62777" y="130188"/>
                  <a:pt x="62362" y="130363"/>
                  <a:pt x="62362" y="130713"/>
                </a:cubicBezTo>
                <a:cubicBezTo>
                  <a:pt x="62362" y="130910"/>
                  <a:pt x="62537" y="131084"/>
                  <a:pt x="62734" y="131084"/>
                </a:cubicBezTo>
                <a:close/>
                <a:moveTo>
                  <a:pt x="57927" y="131041"/>
                </a:moveTo>
                <a:cubicBezTo>
                  <a:pt x="58211" y="131041"/>
                  <a:pt x="58364" y="130669"/>
                  <a:pt x="58167" y="130473"/>
                </a:cubicBezTo>
                <a:cubicBezTo>
                  <a:pt x="57948" y="130254"/>
                  <a:pt x="57577" y="130407"/>
                  <a:pt x="57577" y="130713"/>
                </a:cubicBezTo>
                <a:cubicBezTo>
                  <a:pt x="57577" y="130888"/>
                  <a:pt x="57730" y="131041"/>
                  <a:pt x="57927" y="131041"/>
                </a:cubicBezTo>
                <a:close/>
                <a:moveTo>
                  <a:pt x="53098" y="130975"/>
                </a:moveTo>
                <a:cubicBezTo>
                  <a:pt x="53338" y="130975"/>
                  <a:pt x="53469" y="130691"/>
                  <a:pt x="53294" y="130516"/>
                </a:cubicBezTo>
                <a:cubicBezTo>
                  <a:pt x="53119" y="130341"/>
                  <a:pt x="52813" y="130473"/>
                  <a:pt x="52813" y="130713"/>
                </a:cubicBezTo>
                <a:cubicBezTo>
                  <a:pt x="52813" y="130866"/>
                  <a:pt x="52945" y="130975"/>
                  <a:pt x="53098" y="130975"/>
                </a:cubicBezTo>
                <a:close/>
                <a:moveTo>
                  <a:pt x="48268" y="130931"/>
                </a:moveTo>
                <a:cubicBezTo>
                  <a:pt x="48465" y="130931"/>
                  <a:pt x="48574" y="130691"/>
                  <a:pt x="48443" y="130538"/>
                </a:cubicBezTo>
                <a:cubicBezTo>
                  <a:pt x="48290" y="130385"/>
                  <a:pt x="48050" y="130494"/>
                  <a:pt x="48050" y="130691"/>
                </a:cubicBezTo>
                <a:cubicBezTo>
                  <a:pt x="48050" y="130822"/>
                  <a:pt x="48137" y="130931"/>
                  <a:pt x="48268" y="130931"/>
                </a:cubicBezTo>
                <a:close/>
                <a:moveTo>
                  <a:pt x="43439" y="130866"/>
                </a:moveTo>
                <a:cubicBezTo>
                  <a:pt x="43702" y="130866"/>
                  <a:pt x="43287" y="130451"/>
                  <a:pt x="43287" y="130691"/>
                </a:cubicBezTo>
                <a:cubicBezTo>
                  <a:pt x="43287" y="130800"/>
                  <a:pt x="43352" y="130866"/>
                  <a:pt x="43439" y="130866"/>
                </a:cubicBezTo>
                <a:close/>
                <a:moveTo>
                  <a:pt x="38610" y="130800"/>
                </a:moveTo>
                <a:cubicBezTo>
                  <a:pt x="38676" y="130800"/>
                  <a:pt x="38720" y="130757"/>
                  <a:pt x="38720" y="130691"/>
                </a:cubicBezTo>
                <a:cubicBezTo>
                  <a:pt x="38720" y="130560"/>
                  <a:pt x="38457" y="130800"/>
                  <a:pt x="38610" y="130800"/>
                </a:cubicBezTo>
                <a:close/>
                <a:moveTo>
                  <a:pt x="33803" y="130735"/>
                </a:moveTo>
                <a:cubicBezTo>
                  <a:pt x="33803" y="130735"/>
                  <a:pt x="33825" y="130713"/>
                  <a:pt x="33825" y="130713"/>
                </a:cubicBezTo>
                <a:cubicBezTo>
                  <a:pt x="33825" y="130669"/>
                  <a:pt x="33760" y="130669"/>
                  <a:pt x="33760" y="130713"/>
                </a:cubicBezTo>
                <a:cubicBezTo>
                  <a:pt x="33760" y="130713"/>
                  <a:pt x="33781" y="130735"/>
                  <a:pt x="33803" y="130735"/>
                </a:cubicBezTo>
                <a:close/>
                <a:moveTo>
                  <a:pt x="125489" y="125928"/>
                </a:moveTo>
                <a:cubicBezTo>
                  <a:pt x="125555" y="125928"/>
                  <a:pt x="125424" y="125775"/>
                  <a:pt x="125424" y="125862"/>
                </a:cubicBezTo>
                <a:cubicBezTo>
                  <a:pt x="125424" y="125906"/>
                  <a:pt x="125446" y="125928"/>
                  <a:pt x="125489" y="125928"/>
                </a:cubicBezTo>
                <a:close/>
                <a:moveTo>
                  <a:pt x="120660" y="125993"/>
                </a:moveTo>
                <a:cubicBezTo>
                  <a:pt x="120857" y="125993"/>
                  <a:pt x="120529" y="125665"/>
                  <a:pt x="120529" y="125862"/>
                </a:cubicBezTo>
                <a:cubicBezTo>
                  <a:pt x="120529" y="125949"/>
                  <a:pt x="120573" y="125993"/>
                  <a:pt x="120660" y="125993"/>
                </a:cubicBezTo>
                <a:close/>
                <a:moveTo>
                  <a:pt x="115831" y="126081"/>
                </a:moveTo>
                <a:cubicBezTo>
                  <a:pt x="116028" y="126081"/>
                  <a:pt x="116115" y="125840"/>
                  <a:pt x="115984" y="125709"/>
                </a:cubicBezTo>
                <a:cubicBezTo>
                  <a:pt x="115831" y="125578"/>
                  <a:pt x="115613" y="125687"/>
                  <a:pt x="115613" y="125862"/>
                </a:cubicBezTo>
                <a:cubicBezTo>
                  <a:pt x="115613" y="125993"/>
                  <a:pt x="115700" y="126081"/>
                  <a:pt x="115831" y="126081"/>
                </a:cubicBezTo>
                <a:close/>
                <a:moveTo>
                  <a:pt x="111002" y="126168"/>
                </a:moveTo>
                <a:cubicBezTo>
                  <a:pt x="111264" y="126168"/>
                  <a:pt x="111396" y="125840"/>
                  <a:pt x="111221" y="125665"/>
                </a:cubicBezTo>
                <a:cubicBezTo>
                  <a:pt x="111024" y="125469"/>
                  <a:pt x="110696" y="125600"/>
                  <a:pt x="110718" y="125862"/>
                </a:cubicBezTo>
                <a:cubicBezTo>
                  <a:pt x="110718" y="126037"/>
                  <a:pt x="110849" y="126168"/>
                  <a:pt x="111002" y="126168"/>
                </a:cubicBezTo>
                <a:close/>
                <a:moveTo>
                  <a:pt x="106173" y="126233"/>
                </a:moveTo>
                <a:cubicBezTo>
                  <a:pt x="106501" y="126233"/>
                  <a:pt x="106676" y="125840"/>
                  <a:pt x="106435" y="125600"/>
                </a:cubicBezTo>
                <a:cubicBezTo>
                  <a:pt x="106195" y="125381"/>
                  <a:pt x="105824" y="125534"/>
                  <a:pt x="105824" y="125862"/>
                </a:cubicBezTo>
                <a:cubicBezTo>
                  <a:pt x="105824" y="126059"/>
                  <a:pt x="105977" y="126233"/>
                  <a:pt x="106173" y="126233"/>
                </a:cubicBezTo>
                <a:close/>
                <a:moveTo>
                  <a:pt x="101344" y="126299"/>
                </a:moveTo>
                <a:cubicBezTo>
                  <a:pt x="101737" y="126299"/>
                  <a:pt x="101934" y="125840"/>
                  <a:pt x="101650" y="125556"/>
                </a:cubicBezTo>
                <a:cubicBezTo>
                  <a:pt x="101388" y="125294"/>
                  <a:pt x="100929" y="125491"/>
                  <a:pt x="100929" y="125862"/>
                </a:cubicBezTo>
                <a:cubicBezTo>
                  <a:pt x="100929" y="126102"/>
                  <a:pt x="101104" y="126299"/>
                  <a:pt x="101344" y="126299"/>
                </a:cubicBezTo>
                <a:close/>
                <a:moveTo>
                  <a:pt x="96515" y="126343"/>
                </a:moveTo>
                <a:cubicBezTo>
                  <a:pt x="96952" y="126343"/>
                  <a:pt x="97149" y="125818"/>
                  <a:pt x="96865" y="125534"/>
                </a:cubicBezTo>
                <a:cubicBezTo>
                  <a:pt x="96559" y="125228"/>
                  <a:pt x="96056" y="125447"/>
                  <a:pt x="96056" y="125862"/>
                </a:cubicBezTo>
                <a:cubicBezTo>
                  <a:pt x="96056" y="126124"/>
                  <a:pt x="96275" y="126343"/>
                  <a:pt x="96515" y="126343"/>
                </a:cubicBezTo>
                <a:close/>
                <a:moveTo>
                  <a:pt x="91708" y="126365"/>
                </a:moveTo>
                <a:cubicBezTo>
                  <a:pt x="92145" y="126365"/>
                  <a:pt x="92385" y="125818"/>
                  <a:pt x="92058" y="125512"/>
                </a:cubicBezTo>
                <a:cubicBezTo>
                  <a:pt x="91730" y="125185"/>
                  <a:pt x="91184" y="125425"/>
                  <a:pt x="91184" y="125862"/>
                </a:cubicBezTo>
                <a:cubicBezTo>
                  <a:pt x="91184" y="126146"/>
                  <a:pt x="91424" y="126386"/>
                  <a:pt x="91708" y="126365"/>
                </a:cubicBezTo>
                <a:close/>
                <a:moveTo>
                  <a:pt x="86879" y="126408"/>
                </a:moveTo>
                <a:cubicBezTo>
                  <a:pt x="87360" y="126408"/>
                  <a:pt x="87600" y="125818"/>
                  <a:pt x="87250" y="125469"/>
                </a:cubicBezTo>
                <a:cubicBezTo>
                  <a:pt x="86923" y="125119"/>
                  <a:pt x="86333" y="125359"/>
                  <a:pt x="86333" y="125862"/>
                </a:cubicBezTo>
                <a:cubicBezTo>
                  <a:pt x="86333" y="126168"/>
                  <a:pt x="86573" y="126408"/>
                  <a:pt x="86879" y="126408"/>
                </a:cubicBezTo>
                <a:close/>
                <a:moveTo>
                  <a:pt x="82050" y="126408"/>
                </a:moveTo>
                <a:cubicBezTo>
                  <a:pt x="82531" y="126408"/>
                  <a:pt x="82771" y="125818"/>
                  <a:pt x="82443" y="125491"/>
                </a:cubicBezTo>
                <a:cubicBezTo>
                  <a:pt x="82094" y="125141"/>
                  <a:pt x="81504" y="125381"/>
                  <a:pt x="81504" y="125862"/>
                </a:cubicBezTo>
                <a:cubicBezTo>
                  <a:pt x="81504" y="126168"/>
                  <a:pt x="81744" y="126408"/>
                  <a:pt x="82050" y="126408"/>
                </a:cubicBezTo>
                <a:close/>
                <a:moveTo>
                  <a:pt x="77221" y="126408"/>
                </a:moveTo>
                <a:cubicBezTo>
                  <a:pt x="77723" y="126408"/>
                  <a:pt x="77986" y="125796"/>
                  <a:pt x="77614" y="125447"/>
                </a:cubicBezTo>
                <a:cubicBezTo>
                  <a:pt x="77265" y="125097"/>
                  <a:pt x="76653" y="125359"/>
                  <a:pt x="76653" y="125862"/>
                </a:cubicBezTo>
                <a:cubicBezTo>
                  <a:pt x="76653" y="126168"/>
                  <a:pt x="76915" y="126430"/>
                  <a:pt x="77221" y="126408"/>
                </a:cubicBezTo>
                <a:close/>
                <a:moveTo>
                  <a:pt x="72392" y="126408"/>
                </a:moveTo>
                <a:cubicBezTo>
                  <a:pt x="72894" y="126408"/>
                  <a:pt x="73135" y="125818"/>
                  <a:pt x="72785" y="125491"/>
                </a:cubicBezTo>
                <a:cubicBezTo>
                  <a:pt x="72436" y="125141"/>
                  <a:pt x="71846" y="125381"/>
                  <a:pt x="71846" y="125862"/>
                </a:cubicBezTo>
                <a:cubicBezTo>
                  <a:pt x="71846" y="126168"/>
                  <a:pt x="72086" y="126408"/>
                  <a:pt x="72392" y="126408"/>
                </a:cubicBezTo>
                <a:close/>
                <a:moveTo>
                  <a:pt x="67563" y="126408"/>
                </a:moveTo>
                <a:cubicBezTo>
                  <a:pt x="68065" y="126408"/>
                  <a:pt x="68306" y="125818"/>
                  <a:pt x="67956" y="125469"/>
                </a:cubicBezTo>
                <a:cubicBezTo>
                  <a:pt x="67606" y="125119"/>
                  <a:pt x="67017" y="125359"/>
                  <a:pt x="67017" y="125862"/>
                </a:cubicBezTo>
                <a:cubicBezTo>
                  <a:pt x="67017" y="126168"/>
                  <a:pt x="67279" y="126408"/>
                  <a:pt x="67563" y="126408"/>
                </a:cubicBezTo>
                <a:close/>
                <a:moveTo>
                  <a:pt x="62734" y="126365"/>
                </a:moveTo>
                <a:cubicBezTo>
                  <a:pt x="63193" y="126365"/>
                  <a:pt x="63433" y="125818"/>
                  <a:pt x="63105" y="125512"/>
                </a:cubicBezTo>
                <a:cubicBezTo>
                  <a:pt x="62777" y="125185"/>
                  <a:pt x="62231" y="125425"/>
                  <a:pt x="62231" y="125862"/>
                </a:cubicBezTo>
                <a:cubicBezTo>
                  <a:pt x="62231" y="126146"/>
                  <a:pt x="62472" y="126365"/>
                  <a:pt x="62734" y="126365"/>
                </a:cubicBezTo>
                <a:close/>
                <a:moveTo>
                  <a:pt x="57927" y="126343"/>
                </a:moveTo>
                <a:cubicBezTo>
                  <a:pt x="58342" y="126343"/>
                  <a:pt x="58560" y="125840"/>
                  <a:pt x="58254" y="125534"/>
                </a:cubicBezTo>
                <a:cubicBezTo>
                  <a:pt x="57948" y="125228"/>
                  <a:pt x="57446" y="125447"/>
                  <a:pt x="57446" y="125862"/>
                </a:cubicBezTo>
                <a:cubicBezTo>
                  <a:pt x="57446" y="126124"/>
                  <a:pt x="57664" y="126343"/>
                  <a:pt x="57927" y="126343"/>
                </a:cubicBezTo>
                <a:close/>
                <a:moveTo>
                  <a:pt x="53098" y="126277"/>
                </a:moveTo>
                <a:cubicBezTo>
                  <a:pt x="53469" y="126277"/>
                  <a:pt x="53644" y="125840"/>
                  <a:pt x="53382" y="125578"/>
                </a:cubicBezTo>
                <a:cubicBezTo>
                  <a:pt x="53119" y="125316"/>
                  <a:pt x="52682" y="125491"/>
                  <a:pt x="52682" y="125862"/>
                </a:cubicBezTo>
                <a:cubicBezTo>
                  <a:pt x="52682" y="126102"/>
                  <a:pt x="52857" y="126277"/>
                  <a:pt x="53098" y="126277"/>
                </a:cubicBezTo>
                <a:close/>
                <a:moveTo>
                  <a:pt x="48268" y="126233"/>
                </a:moveTo>
                <a:cubicBezTo>
                  <a:pt x="48596" y="126233"/>
                  <a:pt x="48749" y="125840"/>
                  <a:pt x="48531" y="125600"/>
                </a:cubicBezTo>
                <a:cubicBezTo>
                  <a:pt x="48290" y="125381"/>
                  <a:pt x="47897" y="125534"/>
                  <a:pt x="47897" y="125862"/>
                </a:cubicBezTo>
                <a:cubicBezTo>
                  <a:pt x="47897" y="126059"/>
                  <a:pt x="48072" y="126233"/>
                  <a:pt x="48268" y="126233"/>
                </a:cubicBezTo>
                <a:close/>
                <a:moveTo>
                  <a:pt x="43439" y="126146"/>
                </a:moveTo>
                <a:cubicBezTo>
                  <a:pt x="43680" y="126146"/>
                  <a:pt x="43811" y="125862"/>
                  <a:pt x="43636" y="125687"/>
                </a:cubicBezTo>
                <a:cubicBezTo>
                  <a:pt x="43461" y="125512"/>
                  <a:pt x="43177" y="125622"/>
                  <a:pt x="43177" y="125884"/>
                </a:cubicBezTo>
                <a:cubicBezTo>
                  <a:pt x="43177" y="126037"/>
                  <a:pt x="43287" y="126146"/>
                  <a:pt x="43439" y="126146"/>
                </a:cubicBezTo>
                <a:close/>
                <a:moveTo>
                  <a:pt x="38610" y="126081"/>
                </a:moveTo>
                <a:cubicBezTo>
                  <a:pt x="38894" y="126081"/>
                  <a:pt x="38894" y="125665"/>
                  <a:pt x="38610" y="125665"/>
                </a:cubicBezTo>
                <a:cubicBezTo>
                  <a:pt x="38326" y="125665"/>
                  <a:pt x="38326" y="126081"/>
                  <a:pt x="38610" y="126081"/>
                </a:cubicBezTo>
                <a:close/>
                <a:moveTo>
                  <a:pt x="33803" y="126015"/>
                </a:moveTo>
                <a:cubicBezTo>
                  <a:pt x="34000" y="126015"/>
                  <a:pt x="33650" y="125665"/>
                  <a:pt x="33650" y="125862"/>
                </a:cubicBezTo>
                <a:cubicBezTo>
                  <a:pt x="33650" y="125949"/>
                  <a:pt x="33716" y="126015"/>
                  <a:pt x="33803" y="126015"/>
                </a:cubicBezTo>
                <a:close/>
                <a:moveTo>
                  <a:pt x="28974" y="125928"/>
                </a:moveTo>
                <a:cubicBezTo>
                  <a:pt x="29062" y="125928"/>
                  <a:pt x="28909" y="125775"/>
                  <a:pt x="28909" y="125862"/>
                </a:cubicBezTo>
                <a:cubicBezTo>
                  <a:pt x="28909" y="125906"/>
                  <a:pt x="28931" y="125928"/>
                  <a:pt x="28974" y="125928"/>
                </a:cubicBezTo>
                <a:close/>
                <a:moveTo>
                  <a:pt x="130297" y="121099"/>
                </a:moveTo>
                <a:cubicBezTo>
                  <a:pt x="130362" y="121099"/>
                  <a:pt x="130362" y="120989"/>
                  <a:pt x="130297" y="120989"/>
                </a:cubicBezTo>
                <a:cubicBezTo>
                  <a:pt x="130231" y="120989"/>
                  <a:pt x="130231" y="121099"/>
                  <a:pt x="130297" y="121099"/>
                </a:cubicBezTo>
                <a:close/>
                <a:moveTo>
                  <a:pt x="125467" y="121208"/>
                </a:moveTo>
                <a:cubicBezTo>
                  <a:pt x="125555" y="121208"/>
                  <a:pt x="125642" y="121142"/>
                  <a:pt x="125642" y="121055"/>
                </a:cubicBezTo>
                <a:cubicBezTo>
                  <a:pt x="125642" y="120946"/>
                  <a:pt x="125555" y="120880"/>
                  <a:pt x="125467" y="120880"/>
                </a:cubicBezTo>
                <a:cubicBezTo>
                  <a:pt x="125380" y="120880"/>
                  <a:pt x="125315" y="120946"/>
                  <a:pt x="125315" y="121055"/>
                </a:cubicBezTo>
                <a:cubicBezTo>
                  <a:pt x="125315" y="121142"/>
                  <a:pt x="125380" y="121208"/>
                  <a:pt x="125467" y="121208"/>
                </a:cubicBezTo>
                <a:close/>
                <a:moveTo>
                  <a:pt x="120638" y="121295"/>
                </a:moveTo>
                <a:cubicBezTo>
                  <a:pt x="120879" y="121295"/>
                  <a:pt x="120988" y="121033"/>
                  <a:pt x="120835" y="120858"/>
                </a:cubicBezTo>
                <a:cubicBezTo>
                  <a:pt x="120660" y="120705"/>
                  <a:pt x="120398" y="120814"/>
                  <a:pt x="120398" y="121055"/>
                </a:cubicBezTo>
                <a:cubicBezTo>
                  <a:pt x="120398" y="121186"/>
                  <a:pt x="120507" y="121295"/>
                  <a:pt x="120638" y="121295"/>
                </a:cubicBezTo>
                <a:close/>
                <a:moveTo>
                  <a:pt x="115831" y="121383"/>
                </a:moveTo>
                <a:cubicBezTo>
                  <a:pt x="116115" y="121383"/>
                  <a:pt x="116268" y="121011"/>
                  <a:pt x="116050" y="120793"/>
                </a:cubicBezTo>
                <a:cubicBezTo>
                  <a:pt x="115853" y="120596"/>
                  <a:pt x="115482" y="120749"/>
                  <a:pt x="115482" y="121055"/>
                </a:cubicBezTo>
                <a:cubicBezTo>
                  <a:pt x="115482" y="121230"/>
                  <a:pt x="115635" y="121383"/>
                  <a:pt x="115831" y="121383"/>
                </a:cubicBezTo>
                <a:close/>
                <a:moveTo>
                  <a:pt x="111002" y="121470"/>
                </a:moveTo>
                <a:cubicBezTo>
                  <a:pt x="111374" y="121470"/>
                  <a:pt x="111549" y="121011"/>
                  <a:pt x="111286" y="120749"/>
                </a:cubicBezTo>
                <a:cubicBezTo>
                  <a:pt x="111024" y="120487"/>
                  <a:pt x="110587" y="120683"/>
                  <a:pt x="110587" y="121055"/>
                </a:cubicBezTo>
                <a:cubicBezTo>
                  <a:pt x="110587" y="121273"/>
                  <a:pt x="110762" y="121470"/>
                  <a:pt x="111002" y="121470"/>
                </a:cubicBezTo>
                <a:close/>
                <a:moveTo>
                  <a:pt x="106173" y="121536"/>
                </a:moveTo>
                <a:cubicBezTo>
                  <a:pt x="106610" y="121536"/>
                  <a:pt x="106829" y="121011"/>
                  <a:pt x="106523" y="120683"/>
                </a:cubicBezTo>
                <a:cubicBezTo>
                  <a:pt x="106217" y="120377"/>
                  <a:pt x="105671" y="120596"/>
                  <a:pt x="105671" y="121055"/>
                </a:cubicBezTo>
                <a:cubicBezTo>
                  <a:pt x="105671" y="121317"/>
                  <a:pt x="105889" y="121536"/>
                  <a:pt x="106173" y="121536"/>
                </a:cubicBezTo>
                <a:close/>
                <a:moveTo>
                  <a:pt x="101344" y="121601"/>
                </a:moveTo>
                <a:cubicBezTo>
                  <a:pt x="101825" y="121601"/>
                  <a:pt x="102065" y="121011"/>
                  <a:pt x="101737" y="120661"/>
                </a:cubicBezTo>
                <a:cubicBezTo>
                  <a:pt x="101388" y="120312"/>
                  <a:pt x="100798" y="120552"/>
                  <a:pt x="100798" y="121055"/>
                </a:cubicBezTo>
                <a:cubicBezTo>
                  <a:pt x="100798" y="121339"/>
                  <a:pt x="101038" y="121601"/>
                  <a:pt x="101344" y="121601"/>
                </a:cubicBezTo>
                <a:close/>
                <a:moveTo>
                  <a:pt x="96515" y="121645"/>
                </a:moveTo>
                <a:cubicBezTo>
                  <a:pt x="97061" y="121645"/>
                  <a:pt x="97324" y="120989"/>
                  <a:pt x="96952" y="120618"/>
                </a:cubicBezTo>
                <a:cubicBezTo>
                  <a:pt x="96559" y="120246"/>
                  <a:pt x="95925" y="120509"/>
                  <a:pt x="95925" y="121055"/>
                </a:cubicBezTo>
                <a:cubicBezTo>
                  <a:pt x="95925" y="121383"/>
                  <a:pt x="96187" y="121645"/>
                  <a:pt x="96515" y="121645"/>
                </a:cubicBezTo>
                <a:close/>
                <a:moveTo>
                  <a:pt x="91686" y="121688"/>
                </a:moveTo>
                <a:cubicBezTo>
                  <a:pt x="92276" y="121688"/>
                  <a:pt x="92560" y="120989"/>
                  <a:pt x="92145" y="120596"/>
                </a:cubicBezTo>
                <a:cubicBezTo>
                  <a:pt x="91752" y="120181"/>
                  <a:pt x="91052" y="120465"/>
                  <a:pt x="91052" y="121055"/>
                </a:cubicBezTo>
                <a:cubicBezTo>
                  <a:pt x="91052" y="121404"/>
                  <a:pt x="91336" y="121688"/>
                  <a:pt x="91686" y="121688"/>
                </a:cubicBezTo>
                <a:close/>
                <a:moveTo>
                  <a:pt x="86857" y="121710"/>
                </a:moveTo>
                <a:cubicBezTo>
                  <a:pt x="87469" y="121710"/>
                  <a:pt x="87753" y="120989"/>
                  <a:pt x="87338" y="120574"/>
                </a:cubicBezTo>
                <a:cubicBezTo>
                  <a:pt x="86923" y="120159"/>
                  <a:pt x="86202" y="120443"/>
                  <a:pt x="86202" y="121055"/>
                </a:cubicBezTo>
                <a:cubicBezTo>
                  <a:pt x="86202" y="121404"/>
                  <a:pt x="86507" y="121710"/>
                  <a:pt x="86857" y="121710"/>
                </a:cubicBezTo>
                <a:close/>
                <a:moveTo>
                  <a:pt x="82050" y="121732"/>
                </a:moveTo>
                <a:cubicBezTo>
                  <a:pt x="82662" y="121732"/>
                  <a:pt x="82968" y="120989"/>
                  <a:pt x="82531" y="120552"/>
                </a:cubicBezTo>
                <a:cubicBezTo>
                  <a:pt x="82094" y="120115"/>
                  <a:pt x="81351" y="120421"/>
                  <a:pt x="81351" y="121055"/>
                </a:cubicBezTo>
                <a:cubicBezTo>
                  <a:pt x="81351" y="121426"/>
                  <a:pt x="81657" y="121732"/>
                  <a:pt x="82050" y="121732"/>
                </a:cubicBezTo>
                <a:close/>
                <a:moveTo>
                  <a:pt x="77221" y="121732"/>
                </a:moveTo>
                <a:cubicBezTo>
                  <a:pt x="77833" y="121732"/>
                  <a:pt x="78160" y="120989"/>
                  <a:pt x="77702" y="120552"/>
                </a:cubicBezTo>
                <a:cubicBezTo>
                  <a:pt x="77265" y="120115"/>
                  <a:pt x="76522" y="120421"/>
                  <a:pt x="76522" y="121055"/>
                </a:cubicBezTo>
                <a:cubicBezTo>
                  <a:pt x="76522" y="121426"/>
                  <a:pt x="76828" y="121732"/>
                  <a:pt x="77221" y="121732"/>
                </a:cubicBezTo>
                <a:close/>
                <a:moveTo>
                  <a:pt x="72392" y="121732"/>
                </a:moveTo>
                <a:cubicBezTo>
                  <a:pt x="73004" y="121732"/>
                  <a:pt x="73331" y="120989"/>
                  <a:pt x="72894" y="120552"/>
                </a:cubicBezTo>
                <a:cubicBezTo>
                  <a:pt x="72436" y="120115"/>
                  <a:pt x="71693" y="120421"/>
                  <a:pt x="71693" y="121055"/>
                </a:cubicBezTo>
                <a:cubicBezTo>
                  <a:pt x="71693" y="121426"/>
                  <a:pt x="71999" y="121732"/>
                  <a:pt x="72392" y="121732"/>
                </a:cubicBezTo>
                <a:close/>
                <a:moveTo>
                  <a:pt x="67563" y="121710"/>
                </a:moveTo>
                <a:cubicBezTo>
                  <a:pt x="68153" y="121710"/>
                  <a:pt x="68459" y="120989"/>
                  <a:pt x="68044" y="120574"/>
                </a:cubicBezTo>
                <a:cubicBezTo>
                  <a:pt x="67606" y="120159"/>
                  <a:pt x="66885" y="120443"/>
                  <a:pt x="66885" y="121055"/>
                </a:cubicBezTo>
                <a:cubicBezTo>
                  <a:pt x="66885" y="121404"/>
                  <a:pt x="67191" y="121710"/>
                  <a:pt x="67563" y="121710"/>
                </a:cubicBezTo>
                <a:close/>
                <a:moveTo>
                  <a:pt x="62734" y="121688"/>
                </a:moveTo>
                <a:cubicBezTo>
                  <a:pt x="63302" y="121688"/>
                  <a:pt x="63608" y="120989"/>
                  <a:pt x="63193" y="120596"/>
                </a:cubicBezTo>
                <a:cubicBezTo>
                  <a:pt x="62799" y="120181"/>
                  <a:pt x="62100" y="120465"/>
                  <a:pt x="62100" y="121055"/>
                </a:cubicBezTo>
                <a:cubicBezTo>
                  <a:pt x="62100" y="121404"/>
                  <a:pt x="62384" y="121688"/>
                  <a:pt x="62734" y="121688"/>
                </a:cubicBezTo>
                <a:close/>
                <a:moveTo>
                  <a:pt x="57905" y="121645"/>
                </a:moveTo>
                <a:cubicBezTo>
                  <a:pt x="58451" y="121645"/>
                  <a:pt x="58713" y="120989"/>
                  <a:pt x="58342" y="120618"/>
                </a:cubicBezTo>
                <a:cubicBezTo>
                  <a:pt x="57970" y="120246"/>
                  <a:pt x="57315" y="120509"/>
                  <a:pt x="57315" y="121055"/>
                </a:cubicBezTo>
                <a:cubicBezTo>
                  <a:pt x="57315" y="121383"/>
                  <a:pt x="57577" y="121645"/>
                  <a:pt x="57905" y="121645"/>
                </a:cubicBezTo>
                <a:close/>
                <a:moveTo>
                  <a:pt x="53098" y="121601"/>
                </a:moveTo>
                <a:cubicBezTo>
                  <a:pt x="53578" y="121601"/>
                  <a:pt x="53819" y="121011"/>
                  <a:pt x="53469" y="120661"/>
                </a:cubicBezTo>
                <a:cubicBezTo>
                  <a:pt x="53141" y="120312"/>
                  <a:pt x="52551" y="120552"/>
                  <a:pt x="52551" y="121055"/>
                </a:cubicBezTo>
                <a:cubicBezTo>
                  <a:pt x="52551" y="121339"/>
                  <a:pt x="52792" y="121601"/>
                  <a:pt x="53098" y="121601"/>
                </a:cubicBezTo>
                <a:close/>
                <a:moveTo>
                  <a:pt x="48268" y="121536"/>
                </a:moveTo>
                <a:cubicBezTo>
                  <a:pt x="48706" y="121536"/>
                  <a:pt x="48902" y="121011"/>
                  <a:pt x="48618" y="120705"/>
                </a:cubicBezTo>
                <a:cubicBezTo>
                  <a:pt x="48312" y="120399"/>
                  <a:pt x="47788" y="120618"/>
                  <a:pt x="47788" y="121055"/>
                </a:cubicBezTo>
                <a:cubicBezTo>
                  <a:pt x="47788" y="121317"/>
                  <a:pt x="48006" y="121536"/>
                  <a:pt x="48268" y="121536"/>
                </a:cubicBezTo>
                <a:close/>
                <a:moveTo>
                  <a:pt x="43439" y="121470"/>
                </a:moveTo>
                <a:cubicBezTo>
                  <a:pt x="43811" y="121470"/>
                  <a:pt x="43986" y="121011"/>
                  <a:pt x="43724" y="120749"/>
                </a:cubicBezTo>
                <a:cubicBezTo>
                  <a:pt x="43461" y="120487"/>
                  <a:pt x="43024" y="120683"/>
                  <a:pt x="43024" y="121055"/>
                </a:cubicBezTo>
                <a:cubicBezTo>
                  <a:pt x="43024" y="121273"/>
                  <a:pt x="43199" y="121470"/>
                  <a:pt x="43439" y="121470"/>
                </a:cubicBezTo>
                <a:close/>
                <a:moveTo>
                  <a:pt x="38610" y="121361"/>
                </a:moveTo>
                <a:cubicBezTo>
                  <a:pt x="38894" y="121361"/>
                  <a:pt x="39047" y="121011"/>
                  <a:pt x="38851" y="120814"/>
                </a:cubicBezTo>
                <a:cubicBezTo>
                  <a:pt x="38632" y="120618"/>
                  <a:pt x="38283" y="120749"/>
                  <a:pt x="38283" y="121055"/>
                </a:cubicBezTo>
                <a:cubicBezTo>
                  <a:pt x="38283" y="121230"/>
                  <a:pt x="38436" y="121361"/>
                  <a:pt x="38610" y="121361"/>
                </a:cubicBezTo>
                <a:close/>
                <a:moveTo>
                  <a:pt x="33781" y="121295"/>
                </a:moveTo>
                <a:cubicBezTo>
                  <a:pt x="34000" y="121295"/>
                  <a:pt x="34109" y="121033"/>
                  <a:pt x="33956" y="120880"/>
                </a:cubicBezTo>
                <a:cubicBezTo>
                  <a:pt x="33803" y="120727"/>
                  <a:pt x="33541" y="120836"/>
                  <a:pt x="33541" y="121055"/>
                </a:cubicBezTo>
                <a:cubicBezTo>
                  <a:pt x="33541" y="121186"/>
                  <a:pt x="33650" y="121295"/>
                  <a:pt x="33781" y="121295"/>
                </a:cubicBezTo>
                <a:close/>
                <a:moveTo>
                  <a:pt x="28952" y="121186"/>
                </a:moveTo>
                <a:cubicBezTo>
                  <a:pt x="29193" y="121186"/>
                  <a:pt x="28821" y="120814"/>
                  <a:pt x="28821" y="121055"/>
                </a:cubicBezTo>
                <a:cubicBezTo>
                  <a:pt x="28821" y="121120"/>
                  <a:pt x="28887" y="121186"/>
                  <a:pt x="28952" y="121186"/>
                </a:cubicBezTo>
                <a:close/>
                <a:moveTo>
                  <a:pt x="24123" y="121099"/>
                </a:moveTo>
                <a:cubicBezTo>
                  <a:pt x="24211" y="121099"/>
                  <a:pt x="24211" y="120989"/>
                  <a:pt x="24123" y="120989"/>
                </a:cubicBezTo>
                <a:cubicBezTo>
                  <a:pt x="24058" y="120989"/>
                  <a:pt x="24058" y="121099"/>
                  <a:pt x="24123" y="121099"/>
                </a:cubicBezTo>
                <a:close/>
                <a:moveTo>
                  <a:pt x="135126" y="116269"/>
                </a:moveTo>
                <a:cubicBezTo>
                  <a:pt x="135147" y="116269"/>
                  <a:pt x="135169" y="116248"/>
                  <a:pt x="135169" y="116226"/>
                </a:cubicBezTo>
                <a:cubicBezTo>
                  <a:pt x="135169" y="116182"/>
                  <a:pt x="135147" y="116160"/>
                  <a:pt x="135126" y="116160"/>
                </a:cubicBezTo>
                <a:cubicBezTo>
                  <a:pt x="135104" y="116160"/>
                  <a:pt x="135060" y="116182"/>
                  <a:pt x="135060" y="116226"/>
                </a:cubicBezTo>
                <a:cubicBezTo>
                  <a:pt x="135060" y="116248"/>
                  <a:pt x="135104" y="116269"/>
                  <a:pt x="135126" y="116269"/>
                </a:cubicBezTo>
                <a:close/>
                <a:moveTo>
                  <a:pt x="130297" y="116379"/>
                </a:moveTo>
                <a:cubicBezTo>
                  <a:pt x="130384" y="116379"/>
                  <a:pt x="130449" y="116313"/>
                  <a:pt x="130449" y="116226"/>
                </a:cubicBezTo>
                <a:cubicBezTo>
                  <a:pt x="130449" y="115964"/>
                  <a:pt x="130056" y="116379"/>
                  <a:pt x="130297" y="116379"/>
                </a:cubicBezTo>
                <a:close/>
                <a:moveTo>
                  <a:pt x="125467" y="116466"/>
                </a:moveTo>
                <a:cubicBezTo>
                  <a:pt x="125708" y="116466"/>
                  <a:pt x="125817" y="116204"/>
                  <a:pt x="125642" y="116029"/>
                </a:cubicBezTo>
                <a:cubicBezTo>
                  <a:pt x="125489" y="115876"/>
                  <a:pt x="125227" y="115985"/>
                  <a:pt x="125227" y="116226"/>
                </a:cubicBezTo>
                <a:cubicBezTo>
                  <a:pt x="125227" y="116357"/>
                  <a:pt x="125336" y="116466"/>
                  <a:pt x="125467" y="116466"/>
                </a:cubicBezTo>
                <a:close/>
                <a:moveTo>
                  <a:pt x="120638" y="116575"/>
                </a:moveTo>
                <a:cubicBezTo>
                  <a:pt x="121163" y="116619"/>
                  <a:pt x="121163" y="115811"/>
                  <a:pt x="120638" y="115854"/>
                </a:cubicBezTo>
                <a:cubicBezTo>
                  <a:pt x="120201" y="115898"/>
                  <a:pt x="120201" y="116532"/>
                  <a:pt x="120638" y="116575"/>
                </a:cubicBezTo>
                <a:close/>
                <a:moveTo>
                  <a:pt x="115831" y="116685"/>
                </a:moveTo>
                <a:cubicBezTo>
                  <a:pt x="116225" y="116685"/>
                  <a:pt x="116443" y="116182"/>
                  <a:pt x="116137" y="115898"/>
                </a:cubicBezTo>
                <a:cubicBezTo>
                  <a:pt x="115853" y="115614"/>
                  <a:pt x="115372" y="115811"/>
                  <a:pt x="115372" y="116226"/>
                </a:cubicBezTo>
                <a:cubicBezTo>
                  <a:pt x="115372" y="116466"/>
                  <a:pt x="115569" y="116685"/>
                  <a:pt x="115831" y="116685"/>
                </a:cubicBezTo>
                <a:close/>
                <a:moveTo>
                  <a:pt x="111002" y="116750"/>
                </a:moveTo>
                <a:cubicBezTo>
                  <a:pt x="111483" y="116750"/>
                  <a:pt x="111723" y="116160"/>
                  <a:pt x="111374" y="115811"/>
                </a:cubicBezTo>
                <a:cubicBezTo>
                  <a:pt x="111046" y="115483"/>
                  <a:pt x="110456" y="115723"/>
                  <a:pt x="110456" y="116204"/>
                </a:cubicBezTo>
                <a:cubicBezTo>
                  <a:pt x="110434" y="116510"/>
                  <a:pt x="110696" y="116750"/>
                  <a:pt x="111002" y="116750"/>
                </a:cubicBezTo>
                <a:close/>
                <a:moveTo>
                  <a:pt x="106173" y="116838"/>
                </a:moveTo>
                <a:cubicBezTo>
                  <a:pt x="106719" y="116838"/>
                  <a:pt x="106982" y="116160"/>
                  <a:pt x="106610" y="115789"/>
                </a:cubicBezTo>
                <a:cubicBezTo>
                  <a:pt x="106217" y="115395"/>
                  <a:pt x="105561" y="115679"/>
                  <a:pt x="105561" y="116226"/>
                </a:cubicBezTo>
                <a:cubicBezTo>
                  <a:pt x="105561" y="116554"/>
                  <a:pt x="105824" y="116838"/>
                  <a:pt x="106173" y="116838"/>
                </a:cubicBezTo>
                <a:close/>
                <a:moveTo>
                  <a:pt x="101344" y="116903"/>
                </a:moveTo>
                <a:cubicBezTo>
                  <a:pt x="101956" y="116903"/>
                  <a:pt x="102262" y="116160"/>
                  <a:pt x="101825" y="115745"/>
                </a:cubicBezTo>
                <a:cubicBezTo>
                  <a:pt x="101388" y="115308"/>
                  <a:pt x="100667" y="115614"/>
                  <a:pt x="100667" y="116226"/>
                </a:cubicBezTo>
                <a:cubicBezTo>
                  <a:pt x="100667" y="116597"/>
                  <a:pt x="100973" y="116903"/>
                  <a:pt x="101344" y="116903"/>
                </a:cubicBezTo>
                <a:close/>
                <a:moveTo>
                  <a:pt x="96515" y="116947"/>
                </a:moveTo>
                <a:cubicBezTo>
                  <a:pt x="97171" y="116947"/>
                  <a:pt x="97498" y="116160"/>
                  <a:pt x="97040" y="115701"/>
                </a:cubicBezTo>
                <a:cubicBezTo>
                  <a:pt x="96581" y="115242"/>
                  <a:pt x="95772" y="115570"/>
                  <a:pt x="95772" y="116226"/>
                </a:cubicBezTo>
                <a:cubicBezTo>
                  <a:pt x="95772" y="116619"/>
                  <a:pt x="96122" y="116947"/>
                  <a:pt x="96515" y="116947"/>
                </a:cubicBezTo>
                <a:close/>
                <a:moveTo>
                  <a:pt x="91686" y="116991"/>
                </a:moveTo>
                <a:cubicBezTo>
                  <a:pt x="92385" y="116991"/>
                  <a:pt x="92735" y="116160"/>
                  <a:pt x="92232" y="115679"/>
                </a:cubicBezTo>
                <a:cubicBezTo>
                  <a:pt x="91752" y="115177"/>
                  <a:pt x="90921" y="115527"/>
                  <a:pt x="90921" y="116226"/>
                </a:cubicBezTo>
                <a:cubicBezTo>
                  <a:pt x="90921" y="116641"/>
                  <a:pt x="91271" y="116991"/>
                  <a:pt x="91686" y="116991"/>
                </a:cubicBezTo>
                <a:close/>
                <a:moveTo>
                  <a:pt x="86857" y="117034"/>
                </a:moveTo>
                <a:cubicBezTo>
                  <a:pt x="87600" y="117034"/>
                  <a:pt x="87971" y="116160"/>
                  <a:pt x="87447" y="115636"/>
                </a:cubicBezTo>
                <a:cubicBezTo>
                  <a:pt x="86923" y="115111"/>
                  <a:pt x="86049" y="115483"/>
                  <a:pt x="86049" y="116226"/>
                </a:cubicBezTo>
                <a:cubicBezTo>
                  <a:pt x="86049" y="116663"/>
                  <a:pt x="86420" y="117034"/>
                  <a:pt x="86857" y="117034"/>
                </a:cubicBezTo>
                <a:close/>
                <a:moveTo>
                  <a:pt x="82050" y="117056"/>
                </a:moveTo>
                <a:cubicBezTo>
                  <a:pt x="82793" y="117056"/>
                  <a:pt x="83164" y="116160"/>
                  <a:pt x="82640" y="115614"/>
                </a:cubicBezTo>
                <a:cubicBezTo>
                  <a:pt x="82115" y="115090"/>
                  <a:pt x="81198" y="115461"/>
                  <a:pt x="81198" y="116226"/>
                </a:cubicBezTo>
                <a:cubicBezTo>
                  <a:pt x="81198" y="116685"/>
                  <a:pt x="81569" y="117056"/>
                  <a:pt x="82050" y="117056"/>
                </a:cubicBezTo>
                <a:close/>
                <a:moveTo>
                  <a:pt x="77221" y="117056"/>
                </a:moveTo>
                <a:cubicBezTo>
                  <a:pt x="77964" y="117056"/>
                  <a:pt x="78357" y="116160"/>
                  <a:pt x="77811" y="115614"/>
                </a:cubicBezTo>
                <a:cubicBezTo>
                  <a:pt x="77286" y="115090"/>
                  <a:pt x="76369" y="115461"/>
                  <a:pt x="76369" y="116226"/>
                </a:cubicBezTo>
                <a:cubicBezTo>
                  <a:pt x="76369" y="116685"/>
                  <a:pt x="76740" y="117056"/>
                  <a:pt x="77221" y="117056"/>
                </a:cubicBezTo>
                <a:close/>
                <a:moveTo>
                  <a:pt x="72392" y="117056"/>
                </a:moveTo>
                <a:cubicBezTo>
                  <a:pt x="73113" y="117056"/>
                  <a:pt x="73484" y="116182"/>
                  <a:pt x="72982" y="115658"/>
                </a:cubicBezTo>
                <a:cubicBezTo>
                  <a:pt x="72457" y="115155"/>
                  <a:pt x="71561" y="115505"/>
                  <a:pt x="71561" y="116248"/>
                </a:cubicBezTo>
                <a:cubicBezTo>
                  <a:pt x="71561" y="116685"/>
                  <a:pt x="71933" y="117056"/>
                  <a:pt x="72392" y="117056"/>
                </a:cubicBezTo>
                <a:close/>
                <a:moveTo>
                  <a:pt x="67563" y="117056"/>
                </a:moveTo>
                <a:cubicBezTo>
                  <a:pt x="68306" y="117056"/>
                  <a:pt x="68655" y="116160"/>
                  <a:pt x="68153" y="115658"/>
                </a:cubicBezTo>
                <a:cubicBezTo>
                  <a:pt x="67628" y="115133"/>
                  <a:pt x="66754" y="115505"/>
                  <a:pt x="66754" y="116226"/>
                </a:cubicBezTo>
                <a:cubicBezTo>
                  <a:pt x="66754" y="116685"/>
                  <a:pt x="67104" y="117056"/>
                  <a:pt x="67563" y="117056"/>
                </a:cubicBezTo>
                <a:close/>
                <a:moveTo>
                  <a:pt x="62734" y="117012"/>
                </a:moveTo>
                <a:cubicBezTo>
                  <a:pt x="63433" y="117012"/>
                  <a:pt x="63783" y="116182"/>
                  <a:pt x="63280" y="115679"/>
                </a:cubicBezTo>
                <a:cubicBezTo>
                  <a:pt x="62799" y="115199"/>
                  <a:pt x="61969" y="115548"/>
                  <a:pt x="61969" y="116226"/>
                </a:cubicBezTo>
                <a:cubicBezTo>
                  <a:pt x="61969" y="116663"/>
                  <a:pt x="62319" y="117012"/>
                  <a:pt x="62734" y="117012"/>
                </a:cubicBezTo>
                <a:close/>
                <a:moveTo>
                  <a:pt x="57905" y="116947"/>
                </a:moveTo>
                <a:cubicBezTo>
                  <a:pt x="58560" y="116947"/>
                  <a:pt x="58888" y="116182"/>
                  <a:pt x="58429" y="115723"/>
                </a:cubicBezTo>
                <a:cubicBezTo>
                  <a:pt x="57970" y="115264"/>
                  <a:pt x="57184" y="115592"/>
                  <a:pt x="57184" y="116226"/>
                </a:cubicBezTo>
                <a:cubicBezTo>
                  <a:pt x="57184" y="116619"/>
                  <a:pt x="57511" y="116947"/>
                  <a:pt x="57905" y="116947"/>
                </a:cubicBezTo>
                <a:close/>
                <a:moveTo>
                  <a:pt x="53098" y="116903"/>
                </a:moveTo>
                <a:cubicBezTo>
                  <a:pt x="53687" y="116903"/>
                  <a:pt x="53993" y="116182"/>
                  <a:pt x="53556" y="115767"/>
                </a:cubicBezTo>
                <a:cubicBezTo>
                  <a:pt x="53141" y="115330"/>
                  <a:pt x="52420" y="115636"/>
                  <a:pt x="52420" y="116226"/>
                </a:cubicBezTo>
                <a:cubicBezTo>
                  <a:pt x="52420" y="116597"/>
                  <a:pt x="52726" y="116903"/>
                  <a:pt x="53098" y="116903"/>
                </a:cubicBezTo>
                <a:close/>
                <a:moveTo>
                  <a:pt x="48268" y="116838"/>
                </a:moveTo>
                <a:cubicBezTo>
                  <a:pt x="48793" y="116838"/>
                  <a:pt x="49055" y="116182"/>
                  <a:pt x="48684" y="115811"/>
                </a:cubicBezTo>
                <a:cubicBezTo>
                  <a:pt x="48312" y="115417"/>
                  <a:pt x="47657" y="115701"/>
                  <a:pt x="47657" y="116226"/>
                </a:cubicBezTo>
                <a:cubicBezTo>
                  <a:pt x="47657" y="116554"/>
                  <a:pt x="47941" y="116838"/>
                  <a:pt x="48268" y="116838"/>
                </a:cubicBezTo>
                <a:close/>
                <a:moveTo>
                  <a:pt x="43439" y="116750"/>
                </a:moveTo>
                <a:cubicBezTo>
                  <a:pt x="43898" y="116750"/>
                  <a:pt x="44139" y="116182"/>
                  <a:pt x="43811" y="115854"/>
                </a:cubicBezTo>
                <a:cubicBezTo>
                  <a:pt x="43483" y="115527"/>
                  <a:pt x="42915" y="115767"/>
                  <a:pt x="42915" y="116226"/>
                </a:cubicBezTo>
                <a:cubicBezTo>
                  <a:pt x="42915" y="116510"/>
                  <a:pt x="43155" y="116750"/>
                  <a:pt x="43439" y="116750"/>
                </a:cubicBezTo>
                <a:close/>
                <a:moveTo>
                  <a:pt x="38610" y="116685"/>
                </a:moveTo>
                <a:cubicBezTo>
                  <a:pt x="39004" y="116685"/>
                  <a:pt x="39200" y="116204"/>
                  <a:pt x="38916" y="115920"/>
                </a:cubicBezTo>
                <a:cubicBezTo>
                  <a:pt x="38654" y="115636"/>
                  <a:pt x="38173" y="115832"/>
                  <a:pt x="38173" y="116226"/>
                </a:cubicBezTo>
                <a:cubicBezTo>
                  <a:pt x="38173" y="116466"/>
                  <a:pt x="38370" y="116685"/>
                  <a:pt x="38610" y="116685"/>
                </a:cubicBezTo>
                <a:close/>
                <a:moveTo>
                  <a:pt x="33781" y="116575"/>
                </a:moveTo>
                <a:cubicBezTo>
                  <a:pt x="34109" y="116575"/>
                  <a:pt x="34262" y="116204"/>
                  <a:pt x="34044" y="115985"/>
                </a:cubicBezTo>
                <a:cubicBezTo>
                  <a:pt x="33803" y="115767"/>
                  <a:pt x="33432" y="115920"/>
                  <a:pt x="33432" y="116226"/>
                </a:cubicBezTo>
                <a:cubicBezTo>
                  <a:pt x="33432" y="116422"/>
                  <a:pt x="33585" y="116575"/>
                  <a:pt x="33781" y="116575"/>
                </a:cubicBezTo>
                <a:close/>
                <a:moveTo>
                  <a:pt x="28952" y="116488"/>
                </a:moveTo>
                <a:cubicBezTo>
                  <a:pt x="29193" y="116488"/>
                  <a:pt x="29302" y="116204"/>
                  <a:pt x="29149" y="116051"/>
                </a:cubicBezTo>
                <a:cubicBezTo>
                  <a:pt x="28974" y="115898"/>
                  <a:pt x="28712" y="116007"/>
                  <a:pt x="28712" y="116226"/>
                </a:cubicBezTo>
                <a:cubicBezTo>
                  <a:pt x="28712" y="116379"/>
                  <a:pt x="28821" y="116488"/>
                  <a:pt x="28952" y="116488"/>
                </a:cubicBezTo>
                <a:close/>
                <a:moveTo>
                  <a:pt x="24123" y="116379"/>
                </a:moveTo>
                <a:cubicBezTo>
                  <a:pt x="24364" y="116379"/>
                  <a:pt x="23992" y="116007"/>
                  <a:pt x="23992" y="116226"/>
                </a:cubicBezTo>
                <a:cubicBezTo>
                  <a:pt x="23992" y="116313"/>
                  <a:pt x="24058" y="116379"/>
                  <a:pt x="24123" y="116379"/>
                </a:cubicBezTo>
                <a:close/>
                <a:moveTo>
                  <a:pt x="19316" y="116248"/>
                </a:moveTo>
                <a:cubicBezTo>
                  <a:pt x="19338" y="116248"/>
                  <a:pt x="19360" y="116226"/>
                  <a:pt x="19360" y="116204"/>
                </a:cubicBezTo>
                <a:cubicBezTo>
                  <a:pt x="19360" y="116182"/>
                  <a:pt x="19338" y="116160"/>
                  <a:pt x="19316" y="116182"/>
                </a:cubicBezTo>
                <a:cubicBezTo>
                  <a:pt x="19294" y="116182"/>
                  <a:pt x="19272" y="116182"/>
                  <a:pt x="19272" y="116204"/>
                </a:cubicBezTo>
                <a:cubicBezTo>
                  <a:pt x="19272" y="116226"/>
                  <a:pt x="19294" y="116248"/>
                  <a:pt x="19316" y="116248"/>
                </a:cubicBezTo>
                <a:close/>
                <a:moveTo>
                  <a:pt x="139955" y="111419"/>
                </a:moveTo>
                <a:cubicBezTo>
                  <a:pt x="139976" y="111419"/>
                  <a:pt x="139976" y="111397"/>
                  <a:pt x="139976" y="111397"/>
                </a:cubicBezTo>
                <a:cubicBezTo>
                  <a:pt x="139976" y="111375"/>
                  <a:pt x="139976" y="111353"/>
                  <a:pt x="139955" y="111353"/>
                </a:cubicBezTo>
                <a:cubicBezTo>
                  <a:pt x="139933" y="111353"/>
                  <a:pt x="139933" y="111375"/>
                  <a:pt x="139933" y="111397"/>
                </a:cubicBezTo>
                <a:cubicBezTo>
                  <a:pt x="139933" y="111397"/>
                  <a:pt x="139933" y="111419"/>
                  <a:pt x="139955" y="111419"/>
                </a:cubicBezTo>
                <a:close/>
                <a:moveTo>
                  <a:pt x="135126" y="111528"/>
                </a:moveTo>
                <a:cubicBezTo>
                  <a:pt x="135322" y="111528"/>
                  <a:pt x="135322" y="111244"/>
                  <a:pt x="135126" y="111244"/>
                </a:cubicBezTo>
                <a:cubicBezTo>
                  <a:pt x="134951" y="111244"/>
                  <a:pt x="134951" y="111528"/>
                  <a:pt x="135126" y="111528"/>
                </a:cubicBezTo>
                <a:close/>
                <a:moveTo>
                  <a:pt x="130297" y="111637"/>
                </a:moveTo>
                <a:cubicBezTo>
                  <a:pt x="130646" y="111637"/>
                  <a:pt x="130646" y="111135"/>
                  <a:pt x="130297" y="111135"/>
                </a:cubicBezTo>
                <a:cubicBezTo>
                  <a:pt x="129969" y="111135"/>
                  <a:pt x="129969" y="111637"/>
                  <a:pt x="130297" y="111637"/>
                </a:cubicBezTo>
                <a:close/>
                <a:moveTo>
                  <a:pt x="125467" y="111746"/>
                </a:moveTo>
                <a:cubicBezTo>
                  <a:pt x="125795" y="111746"/>
                  <a:pt x="125970" y="111353"/>
                  <a:pt x="125730" y="111135"/>
                </a:cubicBezTo>
                <a:cubicBezTo>
                  <a:pt x="125511" y="110894"/>
                  <a:pt x="125118" y="111069"/>
                  <a:pt x="125118" y="111375"/>
                </a:cubicBezTo>
                <a:cubicBezTo>
                  <a:pt x="125118" y="111593"/>
                  <a:pt x="125271" y="111746"/>
                  <a:pt x="125467" y="111746"/>
                </a:cubicBezTo>
                <a:close/>
                <a:moveTo>
                  <a:pt x="120660" y="111834"/>
                </a:moveTo>
                <a:cubicBezTo>
                  <a:pt x="121054" y="111834"/>
                  <a:pt x="121272" y="111353"/>
                  <a:pt x="120966" y="111069"/>
                </a:cubicBezTo>
                <a:cubicBezTo>
                  <a:pt x="120682" y="110763"/>
                  <a:pt x="120201" y="110982"/>
                  <a:pt x="120201" y="111375"/>
                </a:cubicBezTo>
                <a:cubicBezTo>
                  <a:pt x="120201" y="111637"/>
                  <a:pt x="120398" y="111834"/>
                  <a:pt x="120660" y="111834"/>
                </a:cubicBezTo>
                <a:close/>
                <a:moveTo>
                  <a:pt x="115831" y="111943"/>
                </a:moveTo>
                <a:cubicBezTo>
                  <a:pt x="116334" y="111943"/>
                  <a:pt x="116574" y="111331"/>
                  <a:pt x="116225" y="110982"/>
                </a:cubicBezTo>
                <a:cubicBezTo>
                  <a:pt x="115875" y="110632"/>
                  <a:pt x="115263" y="110894"/>
                  <a:pt x="115263" y="111375"/>
                </a:cubicBezTo>
                <a:cubicBezTo>
                  <a:pt x="115263" y="111703"/>
                  <a:pt x="115525" y="111943"/>
                  <a:pt x="115831" y="111943"/>
                </a:cubicBezTo>
                <a:close/>
                <a:moveTo>
                  <a:pt x="111002" y="112030"/>
                </a:moveTo>
                <a:cubicBezTo>
                  <a:pt x="111570" y="112030"/>
                  <a:pt x="111854" y="111331"/>
                  <a:pt x="111461" y="110938"/>
                </a:cubicBezTo>
                <a:cubicBezTo>
                  <a:pt x="111046" y="110523"/>
                  <a:pt x="110369" y="110807"/>
                  <a:pt x="110369" y="111397"/>
                </a:cubicBezTo>
                <a:cubicBezTo>
                  <a:pt x="110369" y="111746"/>
                  <a:pt x="110653" y="112030"/>
                  <a:pt x="111002" y="112030"/>
                </a:cubicBezTo>
                <a:close/>
                <a:moveTo>
                  <a:pt x="106173" y="112118"/>
                </a:moveTo>
                <a:cubicBezTo>
                  <a:pt x="106829" y="112096"/>
                  <a:pt x="107135" y="111331"/>
                  <a:pt x="106698" y="110872"/>
                </a:cubicBezTo>
                <a:cubicBezTo>
                  <a:pt x="106239" y="110413"/>
                  <a:pt x="105452" y="110741"/>
                  <a:pt x="105452" y="111397"/>
                </a:cubicBezTo>
                <a:cubicBezTo>
                  <a:pt x="105452" y="111790"/>
                  <a:pt x="105780" y="112118"/>
                  <a:pt x="106173" y="112118"/>
                </a:cubicBezTo>
                <a:close/>
                <a:moveTo>
                  <a:pt x="101344" y="112183"/>
                </a:moveTo>
                <a:cubicBezTo>
                  <a:pt x="102065" y="112183"/>
                  <a:pt x="102415" y="111309"/>
                  <a:pt x="101912" y="110807"/>
                </a:cubicBezTo>
                <a:cubicBezTo>
                  <a:pt x="101410" y="110304"/>
                  <a:pt x="100536" y="110676"/>
                  <a:pt x="100536" y="111397"/>
                </a:cubicBezTo>
                <a:cubicBezTo>
                  <a:pt x="100536" y="111834"/>
                  <a:pt x="100907" y="112183"/>
                  <a:pt x="101344" y="112183"/>
                </a:cubicBezTo>
                <a:close/>
                <a:moveTo>
                  <a:pt x="96515" y="112249"/>
                </a:moveTo>
                <a:cubicBezTo>
                  <a:pt x="97302" y="112249"/>
                  <a:pt x="97695" y="111309"/>
                  <a:pt x="97149" y="110763"/>
                </a:cubicBezTo>
                <a:cubicBezTo>
                  <a:pt x="96581" y="110217"/>
                  <a:pt x="95663" y="110610"/>
                  <a:pt x="95663" y="111397"/>
                </a:cubicBezTo>
                <a:cubicBezTo>
                  <a:pt x="95663" y="111856"/>
                  <a:pt x="96056" y="112249"/>
                  <a:pt x="96515" y="112249"/>
                </a:cubicBezTo>
                <a:close/>
                <a:moveTo>
                  <a:pt x="91708" y="112293"/>
                </a:moveTo>
                <a:cubicBezTo>
                  <a:pt x="92516" y="112293"/>
                  <a:pt x="92932" y="111309"/>
                  <a:pt x="92342" y="110741"/>
                </a:cubicBezTo>
                <a:cubicBezTo>
                  <a:pt x="91774" y="110173"/>
                  <a:pt x="90790" y="110566"/>
                  <a:pt x="90790" y="111397"/>
                </a:cubicBezTo>
                <a:cubicBezTo>
                  <a:pt x="90790" y="111877"/>
                  <a:pt x="91205" y="112293"/>
                  <a:pt x="91708" y="112293"/>
                </a:cubicBezTo>
                <a:close/>
                <a:moveTo>
                  <a:pt x="86879" y="112336"/>
                </a:moveTo>
                <a:cubicBezTo>
                  <a:pt x="87731" y="112336"/>
                  <a:pt x="88146" y="111309"/>
                  <a:pt x="87534" y="110719"/>
                </a:cubicBezTo>
                <a:cubicBezTo>
                  <a:pt x="86944" y="110108"/>
                  <a:pt x="85917" y="110545"/>
                  <a:pt x="85917" y="111375"/>
                </a:cubicBezTo>
                <a:cubicBezTo>
                  <a:pt x="85917" y="111921"/>
                  <a:pt x="86354" y="112336"/>
                  <a:pt x="86879" y="112336"/>
                </a:cubicBezTo>
                <a:close/>
                <a:moveTo>
                  <a:pt x="82050" y="112358"/>
                </a:moveTo>
                <a:cubicBezTo>
                  <a:pt x="82924" y="112358"/>
                  <a:pt x="83361" y="111309"/>
                  <a:pt x="82749" y="110697"/>
                </a:cubicBezTo>
                <a:cubicBezTo>
                  <a:pt x="82115" y="110086"/>
                  <a:pt x="81067" y="110523"/>
                  <a:pt x="81067" y="111397"/>
                </a:cubicBezTo>
                <a:cubicBezTo>
                  <a:pt x="81067" y="111921"/>
                  <a:pt x="81504" y="112358"/>
                  <a:pt x="82050" y="112358"/>
                </a:cubicBezTo>
                <a:close/>
                <a:moveTo>
                  <a:pt x="77221" y="112358"/>
                </a:moveTo>
                <a:cubicBezTo>
                  <a:pt x="78095" y="112358"/>
                  <a:pt x="78532" y="111309"/>
                  <a:pt x="77920" y="110697"/>
                </a:cubicBezTo>
                <a:cubicBezTo>
                  <a:pt x="77308" y="110086"/>
                  <a:pt x="76238" y="110523"/>
                  <a:pt x="76238" y="111397"/>
                </a:cubicBezTo>
                <a:cubicBezTo>
                  <a:pt x="76238" y="111921"/>
                  <a:pt x="76675" y="112358"/>
                  <a:pt x="77221" y="112358"/>
                </a:cubicBezTo>
                <a:close/>
                <a:moveTo>
                  <a:pt x="72392" y="112358"/>
                </a:moveTo>
                <a:cubicBezTo>
                  <a:pt x="73266" y="112358"/>
                  <a:pt x="73703" y="111309"/>
                  <a:pt x="73091" y="110697"/>
                </a:cubicBezTo>
                <a:cubicBezTo>
                  <a:pt x="72479" y="110086"/>
                  <a:pt x="71409" y="110523"/>
                  <a:pt x="71409" y="111397"/>
                </a:cubicBezTo>
                <a:cubicBezTo>
                  <a:pt x="71409" y="111921"/>
                  <a:pt x="71867" y="112358"/>
                  <a:pt x="72392" y="112358"/>
                </a:cubicBezTo>
                <a:close/>
                <a:moveTo>
                  <a:pt x="67563" y="112336"/>
                </a:moveTo>
                <a:cubicBezTo>
                  <a:pt x="68415" y="112336"/>
                  <a:pt x="68852" y="111309"/>
                  <a:pt x="68240" y="110719"/>
                </a:cubicBezTo>
                <a:cubicBezTo>
                  <a:pt x="67650" y="110108"/>
                  <a:pt x="66623" y="110545"/>
                  <a:pt x="66623" y="111375"/>
                </a:cubicBezTo>
                <a:cubicBezTo>
                  <a:pt x="66623" y="111921"/>
                  <a:pt x="67038" y="112336"/>
                  <a:pt x="67563" y="112336"/>
                </a:cubicBezTo>
                <a:close/>
                <a:moveTo>
                  <a:pt x="62734" y="112293"/>
                </a:moveTo>
                <a:cubicBezTo>
                  <a:pt x="63564" y="112293"/>
                  <a:pt x="63957" y="111309"/>
                  <a:pt x="63389" y="110741"/>
                </a:cubicBezTo>
                <a:cubicBezTo>
                  <a:pt x="62821" y="110173"/>
                  <a:pt x="61838" y="110566"/>
                  <a:pt x="61838" y="111397"/>
                </a:cubicBezTo>
                <a:cubicBezTo>
                  <a:pt x="61838" y="111877"/>
                  <a:pt x="62253" y="112293"/>
                  <a:pt x="62734" y="112293"/>
                </a:cubicBezTo>
                <a:close/>
                <a:moveTo>
                  <a:pt x="57927" y="112249"/>
                </a:moveTo>
                <a:cubicBezTo>
                  <a:pt x="58691" y="112249"/>
                  <a:pt x="59063" y="111309"/>
                  <a:pt x="58538" y="110785"/>
                </a:cubicBezTo>
                <a:cubicBezTo>
                  <a:pt x="57992" y="110239"/>
                  <a:pt x="57053" y="110610"/>
                  <a:pt x="57053" y="111397"/>
                </a:cubicBezTo>
                <a:cubicBezTo>
                  <a:pt x="57074" y="111856"/>
                  <a:pt x="57446" y="112249"/>
                  <a:pt x="57927" y="112249"/>
                </a:cubicBezTo>
                <a:close/>
                <a:moveTo>
                  <a:pt x="53098" y="112183"/>
                </a:moveTo>
                <a:cubicBezTo>
                  <a:pt x="53819" y="112183"/>
                  <a:pt x="54168" y="111309"/>
                  <a:pt x="53666" y="110807"/>
                </a:cubicBezTo>
                <a:cubicBezTo>
                  <a:pt x="53163" y="110304"/>
                  <a:pt x="52289" y="110676"/>
                  <a:pt x="52289" y="111397"/>
                </a:cubicBezTo>
                <a:cubicBezTo>
                  <a:pt x="52289" y="111834"/>
                  <a:pt x="52661" y="112183"/>
                  <a:pt x="53098" y="112183"/>
                </a:cubicBezTo>
                <a:close/>
                <a:moveTo>
                  <a:pt x="48268" y="112118"/>
                </a:moveTo>
                <a:cubicBezTo>
                  <a:pt x="48924" y="112096"/>
                  <a:pt x="49230" y="111331"/>
                  <a:pt x="48771" y="110872"/>
                </a:cubicBezTo>
                <a:cubicBezTo>
                  <a:pt x="48312" y="110413"/>
                  <a:pt x="47547" y="110741"/>
                  <a:pt x="47547" y="111397"/>
                </a:cubicBezTo>
                <a:cubicBezTo>
                  <a:pt x="47547" y="111790"/>
                  <a:pt x="47875" y="112118"/>
                  <a:pt x="48268" y="112118"/>
                </a:cubicBezTo>
                <a:close/>
                <a:moveTo>
                  <a:pt x="43439" y="112030"/>
                </a:moveTo>
                <a:cubicBezTo>
                  <a:pt x="44008" y="112030"/>
                  <a:pt x="44292" y="111331"/>
                  <a:pt x="43898" y="110938"/>
                </a:cubicBezTo>
                <a:cubicBezTo>
                  <a:pt x="43483" y="110523"/>
                  <a:pt x="42806" y="110807"/>
                  <a:pt x="42806" y="111397"/>
                </a:cubicBezTo>
                <a:cubicBezTo>
                  <a:pt x="42806" y="111746"/>
                  <a:pt x="43090" y="112030"/>
                  <a:pt x="43439" y="112030"/>
                </a:cubicBezTo>
                <a:close/>
                <a:moveTo>
                  <a:pt x="38610" y="111943"/>
                </a:moveTo>
                <a:cubicBezTo>
                  <a:pt x="39113" y="111943"/>
                  <a:pt x="39353" y="111353"/>
                  <a:pt x="39004" y="111003"/>
                </a:cubicBezTo>
                <a:cubicBezTo>
                  <a:pt x="38654" y="110654"/>
                  <a:pt x="38064" y="110894"/>
                  <a:pt x="38064" y="111397"/>
                </a:cubicBezTo>
                <a:cubicBezTo>
                  <a:pt x="38064" y="111681"/>
                  <a:pt x="38305" y="111943"/>
                  <a:pt x="38610" y="111943"/>
                </a:cubicBezTo>
                <a:close/>
                <a:moveTo>
                  <a:pt x="33781" y="111834"/>
                </a:moveTo>
                <a:cubicBezTo>
                  <a:pt x="34197" y="111834"/>
                  <a:pt x="34393" y="111353"/>
                  <a:pt x="34109" y="111069"/>
                </a:cubicBezTo>
                <a:cubicBezTo>
                  <a:pt x="33825" y="110763"/>
                  <a:pt x="33344" y="110982"/>
                  <a:pt x="33344" y="111397"/>
                </a:cubicBezTo>
                <a:cubicBezTo>
                  <a:pt x="33344" y="111637"/>
                  <a:pt x="33541" y="111834"/>
                  <a:pt x="33781" y="111834"/>
                </a:cubicBezTo>
                <a:close/>
                <a:moveTo>
                  <a:pt x="28974" y="111724"/>
                </a:moveTo>
                <a:cubicBezTo>
                  <a:pt x="29280" y="111724"/>
                  <a:pt x="29433" y="111353"/>
                  <a:pt x="29215" y="111135"/>
                </a:cubicBezTo>
                <a:cubicBezTo>
                  <a:pt x="28996" y="110916"/>
                  <a:pt x="28625" y="111069"/>
                  <a:pt x="28625" y="111397"/>
                </a:cubicBezTo>
                <a:cubicBezTo>
                  <a:pt x="28625" y="111572"/>
                  <a:pt x="28778" y="111724"/>
                  <a:pt x="28974" y="111724"/>
                </a:cubicBezTo>
                <a:close/>
                <a:moveTo>
                  <a:pt x="24145" y="111637"/>
                </a:moveTo>
                <a:cubicBezTo>
                  <a:pt x="24364" y="111637"/>
                  <a:pt x="24473" y="111375"/>
                  <a:pt x="24320" y="111222"/>
                </a:cubicBezTo>
                <a:cubicBezTo>
                  <a:pt x="24167" y="111047"/>
                  <a:pt x="23905" y="111178"/>
                  <a:pt x="23905" y="111397"/>
                </a:cubicBezTo>
                <a:cubicBezTo>
                  <a:pt x="23905" y="111528"/>
                  <a:pt x="24014" y="111637"/>
                  <a:pt x="24145" y="111637"/>
                </a:cubicBezTo>
                <a:close/>
                <a:moveTo>
                  <a:pt x="19316" y="111528"/>
                </a:moveTo>
                <a:cubicBezTo>
                  <a:pt x="19491" y="111528"/>
                  <a:pt x="19491" y="111244"/>
                  <a:pt x="19316" y="111244"/>
                </a:cubicBezTo>
                <a:cubicBezTo>
                  <a:pt x="19141" y="111244"/>
                  <a:pt x="19141" y="111528"/>
                  <a:pt x="19316" y="111528"/>
                </a:cubicBezTo>
                <a:close/>
                <a:moveTo>
                  <a:pt x="14487" y="111419"/>
                </a:moveTo>
                <a:cubicBezTo>
                  <a:pt x="14509" y="111419"/>
                  <a:pt x="14509" y="111397"/>
                  <a:pt x="14509" y="111397"/>
                </a:cubicBezTo>
                <a:cubicBezTo>
                  <a:pt x="14509" y="111375"/>
                  <a:pt x="14509" y="111353"/>
                  <a:pt x="14487" y="111353"/>
                </a:cubicBezTo>
                <a:cubicBezTo>
                  <a:pt x="14465" y="111353"/>
                  <a:pt x="14465" y="111375"/>
                  <a:pt x="14465" y="111397"/>
                </a:cubicBezTo>
                <a:cubicBezTo>
                  <a:pt x="14465" y="111397"/>
                  <a:pt x="14465" y="111419"/>
                  <a:pt x="14487" y="111419"/>
                </a:cubicBezTo>
                <a:close/>
                <a:moveTo>
                  <a:pt x="144784" y="106568"/>
                </a:moveTo>
                <a:lnTo>
                  <a:pt x="144784" y="106568"/>
                </a:lnTo>
                <a:cubicBezTo>
                  <a:pt x="144784" y="106546"/>
                  <a:pt x="144740" y="106546"/>
                  <a:pt x="144740" y="106568"/>
                </a:cubicBezTo>
                <a:lnTo>
                  <a:pt x="144762" y="106568"/>
                </a:lnTo>
                <a:close/>
                <a:moveTo>
                  <a:pt x="139955" y="106677"/>
                </a:moveTo>
                <a:cubicBezTo>
                  <a:pt x="140020" y="106655"/>
                  <a:pt x="140064" y="106611"/>
                  <a:pt x="140064" y="106568"/>
                </a:cubicBezTo>
                <a:cubicBezTo>
                  <a:pt x="140042" y="106437"/>
                  <a:pt x="139867" y="106437"/>
                  <a:pt x="139845" y="106568"/>
                </a:cubicBezTo>
                <a:cubicBezTo>
                  <a:pt x="139845" y="106611"/>
                  <a:pt x="139889" y="106677"/>
                  <a:pt x="139955" y="106677"/>
                </a:cubicBezTo>
                <a:close/>
                <a:moveTo>
                  <a:pt x="135126" y="106764"/>
                </a:moveTo>
                <a:cubicBezTo>
                  <a:pt x="135322" y="106764"/>
                  <a:pt x="135410" y="106546"/>
                  <a:pt x="135279" y="106393"/>
                </a:cubicBezTo>
                <a:cubicBezTo>
                  <a:pt x="135147" y="106262"/>
                  <a:pt x="134907" y="106371"/>
                  <a:pt x="134907" y="106568"/>
                </a:cubicBezTo>
                <a:cubicBezTo>
                  <a:pt x="134907" y="106677"/>
                  <a:pt x="135016" y="106764"/>
                  <a:pt x="135126" y="106764"/>
                </a:cubicBezTo>
                <a:close/>
                <a:moveTo>
                  <a:pt x="130297" y="106895"/>
                </a:moveTo>
                <a:cubicBezTo>
                  <a:pt x="130602" y="106895"/>
                  <a:pt x="130755" y="106524"/>
                  <a:pt x="130537" y="106327"/>
                </a:cubicBezTo>
                <a:cubicBezTo>
                  <a:pt x="130318" y="106109"/>
                  <a:pt x="129969" y="106262"/>
                  <a:pt x="129969" y="106568"/>
                </a:cubicBezTo>
                <a:cubicBezTo>
                  <a:pt x="129969" y="106742"/>
                  <a:pt x="130122" y="106895"/>
                  <a:pt x="130297" y="106895"/>
                </a:cubicBezTo>
                <a:close/>
                <a:moveTo>
                  <a:pt x="125467" y="107005"/>
                </a:moveTo>
                <a:cubicBezTo>
                  <a:pt x="125883" y="107005"/>
                  <a:pt x="126079" y="106524"/>
                  <a:pt x="125795" y="106240"/>
                </a:cubicBezTo>
                <a:cubicBezTo>
                  <a:pt x="125511" y="105956"/>
                  <a:pt x="125009" y="106153"/>
                  <a:pt x="125009" y="106568"/>
                </a:cubicBezTo>
                <a:cubicBezTo>
                  <a:pt x="125030" y="106808"/>
                  <a:pt x="125227" y="107005"/>
                  <a:pt x="125467" y="107005"/>
                </a:cubicBezTo>
                <a:close/>
                <a:moveTo>
                  <a:pt x="120638" y="107114"/>
                </a:moveTo>
                <a:cubicBezTo>
                  <a:pt x="121141" y="107114"/>
                  <a:pt x="121403" y="106524"/>
                  <a:pt x="121054" y="106153"/>
                </a:cubicBezTo>
                <a:cubicBezTo>
                  <a:pt x="120682" y="105803"/>
                  <a:pt x="120092" y="106065"/>
                  <a:pt x="120092" y="106568"/>
                </a:cubicBezTo>
                <a:cubicBezTo>
                  <a:pt x="120092" y="106874"/>
                  <a:pt x="120333" y="107114"/>
                  <a:pt x="120638" y="107114"/>
                </a:cubicBezTo>
                <a:close/>
                <a:moveTo>
                  <a:pt x="115831" y="107223"/>
                </a:moveTo>
                <a:cubicBezTo>
                  <a:pt x="116399" y="107223"/>
                  <a:pt x="116705" y="106502"/>
                  <a:pt x="116290" y="106087"/>
                </a:cubicBezTo>
                <a:cubicBezTo>
                  <a:pt x="115875" y="105694"/>
                  <a:pt x="115176" y="105978"/>
                  <a:pt x="115154" y="106568"/>
                </a:cubicBezTo>
                <a:cubicBezTo>
                  <a:pt x="115176" y="106917"/>
                  <a:pt x="115460" y="107223"/>
                  <a:pt x="115831" y="107223"/>
                </a:cubicBezTo>
                <a:close/>
                <a:moveTo>
                  <a:pt x="111002" y="107311"/>
                </a:moveTo>
                <a:cubicBezTo>
                  <a:pt x="111658" y="107311"/>
                  <a:pt x="112007" y="106502"/>
                  <a:pt x="111527" y="106021"/>
                </a:cubicBezTo>
                <a:cubicBezTo>
                  <a:pt x="111046" y="105563"/>
                  <a:pt x="110237" y="105890"/>
                  <a:pt x="110237" y="106568"/>
                </a:cubicBezTo>
                <a:cubicBezTo>
                  <a:pt x="110237" y="106983"/>
                  <a:pt x="110587" y="107311"/>
                  <a:pt x="111002" y="107311"/>
                </a:cubicBezTo>
                <a:close/>
                <a:moveTo>
                  <a:pt x="106173" y="107398"/>
                </a:moveTo>
                <a:cubicBezTo>
                  <a:pt x="106916" y="107398"/>
                  <a:pt x="107309" y="106480"/>
                  <a:pt x="106763" y="105956"/>
                </a:cubicBezTo>
                <a:cubicBezTo>
                  <a:pt x="106239" y="105431"/>
                  <a:pt x="105321" y="105803"/>
                  <a:pt x="105321" y="106568"/>
                </a:cubicBezTo>
                <a:cubicBezTo>
                  <a:pt x="105321" y="107027"/>
                  <a:pt x="105714" y="107398"/>
                  <a:pt x="106173" y="107398"/>
                </a:cubicBezTo>
                <a:close/>
                <a:moveTo>
                  <a:pt x="101344" y="107485"/>
                </a:moveTo>
                <a:cubicBezTo>
                  <a:pt x="102175" y="107485"/>
                  <a:pt x="102568" y="106480"/>
                  <a:pt x="102000" y="105912"/>
                </a:cubicBezTo>
                <a:cubicBezTo>
                  <a:pt x="101410" y="105322"/>
                  <a:pt x="100426" y="105737"/>
                  <a:pt x="100426" y="106568"/>
                </a:cubicBezTo>
                <a:cubicBezTo>
                  <a:pt x="100426" y="107070"/>
                  <a:pt x="100842" y="107485"/>
                  <a:pt x="101344" y="107485"/>
                </a:cubicBezTo>
                <a:close/>
                <a:moveTo>
                  <a:pt x="96515" y="107551"/>
                </a:moveTo>
                <a:cubicBezTo>
                  <a:pt x="97411" y="107551"/>
                  <a:pt x="97848" y="106480"/>
                  <a:pt x="97214" y="105847"/>
                </a:cubicBezTo>
                <a:cubicBezTo>
                  <a:pt x="96603" y="105235"/>
                  <a:pt x="95532" y="105672"/>
                  <a:pt x="95532" y="106568"/>
                </a:cubicBezTo>
                <a:cubicBezTo>
                  <a:pt x="95532" y="107114"/>
                  <a:pt x="95969" y="107551"/>
                  <a:pt x="96515" y="107551"/>
                </a:cubicBezTo>
                <a:close/>
                <a:moveTo>
                  <a:pt x="91686" y="107595"/>
                </a:moveTo>
                <a:cubicBezTo>
                  <a:pt x="92626" y="107595"/>
                  <a:pt x="93085" y="106480"/>
                  <a:pt x="92429" y="105825"/>
                </a:cubicBezTo>
                <a:cubicBezTo>
                  <a:pt x="91774" y="105169"/>
                  <a:pt x="90659" y="105628"/>
                  <a:pt x="90659" y="106568"/>
                </a:cubicBezTo>
                <a:cubicBezTo>
                  <a:pt x="90659" y="107136"/>
                  <a:pt x="91118" y="107595"/>
                  <a:pt x="91686" y="107595"/>
                </a:cubicBezTo>
                <a:close/>
                <a:moveTo>
                  <a:pt x="86857" y="107638"/>
                </a:moveTo>
                <a:cubicBezTo>
                  <a:pt x="87840" y="107638"/>
                  <a:pt x="88321" y="106458"/>
                  <a:pt x="87644" y="105781"/>
                </a:cubicBezTo>
                <a:cubicBezTo>
                  <a:pt x="86944" y="105082"/>
                  <a:pt x="85765" y="105584"/>
                  <a:pt x="85765" y="106546"/>
                </a:cubicBezTo>
                <a:cubicBezTo>
                  <a:pt x="85765" y="107158"/>
                  <a:pt x="86267" y="107638"/>
                  <a:pt x="86857" y="107638"/>
                </a:cubicBezTo>
                <a:close/>
                <a:moveTo>
                  <a:pt x="82050" y="107660"/>
                </a:moveTo>
                <a:cubicBezTo>
                  <a:pt x="83033" y="107660"/>
                  <a:pt x="83536" y="106480"/>
                  <a:pt x="82837" y="105781"/>
                </a:cubicBezTo>
                <a:cubicBezTo>
                  <a:pt x="82137" y="105060"/>
                  <a:pt x="80935" y="105563"/>
                  <a:pt x="80935" y="106568"/>
                </a:cubicBezTo>
                <a:cubicBezTo>
                  <a:pt x="80935" y="107179"/>
                  <a:pt x="81438" y="107660"/>
                  <a:pt x="82050" y="107660"/>
                </a:cubicBezTo>
                <a:close/>
                <a:moveTo>
                  <a:pt x="77221" y="107660"/>
                </a:moveTo>
                <a:cubicBezTo>
                  <a:pt x="78226" y="107660"/>
                  <a:pt x="78729" y="106458"/>
                  <a:pt x="78007" y="105737"/>
                </a:cubicBezTo>
                <a:cubicBezTo>
                  <a:pt x="77308" y="105038"/>
                  <a:pt x="76085" y="105541"/>
                  <a:pt x="76085" y="106546"/>
                </a:cubicBezTo>
                <a:cubicBezTo>
                  <a:pt x="76085" y="107158"/>
                  <a:pt x="76587" y="107660"/>
                  <a:pt x="77221" y="107660"/>
                </a:cubicBezTo>
                <a:close/>
                <a:moveTo>
                  <a:pt x="72392" y="107660"/>
                </a:moveTo>
                <a:cubicBezTo>
                  <a:pt x="73375" y="107660"/>
                  <a:pt x="73878" y="106480"/>
                  <a:pt x="73178" y="105759"/>
                </a:cubicBezTo>
                <a:cubicBezTo>
                  <a:pt x="72479" y="105060"/>
                  <a:pt x="71277" y="105563"/>
                  <a:pt x="71277" y="106568"/>
                </a:cubicBezTo>
                <a:cubicBezTo>
                  <a:pt x="71277" y="107179"/>
                  <a:pt x="71780" y="107660"/>
                  <a:pt x="72392" y="107660"/>
                </a:cubicBezTo>
                <a:close/>
                <a:moveTo>
                  <a:pt x="67563" y="107638"/>
                </a:moveTo>
                <a:cubicBezTo>
                  <a:pt x="68546" y="107638"/>
                  <a:pt x="69027" y="106458"/>
                  <a:pt x="68328" y="105781"/>
                </a:cubicBezTo>
                <a:cubicBezTo>
                  <a:pt x="67650" y="105082"/>
                  <a:pt x="66470" y="105584"/>
                  <a:pt x="66470" y="106546"/>
                </a:cubicBezTo>
                <a:cubicBezTo>
                  <a:pt x="66470" y="107158"/>
                  <a:pt x="66973" y="107638"/>
                  <a:pt x="67563" y="107638"/>
                </a:cubicBezTo>
                <a:close/>
                <a:moveTo>
                  <a:pt x="62734" y="107595"/>
                </a:moveTo>
                <a:cubicBezTo>
                  <a:pt x="63673" y="107595"/>
                  <a:pt x="64132" y="106480"/>
                  <a:pt x="63477" y="105825"/>
                </a:cubicBezTo>
                <a:cubicBezTo>
                  <a:pt x="62821" y="105169"/>
                  <a:pt x="61685" y="105628"/>
                  <a:pt x="61685" y="106568"/>
                </a:cubicBezTo>
                <a:cubicBezTo>
                  <a:pt x="61685" y="107136"/>
                  <a:pt x="62166" y="107595"/>
                  <a:pt x="62734" y="107595"/>
                </a:cubicBezTo>
                <a:close/>
                <a:moveTo>
                  <a:pt x="57905" y="107551"/>
                </a:moveTo>
                <a:cubicBezTo>
                  <a:pt x="58801" y="107551"/>
                  <a:pt x="59238" y="106480"/>
                  <a:pt x="58626" y="105847"/>
                </a:cubicBezTo>
                <a:cubicBezTo>
                  <a:pt x="57992" y="105235"/>
                  <a:pt x="56921" y="105672"/>
                  <a:pt x="56921" y="106568"/>
                </a:cubicBezTo>
                <a:cubicBezTo>
                  <a:pt x="56921" y="107114"/>
                  <a:pt x="57358" y="107551"/>
                  <a:pt x="57905" y="107551"/>
                </a:cubicBezTo>
                <a:close/>
                <a:moveTo>
                  <a:pt x="53098" y="107464"/>
                </a:moveTo>
                <a:cubicBezTo>
                  <a:pt x="53906" y="107464"/>
                  <a:pt x="54299" y="106480"/>
                  <a:pt x="53731" y="105912"/>
                </a:cubicBezTo>
                <a:cubicBezTo>
                  <a:pt x="53163" y="105344"/>
                  <a:pt x="52180" y="105737"/>
                  <a:pt x="52180" y="106568"/>
                </a:cubicBezTo>
                <a:cubicBezTo>
                  <a:pt x="52180" y="107070"/>
                  <a:pt x="52595" y="107464"/>
                  <a:pt x="53098" y="107464"/>
                </a:cubicBezTo>
                <a:close/>
                <a:moveTo>
                  <a:pt x="48268" y="107398"/>
                </a:moveTo>
                <a:cubicBezTo>
                  <a:pt x="49011" y="107398"/>
                  <a:pt x="49383" y="106480"/>
                  <a:pt x="48858" y="105956"/>
                </a:cubicBezTo>
                <a:cubicBezTo>
                  <a:pt x="48334" y="105431"/>
                  <a:pt x="47416" y="105803"/>
                  <a:pt x="47416" y="106568"/>
                </a:cubicBezTo>
                <a:cubicBezTo>
                  <a:pt x="47416" y="107027"/>
                  <a:pt x="47788" y="107398"/>
                  <a:pt x="48268" y="107398"/>
                </a:cubicBezTo>
                <a:close/>
                <a:moveTo>
                  <a:pt x="43439" y="107311"/>
                </a:moveTo>
                <a:cubicBezTo>
                  <a:pt x="44117" y="107311"/>
                  <a:pt x="44445" y="106502"/>
                  <a:pt x="43964" y="106021"/>
                </a:cubicBezTo>
                <a:cubicBezTo>
                  <a:pt x="43505" y="105541"/>
                  <a:pt x="42697" y="105890"/>
                  <a:pt x="42697" y="106568"/>
                </a:cubicBezTo>
                <a:cubicBezTo>
                  <a:pt x="42697" y="106983"/>
                  <a:pt x="43024" y="107311"/>
                  <a:pt x="43439" y="107311"/>
                </a:cubicBezTo>
                <a:close/>
                <a:moveTo>
                  <a:pt x="38610" y="107223"/>
                </a:moveTo>
                <a:cubicBezTo>
                  <a:pt x="39200" y="107223"/>
                  <a:pt x="39484" y="106502"/>
                  <a:pt x="39069" y="106087"/>
                </a:cubicBezTo>
                <a:cubicBezTo>
                  <a:pt x="38654" y="105694"/>
                  <a:pt x="37955" y="105978"/>
                  <a:pt x="37955" y="106568"/>
                </a:cubicBezTo>
                <a:cubicBezTo>
                  <a:pt x="37955" y="106917"/>
                  <a:pt x="38239" y="107223"/>
                  <a:pt x="38610" y="107223"/>
                </a:cubicBezTo>
                <a:close/>
                <a:moveTo>
                  <a:pt x="33781" y="107114"/>
                </a:moveTo>
                <a:cubicBezTo>
                  <a:pt x="34284" y="107114"/>
                  <a:pt x="34524" y="106524"/>
                  <a:pt x="34175" y="106174"/>
                </a:cubicBezTo>
                <a:cubicBezTo>
                  <a:pt x="33825" y="105825"/>
                  <a:pt x="33235" y="106065"/>
                  <a:pt x="33235" y="106568"/>
                </a:cubicBezTo>
                <a:cubicBezTo>
                  <a:pt x="33235" y="106874"/>
                  <a:pt x="33475" y="107114"/>
                  <a:pt x="33781" y="107114"/>
                </a:cubicBezTo>
                <a:close/>
                <a:moveTo>
                  <a:pt x="28952" y="107005"/>
                </a:moveTo>
                <a:cubicBezTo>
                  <a:pt x="29346" y="107005"/>
                  <a:pt x="29542" y="106524"/>
                  <a:pt x="29280" y="106240"/>
                </a:cubicBezTo>
                <a:cubicBezTo>
                  <a:pt x="28996" y="105956"/>
                  <a:pt x="28515" y="106174"/>
                  <a:pt x="28515" y="106568"/>
                </a:cubicBezTo>
                <a:cubicBezTo>
                  <a:pt x="28515" y="106808"/>
                  <a:pt x="28712" y="107005"/>
                  <a:pt x="28952" y="107005"/>
                </a:cubicBezTo>
                <a:close/>
                <a:moveTo>
                  <a:pt x="24123" y="106874"/>
                </a:moveTo>
                <a:cubicBezTo>
                  <a:pt x="24429" y="106874"/>
                  <a:pt x="24560" y="106524"/>
                  <a:pt x="24364" y="106327"/>
                </a:cubicBezTo>
                <a:cubicBezTo>
                  <a:pt x="24167" y="106131"/>
                  <a:pt x="23817" y="106262"/>
                  <a:pt x="23817" y="106568"/>
                </a:cubicBezTo>
                <a:cubicBezTo>
                  <a:pt x="23817" y="106742"/>
                  <a:pt x="23949" y="106874"/>
                  <a:pt x="24123" y="106874"/>
                </a:cubicBezTo>
                <a:close/>
                <a:moveTo>
                  <a:pt x="19316" y="106764"/>
                </a:moveTo>
                <a:cubicBezTo>
                  <a:pt x="19491" y="106764"/>
                  <a:pt x="19600" y="106546"/>
                  <a:pt x="19469" y="106415"/>
                </a:cubicBezTo>
                <a:cubicBezTo>
                  <a:pt x="19316" y="106262"/>
                  <a:pt x="19098" y="106371"/>
                  <a:pt x="19098" y="106568"/>
                </a:cubicBezTo>
                <a:cubicBezTo>
                  <a:pt x="19098" y="106677"/>
                  <a:pt x="19185" y="106764"/>
                  <a:pt x="19316" y="106764"/>
                </a:cubicBezTo>
                <a:close/>
                <a:moveTo>
                  <a:pt x="14487" y="106655"/>
                </a:moveTo>
                <a:cubicBezTo>
                  <a:pt x="14531" y="106655"/>
                  <a:pt x="14575" y="106611"/>
                  <a:pt x="14575" y="106568"/>
                </a:cubicBezTo>
                <a:cubicBezTo>
                  <a:pt x="14575" y="106502"/>
                  <a:pt x="14531" y="106458"/>
                  <a:pt x="14487" y="106458"/>
                </a:cubicBezTo>
                <a:cubicBezTo>
                  <a:pt x="14422" y="106458"/>
                  <a:pt x="14378" y="106502"/>
                  <a:pt x="14378" y="106568"/>
                </a:cubicBezTo>
                <a:cubicBezTo>
                  <a:pt x="14400" y="106611"/>
                  <a:pt x="14443" y="106655"/>
                  <a:pt x="14487" y="106655"/>
                </a:cubicBezTo>
                <a:close/>
                <a:moveTo>
                  <a:pt x="144762" y="101782"/>
                </a:moveTo>
                <a:cubicBezTo>
                  <a:pt x="144849" y="101782"/>
                  <a:pt x="144718" y="101651"/>
                  <a:pt x="144718" y="101739"/>
                </a:cubicBezTo>
                <a:cubicBezTo>
                  <a:pt x="144718" y="101760"/>
                  <a:pt x="144740" y="101782"/>
                  <a:pt x="144762" y="101782"/>
                </a:cubicBezTo>
                <a:close/>
                <a:moveTo>
                  <a:pt x="139955" y="101913"/>
                </a:moveTo>
                <a:cubicBezTo>
                  <a:pt x="140042" y="101913"/>
                  <a:pt x="140108" y="101826"/>
                  <a:pt x="140108" y="101739"/>
                </a:cubicBezTo>
                <a:cubicBezTo>
                  <a:pt x="140129" y="101586"/>
                  <a:pt x="139933" y="101498"/>
                  <a:pt x="139823" y="101608"/>
                </a:cubicBezTo>
                <a:cubicBezTo>
                  <a:pt x="139714" y="101717"/>
                  <a:pt x="139780" y="101913"/>
                  <a:pt x="139955" y="101913"/>
                </a:cubicBezTo>
                <a:close/>
                <a:moveTo>
                  <a:pt x="135126" y="102023"/>
                </a:moveTo>
                <a:cubicBezTo>
                  <a:pt x="135388" y="102023"/>
                  <a:pt x="135519" y="101717"/>
                  <a:pt x="135322" y="101520"/>
                </a:cubicBezTo>
                <a:cubicBezTo>
                  <a:pt x="135147" y="101345"/>
                  <a:pt x="134820" y="101476"/>
                  <a:pt x="134820" y="101739"/>
                </a:cubicBezTo>
                <a:cubicBezTo>
                  <a:pt x="134820" y="101892"/>
                  <a:pt x="134951" y="102023"/>
                  <a:pt x="135126" y="102023"/>
                </a:cubicBezTo>
                <a:close/>
                <a:moveTo>
                  <a:pt x="130297" y="102154"/>
                </a:moveTo>
                <a:cubicBezTo>
                  <a:pt x="130668" y="102154"/>
                  <a:pt x="130843" y="101695"/>
                  <a:pt x="130581" y="101433"/>
                </a:cubicBezTo>
                <a:cubicBezTo>
                  <a:pt x="130318" y="101171"/>
                  <a:pt x="129881" y="101367"/>
                  <a:pt x="129881" y="101739"/>
                </a:cubicBezTo>
                <a:cubicBezTo>
                  <a:pt x="129881" y="101957"/>
                  <a:pt x="130056" y="102154"/>
                  <a:pt x="130297" y="102154"/>
                </a:cubicBezTo>
                <a:close/>
                <a:moveTo>
                  <a:pt x="125467" y="102263"/>
                </a:moveTo>
                <a:cubicBezTo>
                  <a:pt x="125948" y="102263"/>
                  <a:pt x="126189" y="101673"/>
                  <a:pt x="125861" y="101345"/>
                </a:cubicBezTo>
                <a:cubicBezTo>
                  <a:pt x="125511" y="100996"/>
                  <a:pt x="124921" y="101236"/>
                  <a:pt x="124921" y="101717"/>
                </a:cubicBezTo>
                <a:cubicBezTo>
                  <a:pt x="124921" y="102023"/>
                  <a:pt x="125162" y="102263"/>
                  <a:pt x="125467" y="102263"/>
                </a:cubicBezTo>
                <a:close/>
                <a:moveTo>
                  <a:pt x="120638" y="102372"/>
                </a:moveTo>
                <a:cubicBezTo>
                  <a:pt x="121207" y="102372"/>
                  <a:pt x="121491" y="101673"/>
                  <a:pt x="121097" y="101280"/>
                </a:cubicBezTo>
                <a:cubicBezTo>
                  <a:pt x="120682" y="100865"/>
                  <a:pt x="120005" y="101171"/>
                  <a:pt x="120005" y="101739"/>
                </a:cubicBezTo>
                <a:cubicBezTo>
                  <a:pt x="120005" y="102088"/>
                  <a:pt x="120289" y="102372"/>
                  <a:pt x="120638" y="102372"/>
                </a:cubicBezTo>
                <a:close/>
                <a:moveTo>
                  <a:pt x="115809" y="102482"/>
                </a:moveTo>
                <a:cubicBezTo>
                  <a:pt x="116487" y="102482"/>
                  <a:pt x="116815" y="101673"/>
                  <a:pt x="116334" y="101192"/>
                </a:cubicBezTo>
                <a:cubicBezTo>
                  <a:pt x="115875" y="100733"/>
                  <a:pt x="115066" y="101061"/>
                  <a:pt x="115066" y="101739"/>
                </a:cubicBezTo>
                <a:cubicBezTo>
                  <a:pt x="115066" y="102154"/>
                  <a:pt x="115394" y="102482"/>
                  <a:pt x="115809" y="102482"/>
                </a:cubicBezTo>
                <a:close/>
                <a:moveTo>
                  <a:pt x="111002" y="102591"/>
                </a:moveTo>
                <a:cubicBezTo>
                  <a:pt x="111767" y="102591"/>
                  <a:pt x="112138" y="101673"/>
                  <a:pt x="111614" y="101127"/>
                </a:cubicBezTo>
                <a:cubicBezTo>
                  <a:pt x="111068" y="100581"/>
                  <a:pt x="110150" y="100974"/>
                  <a:pt x="110150" y="101739"/>
                </a:cubicBezTo>
                <a:cubicBezTo>
                  <a:pt x="110150" y="102219"/>
                  <a:pt x="110522" y="102591"/>
                  <a:pt x="111002" y="102591"/>
                </a:cubicBezTo>
                <a:close/>
                <a:moveTo>
                  <a:pt x="106173" y="102700"/>
                </a:moveTo>
                <a:cubicBezTo>
                  <a:pt x="107025" y="102700"/>
                  <a:pt x="107441" y="101673"/>
                  <a:pt x="106851" y="101061"/>
                </a:cubicBezTo>
                <a:cubicBezTo>
                  <a:pt x="106239" y="100471"/>
                  <a:pt x="105234" y="100886"/>
                  <a:pt x="105234" y="101739"/>
                </a:cubicBezTo>
                <a:cubicBezTo>
                  <a:pt x="105234" y="102263"/>
                  <a:pt x="105649" y="102700"/>
                  <a:pt x="106173" y="102700"/>
                </a:cubicBezTo>
                <a:close/>
                <a:moveTo>
                  <a:pt x="101344" y="102787"/>
                </a:moveTo>
                <a:cubicBezTo>
                  <a:pt x="102284" y="102787"/>
                  <a:pt x="102743" y="101651"/>
                  <a:pt x="102087" y="100996"/>
                </a:cubicBezTo>
                <a:cubicBezTo>
                  <a:pt x="101432" y="100340"/>
                  <a:pt x="100317" y="100799"/>
                  <a:pt x="100317" y="101739"/>
                </a:cubicBezTo>
                <a:cubicBezTo>
                  <a:pt x="100295" y="102307"/>
                  <a:pt x="100776" y="102787"/>
                  <a:pt x="101344" y="102787"/>
                </a:cubicBezTo>
                <a:close/>
                <a:moveTo>
                  <a:pt x="96537" y="102875"/>
                </a:moveTo>
                <a:cubicBezTo>
                  <a:pt x="97520" y="102875"/>
                  <a:pt x="98023" y="101651"/>
                  <a:pt x="97324" y="100952"/>
                </a:cubicBezTo>
                <a:cubicBezTo>
                  <a:pt x="96603" y="100253"/>
                  <a:pt x="95401" y="100755"/>
                  <a:pt x="95401" y="101739"/>
                </a:cubicBezTo>
                <a:cubicBezTo>
                  <a:pt x="95401" y="102372"/>
                  <a:pt x="95903" y="102875"/>
                  <a:pt x="96537" y="102875"/>
                </a:cubicBezTo>
                <a:close/>
                <a:moveTo>
                  <a:pt x="91708" y="102919"/>
                </a:moveTo>
                <a:cubicBezTo>
                  <a:pt x="92757" y="102919"/>
                  <a:pt x="93281" y="101651"/>
                  <a:pt x="92538" y="100908"/>
                </a:cubicBezTo>
                <a:cubicBezTo>
                  <a:pt x="91795" y="100165"/>
                  <a:pt x="90528" y="100690"/>
                  <a:pt x="90528" y="101739"/>
                </a:cubicBezTo>
                <a:cubicBezTo>
                  <a:pt x="90528" y="102394"/>
                  <a:pt x="91052" y="102919"/>
                  <a:pt x="91708" y="102919"/>
                </a:cubicBezTo>
                <a:close/>
                <a:moveTo>
                  <a:pt x="86879" y="102984"/>
                </a:moveTo>
                <a:cubicBezTo>
                  <a:pt x="87971" y="102984"/>
                  <a:pt x="88518" y="101651"/>
                  <a:pt x="87753" y="100865"/>
                </a:cubicBezTo>
                <a:cubicBezTo>
                  <a:pt x="86966" y="100100"/>
                  <a:pt x="85633" y="100646"/>
                  <a:pt x="85633" y="101739"/>
                </a:cubicBezTo>
                <a:cubicBezTo>
                  <a:pt x="85633" y="102416"/>
                  <a:pt x="86202" y="102984"/>
                  <a:pt x="86879" y="102984"/>
                </a:cubicBezTo>
                <a:close/>
                <a:moveTo>
                  <a:pt x="82050" y="103006"/>
                </a:moveTo>
                <a:cubicBezTo>
                  <a:pt x="83164" y="103006"/>
                  <a:pt x="83732" y="101651"/>
                  <a:pt x="82946" y="100865"/>
                </a:cubicBezTo>
                <a:cubicBezTo>
                  <a:pt x="82159" y="100056"/>
                  <a:pt x="80783" y="100624"/>
                  <a:pt x="80783" y="101739"/>
                </a:cubicBezTo>
                <a:cubicBezTo>
                  <a:pt x="80783" y="102438"/>
                  <a:pt x="81351" y="103006"/>
                  <a:pt x="82050" y="103006"/>
                </a:cubicBezTo>
                <a:close/>
                <a:moveTo>
                  <a:pt x="77221" y="103006"/>
                </a:moveTo>
                <a:cubicBezTo>
                  <a:pt x="78357" y="103006"/>
                  <a:pt x="78925" y="101629"/>
                  <a:pt x="78117" y="100843"/>
                </a:cubicBezTo>
                <a:cubicBezTo>
                  <a:pt x="77308" y="100034"/>
                  <a:pt x="75954" y="100602"/>
                  <a:pt x="75954" y="101739"/>
                </a:cubicBezTo>
                <a:cubicBezTo>
                  <a:pt x="75954" y="102438"/>
                  <a:pt x="76522" y="103006"/>
                  <a:pt x="77221" y="103006"/>
                </a:cubicBezTo>
                <a:close/>
                <a:moveTo>
                  <a:pt x="72392" y="103006"/>
                </a:moveTo>
                <a:cubicBezTo>
                  <a:pt x="73528" y="103006"/>
                  <a:pt x="74074" y="101651"/>
                  <a:pt x="73288" y="100865"/>
                </a:cubicBezTo>
                <a:cubicBezTo>
                  <a:pt x="72501" y="100056"/>
                  <a:pt x="71146" y="100624"/>
                  <a:pt x="71146" y="101739"/>
                </a:cubicBezTo>
                <a:cubicBezTo>
                  <a:pt x="71146" y="102438"/>
                  <a:pt x="71693" y="103006"/>
                  <a:pt x="72392" y="103006"/>
                </a:cubicBezTo>
                <a:close/>
                <a:moveTo>
                  <a:pt x="67563" y="102984"/>
                </a:moveTo>
                <a:cubicBezTo>
                  <a:pt x="68677" y="102984"/>
                  <a:pt x="69223" y="101651"/>
                  <a:pt x="68437" y="100865"/>
                </a:cubicBezTo>
                <a:cubicBezTo>
                  <a:pt x="67672" y="100100"/>
                  <a:pt x="66339" y="100646"/>
                  <a:pt x="66339" y="101739"/>
                </a:cubicBezTo>
                <a:cubicBezTo>
                  <a:pt x="66339" y="102416"/>
                  <a:pt x="66885" y="102984"/>
                  <a:pt x="67563" y="102984"/>
                </a:cubicBezTo>
                <a:close/>
                <a:moveTo>
                  <a:pt x="62734" y="102919"/>
                </a:moveTo>
                <a:cubicBezTo>
                  <a:pt x="63804" y="102919"/>
                  <a:pt x="64329" y="101651"/>
                  <a:pt x="63586" y="100908"/>
                </a:cubicBezTo>
                <a:cubicBezTo>
                  <a:pt x="62843" y="100165"/>
                  <a:pt x="61576" y="100690"/>
                  <a:pt x="61576" y="101739"/>
                </a:cubicBezTo>
                <a:cubicBezTo>
                  <a:pt x="61576" y="102394"/>
                  <a:pt x="62100" y="102919"/>
                  <a:pt x="62734" y="102919"/>
                </a:cubicBezTo>
                <a:close/>
                <a:moveTo>
                  <a:pt x="57927" y="102853"/>
                </a:moveTo>
                <a:cubicBezTo>
                  <a:pt x="58910" y="102853"/>
                  <a:pt x="59412" y="101651"/>
                  <a:pt x="58713" y="100952"/>
                </a:cubicBezTo>
                <a:cubicBezTo>
                  <a:pt x="58014" y="100253"/>
                  <a:pt x="56812" y="100755"/>
                  <a:pt x="56812" y="101739"/>
                </a:cubicBezTo>
                <a:cubicBezTo>
                  <a:pt x="56812" y="102350"/>
                  <a:pt x="57315" y="102853"/>
                  <a:pt x="57927" y="102853"/>
                </a:cubicBezTo>
                <a:close/>
                <a:moveTo>
                  <a:pt x="53098" y="102766"/>
                </a:moveTo>
                <a:cubicBezTo>
                  <a:pt x="54015" y="102766"/>
                  <a:pt x="54474" y="101673"/>
                  <a:pt x="53819" y="101018"/>
                </a:cubicBezTo>
                <a:cubicBezTo>
                  <a:pt x="53163" y="100362"/>
                  <a:pt x="52071" y="100821"/>
                  <a:pt x="52071" y="101739"/>
                </a:cubicBezTo>
                <a:cubicBezTo>
                  <a:pt x="52071" y="102307"/>
                  <a:pt x="52529" y="102766"/>
                  <a:pt x="53098" y="102766"/>
                </a:cubicBezTo>
                <a:close/>
                <a:moveTo>
                  <a:pt x="48268" y="102700"/>
                </a:moveTo>
                <a:cubicBezTo>
                  <a:pt x="49121" y="102700"/>
                  <a:pt x="49536" y="101673"/>
                  <a:pt x="48946" y="101061"/>
                </a:cubicBezTo>
                <a:cubicBezTo>
                  <a:pt x="48334" y="100471"/>
                  <a:pt x="47307" y="100886"/>
                  <a:pt x="47307" y="101739"/>
                </a:cubicBezTo>
                <a:cubicBezTo>
                  <a:pt x="47307" y="102263"/>
                  <a:pt x="47744" y="102700"/>
                  <a:pt x="48268" y="102700"/>
                </a:cubicBezTo>
                <a:close/>
                <a:moveTo>
                  <a:pt x="43439" y="102591"/>
                </a:moveTo>
                <a:cubicBezTo>
                  <a:pt x="44204" y="102591"/>
                  <a:pt x="44576" y="101673"/>
                  <a:pt x="44051" y="101149"/>
                </a:cubicBezTo>
                <a:cubicBezTo>
                  <a:pt x="43505" y="100602"/>
                  <a:pt x="42609" y="100996"/>
                  <a:pt x="42609" y="101739"/>
                </a:cubicBezTo>
                <a:cubicBezTo>
                  <a:pt x="42609" y="102219"/>
                  <a:pt x="42981" y="102591"/>
                  <a:pt x="43439" y="102591"/>
                </a:cubicBezTo>
                <a:close/>
                <a:moveTo>
                  <a:pt x="38610" y="102503"/>
                </a:moveTo>
                <a:cubicBezTo>
                  <a:pt x="39288" y="102503"/>
                  <a:pt x="39616" y="101695"/>
                  <a:pt x="39135" y="101214"/>
                </a:cubicBezTo>
                <a:cubicBezTo>
                  <a:pt x="38676" y="100733"/>
                  <a:pt x="37867" y="101083"/>
                  <a:pt x="37867" y="101739"/>
                </a:cubicBezTo>
                <a:cubicBezTo>
                  <a:pt x="37867" y="102154"/>
                  <a:pt x="38195" y="102482"/>
                  <a:pt x="38610" y="102503"/>
                </a:cubicBezTo>
                <a:close/>
                <a:moveTo>
                  <a:pt x="33781" y="102372"/>
                </a:moveTo>
                <a:cubicBezTo>
                  <a:pt x="34350" y="102372"/>
                  <a:pt x="34634" y="101695"/>
                  <a:pt x="34240" y="101302"/>
                </a:cubicBezTo>
                <a:cubicBezTo>
                  <a:pt x="33847" y="100908"/>
                  <a:pt x="33170" y="101192"/>
                  <a:pt x="33170" y="101739"/>
                </a:cubicBezTo>
                <a:cubicBezTo>
                  <a:pt x="33170" y="102088"/>
                  <a:pt x="33454" y="102372"/>
                  <a:pt x="33781" y="102372"/>
                </a:cubicBezTo>
                <a:close/>
                <a:moveTo>
                  <a:pt x="28974" y="102263"/>
                </a:moveTo>
                <a:cubicBezTo>
                  <a:pt x="29433" y="102263"/>
                  <a:pt x="29673" y="101695"/>
                  <a:pt x="29346" y="101367"/>
                </a:cubicBezTo>
                <a:cubicBezTo>
                  <a:pt x="28996" y="101039"/>
                  <a:pt x="28450" y="101280"/>
                  <a:pt x="28450" y="101739"/>
                </a:cubicBezTo>
                <a:cubicBezTo>
                  <a:pt x="28450" y="102023"/>
                  <a:pt x="28668" y="102263"/>
                  <a:pt x="28974" y="102263"/>
                </a:cubicBezTo>
                <a:close/>
                <a:moveTo>
                  <a:pt x="24145" y="102154"/>
                </a:moveTo>
                <a:cubicBezTo>
                  <a:pt x="24495" y="102154"/>
                  <a:pt x="24670" y="101717"/>
                  <a:pt x="24429" y="101455"/>
                </a:cubicBezTo>
                <a:cubicBezTo>
                  <a:pt x="24167" y="101214"/>
                  <a:pt x="23730" y="101389"/>
                  <a:pt x="23730" y="101739"/>
                </a:cubicBezTo>
                <a:cubicBezTo>
                  <a:pt x="23730" y="101957"/>
                  <a:pt x="23927" y="102154"/>
                  <a:pt x="24145" y="102154"/>
                </a:cubicBezTo>
                <a:close/>
                <a:moveTo>
                  <a:pt x="19316" y="102023"/>
                </a:moveTo>
                <a:cubicBezTo>
                  <a:pt x="19556" y="102023"/>
                  <a:pt x="19688" y="101739"/>
                  <a:pt x="19513" y="101564"/>
                </a:cubicBezTo>
                <a:cubicBezTo>
                  <a:pt x="19338" y="101389"/>
                  <a:pt x="19032" y="101498"/>
                  <a:pt x="19032" y="101760"/>
                </a:cubicBezTo>
                <a:cubicBezTo>
                  <a:pt x="19032" y="101913"/>
                  <a:pt x="19163" y="102023"/>
                  <a:pt x="19316" y="102023"/>
                </a:cubicBezTo>
                <a:close/>
                <a:moveTo>
                  <a:pt x="14487" y="101913"/>
                </a:moveTo>
                <a:cubicBezTo>
                  <a:pt x="14575" y="101913"/>
                  <a:pt x="14640" y="101826"/>
                  <a:pt x="14640" y="101739"/>
                </a:cubicBezTo>
                <a:cubicBezTo>
                  <a:pt x="14640" y="101651"/>
                  <a:pt x="14575" y="101586"/>
                  <a:pt x="14487" y="101586"/>
                </a:cubicBezTo>
                <a:cubicBezTo>
                  <a:pt x="14400" y="101586"/>
                  <a:pt x="14334" y="101651"/>
                  <a:pt x="14334" y="101739"/>
                </a:cubicBezTo>
                <a:cubicBezTo>
                  <a:pt x="14334" y="101826"/>
                  <a:pt x="14400" y="101913"/>
                  <a:pt x="14487" y="101913"/>
                </a:cubicBezTo>
                <a:close/>
                <a:moveTo>
                  <a:pt x="9658" y="101782"/>
                </a:moveTo>
                <a:cubicBezTo>
                  <a:pt x="9724" y="101782"/>
                  <a:pt x="9724" y="101695"/>
                  <a:pt x="9658" y="101695"/>
                </a:cubicBezTo>
                <a:cubicBezTo>
                  <a:pt x="9614" y="101695"/>
                  <a:pt x="9614" y="101782"/>
                  <a:pt x="9658" y="101782"/>
                </a:cubicBezTo>
                <a:close/>
                <a:moveTo>
                  <a:pt x="149613" y="96931"/>
                </a:moveTo>
                <a:cubicBezTo>
                  <a:pt x="149635" y="96931"/>
                  <a:pt x="149635" y="96888"/>
                  <a:pt x="149613" y="96888"/>
                </a:cubicBezTo>
                <a:cubicBezTo>
                  <a:pt x="149591" y="96888"/>
                  <a:pt x="149591" y="96931"/>
                  <a:pt x="149613" y="96931"/>
                </a:cubicBezTo>
                <a:close/>
                <a:moveTo>
                  <a:pt x="144784" y="97019"/>
                </a:moveTo>
                <a:cubicBezTo>
                  <a:pt x="144958" y="97019"/>
                  <a:pt x="144674" y="96735"/>
                  <a:pt x="144674" y="96910"/>
                </a:cubicBezTo>
                <a:cubicBezTo>
                  <a:pt x="144674" y="96975"/>
                  <a:pt x="144718" y="97019"/>
                  <a:pt x="144784" y="97019"/>
                </a:cubicBezTo>
                <a:close/>
                <a:moveTo>
                  <a:pt x="139955" y="97128"/>
                </a:moveTo>
                <a:cubicBezTo>
                  <a:pt x="140151" y="97128"/>
                  <a:pt x="140261" y="96888"/>
                  <a:pt x="140108" y="96735"/>
                </a:cubicBezTo>
                <a:cubicBezTo>
                  <a:pt x="139976" y="96604"/>
                  <a:pt x="139736" y="96713"/>
                  <a:pt x="139736" y="96910"/>
                </a:cubicBezTo>
                <a:cubicBezTo>
                  <a:pt x="139736" y="97041"/>
                  <a:pt x="139823" y="97128"/>
                  <a:pt x="139955" y="97128"/>
                </a:cubicBezTo>
                <a:close/>
                <a:moveTo>
                  <a:pt x="135126" y="97281"/>
                </a:moveTo>
                <a:cubicBezTo>
                  <a:pt x="135453" y="97259"/>
                  <a:pt x="135606" y="96888"/>
                  <a:pt x="135388" y="96647"/>
                </a:cubicBezTo>
                <a:cubicBezTo>
                  <a:pt x="135169" y="96429"/>
                  <a:pt x="134776" y="96582"/>
                  <a:pt x="134776" y="96910"/>
                </a:cubicBezTo>
                <a:cubicBezTo>
                  <a:pt x="134776" y="97106"/>
                  <a:pt x="134929" y="97281"/>
                  <a:pt x="135126" y="97281"/>
                </a:cubicBezTo>
                <a:close/>
                <a:moveTo>
                  <a:pt x="130297" y="97412"/>
                </a:moveTo>
                <a:cubicBezTo>
                  <a:pt x="130755" y="97390"/>
                  <a:pt x="130952" y="96866"/>
                  <a:pt x="130646" y="96560"/>
                </a:cubicBezTo>
                <a:cubicBezTo>
                  <a:pt x="130340" y="96254"/>
                  <a:pt x="129816" y="96473"/>
                  <a:pt x="129816" y="96910"/>
                </a:cubicBezTo>
                <a:cubicBezTo>
                  <a:pt x="129816" y="97172"/>
                  <a:pt x="130034" y="97412"/>
                  <a:pt x="130297" y="97412"/>
                </a:cubicBezTo>
                <a:close/>
                <a:moveTo>
                  <a:pt x="125489" y="97521"/>
                </a:moveTo>
                <a:cubicBezTo>
                  <a:pt x="126036" y="97521"/>
                  <a:pt x="126298" y="96866"/>
                  <a:pt x="125905" y="96473"/>
                </a:cubicBezTo>
                <a:cubicBezTo>
                  <a:pt x="125533" y="96079"/>
                  <a:pt x="124856" y="96363"/>
                  <a:pt x="124856" y="96910"/>
                </a:cubicBezTo>
                <a:cubicBezTo>
                  <a:pt x="124856" y="97237"/>
                  <a:pt x="125140" y="97521"/>
                  <a:pt x="125489" y="97521"/>
                </a:cubicBezTo>
                <a:close/>
                <a:moveTo>
                  <a:pt x="120660" y="97631"/>
                </a:moveTo>
                <a:cubicBezTo>
                  <a:pt x="121294" y="97631"/>
                  <a:pt x="121622" y="96844"/>
                  <a:pt x="121163" y="96385"/>
                </a:cubicBezTo>
                <a:cubicBezTo>
                  <a:pt x="120704" y="95948"/>
                  <a:pt x="119939" y="96254"/>
                  <a:pt x="119939" y="96910"/>
                </a:cubicBezTo>
                <a:cubicBezTo>
                  <a:pt x="119939" y="97303"/>
                  <a:pt x="120245" y="97631"/>
                  <a:pt x="120660" y="97631"/>
                </a:cubicBezTo>
                <a:close/>
                <a:moveTo>
                  <a:pt x="115831" y="97762"/>
                </a:moveTo>
                <a:cubicBezTo>
                  <a:pt x="116574" y="97740"/>
                  <a:pt x="116968" y="96844"/>
                  <a:pt x="116421" y="96320"/>
                </a:cubicBezTo>
                <a:cubicBezTo>
                  <a:pt x="115897" y="95773"/>
                  <a:pt x="114979" y="96145"/>
                  <a:pt x="114979" y="96910"/>
                </a:cubicBezTo>
                <a:cubicBezTo>
                  <a:pt x="114979" y="97368"/>
                  <a:pt x="115372" y="97762"/>
                  <a:pt x="115831" y="97762"/>
                </a:cubicBezTo>
                <a:close/>
                <a:moveTo>
                  <a:pt x="111002" y="97849"/>
                </a:moveTo>
                <a:cubicBezTo>
                  <a:pt x="111854" y="97849"/>
                  <a:pt x="112270" y="96844"/>
                  <a:pt x="111680" y="96232"/>
                </a:cubicBezTo>
                <a:cubicBezTo>
                  <a:pt x="111068" y="95642"/>
                  <a:pt x="110041" y="96057"/>
                  <a:pt x="110041" y="96910"/>
                </a:cubicBezTo>
                <a:cubicBezTo>
                  <a:pt x="110041" y="97434"/>
                  <a:pt x="110478" y="97849"/>
                  <a:pt x="111002" y="97849"/>
                </a:cubicBezTo>
                <a:close/>
                <a:moveTo>
                  <a:pt x="106173" y="97958"/>
                </a:moveTo>
                <a:cubicBezTo>
                  <a:pt x="107113" y="97958"/>
                  <a:pt x="107594" y="96822"/>
                  <a:pt x="106916" y="96167"/>
                </a:cubicBezTo>
                <a:cubicBezTo>
                  <a:pt x="106261" y="95489"/>
                  <a:pt x="105124" y="95970"/>
                  <a:pt x="105124" y="96910"/>
                </a:cubicBezTo>
                <a:cubicBezTo>
                  <a:pt x="105124" y="97500"/>
                  <a:pt x="105583" y="97958"/>
                  <a:pt x="106173" y="97958"/>
                </a:cubicBezTo>
                <a:close/>
                <a:moveTo>
                  <a:pt x="101344" y="98046"/>
                </a:moveTo>
                <a:cubicBezTo>
                  <a:pt x="102371" y="98046"/>
                  <a:pt x="102896" y="96822"/>
                  <a:pt x="102153" y="96101"/>
                </a:cubicBezTo>
                <a:cubicBezTo>
                  <a:pt x="101432" y="95380"/>
                  <a:pt x="100208" y="95883"/>
                  <a:pt x="100208" y="96910"/>
                </a:cubicBezTo>
                <a:cubicBezTo>
                  <a:pt x="100208" y="97543"/>
                  <a:pt x="100710" y="98046"/>
                  <a:pt x="101344" y="98046"/>
                </a:cubicBezTo>
                <a:close/>
                <a:moveTo>
                  <a:pt x="96515" y="98155"/>
                </a:moveTo>
                <a:cubicBezTo>
                  <a:pt x="97630" y="98155"/>
                  <a:pt x="98198" y="96800"/>
                  <a:pt x="97411" y="96036"/>
                </a:cubicBezTo>
                <a:cubicBezTo>
                  <a:pt x="96624" y="95249"/>
                  <a:pt x="95270" y="95795"/>
                  <a:pt x="95270" y="96910"/>
                </a:cubicBezTo>
                <a:cubicBezTo>
                  <a:pt x="95291" y="97587"/>
                  <a:pt x="95838" y="98155"/>
                  <a:pt x="96515" y="98155"/>
                </a:cubicBezTo>
                <a:close/>
                <a:moveTo>
                  <a:pt x="91708" y="98221"/>
                </a:moveTo>
                <a:cubicBezTo>
                  <a:pt x="92866" y="98221"/>
                  <a:pt x="93456" y="96800"/>
                  <a:pt x="92626" y="95970"/>
                </a:cubicBezTo>
                <a:cubicBezTo>
                  <a:pt x="91795" y="95162"/>
                  <a:pt x="90397" y="95730"/>
                  <a:pt x="90397" y="96910"/>
                </a:cubicBezTo>
                <a:cubicBezTo>
                  <a:pt x="90397" y="97631"/>
                  <a:pt x="90965" y="98221"/>
                  <a:pt x="91708" y="98221"/>
                </a:cubicBezTo>
                <a:close/>
                <a:moveTo>
                  <a:pt x="86879" y="98264"/>
                </a:moveTo>
                <a:cubicBezTo>
                  <a:pt x="88081" y="98264"/>
                  <a:pt x="88693" y="96800"/>
                  <a:pt x="87840" y="95948"/>
                </a:cubicBezTo>
                <a:cubicBezTo>
                  <a:pt x="86988" y="95074"/>
                  <a:pt x="85502" y="95686"/>
                  <a:pt x="85502" y="96910"/>
                </a:cubicBezTo>
                <a:cubicBezTo>
                  <a:pt x="85502" y="97653"/>
                  <a:pt x="86114" y="98264"/>
                  <a:pt x="86879" y="98264"/>
                </a:cubicBezTo>
                <a:close/>
                <a:moveTo>
                  <a:pt x="82050" y="98308"/>
                </a:moveTo>
                <a:cubicBezTo>
                  <a:pt x="83295" y="98308"/>
                  <a:pt x="83907" y="96800"/>
                  <a:pt x="83033" y="95926"/>
                </a:cubicBezTo>
                <a:cubicBezTo>
                  <a:pt x="82159" y="95052"/>
                  <a:pt x="80651" y="95664"/>
                  <a:pt x="80651" y="96910"/>
                </a:cubicBezTo>
                <a:cubicBezTo>
                  <a:pt x="80651" y="97674"/>
                  <a:pt x="81285" y="98308"/>
                  <a:pt x="82050" y="98308"/>
                </a:cubicBezTo>
                <a:close/>
                <a:moveTo>
                  <a:pt x="77221" y="98308"/>
                </a:moveTo>
                <a:cubicBezTo>
                  <a:pt x="78466" y="98308"/>
                  <a:pt x="79100" y="96778"/>
                  <a:pt x="78204" y="95904"/>
                </a:cubicBezTo>
                <a:cubicBezTo>
                  <a:pt x="77330" y="95009"/>
                  <a:pt x="75801" y="95664"/>
                  <a:pt x="75822" y="96910"/>
                </a:cubicBezTo>
                <a:cubicBezTo>
                  <a:pt x="75822" y="97696"/>
                  <a:pt x="76456" y="98308"/>
                  <a:pt x="77221" y="98308"/>
                </a:cubicBezTo>
                <a:close/>
                <a:moveTo>
                  <a:pt x="72392" y="98308"/>
                </a:moveTo>
                <a:cubicBezTo>
                  <a:pt x="73637" y="98308"/>
                  <a:pt x="74249" y="96800"/>
                  <a:pt x="73375" y="95926"/>
                </a:cubicBezTo>
                <a:cubicBezTo>
                  <a:pt x="72501" y="95052"/>
                  <a:pt x="70993" y="95664"/>
                  <a:pt x="70993" y="96910"/>
                </a:cubicBezTo>
                <a:cubicBezTo>
                  <a:pt x="70993" y="97674"/>
                  <a:pt x="71627" y="98308"/>
                  <a:pt x="72392" y="98308"/>
                </a:cubicBezTo>
                <a:close/>
                <a:moveTo>
                  <a:pt x="67563" y="98264"/>
                </a:moveTo>
                <a:cubicBezTo>
                  <a:pt x="68786" y="98264"/>
                  <a:pt x="69376" y="96800"/>
                  <a:pt x="68524" y="95948"/>
                </a:cubicBezTo>
                <a:cubicBezTo>
                  <a:pt x="67672" y="95096"/>
                  <a:pt x="66208" y="95708"/>
                  <a:pt x="66208" y="96910"/>
                </a:cubicBezTo>
                <a:cubicBezTo>
                  <a:pt x="66208" y="97653"/>
                  <a:pt x="66820" y="98264"/>
                  <a:pt x="67563" y="98264"/>
                </a:cubicBezTo>
                <a:close/>
                <a:moveTo>
                  <a:pt x="62756" y="98221"/>
                </a:moveTo>
                <a:cubicBezTo>
                  <a:pt x="63914" y="98221"/>
                  <a:pt x="64482" y="96822"/>
                  <a:pt x="63673" y="96014"/>
                </a:cubicBezTo>
                <a:cubicBezTo>
                  <a:pt x="62843" y="95183"/>
                  <a:pt x="61445" y="95773"/>
                  <a:pt x="61445" y="96931"/>
                </a:cubicBezTo>
                <a:cubicBezTo>
                  <a:pt x="61445" y="97631"/>
                  <a:pt x="62035" y="98221"/>
                  <a:pt x="62756" y="98221"/>
                </a:cubicBezTo>
                <a:close/>
                <a:moveTo>
                  <a:pt x="57927" y="98155"/>
                </a:moveTo>
                <a:cubicBezTo>
                  <a:pt x="59019" y="98155"/>
                  <a:pt x="59565" y="96822"/>
                  <a:pt x="58801" y="96057"/>
                </a:cubicBezTo>
                <a:cubicBezTo>
                  <a:pt x="58014" y="95271"/>
                  <a:pt x="56681" y="95817"/>
                  <a:pt x="56681" y="96931"/>
                </a:cubicBezTo>
                <a:cubicBezTo>
                  <a:pt x="56681" y="97609"/>
                  <a:pt x="57249" y="98155"/>
                  <a:pt x="57927" y="98155"/>
                </a:cubicBezTo>
                <a:close/>
                <a:moveTo>
                  <a:pt x="53098" y="98068"/>
                </a:moveTo>
                <a:cubicBezTo>
                  <a:pt x="54125" y="98068"/>
                  <a:pt x="54627" y="96822"/>
                  <a:pt x="53906" y="96101"/>
                </a:cubicBezTo>
                <a:cubicBezTo>
                  <a:pt x="53185" y="95380"/>
                  <a:pt x="51939" y="95904"/>
                  <a:pt x="51939" y="96931"/>
                </a:cubicBezTo>
                <a:cubicBezTo>
                  <a:pt x="51939" y="97565"/>
                  <a:pt x="52464" y="98068"/>
                  <a:pt x="53098" y="98068"/>
                </a:cubicBezTo>
                <a:close/>
                <a:moveTo>
                  <a:pt x="48268" y="97958"/>
                </a:moveTo>
                <a:cubicBezTo>
                  <a:pt x="49208" y="97958"/>
                  <a:pt x="49667" y="96822"/>
                  <a:pt x="49011" y="96167"/>
                </a:cubicBezTo>
                <a:cubicBezTo>
                  <a:pt x="48356" y="95511"/>
                  <a:pt x="47220" y="95970"/>
                  <a:pt x="47220" y="96910"/>
                </a:cubicBezTo>
                <a:cubicBezTo>
                  <a:pt x="47220" y="97478"/>
                  <a:pt x="47700" y="97958"/>
                  <a:pt x="48268" y="97958"/>
                </a:cubicBezTo>
                <a:close/>
                <a:moveTo>
                  <a:pt x="43439" y="97849"/>
                </a:moveTo>
                <a:cubicBezTo>
                  <a:pt x="44292" y="97871"/>
                  <a:pt x="44729" y="96844"/>
                  <a:pt x="44117" y="96232"/>
                </a:cubicBezTo>
                <a:cubicBezTo>
                  <a:pt x="43527" y="95620"/>
                  <a:pt x="42500" y="96057"/>
                  <a:pt x="42500" y="96910"/>
                </a:cubicBezTo>
                <a:cubicBezTo>
                  <a:pt x="42500" y="97434"/>
                  <a:pt x="42915" y="97871"/>
                  <a:pt x="43439" y="97871"/>
                </a:cubicBezTo>
                <a:close/>
                <a:moveTo>
                  <a:pt x="38610" y="97740"/>
                </a:moveTo>
                <a:cubicBezTo>
                  <a:pt x="39353" y="97740"/>
                  <a:pt x="39703" y="96844"/>
                  <a:pt x="39200" y="96341"/>
                </a:cubicBezTo>
                <a:cubicBezTo>
                  <a:pt x="38676" y="95817"/>
                  <a:pt x="37802" y="96189"/>
                  <a:pt x="37802" y="96910"/>
                </a:cubicBezTo>
                <a:cubicBezTo>
                  <a:pt x="37802" y="97368"/>
                  <a:pt x="38173" y="97740"/>
                  <a:pt x="38610" y="97740"/>
                </a:cubicBezTo>
                <a:close/>
                <a:moveTo>
                  <a:pt x="33781" y="97631"/>
                </a:moveTo>
                <a:cubicBezTo>
                  <a:pt x="34437" y="97631"/>
                  <a:pt x="34765" y="96844"/>
                  <a:pt x="34306" y="96385"/>
                </a:cubicBezTo>
                <a:cubicBezTo>
                  <a:pt x="33847" y="95926"/>
                  <a:pt x="33060" y="96254"/>
                  <a:pt x="33060" y="96910"/>
                </a:cubicBezTo>
                <a:cubicBezTo>
                  <a:pt x="33060" y="97303"/>
                  <a:pt x="33388" y="97631"/>
                  <a:pt x="33781" y="97631"/>
                </a:cubicBezTo>
                <a:close/>
                <a:moveTo>
                  <a:pt x="28974" y="97500"/>
                </a:moveTo>
                <a:cubicBezTo>
                  <a:pt x="29499" y="97500"/>
                  <a:pt x="29783" y="96866"/>
                  <a:pt x="29389" y="96473"/>
                </a:cubicBezTo>
                <a:cubicBezTo>
                  <a:pt x="29018" y="96101"/>
                  <a:pt x="28362" y="96363"/>
                  <a:pt x="28362" y="96910"/>
                </a:cubicBezTo>
                <a:cubicBezTo>
                  <a:pt x="28362" y="97237"/>
                  <a:pt x="28625" y="97500"/>
                  <a:pt x="28974" y="97500"/>
                </a:cubicBezTo>
                <a:close/>
                <a:moveTo>
                  <a:pt x="24145" y="97412"/>
                </a:moveTo>
                <a:cubicBezTo>
                  <a:pt x="24560" y="97412"/>
                  <a:pt x="24779" y="96888"/>
                  <a:pt x="24473" y="96582"/>
                </a:cubicBezTo>
                <a:cubicBezTo>
                  <a:pt x="24189" y="96276"/>
                  <a:pt x="23664" y="96494"/>
                  <a:pt x="23664" y="96910"/>
                </a:cubicBezTo>
                <a:cubicBezTo>
                  <a:pt x="23643" y="97194"/>
                  <a:pt x="23861" y="97412"/>
                  <a:pt x="24145" y="97412"/>
                </a:cubicBezTo>
                <a:close/>
                <a:moveTo>
                  <a:pt x="19316" y="97259"/>
                </a:moveTo>
                <a:cubicBezTo>
                  <a:pt x="19622" y="97259"/>
                  <a:pt x="19775" y="96888"/>
                  <a:pt x="19556" y="96669"/>
                </a:cubicBezTo>
                <a:cubicBezTo>
                  <a:pt x="19338" y="96451"/>
                  <a:pt x="18967" y="96604"/>
                  <a:pt x="18967" y="96931"/>
                </a:cubicBezTo>
                <a:cubicBezTo>
                  <a:pt x="18967" y="97106"/>
                  <a:pt x="19119" y="97259"/>
                  <a:pt x="19316" y="97259"/>
                </a:cubicBezTo>
                <a:close/>
                <a:moveTo>
                  <a:pt x="14487" y="97128"/>
                </a:moveTo>
                <a:cubicBezTo>
                  <a:pt x="14684" y="97128"/>
                  <a:pt x="14793" y="96888"/>
                  <a:pt x="14640" y="96735"/>
                </a:cubicBezTo>
                <a:cubicBezTo>
                  <a:pt x="14509" y="96604"/>
                  <a:pt x="14269" y="96713"/>
                  <a:pt x="14269" y="96910"/>
                </a:cubicBezTo>
                <a:cubicBezTo>
                  <a:pt x="14269" y="97019"/>
                  <a:pt x="14356" y="97128"/>
                  <a:pt x="14487" y="97128"/>
                </a:cubicBezTo>
                <a:close/>
                <a:moveTo>
                  <a:pt x="9658" y="96997"/>
                </a:moveTo>
                <a:cubicBezTo>
                  <a:pt x="9724" y="96997"/>
                  <a:pt x="9767" y="96953"/>
                  <a:pt x="9767" y="96910"/>
                </a:cubicBezTo>
                <a:cubicBezTo>
                  <a:pt x="9767" y="96844"/>
                  <a:pt x="9724" y="96800"/>
                  <a:pt x="9658" y="96822"/>
                </a:cubicBezTo>
                <a:cubicBezTo>
                  <a:pt x="9614" y="96822"/>
                  <a:pt x="9571" y="96844"/>
                  <a:pt x="9571" y="96910"/>
                </a:cubicBezTo>
                <a:cubicBezTo>
                  <a:pt x="9571" y="96953"/>
                  <a:pt x="9614" y="96997"/>
                  <a:pt x="9658" y="96997"/>
                </a:cubicBezTo>
                <a:close/>
                <a:moveTo>
                  <a:pt x="149613" y="92102"/>
                </a:moveTo>
                <a:cubicBezTo>
                  <a:pt x="149613" y="92102"/>
                  <a:pt x="149635" y="92102"/>
                  <a:pt x="149635" y="92081"/>
                </a:cubicBezTo>
                <a:cubicBezTo>
                  <a:pt x="149635" y="92059"/>
                  <a:pt x="149613" y="92059"/>
                  <a:pt x="149613" y="92059"/>
                </a:cubicBezTo>
                <a:cubicBezTo>
                  <a:pt x="149591" y="92059"/>
                  <a:pt x="149569" y="92059"/>
                  <a:pt x="149591" y="92081"/>
                </a:cubicBezTo>
                <a:cubicBezTo>
                  <a:pt x="149569" y="92102"/>
                  <a:pt x="149591" y="92102"/>
                  <a:pt x="149613" y="92102"/>
                </a:cubicBezTo>
                <a:close/>
                <a:moveTo>
                  <a:pt x="144784" y="92233"/>
                </a:moveTo>
                <a:cubicBezTo>
                  <a:pt x="144871" y="92233"/>
                  <a:pt x="144937" y="92168"/>
                  <a:pt x="144937" y="92081"/>
                </a:cubicBezTo>
                <a:cubicBezTo>
                  <a:pt x="144937" y="91862"/>
                  <a:pt x="144631" y="91862"/>
                  <a:pt x="144631" y="92081"/>
                </a:cubicBezTo>
                <a:cubicBezTo>
                  <a:pt x="144631" y="92168"/>
                  <a:pt x="144696" y="92233"/>
                  <a:pt x="144784" y="92233"/>
                </a:cubicBezTo>
                <a:close/>
                <a:moveTo>
                  <a:pt x="139955" y="92365"/>
                </a:moveTo>
                <a:cubicBezTo>
                  <a:pt x="140217" y="92365"/>
                  <a:pt x="140348" y="92059"/>
                  <a:pt x="140173" y="91862"/>
                </a:cubicBezTo>
                <a:cubicBezTo>
                  <a:pt x="139976" y="91687"/>
                  <a:pt x="139671" y="91818"/>
                  <a:pt x="139671" y="92081"/>
                </a:cubicBezTo>
                <a:cubicBezTo>
                  <a:pt x="139671" y="92233"/>
                  <a:pt x="139802" y="92365"/>
                  <a:pt x="139955" y="92365"/>
                </a:cubicBezTo>
                <a:close/>
                <a:moveTo>
                  <a:pt x="135126" y="92518"/>
                </a:moveTo>
                <a:cubicBezTo>
                  <a:pt x="135519" y="92496"/>
                  <a:pt x="135694" y="92037"/>
                  <a:pt x="135431" y="91775"/>
                </a:cubicBezTo>
                <a:cubicBezTo>
                  <a:pt x="135169" y="91512"/>
                  <a:pt x="134710" y="91687"/>
                  <a:pt x="134710" y="92081"/>
                </a:cubicBezTo>
                <a:cubicBezTo>
                  <a:pt x="134710" y="92321"/>
                  <a:pt x="134885" y="92496"/>
                  <a:pt x="135126" y="92518"/>
                </a:cubicBezTo>
                <a:close/>
                <a:moveTo>
                  <a:pt x="130297" y="92627"/>
                </a:moveTo>
                <a:cubicBezTo>
                  <a:pt x="130799" y="92627"/>
                  <a:pt x="131039" y="92037"/>
                  <a:pt x="130690" y="91687"/>
                </a:cubicBezTo>
                <a:cubicBezTo>
                  <a:pt x="130340" y="91359"/>
                  <a:pt x="129750" y="91600"/>
                  <a:pt x="129750" y="92081"/>
                </a:cubicBezTo>
                <a:cubicBezTo>
                  <a:pt x="129750" y="92386"/>
                  <a:pt x="130012" y="92627"/>
                  <a:pt x="130297" y="92627"/>
                </a:cubicBezTo>
                <a:close/>
                <a:moveTo>
                  <a:pt x="125489" y="92758"/>
                </a:moveTo>
                <a:cubicBezTo>
                  <a:pt x="126079" y="92758"/>
                  <a:pt x="126385" y="92015"/>
                  <a:pt x="125970" y="91600"/>
                </a:cubicBezTo>
                <a:cubicBezTo>
                  <a:pt x="125533" y="91163"/>
                  <a:pt x="124790" y="91469"/>
                  <a:pt x="124790" y="92081"/>
                </a:cubicBezTo>
                <a:cubicBezTo>
                  <a:pt x="124790" y="92452"/>
                  <a:pt x="125096" y="92758"/>
                  <a:pt x="125489" y="92758"/>
                </a:cubicBezTo>
                <a:close/>
                <a:moveTo>
                  <a:pt x="120660" y="92889"/>
                </a:moveTo>
                <a:cubicBezTo>
                  <a:pt x="121360" y="92889"/>
                  <a:pt x="121731" y="92037"/>
                  <a:pt x="121228" y="91512"/>
                </a:cubicBezTo>
                <a:cubicBezTo>
                  <a:pt x="120726" y="91010"/>
                  <a:pt x="119874" y="91359"/>
                  <a:pt x="119852" y="92059"/>
                </a:cubicBezTo>
                <a:cubicBezTo>
                  <a:pt x="119830" y="92518"/>
                  <a:pt x="120201" y="92889"/>
                  <a:pt x="120660" y="92889"/>
                </a:cubicBezTo>
                <a:close/>
                <a:moveTo>
                  <a:pt x="115831" y="92998"/>
                </a:moveTo>
                <a:cubicBezTo>
                  <a:pt x="116640" y="92998"/>
                  <a:pt x="117055" y="92015"/>
                  <a:pt x="116487" y="91425"/>
                </a:cubicBezTo>
                <a:cubicBezTo>
                  <a:pt x="115897" y="90835"/>
                  <a:pt x="114914" y="91250"/>
                  <a:pt x="114914" y="92081"/>
                </a:cubicBezTo>
                <a:cubicBezTo>
                  <a:pt x="114892" y="92583"/>
                  <a:pt x="115307" y="92998"/>
                  <a:pt x="115831" y="92998"/>
                </a:cubicBezTo>
                <a:close/>
                <a:moveTo>
                  <a:pt x="111002" y="93129"/>
                </a:moveTo>
                <a:cubicBezTo>
                  <a:pt x="111942" y="93129"/>
                  <a:pt x="112401" y="91993"/>
                  <a:pt x="111745" y="91338"/>
                </a:cubicBezTo>
                <a:cubicBezTo>
                  <a:pt x="111090" y="90682"/>
                  <a:pt x="109953" y="91141"/>
                  <a:pt x="109953" y="92081"/>
                </a:cubicBezTo>
                <a:cubicBezTo>
                  <a:pt x="109953" y="92649"/>
                  <a:pt x="110434" y="93129"/>
                  <a:pt x="111002" y="93129"/>
                </a:cubicBezTo>
                <a:close/>
                <a:moveTo>
                  <a:pt x="106173" y="93239"/>
                </a:moveTo>
                <a:cubicBezTo>
                  <a:pt x="107200" y="93239"/>
                  <a:pt x="107725" y="91993"/>
                  <a:pt x="106982" y="91272"/>
                </a:cubicBezTo>
                <a:cubicBezTo>
                  <a:pt x="106261" y="90529"/>
                  <a:pt x="105015" y="91054"/>
                  <a:pt x="105015" y="92081"/>
                </a:cubicBezTo>
                <a:cubicBezTo>
                  <a:pt x="105015" y="92714"/>
                  <a:pt x="105540" y="93239"/>
                  <a:pt x="106173" y="93239"/>
                </a:cubicBezTo>
                <a:close/>
                <a:moveTo>
                  <a:pt x="101344" y="93326"/>
                </a:moveTo>
                <a:cubicBezTo>
                  <a:pt x="102480" y="93326"/>
                  <a:pt x="103027" y="91971"/>
                  <a:pt x="102240" y="91185"/>
                </a:cubicBezTo>
                <a:cubicBezTo>
                  <a:pt x="101453" y="90398"/>
                  <a:pt x="100099" y="90966"/>
                  <a:pt x="100099" y="92081"/>
                </a:cubicBezTo>
                <a:cubicBezTo>
                  <a:pt x="100099" y="92780"/>
                  <a:pt x="100645" y="93326"/>
                  <a:pt x="101344" y="93326"/>
                </a:cubicBezTo>
                <a:close/>
                <a:moveTo>
                  <a:pt x="96515" y="93435"/>
                </a:moveTo>
                <a:cubicBezTo>
                  <a:pt x="97739" y="93435"/>
                  <a:pt x="98372" y="91971"/>
                  <a:pt x="97520" y="91097"/>
                </a:cubicBezTo>
                <a:cubicBezTo>
                  <a:pt x="96646" y="90245"/>
                  <a:pt x="95182" y="90835"/>
                  <a:pt x="95182" y="92059"/>
                </a:cubicBezTo>
                <a:cubicBezTo>
                  <a:pt x="95160" y="92823"/>
                  <a:pt x="95772" y="93435"/>
                  <a:pt x="96515" y="93435"/>
                </a:cubicBezTo>
                <a:close/>
                <a:moveTo>
                  <a:pt x="91708" y="93501"/>
                </a:moveTo>
                <a:cubicBezTo>
                  <a:pt x="92975" y="93501"/>
                  <a:pt x="93609" y="91971"/>
                  <a:pt x="92713" y="91075"/>
                </a:cubicBezTo>
                <a:cubicBezTo>
                  <a:pt x="91817" y="90158"/>
                  <a:pt x="90266" y="90813"/>
                  <a:pt x="90266" y="92081"/>
                </a:cubicBezTo>
                <a:cubicBezTo>
                  <a:pt x="90266" y="92867"/>
                  <a:pt x="90899" y="93501"/>
                  <a:pt x="91708" y="93501"/>
                </a:cubicBezTo>
                <a:close/>
                <a:moveTo>
                  <a:pt x="86879" y="93566"/>
                </a:moveTo>
                <a:cubicBezTo>
                  <a:pt x="88212" y="93566"/>
                  <a:pt x="88889" y="91971"/>
                  <a:pt x="87928" y="91010"/>
                </a:cubicBezTo>
                <a:cubicBezTo>
                  <a:pt x="86988" y="90070"/>
                  <a:pt x="85371" y="90748"/>
                  <a:pt x="85371" y="92081"/>
                </a:cubicBezTo>
                <a:cubicBezTo>
                  <a:pt x="85371" y="92911"/>
                  <a:pt x="86049" y="93566"/>
                  <a:pt x="86879" y="93566"/>
                </a:cubicBezTo>
                <a:close/>
                <a:moveTo>
                  <a:pt x="82050" y="93610"/>
                </a:moveTo>
                <a:cubicBezTo>
                  <a:pt x="83426" y="93610"/>
                  <a:pt x="84104" y="91949"/>
                  <a:pt x="83142" y="90988"/>
                </a:cubicBezTo>
                <a:cubicBezTo>
                  <a:pt x="82159" y="90027"/>
                  <a:pt x="80498" y="90704"/>
                  <a:pt x="80498" y="92081"/>
                </a:cubicBezTo>
                <a:cubicBezTo>
                  <a:pt x="80498" y="92933"/>
                  <a:pt x="81198" y="93610"/>
                  <a:pt x="82050" y="93610"/>
                </a:cubicBezTo>
                <a:close/>
                <a:moveTo>
                  <a:pt x="77221" y="93632"/>
                </a:moveTo>
                <a:cubicBezTo>
                  <a:pt x="78597" y="93632"/>
                  <a:pt x="79297" y="91949"/>
                  <a:pt x="78313" y="90988"/>
                </a:cubicBezTo>
                <a:cubicBezTo>
                  <a:pt x="77352" y="90005"/>
                  <a:pt x="75669" y="90682"/>
                  <a:pt x="75669" y="92081"/>
                </a:cubicBezTo>
                <a:cubicBezTo>
                  <a:pt x="75669" y="92933"/>
                  <a:pt x="76369" y="93632"/>
                  <a:pt x="77221" y="93632"/>
                </a:cubicBezTo>
                <a:close/>
                <a:moveTo>
                  <a:pt x="72392" y="93610"/>
                </a:moveTo>
                <a:cubicBezTo>
                  <a:pt x="73768" y="93610"/>
                  <a:pt x="74468" y="91949"/>
                  <a:pt x="73484" y="90988"/>
                </a:cubicBezTo>
                <a:cubicBezTo>
                  <a:pt x="72523" y="90027"/>
                  <a:pt x="70862" y="90704"/>
                  <a:pt x="70862" y="92081"/>
                </a:cubicBezTo>
                <a:cubicBezTo>
                  <a:pt x="70862" y="92933"/>
                  <a:pt x="71540" y="93610"/>
                  <a:pt x="72392" y="93610"/>
                </a:cubicBezTo>
                <a:close/>
                <a:moveTo>
                  <a:pt x="67563" y="93566"/>
                </a:moveTo>
                <a:cubicBezTo>
                  <a:pt x="68896" y="93566"/>
                  <a:pt x="69551" y="91971"/>
                  <a:pt x="68612" y="91032"/>
                </a:cubicBezTo>
                <a:cubicBezTo>
                  <a:pt x="67694" y="90092"/>
                  <a:pt x="66077" y="90748"/>
                  <a:pt x="66077" y="92081"/>
                </a:cubicBezTo>
                <a:cubicBezTo>
                  <a:pt x="66077" y="92889"/>
                  <a:pt x="66754" y="93566"/>
                  <a:pt x="67563" y="93566"/>
                </a:cubicBezTo>
                <a:close/>
                <a:moveTo>
                  <a:pt x="62734" y="93501"/>
                </a:moveTo>
                <a:cubicBezTo>
                  <a:pt x="64001" y="93501"/>
                  <a:pt x="64657" y="91971"/>
                  <a:pt x="63761" y="91075"/>
                </a:cubicBezTo>
                <a:cubicBezTo>
                  <a:pt x="62865" y="90180"/>
                  <a:pt x="61335" y="90813"/>
                  <a:pt x="61335" y="92081"/>
                </a:cubicBezTo>
                <a:cubicBezTo>
                  <a:pt x="61335" y="92867"/>
                  <a:pt x="61969" y="93501"/>
                  <a:pt x="62734" y="93501"/>
                </a:cubicBezTo>
                <a:close/>
                <a:moveTo>
                  <a:pt x="57927" y="93435"/>
                </a:moveTo>
                <a:cubicBezTo>
                  <a:pt x="59128" y="93435"/>
                  <a:pt x="59762" y="91971"/>
                  <a:pt x="58910" y="91097"/>
                </a:cubicBezTo>
                <a:cubicBezTo>
                  <a:pt x="58036" y="90245"/>
                  <a:pt x="56572" y="90835"/>
                  <a:pt x="56572" y="92059"/>
                </a:cubicBezTo>
                <a:cubicBezTo>
                  <a:pt x="56550" y="92823"/>
                  <a:pt x="57162" y="93435"/>
                  <a:pt x="57927" y="93435"/>
                </a:cubicBezTo>
                <a:close/>
                <a:moveTo>
                  <a:pt x="53098" y="93326"/>
                </a:moveTo>
                <a:cubicBezTo>
                  <a:pt x="54212" y="93326"/>
                  <a:pt x="54780" y="91971"/>
                  <a:pt x="53993" y="91185"/>
                </a:cubicBezTo>
                <a:cubicBezTo>
                  <a:pt x="53185" y="90398"/>
                  <a:pt x="51830" y="90966"/>
                  <a:pt x="51830" y="92081"/>
                </a:cubicBezTo>
                <a:cubicBezTo>
                  <a:pt x="51830" y="92780"/>
                  <a:pt x="52398" y="93348"/>
                  <a:pt x="53098" y="93326"/>
                </a:cubicBezTo>
                <a:close/>
                <a:moveTo>
                  <a:pt x="48268" y="93239"/>
                </a:moveTo>
                <a:cubicBezTo>
                  <a:pt x="49295" y="93239"/>
                  <a:pt x="49820" y="91993"/>
                  <a:pt x="49077" y="91272"/>
                </a:cubicBezTo>
                <a:cubicBezTo>
                  <a:pt x="48356" y="90529"/>
                  <a:pt x="47110" y="91054"/>
                  <a:pt x="47110" y="92081"/>
                </a:cubicBezTo>
                <a:cubicBezTo>
                  <a:pt x="47110" y="92714"/>
                  <a:pt x="47635" y="93239"/>
                  <a:pt x="48268" y="93239"/>
                </a:cubicBezTo>
                <a:close/>
                <a:moveTo>
                  <a:pt x="43439" y="93108"/>
                </a:moveTo>
                <a:cubicBezTo>
                  <a:pt x="44357" y="93108"/>
                  <a:pt x="44816" y="91993"/>
                  <a:pt x="44182" y="91359"/>
                </a:cubicBezTo>
                <a:cubicBezTo>
                  <a:pt x="43527" y="90704"/>
                  <a:pt x="42412" y="91163"/>
                  <a:pt x="42412" y="92081"/>
                </a:cubicBezTo>
                <a:cubicBezTo>
                  <a:pt x="42412" y="92649"/>
                  <a:pt x="42871" y="93108"/>
                  <a:pt x="43439" y="93108"/>
                </a:cubicBezTo>
                <a:close/>
                <a:moveTo>
                  <a:pt x="38610" y="92998"/>
                </a:moveTo>
                <a:cubicBezTo>
                  <a:pt x="39419" y="92998"/>
                  <a:pt x="39834" y="92015"/>
                  <a:pt x="39266" y="91425"/>
                </a:cubicBezTo>
                <a:cubicBezTo>
                  <a:pt x="38698" y="90857"/>
                  <a:pt x="37715" y="91272"/>
                  <a:pt x="37715" y="92081"/>
                </a:cubicBezTo>
                <a:cubicBezTo>
                  <a:pt x="37715" y="92583"/>
                  <a:pt x="38108" y="92998"/>
                  <a:pt x="38610" y="92998"/>
                </a:cubicBezTo>
                <a:close/>
                <a:moveTo>
                  <a:pt x="33781" y="92867"/>
                </a:moveTo>
                <a:cubicBezTo>
                  <a:pt x="34502" y="92867"/>
                  <a:pt x="34852" y="92015"/>
                  <a:pt x="34350" y="91534"/>
                </a:cubicBezTo>
                <a:cubicBezTo>
                  <a:pt x="33847" y="91032"/>
                  <a:pt x="32995" y="91381"/>
                  <a:pt x="32995" y="92081"/>
                </a:cubicBezTo>
                <a:cubicBezTo>
                  <a:pt x="32995" y="92518"/>
                  <a:pt x="33366" y="92867"/>
                  <a:pt x="33781" y="92867"/>
                </a:cubicBezTo>
                <a:close/>
                <a:moveTo>
                  <a:pt x="28974" y="92758"/>
                </a:moveTo>
                <a:cubicBezTo>
                  <a:pt x="29564" y="92758"/>
                  <a:pt x="29870" y="92037"/>
                  <a:pt x="29433" y="91622"/>
                </a:cubicBezTo>
                <a:cubicBezTo>
                  <a:pt x="29018" y="91206"/>
                  <a:pt x="28297" y="91491"/>
                  <a:pt x="28297" y="92102"/>
                </a:cubicBezTo>
                <a:cubicBezTo>
                  <a:pt x="28297" y="92452"/>
                  <a:pt x="28603" y="92758"/>
                  <a:pt x="28974" y="92758"/>
                </a:cubicBezTo>
                <a:close/>
                <a:moveTo>
                  <a:pt x="24145" y="92627"/>
                </a:moveTo>
                <a:cubicBezTo>
                  <a:pt x="24626" y="92627"/>
                  <a:pt x="24866" y="92037"/>
                  <a:pt x="24517" y="91687"/>
                </a:cubicBezTo>
                <a:cubicBezTo>
                  <a:pt x="24189" y="91359"/>
                  <a:pt x="23599" y="91600"/>
                  <a:pt x="23599" y="92081"/>
                </a:cubicBezTo>
                <a:cubicBezTo>
                  <a:pt x="23599" y="92386"/>
                  <a:pt x="23839" y="92627"/>
                  <a:pt x="24145" y="92627"/>
                </a:cubicBezTo>
                <a:close/>
                <a:moveTo>
                  <a:pt x="19316" y="92518"/>
                </a:moveTo>
                <a:cubicBezTo>
                  <a:pt x="19688" y="92518"/>
                  <a:pt x="19862" y="92059"/>
                  <a:pt x="19600" y="91796"/>
                </a:cubicBezTo>
                <a:cubicBezTo>
                  <a:pt x="19360" y="91534"/>
                  <a:pt x="18901" y="91731"/>
                  <a:pt x="18901" y="92102"/>
                </a:cubicBezTo>
                <a:cubicBezTo>
                  <a:pt x="18901" y="92321"/>
                  <a:pt x="19076" y="92518"/>
                  <a:pt x="19316" y="92518"/>
                </a:cubicBezTo>
                <a:close/>
                <a:moveTo>
                  <a:pt x="14487" y="92365"/>
                </a:moveTo>
                <a:cubicBezTo>
                  <a:pt x="14727" y="92365"/>
                  <a:pt x="14859" y="92081"/>
                  <a:pt x="14684" y="91906"/>
                </a:cubicBezTo>
                <a:cubicBezTo>
                  <a:pt x="14509" y="91731"/>
                  <a:pt x="14225" y="91862"/>
                  <a:pt x="14225" y="92102"/>
                </a:cubicBezTo>
                <a:cubicBezTo>
                  <a:pt x="14225" y="92255"/>
                  <a:pt x="14334" y="92365"/>
                  <a:pt x="14487" y="92365"/>
                </a:cubicBezTo>
                <a:close/>
                <a:moveTo>
                  <a:pt x="9658" y="92233"/>
                </a:moveTo>
                <a:cubicBezTo>
                  <a:pt x="9833" y="92255"/>
                  <a:pt x="9833" y="91928"/>
                  <a:pt x="9658" y="91949"/>
                </a:cubicBezTo>
                <a:cubicBezTo>
                  <a:pt x="9483" y="91971"/>
                  <a:pt x="9483" y="92212"/>
                  <a:pt x="9658" y="92233"/>
                </a:cubicBezTo>
                <a:close/>
                <a:moveTo>
                  <a:pt x="4829" y="92124"/>
                </a:moveTo>
                <a:cubicBezTo>
                  <a:pt x="4851" y="92124"/>
                  <a:pt x="4873" y="92102"/>
                  <a:pt x="4873" y="92081"/>
                </a:cubicBezTo>
                <a:cubicBezTo>
                  <a:pt x="4873" y="92081"/>
                  <a:pt x="4851" y="92059"/>
                  <a:pt x="4829" y="92059"/>
                </a:cubicBezTo>
                <a:cubicBezTo>
                  <a:pt x="4829" y="92059"/>
                  <a:pt x="4807" y="92081"/>
                  <a:pt x="4807" y="92081"/>
                </a:cubicBezTo>
                <a:cubicBezTo>
                  <a:pt x="4807" y="92102"/>
                  <a:pt x="4829" y="92124"/>
                  <a:pt x="4829" y="92124"/>
                </a:cubicBezTo>
                <a:close/>
                <a:moveTo>
                  <a:pt x="149591" y="87339"/>
                </a:moveTo>
                <a:cubicBezTo>
                  <a:pt x="149700" y="87339"/>
                  <a:pt x="149525" y="87164"/>
                  <a:pt x="149525" y="87273"/>
                </a:cubicBezTo>
                <a:cubicBezTo>
                  <a:pt x="149525" y="87295"/>
                  <a:pt x="149569" y="87339"/>
                  <a:pt x="149591" y="87339"/>
                </a:cubicBezTo>
                <a:close/>
                <a:moveTo>
                  <a:pt x="144784" y="87470"/>
                </a:moveTo>
                <a:cubicBezTo>
                  <a:pt x="144958" y="87470"/>
                  <a:pt x="145046" y="87251"/>
                  <a:pt x="144915" y="87120"/>
                </a:cubicBezTo>
                <a:cubicBezTo>
                  <a:pt x="144784" y="86989"/>
                  <a:pt x="144565" y="87077"/>
                  <a:pt x="144565" y="87273"/>
                </a:cubicBezTo>
                <a:cubicBezTo>
                  <a:pt x="144565" y="87383"/>
                  <a:pt x="144653" y="87470"/>
                  <a:pt x="144784" y="87470"/>
                </a:cubicBezTo>
                <a:close/>
                <a:moveTo>
                  <a:pt x="139955" y="87601"/>
                </a:moveTo>
                <a:cubicBezTo>
                  <a:pt x="140239" y="87601"/>
                  <a:pt x="140392" y="87230"/>
                  <a:pt x="140195" y="87033"/>
                </a:cubicBezTo>
                <a:cubicBezTo>
                  <a:pt x="139976" y="86814"/>
                  <a:pt x="139605" y="86967"/>
                  <a:pt x="139605" y="87273"/>
                </a:cubicBezTo>
                <a:cubicBezTo>
                  <a:pt x="139605" y="87448"/>
                  <a:pt x="139758" y="87601"/>
                  <a:pt x="139955" y="87601"/>
                </a:cubicBezTo>
                <a:close/>
                <a:moveTo>
                  <a:pt x="135126" y="87732"/>
                </a:moveTo>
                <a:cubicBezTo>
                  <a:pt x="135541" y="87732"/>
                  <a:pt x="135759" y="87230"/>
                  <a:pt x="135453" y="86924"/>
                </a:cubicBezTo>
                <a:cubicBezTo>
                  <a:pt x="135147" y="86640"/>
                  <a:pt x="134645" y="86858"/>
                  <a:pt x="134645" y="87273"/>
                </a:cubicBezTo>
                <a:cubicBezTo>
                  <a:pt x="134645" y="87536"/>
                  <a:pt x="134863" y="87732"/>
                  <a:pt x="135126" y="87732"/>
                </a:cubicBezTo>
                <a:close/>
                <a:moveTo>
                  <a:pt x="130297" y="87863"/>
                </a:moveTo>
                <a:cubicBezTo>
                  <a:pt x="130843" y="87863"/>
                  <a:pt x="131105" y="87208"/>
                  <a:pt x="130712" y="86836"/>
                </a:cubicBezTo>
                <a:cubicBezTo>
                  <a:pt x="130340" y="86465"/>
                  <a:pt x="129685" y="86727"/>
                  <a:pt x="129685" y="87273"/>
                </a:cubicBezTo>
                <a:cubicBezTo>
                  <a:pt x="129707" y="87601"/>
                  <a:pt x="129969" y="87863"/>
                  <a:pt x="130297" y="87863"/>
                </a:cubicBezTo>
                <a:close/>
                <a:moveTo>
                  <a:pt x="125467" y="87994"/>
                </a:moveTo>
                <a:cubicBezTo>
                  <a:pt x="126123" y="87994"/>
                  <a:pt x="126451" y="87208"/>
                  <a:pt x="125992" y="86749"/>
                </a:cubicBezTo>
                <a:cubicBezTo>
                  <a:pt x="125533" y="86268"/>
                  <a:pt x="124725" y="86618"/>
                  <a:pt x="124746" y="87273"/>
                </a:cubicBezTo>
                <a:cubicBezTo>
                  <a:pt x="124746" y="87667"/>
                  <a:pt x="125074" y="87994"/>
                  <a:pt x="125467" y="87994"/>
                </a:cubicBezTo>
                <a:close/>
                <a:moveTo>
                  <a:pt x="120638" y="88147"/>
                </a:moveTo>
                <a:cubicBezTo>
                  <a:pt x="121425" y="88147"/>
                  <a:pt x="121818" y="87208"/>
                  <a:pt x="121272" y="86640"/>
                </a:cubicBezTo>
                <a:cubicBezTo>
                  <a:pt x="120704" y="86093"/>
                  <a:pt x="119764" y="86487"/>
                  <a:pt x="119786" y="87273"/>
                </a:cubicBezTo>
                <a:cubicBezTo>
                  <a:pt x="119786" y="87754"/>
                  <a:pt x="120158" y="88126"/>
                  <a:pt x="120638" y="88147"/>
                </a:cubicBezTo>
                <a:close/>
                <a:moveTo>
                  <a:pt x="115831" y="88257"/>
                </a:moveTo>
                <a:cubicBezTo>
                  <a:pt x="116705" y="88257"/>
                  <a:pt x="117142" y="87186"/>
                  <a:pt x="116530" y="86552"/>
                </a:cubicBezTo>
                <a:cubicBezTo>
                  <a:pt x="115897" y="85940"/>
                  <a:pt x="114826" y="86377"/>
                  <a:pt x="114826" y="87273"/>
                </a:cubicBezTo>
                <a:cubicBezTo>
                  <a:pt x="114826" y="87820"/>
                  <a:pt x="115263" y="88257"/>
                  <a:pt x="115831" y="88257"/>
                </a:cubicBezTo>
                <a:close/>
                <a:moveTo>
                  <a:pt x="111002" y="88388"/>
                </a:moveTo>
                <a:cubicBezTo>
                  <a:pt x="112007" y="88388"/>
                  <a:pt x="112510" y="87186"/>
                  <a:pt x="111789" y="86465"/>
                </a:cubicBezTo>
                <a:cubicBezTo>
                  <a:pt x="111090" y="85766"/>
                  <a:pt x="109866" y="86268"/>
                  <a:pt x="109888" y="87273"/>
                </a:cubicBezTo>
                <a:cubicBezTo>
                  <a:pt x="109866" y="87885"/>
                  <a:pt x="110390" y="88388"/>
                  <a:pt x="111002" y="88388"/>
                </a:cubicBezTo>
                <a:close/>
                <a:moveTo>
                  <a:pt x="106173" y="88519"/>
                </a:moveTo>
                <a:cubicBezTo>
                  <a:pt x="107288" y="88519"/>
                  <a:pt x="107834" y="87164"/>
                  <a:pt x="107047" y="86377"/>
                </a:cubicBezTo>
                <a:cubicBezTo>
                  <a:pt x="106261" y="85591"/>
                  <a:pt x="104928" y="86159"/>
                  <a:pt x="104928" y="87273"/>
                </a:cubicBezTo>
                <a:cubicBezTo>
                  <a:pt x="104928" y="87951"/>
                  <a:pt x="105496" y="88519"/>
                  <a:pt x="106173" y="88519"/>
                </a:cubicBezTo>
                <a:close/>
                <a:moveTo>
                  <a:pt x="101344" y="88628"/>
                </a:moveTo>
                <a:cubicBezTo>
                  <a:pt x="102546" y="88628"/>
                  <a:pt x="103158" y="87164"/>
                  <a:pt x="102306" y="86312"/>
                </a:cubicBezTo>
                <a:cubicBezTo>
                  <a:pt x="101453" y="85460"/>
                  <a:pt x="99989" y="86072"/>
                  <a:pt x="99989" y="87273"/>
                </a:cubicBezTo>
                <a:cubicBezTo>
                  <a:pt x="99989" y="88016"/>
                  <a:pt x="100601" y="88628"/>
                  <a:pt x="101344" y="88628"/>
                </a:cubicBezTo>
                <a:close/>
                <a:moveTo>
                  <a:pt x="96537" y="88715"/>
                </a:moveTo>
                <a:cubicBezTo>
                  <a:pt x="97826" y="88715"/>
                  <a:pt x="98482" y="87142"/>
                  <a:pt x="97542" y="86224"/>
                </a:cubicBezTo>
                <a:cubicBezTo>
                  <a:pt x="96624" y="85307"/>
                  <a:pt x="95073" y="85962"/>
                  <a:pt x="95073" y="87273"/>
                </a:cubicBezTo>
                <a:cubicBezTo>
                  <a:pt x="95073" y="88082"/>
                  <a:pt x="95729" y="88737"/>
                  <a:pt x="96537" y="88715"/>
                </a:cubicBezTo>
                <a:close/>
                <a:moveTo>
                  <a:pt x="91708" y="88825"/>
                </a:moveTo>
                <a:cubicBezTo>
                  <a:pt x="93085" y="88825"/>
                  <a:pt x="93784" y="87142"/>
                  <a:pt x="92800" y="86159"/>
                </a:cubicBezTo>
                <a:cubicBezTo>
                  <a:pt x="91817" y="85198"/>
                  <a:pt x="90135" y="85875"/>
                  <a:pt x="90157" y="87273"/>
                </a:cubicBezTo>
                <a:cubicBezTo>
                  <a:pt x="90157" y="88126"/>
                  <a:pt x="90834" y="88825"/>
                  <a:pt x="91708" y="88825"/>
                </a:cubicBezTo>
                <a:close/>
                <a:moveTo>
                  <a:pt x="86879" y="88890"/>
                </a:moveTo>
                <a:cubicBezTo>
                  <a:pt x="88321" y="88890"/>
                  <a:pt x="89042" y="87142"/>
                  <a:pt x="88015" y="86115"/>
                </a:cubicBezTo>
                <a:cubicBezTo>
                  <a:pt x="86988" y="85110"/>
                  <a:pt x="85262" y="85831"/>
                  <a:pt x="85262" y="87273"/>
                </a:cubicBezTo>
                <a:cubicBezTo>
                  <a:pt x="85262" y="88169"/>
                  <a:pt x="85983" y="88890"/>
                  <a:pt x="86879" y="88890"/>
                </a:cubicBezTo>
                <a:close/>
                <a:moveTo>
                  <a:pt x="82050" y="88934"/>
                </a:moveTo>
                <a:cubicBezTo>
                  <a:pt x="83536" y="88934"/>
                  <a:pt x="84279" y="87142"/>
                  <a:pt x="83230" y="86093"/>
                </a:cubicBezTo>
                <a:cubicBezTo>
                  <a:pt x="82181" y="85023"/>
                  <a:pt x="80367" y="85787"/>
                  <a:pt x="80367" y="87273"/>
                </a:cubicBezTo>
                <a:cubicBezTo>
                  <a:pt x="80367" y="88191"/>
                  <a:pt x="81132" y="88934"/>
                  <a:pt x="82050" y="88934"/>
                </a:cubicBezTo>
                <a:close/>
                <a:moveTo>
                  <a:pt x="77221" y="88956"/>
                </a:moveTo>
                <a:cubicBezTo>
                  <a:pt x="78729" y="88956"/>
                  <a:pt x="79471" y="87142"/>
                  <a:pt x="78423" y="86072"/>
                </a:cubicBezTo>
                <a:cubicBezTo>
                  <a:pt x="77352" y="85001"/>
                  <a:pt x="75538" y="85766"/>
                  <a:pt x="75538" y="87273"/>
                </a:cubicBezTo>
                <a:cubicBezTo>
                  <a:pt x="75538" y="88191"/>
                  <a:pt x="76281" y="88956"/>
                  <a:pt x="77221" y="88956"/>
                </a:cubicBezTo>
                <a:close/>
                <a:moveTo>
                  <a:pt x="72392" y="88934"/>
                </a:moveTo>
                <a:cubicBezTo>
                  <a:pt x="73878" y="88934"/>
                  <a:pt x="74621" y="87142"/>
                  <a:pt x="73572" y="86072"/>
                </a:cubicBezTo>
                <a:cubicBezTo>
                  <a:pt x="72523" y="85023"/>
                  <a:pt x="70731" y="85766"/>
                  <a:pt x="70731" y="87273"/>
                </a:cubicBezTo>
                <a:cubicBezTo>
                  <a:pt x="70731" y="88191"/>
                  <a:pt x="71474" y="88934"/>
                  <a:pt x="72392" y="88934"/>
                </a:cubicBezTo>
                <a:close/>
                <a:moveTo>
                  <a:pt x="67563" y="88890"/>
                </a:moveTo>
                <a:cubicBezTo>
                  <a:pt x="69005" y="88890"/>
                  <a:pt x="69726" y="87142"/>
                  <a:pt x="68721" y="86115"/>
                </a:cubicBezTo>
                <a:cubicBezTo>
                  <a:pt x="67694" y="85110"/>
                  <a:pt x="65946" y="85831"/>
                  <a:pt x="65946" y="87273"/>
                </a:cubicBezTo>
                <a:cubicBezTo>
                  <a:pt x="65946" y="88169"/>
                  <a:pt x="66667" y="88890"/>
                  <a:pt x="67563" y="88890"/>
                </a:cubicBezTo>
                <a:close/>
                <a:moveTo>
                  <a:pt x="62734" y="88803"/>
                </a:moveTo>
                <a:cubicBezTo>
                  <a:pt x="64110" y="88803"/>
                  <a:pt x="64810" y="87142"/>
                  <a:pt x="63826" y="86181"/>
                </a:cubicBezTo>
                <a:cubicBezTo>
                  <a:pt x="62865" y="85198"/>
                  <a:pt x="61204" y="85897"/>
                  <a:pt x="61204" y="87273"/>
                </a:cubicBezTo>
                <a:cubicBezTo>
                  <a:pt x="61204" y="88104"/>
                  <a:pt x="61903" y="88803"/>
                  <a:pt x="62734" y="88803"/>
                </a:cubicBezTo>
                <a:close/>
                <a:moveTo>
                  <a:pt x="57927" y="88715"/>
                </a:moveTo>
                <a:cubicBezTo>
                  <a:pt x="59216" y="88715"/>
                  <a:pt x="59849" y="87164"/>
                  <a:pt x="58932" y="86246"/>
                </a:cubicBezTo>
                <a:cubicBezTo>
                  <a:pt x="58036" y="85329"/>
                  <a:pt x="56463" y="85984"/>
                  <a:pt x="56463" y="87273"/>
                </a:cubicBezTo>
                <a:cubicBezTo>
                  <a:pt x="56463" y="88060"/>
                  <a:pt x="57118" y="88715"/>
                  <a:pt x="57927" y="88715"/>
                </a:cubicBezTo>
                <a:close/>
                <a:moveTo>
                  <a:pt x="53098" y="88606"/>
                </a:moveTo>
                <a:cubicBezTo>
                  <a:pt x="54277" y="88606"/>
                  <a:pt x="54889" y="87164"/>
                  <a:pt x="54037" y="86312"/>
                </a:cubicBezTo>
                <a:cubicBezTo>
                  <a:pt x="53207" y="85482"/>
                  <a:pt x="51765" y="86072"/>
                  <a:pt x="51765" y="87273"/>
                </a:cubicBezTo>
                <a:cubicBezTo>
                  <a:pt x="51765" y="87994"/>
                  <a:pt x="52355" y="88606"/>
                  <a:pt x="53098" y="88606"/>
                </a:cubicBezTo>
                <a:close/>
                <a:moveTo>
                  <a:pt x="48268" y="88497"/>
                </a:moveTo>
                <a:cubicBezTo>
                  <a:pt x="49361" y="88497"/>
                  <a:pt x="49907" y="87164"/>
                  <a:pt x="49143" y="86399"/>
                </a:cubicBezTo>
                <a:cubicBezTo>
                  <a:pt x="48356" y="85613"/>
                  <a:pt x="47045" y="86159"/>
                  <a:pt x="47045" y="87273"/>
                </a:cubicBezTo>
                <a:cubicBezTo>
                  <a:pt x="47045" y="87951"/>
                  <a:pt x="47591" y="88497"/>
                  <a:pt x="48268" y="88497"/>
                </a:cubicBezTo>
                <a:close/>
                <a:moveTo>
                  <a:pt x="43439" y="88366"/>
                </a:moveTo>
                <a:cubicBezTo>
                  <a:pt x="44445" y="88366"/>
                  <a:pt x="44925" y="87186"/>
                  <a:pt x="44226" y="86487"/>
                </a:cubicBezTo>
                <a:cubicBezTo>
                  <a:pt x="43527" y="85766"/>
                  <a:pt x="42325" y="86268"/>
                  <a:pt x="42325" y="87273"/>
                </a:cubicBezTo>
                <a:cubicBezTo>
                  <a:pt x="42325" y="87885"/>
                  <a:pt x="42828" y="88366"/>
                  <a:pt x="43439" y="88366"/>
                </a:cubicBezTo>
                <a:close/>
                <a:moveTo>
                  <a:pt x="38610" y="88235"/>
                </a:moveTo>
                <a:cubicBezTo>
                  <a:pt x="39484" y="88235"/>
                  <a:pt x="39921" y="87186"/>
                  <a:pt x="39310" y="86574"/>
                </a:cubicBezTo>
                <a:cubicBezTo>
                  <a:pt x="38698" y="85962"/>
                  <a:pt x="37627" y="86399"/>
                  <a:pt x="37627" y="87273"/>
                </a:cubicBezTo>
                <a:cubicBezTo>
                  <a:pt x="37627" y="87798"/>
                  <a:pt x="38086" y="88235"/>
                  <a:pt x="38610" y="88235"/>
                </a:cubicBezTo>
                <a:close/>
                <a:moveTo>
                  <a:pt x="33803" y="88126"/>
                </a:moveTo>
                <a:cubicBezTo>
                  <a:pt x="34568" y="88126"/>
                  <a:pt x="34939" y="87186"/>
                  <a:pt x="34393" y="86662"/>
                </a:cubicBezTo>
                <a:cubicBezTo>
                  <a:pt x="33847" y="86115"/>
                  <a:pt x="32929" y="86487"/>
                  <a:pt x="32929" y="87273"/>
                </a:cubicBezTo>
                <a:cubicBezTo>
                  <a:pt x="32929" y="87732"/>
                  <a:pt x="33323" y="88126"/>
                  <a:pt x="33803" y="88126"/>
                </a:cubicBezTo>
                <a:close/>
                <a:moveTo>
                  <a:pt x="28974" y="87994"/>
                </a:moveTo>
                <a:cubicBezTo>
                  <a:pt x="29608" y="87973"/>
                  <a:pt x="29936" y="87208"/>
                  <a:pt x="29477" y="86749"/>
                </a:cubicBezTo>
                <a:cubicBezTo>
                  <a:pt x="29018" y="86290"/>
                  <a:pt x="28231" y="86618"/>
                  <a:pt x="28253" y="87273"/>
                </a:cubicBezTo>
                <a:cubicBezTo>
                  <a:pt x="28253" y="87667"/>
                  <a:pt x="28559" y="87994"/>
                  <a:pt x="28974" y="87994"/>
                </a:cubicBezTo>
                <a:close/>
                <a:moveTo>
                  <a:pt x="24145" y="87841"/>
                </a:moveTo>
                <a:cubicBezTo>
                  <a:pt x="24670" y="87841"/>
                  <a:pt x="24932" y="87208"/>
                  <a:pt x="24560" y="86836"/>
                </a:cubicBezTo>
                <a:cubicBezTo>
                  <a:pt x="24189" y="86465"/>
                  <a:pt x="23555" y="86727"/>
                  <a:pt x="23555" y="87251"/>
                </a:cubicBezTo>
                <a:cubicBezTo>
                  <a:pt x="23555" y="87579"/>
                  <a:pt x="23817" y="87841"/>
                  <a:pt x="24145" y="87841"/>
                </a:cubicBezTo>
                <a:close/>
                <a:moveTo>
                  <a:pt x="19316" y="87710"/>
                </a:moveTo>
                <a:cubicBezTo>
                  <a:pt x="19731" y="87710"/>
                  <a:pt x="19928" y="87230"/>
                  <a:pt x="19644" y="86924"/>
                </a:cubicBezTo>
                <a:cubicBezTo>
                  <a:pt x="19360" y="86640"/>
                  <a:pt x="18857" y="86858"/>
                  <a:pt x="18857" y="87251"/>
                </a:cubicBezTo>
                <a:cubicBezTo>
                  <a:pt x="18857" y="87514"/>
                  <a:pt x="19054" y="87710"/>
                  <a:pt x="19316" y="87710"/>
                </a:cubicBezTo>
                <a:close/>
                <a:moveTo>
                  <a:pt x="14487" y="87579"/>
                </a:moveTo>
                <a:cubicBezTo>
                  <a:pt x="14880" y="87536"/>
                  <a:pt x="14880" y="86967"/>
                  <a:pt x="14487" y="86924"/>
                </a:cubicBezTo>
                <a:cubicBezTo>
                  <a:pt x="14028" y="86880"/>
                  <a:pt x="14028" y="87623"/>
                  <a:pt x="14487" y="87579"/>
                </a:cubicBezTo>
                <a:close/>
                <a:moveTo>
                  <a:pt x="9658" y="87448"/>
                </a:moveTo>
                <a:cubicBezTo>
                  <a:pt x="9767" y="87448"/>
                  <a:pt x="9855" y="87361"/>
                  <a:pt x="9855" y="87251"/>
                </a:cubicBezTo>
                <a:cubicBezTo>
                  <a:pt x="9855" y="87011"/>
                  <a:pt x="9483" y="87011"/>
                  <a:pt x="9483" y="87251"/>
                </a:cubicBezTo>
                <a:cubicBezTo>
                  <a:pt x="9483" y="87361"/>
                  <a:pt x="9549" y="87426"/>
                  <a:pt x="9658" y="87448"/>
                </a:cubicBezTo>
                <a:close/>
                <a:moveTo>
                  <a:pt x="4829" y="87295"/>
                </a:moveTo>
                <a:cubicBezTo>
                  <a:pt x="4873" y="87295"/>
                  <a:pt x="4895" y="87273"/>
                  <a:pt x="4895" y="87251"/>
                </a:cubicBezTo>
                <a:cubicBezTo>
                  <a:pt x="4895" y="87186"/>
                  <a:pt x="4785" y="87186"/>
                  <a:pt x="4785" y="87251"/>
                </a:cubicBezTo>
                <a:cubicBezTo>
                  <a:pt x="4785" y="87273"/>
                  <a:pt x="4807" y="87295"/>
                  <a:pt x="4829" y="87295"/>
                </a:cubicBezTo>
                <a:close/>
                <a:moveTo>
                  <a:pt x="149591" y="82510"/>
                </a:moveTo>
                <a:cubicBezTo>
                  <a:pt x="149656" y="82510"/>
                  <a:pt x="149700" y="82466"/>
                  <a:pt x="149700" y="82422"/>
                </a:cubicBezTo>
                <a:cubicBezTo>
                  <a:pt x="149700" y="82379"/>
                  <a:pt x="149656" y="82335"/>
                  <a:pt x="149591" y="82335"/>
                </a:cubicBezTo>
                <a:cubicBezTo>
                  <a:pt x="149547" y="82335"/>
                  <a:pt x="149503" y="82379"/>
                  <a:pt x="149503" y="82422"/>
                </a:cubicBezTo>
                <a:cubicBezTo>
                  <a:pt x="149503" y="82466"/>
                  <a:pt x="149547" y="82510"/>
                  <a:pt x="149591" y="82510"/>
                </a:cubicBezTo>
                <a:close/>
                <a:moveTo>
                  <a:pt x="144784" y="82663"/>
                </a:moveTo>
                <a:cubicBezTo>
                  <a:pt x="144980" y="82663"/>
                  <a:pt x="145068" y="82401"/>
                  <a:pt x="144937" y="82269"/>
                </a:cubicBezTo>
                <a:cubicBezTo>
                  <a:pt x="144784" y="82117"/>
                  <a:pt x="144543" y="82226"/>
                  <a:pt x="144543" y="82422"/>
                </a:cubicBezTo>
                <a:cubicBezTo>
                  <a:pt x="144543" y="82554"/>
                  <a:pt x="144653" y="82663"/>
                  <a:pt x="144784" y="82663"/>
                </a:cubicBezTo>
                <a:close/>
                <a:moveTo>
                  <a:pt x="139955" y="82794"/>
                </a:moveTo>
                <a:cubicBezTo>
                  <a:pt x="140282" y="82794"/>
                  <a:pt x="140435" y="82401"/>
                  <a:pt x="140217" y="82160"/>
                </a:cubicBezTo>
                <a:cubicBezTo>
                  <a:pt x="139976" y="81920"/>
                  <a:pt x="139583" y="82095"/>
                  <a:pt x="139583" y="82422"/>
                </a:cubicBezTo>
                <a:cubicBezTo>
                  <a:pt x="139561" y="82641"/>
                  <a:pt x="139736" y="82794"/>
                  <a:pt x="139955" y="82794"/>
                </a:cubicBezTo>
                <a:close/>
                <a:moveTo>
                  <a:pt x="135126" y="82925"/>
                </a:moveTo>
                <a:cubicBezTo>
                  <a:pt x="135584" y="82925"/>
                  <a:pt x="135803" y="82379"/>
                  <a:pt x="135475" y="82073"/>
                </a:cubicBezTo>
                <a:cubicBezTo>
                  <a:pt x="135147" y="81745"/>
                  <a:pt x="134623" y="81964"/>
                  <a:pt x="134623" y="82422"/>
                </a:cubicBezTo>
                <a:cubicBezTo>
                  <a:pt x="134601" y="82707"/>
                  <a:pt x="134841" y="82925"/>
                  <a:pt x="135126" y="82925"/>
                </a:cubicBezTo>
                <a:close/>
                <a:moveTo>
                  <a:pt x="130297" y="83078"/>
                </a:moveTo>
                <a:cubicBezTo>
                  <a:pt x="130865" y="83078"/>
                  <a:pt x="131149" y="82379"/>
                  <a:pt x="130755" y="81964"/>
                </a:cubicBezTo>
                <a:cubicBezTo>
                  <a:pt x="130340" y="81570"/>
                  <a:pt x="129663" y="81854"/>
                  <a:pt x="129663" y="82422"/>
                </a:cubicBezTo>
                <a:cubicBezTo>
                  <a:pt x="129663" y="82772"/>
                  <a:pt x="129947" y="83078"/>
                  <a:pt x="130297" y="83078"/>
                </a:cubicBezTo>
                <a:close/>
                <a:moveTo>
                  <a:pt x="125489" y="83209"/>
                </a:moveTo>
                <a:cubicBezTo>
                  <a:pt x="126167" y="83209"/>
                  <a:pt x="126538" y="82379"/>
                  <a:pt x="126036" y="81876"/>
                </a:cubicBezTo>
                <a:cubicBezTo>
                  <a:pt x="125555" y="81374"/>
                  <a:pt x="124703" y="81745"/>
                  <a:pt x="124725" y="82444"/>
                </a:cubicBezTo>
                <a:cubicBezTo>
                  <a:pt x="124725" y="82859"/>
                  <a:pt x="125052" y="83187"/>
                  <a:pt x="125489" y="83209"/>
                </a:cubicBezTo>
                <a:close/>
                <a:moveTo>
                  <a:pt x="120660" y="83340"/>
                </a:moveTo>
                <a:cubicBezTo>
                  <a:pt x="121469" y="83340"/>
                  <a:pt x="121862" y="82357"/>
                  <a:pt x="121294" y="81789"/>
                </a:cubicBezTo>
                <a:cubicBezTo>
                  <a:pt x="120726" y="81199"/>
                  <a:pt x="119743" y="81614"/>
                  <a:pt x="119743" y="82422"/>
                </a:cubicBezTo>
                <a:cubicBezTo>
                  <a:pt x="119743" y="82925"/>
                  <a:pt x="120158" y="83340"/>
                  <a:pt x="120660" y="83340"/>
                </a:cubicBezTo>
                <a:close/>
                <a:moveTo>
                  <a:pt x="115831" y="83471"/>
                </a:moveTo>
                <a:cubicBezTo>
                  <a:pt x="116749" y="83471"/>
                  <a:pt x="117230" y="82335"/>
                  <a:pt x="116574" y="81680"/>
                </a:cubicBezTo>
                <a:cubicBezTo>
                  <a:pt x="115919" y="81024"/>
                  <a:pt x="114782" y="81505"/>
                  <a:pt x="114782" y="82422"/>
                </a:cubicBezTo>
                <a:cubicBezTo>
                  <a:pt x="114782" y="82991"/>
                  <a:pt x="115263" y="83471"/>
                  <a:pt x="115831" y="83471"/>
                </a:cubicBezTo>
                <a:close/>
                <a:moveTo>
                  <a:pt x="111002" y="83602"/>
                </a:moveTo>
                <a:cubicBezTo>
                  <a:pt x="112051" y="83602"/>
                  <a:pt x="112575" y="82335"/>
                  <a:pt x="111833" y="81592"/>
                </a:cubicBezTo>
                <a:cubicBezTo>
                  <a:pt x="111090" y="80849"/>
                  <a:pt x="109822" y="81374"/>
                  <a:pt x="109822" y="82422"/>
                </a:cubicBezTo>
                <a:cubicBezTo>
                  <a:pt x="109822" y="83078"/>
                  <a:pt x="110347" y="83602"/>
                  <a:pt x="111002" y="83602"/>
                </a:cubicBezTo>
                <a:close/>
                <a:moveTo>
                  <a:pt x="106173" y="83733"/>
                </a:moveTo>
                <a:cubicBezTo>
                  <a:pt x="107353" y="83733"/>
                  <a:pt x="107921" y="82313"/>
                  <a:pt x="107113" y="81505"/>
                </a:cubicBezTo>
                <a:cubicBezTo>
                  <a:pt x="106282" y="80674"/>
                  <a:pt x="104862" y="81264"/>
                  <a:pt x="104862" y="82422"/>
                </a:cubicBezTo>
                <a:cubicBezTo>
                  <a:pt x="104862" y="83144"/>
                  <a:pt x="105452" y="83733"/>
                  <a:pt x="106173" y="83733"/>
                </a:cubicBezTo>
                <a:close/>
                <a:moveTo>
                  <a:pt x="101344" y="83865"/>
                </a:moveTo>
                <a:cubicBezTo>
                  <a:pt x="102633" y="83865"/>
                  <a:pt x="103267" y="82313"/>
                  <a:pt x="102371" y="81417"/>
                </a:cubicBezTo>
                <a:cubicBezTo>
                  <a:pt x="101453" y="80521"/>
                  <a:pt x="99924" y="81155"/>
                  <a:pt x="99924" y="82422"/>
                </a:cubicBezTo>
                <a:cubicBezTo>
                  <a:pt x="99924" y="83209"/>
                  <a:pt x="100558" y="83865"/>
                  <a:pt x="101344" y="83865"/>
                </a:cubicBezTo>
                <a:close/>
                <a:moveTo>
                  <a:pt x="96515" y="83974"/>
                </a:moveTo>
                <a:cubicBezTo>
                  <a:pt x="97914" y="83974"/>
                  <a:pt x="98591" y="82313"/>
                  <a:pt x="97630" y="81330"/>
                </a:cubicBezTo>
                <a:cubicBezTo>
                  <a:pt x="96646" y="80347"/>
                  <a:pt x="94964" y="81046"/>
                  <a:pt x="94964" y="82422"/>
                </a:cubicBezTo>
                <a:cubicBezTo>
                  <a:pt x="94964" y="83275"/>
                  <a:pt x="95663" y="83974"/>
                  <a:pt x="96515" y="83974"/>
                </a:cubicBezTo>
                <a:close/>
                <a:moveTo>
                  <a:pt x="91708" y="84083"/>
                </a:moveTo>
                <a:cubicBezTo>
                  <a:pt x="93172" y="84083"/>
                  <a:pt x="93915" y="82291"/>
                  <a:pt x="92866" y="81242"/>
                </a:cubicBezTo>
                <a:cubicBezTo>
                  <a:pt x="91817" y="80194"/>
                  <a:pt x="90047" y="80937"/>
                  <a:pt x="90047" y="82422"/>
                </a:cubicBezTo>
                <a:cubicBezTo>
                  <a:pt x="90047" y="83340"/>
                  <a:pt x="90790" y="84083"/>
                  <a:pt x="91708" y="84083"/>
                </a:cubicBezTo>
                <a:close/>
                <a:moveTo>
                  <a:pt x="86879" y="84171"/>
                </a:moveTo>
                <a:cubicBezTo>
                  <a:pt x="88430" y="84171"/>
                  <a:pt x="89195" y="82291"/>
                  <a:pt x="88103" y="81199"/>
                </a:cubicBezTo>
                <a:cubicBezTo>
                  <a:pt x="87010" y="80106"/>
                  <a:pt x="85131" y="80871"/>
                  <a:pt x="85131" y="82422"/>
                </a:cubicBezTo>
                <a:cubicBezTo>
                  <a:pt x="85131" y="83384"/>
                  <a:pt x="85917" y="84171"/>
                  <a:pt x="86879" y="84171"/>
                </a:cubicBezTo>
                <a:close/>
                <a:moveTo>
                  <a:pt x="82050" y="84236"/>
                </a:moveTo>
                <a:cubicBezTo>
                  <a:pt x="83645" y="84236"/>
                  <a:pt x="84453" y="82291"/>
                  <a:pt x="83317" y="81155"/>
                </a:cubicBezTo>
                <a:cubicBezTo>
                  <a:pt x="82181" y="80019"/>
                  <a:pt x="80236" y="80827"/>
                  <a:pt x="80236" y="82422"/>
                </a:cubicBezTo>
                <a:cubicBezTo>
                  <a:pt x="80236" y="83428"/>
                  <a:pt x="81045" y="84236"/>
                  <a:pt x="82050" y="84236"/>
                </a:cubicBezTo>
                <a:close/>
                <a:moveTo>
                  <a:pt x="77221" y="84258"/>
                </a:moveTo>
                <a:cubicBezTo>
                  <a:pt x="78860" y="84258"/>
                  <a:pt x="79668" y="82291"/>
                  <a:pt x="78510" y="81133"/>
                </a:cubicBezTo>
                <a:cubicBezTo>
                  <a:pt x="77352" y="79975"/>
                  <a:pt x="75385" y="80784"/>
                  <a:pt x="75385" y="82422"/>
                </a:cubicBezTo>
                <a:cubicBezTo>
                  <a:pt x="75385" y="83428"/>
                  <a:pt x="76216" y="84258"/>
                  <a:pt x="77221" y="84258"/>
                </a:cubicBezTo>
                <a:close/>
                <a:moveTo>
                  <a:pt x="72392" y="84236"/>
                </a:moveTo>
                <a:cubicBezTo>
                  <a:pt x="74009" y="84236"/>
                  <a:pt x="74817" y="82291"/>
                  <a:pt x="73681" y="81155"/>
                </a:cubicBezTo>
                <a:cubicBezTo>
                  <a:pt x="72545" y="80019"/>
                  <a:pt x="70600" y="80827"/>
                  <a:pt x="70600" y="82422"/>
                </a:cubicBezTo>
                <a:cubicBezTo>
                  <a:pt x="70600" y="83428"/>
                  <a:pt x="71409" y="84236"/>
                  <a:pt x="72392" y="84236"/>
                </a:cubicBezTo>
                <a:close/>
                <a:moveTo>
                  <a:pt x="67563" y="84171"/>
                </a:moveTo>
                <a:cubicBezTo>
                  <a:pt x="69114" y="84171"/>
                  <a:pt x="69901" y="82291"/>
                  <a:pt x="68808" y="81199"/>
                </a:cubicBezTo>
                <a:cubicBezTo>
                  <a:pt x="67716" y="80106"/>
                  <a:pt x="65837" y="80871"/>
                  <a:pt x="65837" y="82422"/>
                </a:cubicBezTo>
                <a:cubicBezTo>
                  <a:pt x="65837" y="83384"/>
                  <a:pt x="66601" y="84171"/>
                  <a:pt x="67563" y="84171"/>
                </a:cubicBezTo>
                <a:close/>
                <a:moveTo>
                  <a:pt x="62734" y="84061"/>
                </a:moveTo>
                <a:cubicBezTo>
                  <a:pt x="64198" y="84061"/>
                  <a:pt x="64941" y="82313"/>
                  <a:pt x="63914" y="81264"/>
                </a:cubicBezTo>
                <a:cubicBezTo>
                  <a:pt x="62865" y="80237"/>
                  <a:pt x="61095" y="80980"/>
                  <a:pt x="61095" y="82422"/>
                </a:cubicBezTo>
                <a:cubicBezTo>
                  <a:pt x="61095" y="83340"/>
                  <a:pt x="61838" y="84061"/>
                  <a:pt x="62734" y="84061"/>
                </a:cubicBezTo>
                <a:close/>
                <a:moveTo>
                  <a:pt x="57927" y="83974"/>
                </a:moveTo>
                <a:cubicBezTo>
                  <a:pt x="59281" y="83974"/>
                  <a:pt x="59981" y="82313"/>
                  <a:pt x="59019" y="81330"/>
                </a:cubicBezTo>
                <a:cubicBezTo>
                  <a:pt x="58036" y="80368"/>
                  <a:pt x="56375" y="81046"/>
                  <a:pt x="56375" y="82422"/>
                </a:cubicBezTo>
                <a:cubicBezTo>
                  <a:pt x="56375" y="83275"/>
                  <a:pt x="57074" y="83974"/>
                  <a:pt x="57927" y="83974"/>
                </a:cubicBezTo>
                <a:close/>
                <a:moveTo>
                  <a:pt x="53098" y="83843"/>
                </a:moveTo>
                <a:cubicBezTo>
                  <a:pt x="54365" y="83843"/>
                  <a:pt x="54999" y="82313"/>
                  <a:pt x="54103" y="81417"/>
                </a:cubicBezTo>
                <a:cubicBezTo>
                  <a:pt x="53207" y="80521"/>
                  <a:pt x="51677" y="81155"/>
                  <a:pt x="51677" y="82422"/>
                </a:cubicBezTo>
                <a:cubicBezTo>
                  <a:pt x="51677" y="83209"/>
                  <a:pt x="52311" y="83843"/>
                  <a:pt x="53098" y="83843"/>
                </a:cubicBezTo>
                <a:close/>
                <a:moveTo>
                  <a:pt x="48268" y="83755"/>
                </a:moveTo>
                <a:cubicBezTo>
                  <a:pt x="49427" y="83755"/>
                  <a:pt x="49995" y="82357"/>
                  <a:pt x="49186" y="81527"/>
                </a:cubicBezTo>
                <a:cubicBezTo>
                  <a:pt x="48378" y="80718"/>
                  <a:pt x="46979" y="81286"/>
                  <a:pt x="46979" y="82444"/>
                </a:cubicBezTo>
                <a:cubicBezTo>
                  <a:pt x="46979" y="83165"/>
                  <a:pt x="47547" y="83755"/>
                  <a:pt x="48268" y="83755"/>
                </a:cubicBezTo>
                <a:close/>
                <a:moveTo>
                  <a:pt x="43439" y="83624"/>
                </a:moveTo>
                <a:cubicBezTo>
                  <a:pt x="44488" y="83624"/>
                  <a:pt x="45013" y="82357"/>
                  <a:pt x="44270" y="81614"/>
                </a:cubicBezTo>
                <a:cubicBezTo>
                  <a:pt x="43527" y="80871"/>
                  <a:pt x="42260" y="81395"/>
                  <a:pt x="42260" y="82444"/>
                </a:cubicBezTo>
                <a:cubicBezTo>
                  <a:pt x="42260" y="83100"/>
                  <a:pt x="42784" y="83624"/>
                  <a:pt x="43439" y="83624"/>
                </a:cubicBezTo>
                <a:close/>
                <a:moveTo>
                  <a:pt x="38610" y="83471"/>
                </a:moveTo>
                <a:cubicBezTo>
                  <a:pt x="39528" y="83471"/>
                  <a:pt x="39987" y="82357"/>
                  <a:pt x="39353" y="81723"/>
                </a:cubicBezTo>
                <a:cubicBezTo>
                  <a:pt x="38698" y="81068"/>
                  <a:pt x="37583" y="81527"/>
                  <a:pt x="37583" y="82444"/>
                </a:cubicBezTo>
                <a:cubicBezTo>
                  <a:pt x="37583" y="83012"/>
                  <a:pt x="38042" y="83471"/>
                  <a:pt x="38610" y="83471"/>
                </a:cubicBezTo>
                <a:close/>
                <a:moveTo>
                  <a:pt x="33803" y="83362"/>
                </a:moveTo>
                <a:cubicBezTo>
                  <a:pt x="34612" y="83362"/>
                  <a:pt x="35005" y="82379"/>
                  <a:pt x="34437" y="81811"/>
                </a:cubicBezTo>
                <a:cubicBezTo>
                  <a:pt x="33869" y="81221"/>
                  <a:pt x="32886" y="81636"/>
                  <a:pt x="32886" y="82444"/>
                </a:cubicBezTo>
                <a:cubicBezTo>
                  <a:pt x="32886" y="82947"/>
                  <a:pt x="33301" y="83362"/>
                  <a:pt x="33803" y="83362"/>
                </a:cubicBezTo>
                <a:close/>
                <a:moveTo>
                  <a:pt x="28974" y="83209"/>
                </a:moveTo>
                <a:cubicBezTo>
                  <a:pt x="29652" y="83209"/>
                  <a:pt x="30001" y="82357"/>
                  <a:pt x="29520" y="81876"/>
                </a:cubicBezTo>
                <a:cubicBezTo>
                  <a:pt x="29018" y="81395"/>
                  <a:pt x="28188" y="81723"/>
                  <a:pt x="28188" y="82422"/>
                </a:cubicBezTo>
                <a:cubicBezTo>
                  <a:pt x="28188" y="82859"/>
                  <a:pt x="28537" y="83209"/>
                  <a:pt x="28974" y="83209"/>
                </a:cubicBezTo>
                <a:close/>
                <a:moveTo>
                  <a:pt x="24145" y="83056"/>
                </a:moveTo>
                <a:cubicBezTo>
                  <a:pt x="24691" y="83056"/>
                  <a:pt x="24976" y="82379"/>
                  <a:pt x="24582" y="81985"/>
                </a:cubicBezTo>
                <a:cubicBezTo>
                  <a:pt x="24189" y="81592"/>
                  <a:pt x="23511" y="81876"/>
                  <a:pt x="23511" y="82422"/>
                </a:cubicBezTo>
                <a:cubicBezTo>
                  <a:pt x="23511" y="82772"/>
                  <a:pt x="23796" y="83056"/>
                  <a:pt x="24145" y="83056"/>
                </a:cubicBezTo>
                <a:close/>
                <a:moveTo>
                  <a:pt x="19316" y="82925"/>
                </a:moveTo>
                <a:cubicBezTo>
                  <a:pt x="19753" y="82925"/>
                  <a:pt x="19972" y="82401"/>
                  <a:pt x="19666" y="82095"/>
                </a:cubicBezTo>
                <a:cubicBezTo>
                  <a:pt x="19360" y="81767"/>
                  <a:pt x="18814" y="81985"/>
                  <a:pt x="18814" y="82444"/>
                </a:cubicBezTo>
                <a:cubicBezTo>
                  <a:pt x="18814" y="82707"/>
                  <a:pt x="19032" y="82925"/>
                  <a:pt x="19316" y="82925"/>
                </a:cubicBezTo>
                <a:close/>
                <a:moveTo>
                  <a:pt x="14487" y="82794"/>
                </a:moveTo>
                <a:cubicBezTo>
                  <a:pt x="14815" y="82794"/>
                  <a:pt x="14968" y="82401"/>
                  <a:pt x="14749" y="82182"/>
                </a:cubicBezTo>
                <a:cubicBezTo>
                  <a:pt x="14509" y="81942"/>
                  <a:pt x="14137" y="82117"/>
                  <a:pt x="14137" y="82444"/>
                </a:cubicBezTo>
                <a:cubicBezTo>
                  <a:pt x="14116" y="82641"/>
                  <a:pt x="14290" y="82794"/>
                  <a:pt x="14487" y="82794"/>
                </a:cubicBezTo>
                <a:close/>
                <a:moveTo>
                  <a:pt x="9658" y="82663"/>
                </a:moveTo>
                <a:cubicBezTo>
                  <a:pt x="9855" y="82663"/>
                  <a:pt x="9964" y="82422"/>
                  <a:pt x="9833" y="82269"/>
                </a:cubicBezTo>
                <a:cubicBezTo>
                  <a:pt x="9680" y="82117"/>
                  <a:pt x="9440" y="82226"/>
                  <a:pt x="9440" y="82422"/>
                </a:cubicBezTo>
                <a:cubicBezTo>
                  <a:pt x="9440" y="82554"/>
                  <a:pt x="9527" y="82663"/>
                  <a:pt x="9658" y="82663"/>
                </a:cubicBezTo>
                <a:close/>
                <a:moveTo>
                  <a:pt x="4829" y="82510"/>
                </a:moveTo>
                <a:cubicBezTo>
                  <a:pt x="4873" y="82510"/>
                  <a:pt x="4916" y="82466"/>
                  <a:pt x="4916" y="82422"/>
                </a:cubicBezTo>
                <a:cubicBezTo>
                  <a:pt x="4916" y="82379"/>
                  <a:pt x="4873" y="82357"/>
                  <a:pt x="4829" y="82335"/>
                </a:cubicBezTo>
                <a:cubicBezTo>
                  <a:pt x="4785" y="82357"/>
                  <a:pt x="4763" y="82379"/>
                  <a:pt x="4763" y="82422"/>
                </a:cubicBezTo>
                <a:cubicBezTo>
                  <a:pt x="4763" y="82466"/>
                  <a:pt x="4785" y="82510"/>
                  <a:pt x="4829" y="82510"/>
                </a:cubicBezTo>
                <a:close/>
                <a:moveTo>
                  <a:pt x="154442" y="77615"/>
                </a:moveTo>
                <a:cubicBezTo>
                  <a:pt x="154442" y="77615"/>
                  <a:pt x="154442" y="77593"/>
                  <a:pt x="154442" y="77593"/>
                </a:cubicBezTo>
                <a:close/>
                <a:moveTo>
                  <a:pt x="149613" y="77725"/>
                </a:moveTo>
                <a:cubicBezTo>
                  <a:pt x="149787" y="77725"/>
                  <a:pt x="149482" y="77419"/>
                  <a:pt x="149482" y="77593"/>
                </a:cubicBezTo>
                <a:cubicBezTo>
                  <a:pt x="149482" y="77659"/>
                  <a:pt x="149547" y="77725"/>
                  <a:pt x="149613" y="77725"/>
                </a:cubicBezTo>
                <a:close/>
                <a:moveTo>
                  <a:pt x="144784" y="77856"/>
                </a:moveTo>
                <a:cubicBezTo>
                  <a:pt x="145002" y="77856"/>
                  <a:pt x="145111" y="77572"/>
                  <a:pt x="144958" y="77419"/>
                </a:cubicBezTo>
                <a:cubicBezTo>
                  <a:pt x="144805" y="77266"/>
                  <a:pt x="144521" y="77375"/>
                  <a:pt x="144521" y="77593"/>
                </a:cubicBezTo>
                <a:cubicBezTo>
                  <a:pt x="144521" y="77746"/>
                  <a:pt x="144631" y="77856"/>
                  <a:pt x="144784" y="77856"/>
                </a:cubicBezTo>
                <a:close/>
                <a:moveTo>
                  <a:pt x="139955" y="78009"/>
                </a:moveTo>
                <a:cubicBezTo>
                  <a:pt x="140304" y="78009"/>
                  <a:pt x="140501" y="77572"/>
                  <a:pt x="140239" y="77309"/>
                </a:cubicBezTo>
                <a:cubicBezTo>
                  <a:pt x="139976" y="77069"/>
                  <a:pt x="139561" y="77244"/>
                  <a:pt x="139561" y="77593"/>
                </a:cubicBezTo>
                <a:cubicBezTo>
                  <a:pt x="139561" y="77834"/>
                  <a:pt x="139736" y="78009"/>
                  <a:pt x="139955" y="78009"/>
                </a:cubicBezTo>
                <a:close/>
                <a:moveTo>
                  <a:pt x="135126" y="78140"/>
                </a:moveTo>
                <a:cubicBezTo>
                  <a:pt x="135628" y="78140"/>
                  <a:pt x="135868" y="77550"/>
                  <a:pt x="135519" y="77200"/>
                </a:cubicBezTo>
                <a:cubicBezTo>
                  <a:pt x="135169" y="76850"/>
                  <a:pt x="134579" y="77113"/>
                  <a:pt x="134579" y="77593"/>
                </a:cubicBezTo>
                <a:cubicBezTo>
                  <a:pt x="134579" y="77899"/>
                  <a:pt x="134820" y="78140"/>
                  <a:pt x="135126" y="78140"/>
                </a:cubicBezTo>
                <a:close/>
                <a:moveTo>
                  <a:pt x="130297" y="78271"/>
                </a:moveTo>
                <a:cubicBezTo>
                  <a:pt x="130908" y="78271"/>
                  <a:pt x="131192" y="77550"/>
                  <a:pt x="130777" y="77135"/>
                </a:cubicBezTo>
                <a:cubicBezTo>
                  <a:pt x="130362" y="76698"/>
                  <a:pt x="129641" y="77003"/>
                  <a:pt x="129641" y="77593"/>
                </a:cubicBezTo>
                <a:cubicBezTo>
                  <a:pt x="129641" y="77965"/>
                  <a:pt x="129925" y="78271"/>
                  <a:pt x="130297" y="78271"/>
                </a:cubicBezTo>
                <a:close/>
                <a:moveTo>
                  <a:pt x="125489" y="78424"/>
                </a:moveTo>
                <a:cubicBezTo>
                  <a:pt x="126210" y="78424"/>
                  <a:pt x="126582" y="77528"/>
                  <a:pt x="126057" y="77025"/>
                </a:cubicBezTo>
                <a:cubicBezTo>
                  <a:pt x="125533" y="76501"/>
                  <a:pt x="124659" y="76872"/>
                  <a:pt x="124659" y="77593"/>
                </a:cubicBezTo>
                <a:cubicBezTo>
                  <a:pt x="124659" y="78052"/>
                  <a:pt x="125030" y="78424"/>
                  <a:pt x="125489" y="78424"/>
                </a:cubicBezTo>
                <a:close/>
                <a:moveTo>
                  <a:pt x="120660" y="78555"/>
                </a:moveTo>
                <a:cubicBezTo>
                  <a:pt x="121491" y="78555"/>
                  <a:pt x="121928" y="77528"/>
                  <a:pt x="121338" y="76938"/>
                </a:cubicBezTo>
                <a:cubicBezTo>
                  <a:pt x="120726" y="76326"/>
                  <a:pt x="119699" y="76763"/>
                  <a:pt x="119699" y="77593"/>
                </a:cubicBezTo>
                <a:cubicBezTo>
                  <a:pt x="119699" y="78118"/>
                  <a:pt x="120136" y="78555"/>
                  <a:pt x="120660" y="78555"/>
                </a:cubicBezTo>
                <a:close/>
                <a:moveTo>
                  <a:pt x="115831" y="78686"/>
                </a:moveTo>
                <a:cubicBezTo>
                  <a:pt x="116793" y="78686"/>
                  <a:pt x="117295" y="77506"/>
                  <a:pt x="116596" y="76829"/>
                </a:cubicBezTo>
                <a:cubicBezTo>
                  <a:pt x="115919" y="76129"/>
                  <a:pt x="114739" y="76610"/>
                  <a:pt x="114739" y="77593"/>
                </a:cubicBezTo>
                <a:cubicBezTo>
                  <a:pt x="114739" y="78205"/>
                  <a:pt x="115219" y="78686"/>
                  <a:pt x="115831" y="78686"/>
                </a:cubicBezTo>
                <a:close/>
                <a:moveTo>
                  <a:pt x="111002" y="78839"/>
                </a:moveTo>
                <a:cubicBezTo>
                  <a:pt x="112095" y="78839"/>
                  <a:pt x="112641" y="77506"/>
                  <a:pt x="111876" y="76719"/>
                </a:cubicBezTo>
                <a:cubicBezTo>
                  <a:pt x="111090" y="75955"/>
                  <a:pt x="109779" y="76501"/>
                  <a:pt x="109779" y="77593"/>
                </a:cubicBezTo>
                <a:cubicBezTo>
                  <a:pt x="109779" y="78271"/>
                  <a:pt x="110325" y="78839"/>
                  <a:pt x="111002" y="78839"/>
                </a:cubicBezTo>
                <a:close/>
                <a:moveTo>
                  <a:pt x="106173" y="78970"/>
                </a:moveTo>
                <a:cubicBezTo>
                  <a:pt x="107397" y="78970"/>
                  <a:pt x="108009" y="77484"/>
                  <a:pt x="107135" y="76632"/>
                </a:cubicBezTo>
                <a:cubicBezTo>
                  <a:pt x="106282" y="75780"/>
                  <a:pt x="104818" y="76392"/>
                  <a:pt x="104818" y="77593"/>
                </a:cubicBezTo>
                <a:cubicBezTo>
                  <a:pt x="104818" y="78358"/>
                  <a:pt x="105430" y="78970"/>
                  <a:pt x="106173" y="78970"/>
                </a:cubicBezTo>
                <a:close/>
                <a:moveTo>
                  <a:pt x="101344" y="79101"/>
                </a:moveTo>
                <a:cubicBezTo>
                  <a:pt x="102677" y="79101"/>
                  <a:pt x="103354" y="77484"/>
                  <a:pt x="102415" y="76545"/>
                </a:cubicBezTo>
                <a:cubicBezTo>
                  <a:pt x="101475" y="75583"/>
                  <a:pt x="99858" y="76260"/>
                  <a:pt x="99858" y="77593"/>
                </a:cubicBezTo>
                <a:cubicBezTo>
                  <a:pt x="99858" y="78424"/>
                  <a:pt x="100514" y="79101"/>
                  <a:pt x="101344" y="79101"/>
                </a:cubicBezTo>
                <a:close/>
                <a:moveTo>
                  <a:pt x="96537" y="79210"/>
                </a:moveTo>
                <a:cubicBezTo>
                  <a:pt x="97979" y="79210"/>
                  <a:pt x="98700" y="77484"/>
                  <a:pt x="97673" y="76457"/>
                </a:cubicBezTo>
                <a:cubicBezTo>
                  <a:pt x="96646" y="75430"/>
                  <a:pt x="94898" y="76151"/>
                  <a:pt x="94898" y="77593"/>
                </a:cubicBezTo>
                <a:cubicBezTo>
                  <a:pt x="94898" y="78489"/>
                  <a:pt x="95641" y="79210"/>
                  <a:pt x="96537" y="79210"/>
                </a:cubicBezTo>
                <a:close/>
                <a:moveTo>
                  <a:pt x="91708" y="79341"/>
                </a:moveTo>
                <a:cubicBezTo>
                  <a:pt x="93259" y="79341"/>
                  <a:pt x="94024" y="77462"/>
                  <a:pt x="92932" y="76370"/>
                </a:cubicBezTo>
                <a:cubicBezTo>
                  <a:pt x="91839" y="75277"/>
                  <a:pt x="89960" y="76042"/>
                  <a:pt x="89960" y="77593"/>
                </a:cubicBezTo>
                <a:cubicBezTo>
                  <a:pt x="89960" y="78555"/>
                  <a:pt x="90747" y="79341"/>
                  <a:pt x="91708" y="79341"/>
                </a:cubicBezTo>
                <a:close/>
                <a:moveTo>
                  <a:pt x="86879" y="79451"/>
                </a:moveTo>
                <a:cubicBezTo>
                  <a:pt x="88540" y="79451"/>
                  <a:pt x="89370" y="77462"/>
                  <a:pt x="88190" y="76282"/>
                </a:cubicBezTo>
                <a:cubicBezTo>
                  <a:pt x="87010" y="75102"/>
                  <a:pt x="85022" y="75933"/>
                  <a:pt x="85022" y="77593"/>
                </a:cubicBezTo>
                <a:cubicBezTo>
                  <a:pt x="85022" y="78620"/>
                  <a:pt x="85852" y="79451"/>
                  <a:pt x="86879" y="79451"/>
                </a:cubicBezTo>
                <a:close/>
                <a:moveTo>
                  <a:pt x="82050" y="79538"/>
                </a:moveTo>
                <a:cubicBezTo>
                  <a:pt x="83776" y="79538"/>
                  <a:pt x="84650" y="77440"/>
                  <a:pt x="83426" y="76217"/>
                </a:cubicBezTo>
                <a:cubicBezTo>
                  <a:pt x="82203" y="75015"/>
                  <a:pt x="80105" y="75867"/>
                  <a:pt x="80105" y="77593"/>
                </a:cubicBezTo>
                <a:cubicBezTo>
                  <a:pt x="80105" y="78664"/>
                  <a:pt x="80979" y="79538"/>
                  <a:pt x="82050" y="79538"/>
                </a:cubicBezTo>
                <a:close/>
                <a:moveTo>
                  <a:pt x="77221" y="79560"/>
                </a:moveTo>
                <a:cubicBezTo>
                  <a:pt x="78969" y="79560"/>
                  <a:pt x="79843" y="77440"/>
                  <a:pt x="78619" y="76217"/>
                </a:cubicBezTo>
                <a:cubicBezTo>
                  <a:pt x="77374" y="74971"/>
                  <a:pt x="75254" y="75845"/>
                  <a:pt x="75254" y="77593"/>
                </a:cubicBezTo>
                <a:cubicBezTo>
                  <a:pt x="75254" y="78686"/>
                  <a:pt x="76128" y="79560"/>
                  <a:pt x="77221" y="79560"/>
                </a:cubicBezTo>
                <a:close/>
                <a:moveTo>
                  <a:pt x="72392" y="79538"/>
                </a:moveTo>
                <a:cubicBezTo>
                  <a:pt x="74118" y="79538"/>
                  <a:pt x="74992" y="77440"/>
                  <a:pt x="73768" y="76217"/>
                </a:cubicBezTo>
                <a:cubicBezTo>
                  <a:pt x="72545" y="75015"/>
                  <a:pt x="70447" y="75867"/>
                  <a:pt x="70447" y="77593"/>
                </a:cubicBezTo>
                <a:cubicBezTo>
                  <a:pt x="70447" y="78664"/>
                  <a:pt x="71321" y="79538"/>
                  <a:pt x="72392" y="79538"/>
                </a:cubicBezTo>
                <a:close/>
                <a:moveTo>
                  <a:pt x="67563" y="79451"/>
                </a:moveTo>
                <a:cubicBezTo>
                  <a:pt x="69223" y="79451"/>
                  <a:pt x="70032" y="77462"/>
                  <a:pt x="68874" y="76304"/>
                </a:cubicBezTo>
                <a:cubicBezTo>
                  <a:pt x="67716" y="75124"/>
                  <a:pt x="65727" y="75955"/>
                  <a:pt x="65727" y="77593"/>
                </a:cubicBezTo>
                <a:cubicBezTo>
                  <a:pt x="65727" y="78620"/>
                  <a:pt x="66558" y="79451"/>
                  <a:pt x="67563" y="79451"/>
                </a:cubicBezTo>
                <a:close/>
                <a:moveTo>
                  <a:pt x="62734" y="79341"/>
                </a:moveTo>
                <a:cubicBezTo>
                  <a:pt x="64285" y="79341"/>
                  <a:pt x="65072" y="77462"/>
                  <a:pt x="63979" y="76370"/>
                </a:cubicBezTo>
                <a:cubicBezTo>
                  <a:pt x="62887" y="75277"/>
                  <a:pt x="61008" y="76042"/>
                  <a:pt x="61008" y="77593"/>
                </a:cubicBezTo>
                <a:cubicBezTo>
                  <a:pt x="61008" y="78555"/>
                  <a:pt x="61794" y="79341"/>
                  <a:pt x="62734" y="79341"/>
                </a:cubicBezTo>
                <a:close/>
                <a:moveTo>
                  <a:pt x="57927" y="79210"/>
                </a:moveTo>
                <a:cubicBezTo>
                  <a:pt x="59369" y="79210"/>
                  <a:pt x="60090" y="77484"/>
                  <a:pt x="59063" y="76457"/>
                </a:cubicBezTo>
                <a:cubicBezTo>
                  <a:pt x="58058" y="75430"/>
                  <a:pt x="56310" y="76151"/>
                  <a:pt x="56310" y="77593"/>
                </a:cubicBezTo>
                <a:cubicBezTo>
                  <a:pt x="56310" y="78489"/>
                  <a:pt x="57031" y="79210"/>
                  <a:pt x="57927" y="79210"/>
                </a:cubicBezTo>
                <a:close/>
                <a:moveTo>
                  <a:pt x="53098" y="79101"/>
                </a:moveTo>
                <a:cubicBezTo>
                  <a:pt x="54409" y="79101"/>
                  <a:pt x="55086" y="77506"/>
                  <a:pt x="54146" y="76566"/>
                </a:cubicBezTo>
                <a:cubicBezTo>
                  <a:pt x="53207" y="75627"/>
                  <a:pt x="51612" y="76304"/>
                  <a:pt x="51612" y="77615"/>
                </a:cubicBezTo>
                <a:cubicBezTo>
                  <a:pt x="51612" y="78446"/>
                  <a:pt x="52267" y="79101"/>
                  <a:pt x="53098" y="79101"/>
                </a:cubicBezTo>
                <a:close/>
                <a:moveTo>
                  <a:pt x="48268" y="78970"/>
                </a:moveTo>
                <a:cubicBezTo>
                  <a:pt x="49470" y="78948"/>
                  <a:pt x="50060" y="77506"/>
                  <a:pt x="49208" y="76654"/>
                </a:cubicBezTo>
                <a:cubicBezTo>
                  <a:pt x="48356" y="75823"/>
                  <a:pt x="46914" y="76413"/>
                  <a:pt x="46914" y="77615"/>
                </a:cubicBezTo>
                <a:cubicBezTo>
                  <a:pt x="46914" y="78358"/>
                  <a:pt x="47504" y="78970"/>
                  <a:pt x="48268" y="78970"/>
                </a:cubicBezTo>
                <a:close/>
                <a:moveTo>
                  <a:pt x="43439" y="78839"/>
                </a:moveTo>
                <a:cubicBezTo>
                  <a:pt x="44532" y="78839"/>
                  <a:pt x="45078" y="77528"/>
                  <a:pt x="44313" y="76763"/>
                </a:cubicBezTo>
                <a:cubicBezTo>
                  <a:pt x="43549" y="75976"/>
                  <a:pt x="42238" y="76523"/>
                  <a:pt x="42238" y="77615"/>
                </a:cubicBezTo>
                <a:cubicBezTo>
                  <a:pt x="42216" y="78293"/>
                  <a:pt x="42762" y="78839"/>
                  <a:pt x="43439" y="78839"/>
                </a:cubicBezTo>
                <a:close/>
                <a:moveTo>
                  <a:pt x="38610" y="78708"/>
                </a:moveTo>
                <a:cubicBezTo>
                  <a:pt x="39594" y="78708"/>
                  <a:pt x="40074" y="77528"/>
                  <a:pt x="39397" y="76829"/>
                </a:cubicBezTo>
                <a:cubicBezTo>
                  <a:pt x="38698" y="76151"/>
                  <a:pt x="37518" y="76632"/>
                  <a:pt x="37518" y="77615"/>
                </a:cubicBezTo>
                <a:cubicBezTo>
                  <a:pt x="37518" y="78205"/>
                  <a:pt x="38020" y="78708"/>
                  <a:pt x="38610" y="78708"/>
                </a:cubicBezTo>
                <a:close/>
                <a:moveTo>
                  <a:pt x="33803" y="78555"/>
                </a:moveTo>
                <a:cubicBezTo>
                  <a:pt x="34634" y="78555"/>
                  <a:pt x="35049" y="77550"/>
                  <a:pt x="34459" y="76960"/>
                </a:cubicBezTo>
                <a:cubicBezTo>
                  <a:pt x="33869" y="76370"/>
                  <a:pt x="32864" y="76785"/>
                  <a:pt x="32864" y="77615"/>
                </a:cubicBezTo>
                <a:cubicBezTo>
                  <a:pt x="32864" y="78140"/>
                  <a:pt x="33279" y="78555"/>
                  <a:pt x="33803" y="78555"/>
                </a:cubicBezTo>
                <a:close/>
                <a:moveTo>
                  <a:pt x="28974" y="78424"/>
                </a:moveTo>
                <a:cubicBezTo>
                  <a:pt x="29673" y="78424"/>
                  <a:pt x="30045" y="77550"/>
                  <a:pt x="29542" y="77047"/>
                </a:cubicBezTo>
                <a:cubicBezTo>
                  <a:pt x="29018" y="76545"/>
                  <a:pt x="28166" y="76916"/>
                  <a:pt x="28166" y="77615"/>
                </a:cubicBezTo>
                <a:cubicBezTo>
                  <a:pt x="28166" y="78074"/>
                  <a:pt x="28515" y="78424"/>
                  <a:pt x="28974" y="78424"/>
                </a:cubicBezTo>
                <a:close/>
                <a:moveTo>
                  <a:pt x="24145" y="78293"/>
                </a:moveTo>
                <a:cubicBezTo>
                  <a:pt x="24735" y="78293"/>
                  <a:pt x="25041" y="77572"/>
                  <a:pt x="24604" y="77135"/>
                </a:cubicBezTo>
                <a:cubicBezTo>
                  <a:pt x="24189" y="76719"/>
                  <a:pt x="23468" y="77025"/>
                  <a:pt x="23468" y="77615"/>
                </a:cubicBezTo>
                <a:cubicBezTo>
                  <a:pt x="23468" y="77987"/>
                  <a:pt x="23774" y="78293"/>
                  <a:pt x="24145" y="78293"/>
                </a:cubicBezTo>
                <a:close/>
                <a:moveTo>
                  <a:pt x="19316" y="78140"/>
                </a:moveTo>
                <a:cubicBezTo>
                  <a:pt x="19775" y="78140"/>
                  <a:pt x="20015" y="77572"/>
                  <a:pt x="19688" y="77244"/>
                </a:cubicBezTo>
                <a:cubicBezTo>
                  <a:pt x="19360" y="76916"/>
                  <a:pt x="18792" y="77156"/>
                  <a:pt x="18792" y="77615"/>
                </a:cubicBezTo>
                <a:cubicBezTo>
                  <a:pt x="18792" y="77899"/>
                  <a:pt x="19032" y="78140"/>
                  <a:pt x="19316" y="78140"/>
                </a:cubicBezTo>
                <a:close/>
                <a:moveTo>
                  <a:pt x="14487" y="78009"/>
                </a:moveTo>
                <a:cubicBezTo>
                  <a:pt x="14837" y="78009"/>
                  <a:pt x="14990" y="77593"/>
                  <a:pt x="14749" y="77353"/>
                </a:cubicBezTo>
                <a:cubicBezTo>
                  <a:pt x="14509" y="77113"/>
                  <a:pt x="14116" y="77266"/>
                  <a:pt x="14094" y="77615"/>
                </a:cubicBezTo>
                <a:cubicBezTo>
                  <a:pt x="14094" y="77834"/>
                  <a:pt x="14269" y="78009"/>
                  <a:pt x="14487" y="78009"/>
                </a:cubicBezTo>
                <a:close/>
                <a:moveTo>
                  <a:pt x="9658" y="77856"/>
                </a:moveTo>
                <a:cubicBezTo>
                  <a:pt x="9877" y="77856"/>
                  <a:pt x="9986" y="77615"/>
                  <a:pt x="9833" y="77462"/>
                </a:cubicBezTo>
                <a:cubicBezTo>
                  <a:pt x="9680" y="77309"/>
                  <a:pt x="9418" y="77419"/>
                  <a:pt x="9418" y="77615"/>
                </a:cubicBezTo>
                <a:cubicBezTo>
                  <a:pt x="9418" y="77746"/>
                  <a:pt x="9527" y="77856"/>
                  <a:pt x="9658" y="77856"/>
                </a:cubicBezTo>
                <a:close/>
                <a:moveTo>
                  <a:pt x="4829" y="77725"/>
                </a:moveTo>
                <a:cubicBezTo>
                  <a:pt x="4895" y="77725"/>
                  <a:pt x="4938" y="77681"/>
                  <a:pt x="4938" y="77615"/>
                </a:cubicBezTo>
                <a:cubicBezTo>
                  <a:pt x="4938" y="77484"/>
                  <a:pt x="4742" y="77484"/>
                  <a:pt x="4742" y="77615"/>
                </a:cubicBezTo>
                <a:cubicBezTo>
                  <a:pt x="4720" y="77681"/>
                  <a:pt x="4785" y="77725"/>
                  <a:pt x="4829" y="77725"/>
                </a:cubicBezTo>
                <a:close/>
                <a:moveTo>
                  <a:pt x="154442" y="72808"/>
                </a:moveTo>
                <a:lnTo>
                  <a:pt x="154442" y="72808"/>
                </a:lnTo>
                <a:cubicBezTo>
                  <a:pt x="154442" y="72808"/>
                  <a:pt x="154442" y="72808"/>
                  <a:pt x="154442" y="72808"/>
                </a:cubicBezTo>
                <a:close/>
                <a:moveTo>
                  <a:pt x="149613" y="72939"/>
                </a:moveTo>
                <a:cubicBezTo>
                  <a:pt x="149831" y="72939"/>
                  <a:pt x="149460" y="72590"/>
                  <a:pt x="149482" y="72808"/>
                </a:cubicBezTo>
                <a:cubicBezTo>
                  <a:pt x="149482" y="72874"/>
                  <a:pt x="149525" y="72939"/>
                  <a:pt x="149613" y="72939"/>
                </a:cubicBezTo>
                <a:close/>
                <a:moveTo>
                  <a:pt x="144784" y="73070"/>
                </a:moveTo>
                <a:cubicBezTo>
                  <a:pt x="144937" y="73070"/>
                  <a:pt x="145046" y="72939"/>
                  <a:pt x="145046" y="72786"/>
                </a:cubicBezTo>
                <a:cubicBezTo>
                  <a:pt x="145046" y="72437"/>
                  <a:pt x="144500" y="72437"/>
                  <a:pt x="144500" y="72786"/>
                </a:cubicBezTo>
                <a:cubicBezTo>
                  <a:pt x="144500" y="72939"/>
                  <a:pt x="144631" y="73070"/>
                  <a:pt x="144784" y="73070"/>
                </a:cubicBezTo>
                <a:close/>
                <a:moveTo>
                  <a:pt x="139955" y="73223"/>
                </a:moveTo>
                <a:cubicBezTo>
                  <a:pt x="140326" y="73223"/>
                  <a:pt x="140501" y="72764"/>
                  <a:pt x="140239" y="72502"/>
                </a:cubicBezTo>
                <a:cubicBezTo>
                  <a:pt x="139976" y="72240"/>
                  <a:pt x="139539" y="72437"/>
                  <a:pt x="139539" y="72808"/>
                </a:cubicBezTo>
                <a:cubicBezTo>
                  <a:pt x="139539" y="73027"/>
                  <a:pt x="139736" y="73223"/>
                  <a:pt x="139955" y="73223"/>
                </a:cubicBezTo>
                <a:close/>
                <a:moveTo>
                  <a:pt x="135126" y="73354"/>
                </a:moveTo>
                <a:cubicBezTo>
                  <a:pt x="135628" y="73354"/>
                  <a:pt x="135868" y="72764"/>
                  <a:pt x="135519" y="72415"/>
                </a:cubicBezTo>
                <a:cubicBezTo>
                  <a:pt x="135169" y="72065"/>
                  <a:pt x="134579" y="72305"/>
                  <a:pt x="134579" y="72808"/>
                </a:cubicBezTo>
                <a:cubicBezTo>
                  <a:pt x="134579" y="73114"/>
                  <a:pt x="134820" y="73354"/>
                  <a:pt x="135126" y="73354"/>
                </a:cubicBezTo>
                <a:close/>
                <a:moveTo>
                  <a:pt x="130297" y="73507"/>
                </a:moveTo>
                <a:cubicBezTo>
                  <a:pt x="130930" y="73485"/>
                  <a:pt x="131236" y="72742"/>
                  <a:pt x="130799" y="72305"/>
                </a:cubicBezTo>
                <a:cubicBezTo>
                  <a:pt x="130362" y="71868"/>
                  <a:pt x="129597" y="72174"/>
                  <a:pt x="129619" y="72808"/>
                </a:cubicBezTo>
                <a:cubicBezTo>
                  <a:pt x="129619" y="73180"/>
                  <a:pt x="129925" y="73507"/>
                  <a:pt x="130297" y="73507"/>
                </a:cubicBezTo>
                <a:close/>
                <a:moveTo>
                  <a:pt x="125489" y="73638"/>
                </a:moveTo>
                <a:cubicBezTo>
                  <a:pt x="126232" y="73638"/>
                  <a:pt x="126604" y="72721"/>
                  <a:pt x="126079" y="72196"/>
                </a:cubicBezTo>
                <a:cubicBezTo>
                  <a:pt x="125533" y="71672"/>
                  <a:pt x="124637" y="72043"/>
                  <a:pt x="124637" y="72808"/>
                </a:cubicBezTo>
                <a:cubicBezTo>
                  <a:pt x="124637" y="73267"/>
                  <a:pt x="125009" y="73638"/>
                  <a:pt x="125489" y="73638"/>
                </a:cubicBezTo>
                <a:close/>
                <a:moveTo>
                  <a:pt x="120660" y="73769"/>
                </a:moveTo>
                <a:cubicBezTo>
                  <a:pt x="121534" y="73769"/>
                  <a:pt x="121950" y="72721"/>
                  <a:pt x="121338" y="72109"/>
                </a:cubicBezTo>
                <a:cubicBezTo>
                  <a:pt x="120726" y="71497"/>
                  <a:pt x="119677" y="71934"/>
                  <a:pt x="119677" y="72808"/>
                </a:cubicBezTo>
                <a:cubicBezTo>
                  <a:pt x="119677" y="73332"/>
                  <a:pt x="120114" y="73769"/>
                  <a:pt x="120660" y="73769"/>
                </a:cubicBezTo>
                <a:close/>
                <a:moveTo>
                  <a:pt x="115831" y="73901"/>
                </a:moveTo>
                <a:cubicBezTo>
                  <a:pt x="116815" y="73901"/>
                  <a:pt x="117317" y="72721"/>
                  <a:pt x="116618" y="72000"/>
                </a:cubicBezTo>
                <a:cubicBezTo>
                  <a:pt x="115919" y="71300"/>
                  <a:pt x="114717" y="71803"/>
                  <a:pt x="114717" y="72808"/>
                </a:cubicBezTo>
                <a:cubicBezTo>
                  <a:pt x="114717" y="73420"/>
                  <a:pt x="115219" y="73901"/>
                  <a:pt x="115831" y="73901"/>
                </a:cubicBezTo>
                <a:close/>
                <a:moveTo>
                  <a:pt x="111002" y="74054"/>
                </a:moveTo>
                <a:cubicBezTo>
                  <a:pt x="112117" y="74054"/>
                  <a:pt x="112685" y="72699"/>
                  <a:pt x="111898" y="71912"/>
                </a:cubicBezTo>
                <a:cubicBezTo>
                  <a:pt x="111090" y="71104"/>
                  <a:pt x="109735" y="71672"/>
                  <a:pt x="109735" y="72808"/>
                </a:cubicBezTo>
                <a:cubicBezTo>
                  <a:pt x="109735" y="73485"/>
                  <a:pt x="110303" y="74054"/>
                  <a:pt x="111002" y="74054"/>
                </a:cubicBezTo>
                <a:close/>
                <a:moveTo>
                  <a:pt x="106173" y="74185"/>
                </a:moveTo>
                <a:cubicBezTo>
                  <a:pt x="107419" y="74185"/>
                  <a:pt x="108052" y="72699"/>
                  <a:pt x="107156" y="71803"/>
                </a:cubicBezTo>
                <a:cubicBezTo>
                  <a:pt x="106282" y="70929"/>
                  <a:pt x="104775" y="71563"/>
                  <a:pt x="104797" y="72808"/>
                </a:cubicBezTo>
                <a:cubicBezTo>
                  <a:pt x="104797" y="73573"/>
                  <a:pt x="105408" y="74185"/>
                  <a:pt x="106173" y="74185"/>
                </a:cubicBezTo>
                <a:close/>
                <a:moveTo>
                  <a:pt x="101344" y="74338"/>
                </a:moveTo>
                <a:cubicBezTo>
                  <a:pt x="102721" y="74338"/>
                  <a:pt x="103420" y="72677"/>
                  <a:pt x="102437" y="71716"/>
                </a:cubicBezTo>
                <a:cubicBezTo>
                  <a:pt x="101475" y="70732"/>
                  <a:pt x="99815" y="71431"/>
                  <a:pt x="99815" y="72808"/>
                </a:cubicBezTo>
                <a:cubicBezTo>
                  <a:pt x="99815" y="73660"/>
                  <a:pt x="100492" y="74338"/>
                  <a:pt x="101344" y="74338"/>
                </a:cubicBezTo>
                <a:close/>
                <a:moveTo>
                  <a:pt x="96537" y="74469"/>
                </a:moveTo>
                <a:cubicBezTo>
                  <a:pt x="98023" y="74469"/>
                  <a:pt x="98766" y="72655"/>
                  <a:pt x="97717" y="71606"/>
                </a:cubicBezTo>
                <a:cubicBezTo>
                  <a:pt x="96646" y="70557"/>
                  <a:pt x="94854" y="71300"/>
                  <a:pt x="94854" y="72786"/>
                </a:cubicBezTo>
                <a:cubicBezTo>
                  <a:pt x="94854" y="73704"/>
                  <a:pt x="95597" y="74469"/>
                  <a:pt x="96537" y="74469"/>
                </a:cubicBezTo>
                <a:close/>
                <a:moveTo>
                  <a:pt x="91708" y="74600"/>
                </a:moveTo>
                <a:cubicBezTo>
                  <a:pt x="93303" y="74600"/>
                  <a:pt x="94112" y="72655"/>
                  <a:pt x="92975" y="71497"/>
                </a:cubicBezTo>
                <a:cubicBezTo>
                  <a:pt x="91839" y="70361"/>
                  <a:pt x="89894" y="71169"/>
                  <a:pt x="89894" y="72786"/>
                </a:cubicBezTo>
                <a:cubicBezTo>
                  <a:pt x="89894" y="73791"/>
                  <a:pt x="90703" y="74600"/>
                  <a:pt x="91708" y="74600"/>
                </a:cubicBezTo>
                <a:close/>
                <a:moveTo>
                  <a:pt x="86879" y="74731"/>
                </a:moveTo>
                <a:cubicBezTo>
                  <a:pt x="88605" y="74731"/>
                  <a:pt x="89479" y="72633"/>
                  <a:pt x="88256" y="71410"/>
                </a:cubicBezTo>
                <a:cubicBezTo>
                  <a:pt x="87032" y="70186"/>
                  <a:pt x="84934" y="71060"/>
                  <a:pt x="84934" y="72786"/>
                </a:cubicBezTo>
                <a:cubicBezTo>
                  <a:pt x="84934" y="73857"/>
                  <a:pt x="85808" y="74731"/>
                  <a:pt x="86879" y="74731"/>
                </a:cubicBezTo>
                <a:close/>
                <a:moveTo>
                  <a:pt x="82050" y="74840"/>
                </a:moveTo>
                <a:cubicBezTo>
                  <a:pt x="83864" y="74840"/>
                  <a:pt x="84781" y="72633"/>
                  <a:pt x="83492" y="71344"/>
                </a:cubicBezTo>
                <a:cubicBezTo>
                  <a:pt x="82203" y="70055"/>
                  <a:pt x="79996" y="70973"/>
                  <a:pt x="79996" y="72786"/>
                </a:cubicBezTo>
                <a:cubicBezTo>
                  <a:pt x="79996" y="73922"/>
                  <a:pt x="80914" y="74840"/>
                  <a:pt x="82050" y="74840"/>
                </a:cubicBezTo>
                <a:close/>
                <a:moveTo>
                  <a:pt x="77221" y="74884"/>
                </a:moveTo>
                <a:cubicBezTo>
                  <a:pt x="79100" y="74884"/>
                  <a:pt x="80040" y="72633"/>
                  <a:pt x="78707" y="71300"/>
                </a:cubicBezTo>
                <a:cubicBezTo>
                  <a:pt x="77374" y="69967"/>
                  <a:pt x="75123" y="70907"/>
                  <a:pt x="75123" y="72786"/>
                </a:cubicBezTo>
                <a:cubicBezTo>
                  <a:pt x="75123" y="73944"/>
                  <a:pt x="76063" y="74884"/>
                  <a:pt x="77221" y="74884"/>
                </a:cubicBezTo>
                <a:close/>
                <a:moveTo>
                  <a:pt x="72392" y="74840"/>
                </a:moveTo>
                <a:cubicBezTo>
                  <a:pt x="74227" y="74840"/>
                  <a:pt x="75145" y="72633"/>
                  <a:pt x="73834" y="71344"/>
                </a:cubicBezTo>
                <a:cubicBezTo>
                  <a:pt x="72545" y="70055"/>
                  <a:pt x="70338" y="70973"/>
                  <a:pt x="70338" y="72786"/>
                </a:cubicBezTo>
                <a:cubicBezTo>
                  <a:pt x="70338" y="73922"/>
                  <a:pt x="71256" y="74840"/>
                  <a:pt x="72392" y="74840"/>
                </a:cubicBezTo>
                <a:close/>
                <a:moveTo>
                  <a:pt x="67563" y="74709"/>
                </a:moveTo>
                <a:cubicBezTo>
                  <a:pt x="69289" y="74709"/>
                  <a:pt x="70141" y="72633"/>
                  <a:pt x="68939" y="71431"/>
                </a:cubicBezTo>
                <a:cubicBezTo>
                  <a:pt x="67716" y="70208"/>
                  <a:pt x="65640" y="71060"/>
                  <a:pt x="65640" y="72786"/>
                </a:cubicBezTo>
                <a:cubicBezTo>
                  <a:pt x="65640" y="73857"/>
                  <a:pt x="66514" y="74709"/>
                  <a:pt x="67563" y="74709"/>
                </a:cubicBezTo>
                <a:close/>
                <a:moveTo>
                  <a:pt x="62734" y="74578"/>
                </a:moveTo>
                <a:cubicBezTo>
                  <a:pt x="64351" y="74578"/>
                  <a:pt x="65137" y="72655"/>
                  <a:pt x="64023" y="71519"/>
                </a:cubicBezTo>
                <a:cubicBezTo>
                  <a:pt x="62887" y="70383"/>
                  <a:pt x="60942" y="71191"/>
                  <a:pt x="60942" y="72786"/>
                </a:cubicBezTo>
                <a:cubicBezTo>
                  <a:pt x="60964" y="73769"/>
                  <a:pt x="61750" y="74578"/>
                  <a:pt x="62734" y="74578"/>
                </a:cubicBezTo>
                <a:close/>
                <a:moveTo>
                  <a:pt x="57927" y="74447"/>
                </a:moveTo>
                <a:cubicBezTo>
                  <a:pt x="59391" y="74447"/>
                  <a:pt x="60133" y="72655"/>
                  <a:pt x="59085" y="71606"/>
                </a:cubicBezTo>
                <a:cubicBezTo>
                  <a:pt x="58058" y="70557"/>
                  <a:pt x="56266" y="71300"/>
                  <a:pt x="56266" y="72786"/>
                </a:cubicBezTo>
                <a:cubicBezTo>
                  <a:pt x="56266" y="73704"/>
                  <a:pt x="57009" y="74447"/>
                  <a:pt x="57927" y="74447"/>
                </a:cubicBezTo>
                <a:close/>
                <a:moveTo>
                  <a:pt x="53098" y="74316"/>
                </a:moveTo>
                <a:cubicBezTo>
                  <a:pt x="54452" y="74316"/>
                  <a:pt x="55130" y="72677"/>
                  <a:pt x="54168" y="71716"/>
                </a:cubicBezTo>
                <a:cubicBezTo>
                  <a:pt x="53207" y="70754"/>
                  <a:pt x="51568" y="71431"/>
                  <a:pt x="51568" y="72786"/>
                </a:cubicBezTo>
                <a:cubicBezTo>
                  <a:pt x="51568" y="73638"/>
                  <a:pt x="52245" y="74316"/>
                  <a:pt x="53098" y="74316"/>
                </a:cubicBezTo>
                <a:close/>
                <a:moveTo>
                  <a:pt x="48268" y="74163"/>
                </a:moveTo>
                <a:cubicBezTo>
                  <a:pt x="49492" y="74163"/>
                  <a:pt x="50082" y="72677"/>
                  <a:pt x="49208" y="71825"/>
                </a:cubicBezTo>
                <a:cubicBezTo>
                  <a:pt x="48356" y="70973"/>
                  <a:pt x="46892" y="71584"/>
                  <a:pt x="46892" y="72808"/>
                </a:cubicBezTo>
                <a:cubicBezTo>
                  <a:pt x="46892" y="73551"/>
                  <a:pt x="47504" y="74163"/>
                  <a:pt x="48268" y="74163"/>
                </a:cubicBezTo>
                <a:close/>
                <a:moveTo>
                  <a:pt x="43439" y="74032"/>
                </a:moveTo>
                <a:cubicBezTo>
                  <a:pt x="44554" y="74032"/>
                  <a:pt x="45122" y="72699"/>
                  <a:pt x="44335" y="71912"/>
                </a:cubicBezTo>
                <a:cubicBezTo>
                  <a:pt x="43549" y="71126"/>
                  <a:pt x="42194" y="71672"/>
                  <a:pt x="42194" y="72786"/>
                </a:cubicBezTo>
                <a:cubicBezTo>
                  <a:pt x="42194" y="73485"/>
                  <a:pt x="42762" y="74032"/>
                  <a:pt x="43439" y="74032"/>
                </a:cubicBezTo>
                <a:close/>
                <a:moveTo>
                  <a:pt x="38610" y="73879"/>
                </a:moveTo>
                <a:cubicBezTo>
                  <a:pt x="39594" y="73879"/>
                  <a:pt x="40074" y="72699"/>
                  <a:pt x="39397" y="72021"/>
                </a:cubicBezTo>
                <a:cubicBezTo>
                  <a:pt x="38698" y="71322"/>
                  <a:pt x="37518" y="71825"/>
                  <a:pt x="37518" y="72786"/>
                </a:cubicBezTo>
                <a:cubicBezTo>
                  <a:pt x="37518" y="73398"/>
                  <a:pt x="38020" y="73879"/>
                  <a:pt x="38610" y="73879"/>
                </a:cubicBezTo>
                <a:close/>
                <a:moveTo>
                  <a:pt x="33781" y="73748"/>
                </a:moveTo>
                <a:cubicBezTo>
                  <a:pt x="34655" y="73748"/>
                  <a:pt x="35092" y="72721"/>
                  <a:pt x="34481" y="72109"/>
                </a:cubicBezTo>
                <a:cubicBezTo>
                  <a:pt x="33869" y="71497"/>
                  <a:pt x="32820" y="71934"/>
                  <a:pt x="32820" y="72786"/>
                </a:cubicBezTo>
                <a:cubicBezTo>
                  <a:pt x="32820" y="73311"/>
                  <a:pt x="33257" y="73748"/>
                  <a:pt x="33781" y="73748"/>
                </a:cubicBezTo>
                <a:close/>
                <a:moveTo>
                  <a:pt x="28974" y="73617"/>
                </a:moveTo>
                <a:cubicBezTo>
                  <a:pt x="29695" y="73617"/>
                  <a:pt x="30067" y="72742"/>
                  <a:pt x="29542" y="72218"/>
                </a:cubicBezTo>
                <a:cubicBezTo>
                  <a:pt x="29040" y="71694"/>
                  <a:pt x="28144" y="72065"/>
                  <a:pt x="28144" y="72786"/>
                </a:cubicBezTo>
                <a:cubicBezTo>
                  <a:pt x="28144" y="73245"/>
                  <a:pt x="28515" y="73617"/>
                  <a:pt x="28974" y="73617"/>
                </a:cubicBezTo>
                <a:close/>
                <a:moveTo>
                  <a:pt x="24145" y="73464"/>
                </a:moveTo>
                <a:cubicBezTo>
                  <a:pt x="24757" y="73464"/>
                  <a:pt x="25063" y="72742"/>
                  <a:pt x="24626" y="72305"/>
                </a:cubicBezTo>
                <a:cubicBezTo>
                  <a:pt x="24189" y="71868"/>
                  <a:pt x="23446" y="72174"/>
                  <a:pt x="23446" y="72786"/>
                </a:cubicBezTo>
                <a:cubicBezTo>
                  <a:pt x="23468" y="73158"/>
                  <a:pt x="23774" y="73464"/>
                  <a:pt x="24145" y="73464"/>
                </a:cubicBezTo>
                <a:close/>
                <a:moveTo>
                  <a:pt x="19316" y="73332"/>
                </a:moveTo>
                <a:cubicBezTo>
                  <a:pt x="19797" y="73332"/>
                  <a:pt x="20037" y="72742"/>
                  <a:pt x="19709" y="72393"/>
                </a:cubicBezTo>
                <a:cubicBezTo>
                  <a:pt x="19360" y="72065"/>
                  <a:pt x="18770" y="72305"/>
                  <a:pt x="18770" y="72786"/>
                </a:cubicBezTo>
                <a:cubicBezTo>
                  <a:pt x="18770" y="73092"/>
                  <a:pt x="19010" y="73332"/>
                  <a:pt x="19316" y="73332"/>
                </a:cubicBezTo>
                <a:close/>
                <a:moveTo>
                  <a:pt x="14487" y="73180"/>
                </a:moveTo>
                <a:cubicBezTo>
                  <a:pt x="14859" y="73201"/>
                  <a:pt x="15033" y="72764"/>
                  <a:pt x="14771" y="72502"/>
                </a:cubicBezTo>
                <a:cubicBezTo>
                  <a:pt x="14531" y="72240"/>
                  <a:pt x="14094" y="72437"/>
                  <a:pt x="14094" y="72786"/>
                </a:cubicBezTo>
                <a:cubicBezTo>
                  <a:pt x="14094" y="73005"/>
                  <a:pt x="14269" y="73180"/>
                  <a:pt x="14509" y="73180"/>
                </a:cubicBezTo>
                <a:close/>
                <a:moveTo>
                  <a:pt x="9658" y="73048"/>
                </a:moveTo>
                <a:cubicBezTo>
                  <a:pt x="9811" y="73048"/>
                  <a:pt x="9920" y="72939"/>
                  <a:pt x="9920" y="72786"/>
                </a:cubicBezTo>
                <a:cubicBezTo>
                  <a:pt x="9920" y="72458"/>
                  <a:pt x="9418" y="72458"/>
                  <a:pt x="9418" y="72786"/>
                </a:cubicBezTo>
                <a:cubicBezTo>
                  <a:pt x="9418" y="72917"/>
                  <a:pt x="9527" y="73048"/>
                  <a:pt x="9658" y="73048"/>
                </a:cubicBezTo>
                <a:close/>
                <a:moveTo>
                  <a:pt x="4829" y="72895"/>
                </a:moveTo>
                <a:cubicBezTo>
                  <a:pt x="4895" y="72917"/>
                  <a:pt x="4960" y="72852"/>
                  <a:pt x="4960" y="72786"/>
                </a:cubicBezTo>
                <a:cubicBezTo>
                  <a:pt x="4960" y="72633"/>
                  <a:pt x="4720" y="72633"/>
                  <a:pt x="4720" y="72786"/>
                </a:cubicBezTo>
                <a:cubicBezTo>
                  <a:pt x="4720" y="72852"/>
                  <a:pt x="4763" y="72917"/>
                  <a:pt x="4829" y="72895"/>
                </a:cubicBezTo>
                <a:close/>
                <a:moveTo>
                  <a:pt x="22" y="72808"/>
                </a:moveTo>
                <a:lnTo>
                  <a:pt x="22" y="72808"/>
                </a:lnTo>
                <a:cubicBezTo>
                  <a:pt x="22" y="72786"/>
                  <a:pt x="22" y="72786"/>
                  <a:pt x="22" y="72786"/>
                </a:cubicBezTo>
                <a:lnTo>
                  <a:pt x="0" y="72808"/>
                </a:lnTo>
                <a:close/>
                <a:moveTo>
                  <a:pt x="154442" y="67979"/>
                </a:moveTo>
                <a:cubicBezTo>
                  <a:pt x="154442" y="67979"/>
                  <a:pt x="154442" y="67979"/>
                  <a:pt x="154442" y="67957"/>
                </a:cubicBezTo>
                <a:cubicBezTo>
                  <a:pt x="154442" y="67957"/>
                  <a:pt x="154442" y="67957"/>
                  <a:pt x="154442" y="67957"/>
                </a:cubicBezTo>
                <a:lnTo>
                  <a:pt x="154442" y="67957"/>
                </a:lnTo>
                <a:cubicBezTo>
                  <a:pt x="154442" y="67957"/>
                  <a:pt x="154442" y="67979"/>
                  <a:pt x="154442" y="67979"/>
                </a:cubicBezTo>
                <a:close/>
                <a:moveTo>
                  <a:pt x="149613" y="68088"/>
                </a:moveTo>
                <a:cubicBezTo>
                  <a:pt x="149809" y="68088"/>
                  <a:pt x="149482" y="67760"/>
                  <a:pt x="149482" y="67957"/>
                </a:cubicBezTo>
                <a:cubicBezTo>
                  <a:pt x="149482" y="68045"/>
                  <a:pt x="149525" y="68088"/>
                  <a:pt x="149613" y="68088"/>
                </a:cubicBezTo>
                <a:close/>
                <a:moveTo>
                  <a:pt x="144784" y="68241"/>
                </a:moveTo>
                <a:cubicBezTo>
                  <a:pt x="145024" y="68241"/>
                  <a:pt x="145155" y="67957"/>
                  <a:pt x="144980" y="67782"/>
                </a:cubicBezTo>
                <a:cubicBezTo>
                  <a:pt x="144805" y="67608"/>
                  <a:pt x="144500" y="67717"/>
                  <a:pt x="144500" y="67979"/>
                </a:cubicBezTo>
                <a:cubicBezTo>
                  <a:pt x="144500" y="68132"/>
                  <a:pt x="144631" y="68241"/>
                  <a:pt x="144784" y="68241"/>
                </a:cubicBezTo>
                <a:close/>
                <a:moveTo>
                  <a:pt x="139955" y="68372"/>
                </a:moveTo>
                <a:cubicBezTo>
                  <a:pt x="140413" y="68307"/>
                  <a:pt x="140413" y="67629"/>
                  <a:pt x="139955" y="67564"/>
                </a:cubicBezTo>
                <a:cubicBezTo>
                  <a:pt x="139474" y="67476"/>
                  <a:pt x="139474" y="68460"/>
                  <a:pt x="139955" y="68372"/>
                </a:cubicBezTo>
                <a:close/>
                <a:moveTo>
                  <a:pt x="135126" y="68525"/>
                </a:moveTo>
                <a:cubicBezTo>
                  <a:pt x="135628" y="68525"/>
                  <a:pt x="135890" y="67913"/>
                  <a:pt x="135519" y="67564"/>
                </a:cubicBezTo>
                <a:cubicBezTo>
                  <a:pt x="135169" y="67214"/>
                  <a:pt x="134557" y="67455"/>
                  <a:pt x="134557" y="67957"/>
                </a:cubicBezTo>
                <a:cubicBezTo>
                  <a:pt x="134557" y="68263"/>
                  <a:pt x="134820" y="68525"/>
                  <a:pt x="135126" y="68525"/>
                </a:cubicBezTo>
                <a:close/>
                <a:moveTo>
                  <a:pt x="130297" y="68656"/>
                </a:moveTo>
                <a:cubicBezTo>
                  <a:pt x="130930" y="68656"/>
                  <a:pt x="131236" y="67913"/>
                  <a:pt x="130799" y="67476"/>
                </a:cubicBezTo>
                <a:cubicBezTo>
                  <a:pt x="130362" y="67039"/>
                  <a:pt x="129619" y="67345"/>
                  <a:pt x="129597" y="67957"/>
                </a:cubicBezTo>
                <a:cubicBezTo>
                  <a:pt x="129619" y="68350"/>
                  <a:pt x="129925" y="68656"/>
                  <a:pt x="130297" y="68656"/>
                </a:cubicBezTo>
                <a:close/>
                <a:moveTo>
                  <a:pt x="125467" y="68809"/>
                </a:moveTo>
                <a:cubicBezTo>
                  <a:pt x="126232" y="68809"/>
                  <a:pt x="126604" y="67892"/>
                  <a:pt x="126079" y="67367"/>
                </a:cubicBezTo>
                <a:cubicBezTo>
                  <a:pt x="125533" y="66821"/>
                  <a:pt x="124637" y="67214"/>
                  <a:pt x="124637" y="67957"/>
                </a:cubicBezTo>
                <a:cubicBezTo>
                  <a:pt x="124637" y="68438"/>
                  <a:pt x="125009" y="68809"/>
                  <a:pt x="125467" y="68809"/>
                </a:cubicBezTo>
                <a:close/>
                <a:moveTo>
                  <a:pt x="120660" y="68940"/>
                </a:moveTo>
                <a:cubicBezTo>
                  <a:pt x="121534" y="68940"/>
                  <a:pt x="121950" y="67892"/>
                  <a:pt x="121338" y="67258"/>
                </a:cubicBezTo>
                <a:cubicBezTo>
                  <a:pt x="120726" y="66646"/>
                  <a:pt x="119677" y="67083"/>
                  <a:pt x="119677" y="67957"/>
                </a:cubicBezTo>
                <a:cubicBezTo>
                  <a:pt x="119677" y="68503"/>
                  <a:pt x="120114" y="68940"/>
                  <a:pt x="120660" y="68940"/>
                </a:cubicBezTo>
                <a:close/>
                <a:moveTo>
                  <a:pt x="115831" y="69093"/>
                </a:moveTo>
                <a:cubicBezTo>
                  <a:pt x="116836" y="69093"/>
                  <a:pt x="117339" y="67870"/>
                  <a:pt x="116618" y="67171"/>
                </a:cubicBezTo>
                <a:cubicBezTo>
                  <a:pt x="115919" y="66449"/>
                  <a:pt x="114695" y="66952"/>
                  <a:pt x="114695" y="67957"/>
                </a:cubicBezTo>
                <a:cubicBezTo>
                  <a:pt x="114695" y="68591"/>
                  <a:pt x="115198" y="69093"/>
                  <a:pt x="115831" y="69093"/>
                </a:cubicBezTo>
                <a:close/>
                <a:moveTo>
                  <a:pt x="111002" y="69225"/>
                </a:moveTo>
                <a:cubicBezTo>
                  <a:pt x="112138" y="69225"/>
                  <a:pt x="112707" y="67870"/>
                  <a:pt x="111898" y="67061"/>
                </a:cubicBezTo>
                <a:cubicBezTo>
                  <a:pt x="111090" y="66253"/>
                  <a:pt x="109735" y="66821"/>
                  <a:pt x="109735" y="67957"/>
                </a:cubicBezTo>
                <a:cubicBezTo>
                  <a:pt x="109735" y="68656"/>
                  <a:pt x="110303" y="69225"/>
                  <a:pt x="111002" y="69225"/>
                </a:cubicBezTo>
                <a:close/>
                <a:moveTo>
                  <a:pt x="106173" y="69356"/>
                </a:moveTo>
                <a:cubicBezTo>
                  <a:pt x="107441" y="69377"/>
                  <a:pt x="108052" y="67848"/>
                  <a:pt x="107178" y="66974"/>
                </a:cubicBezTo>
                <a:cubicBezTo>
                  <a:pt x="106282" y="66078"/>
                  <a:pt x="104775" y="66712"/>
                  <a:pt x="104775" y="67957"/>
                </a:cubicBezTo>
                <a:cubicBezTo>
                  <a:pt x="104775" y="68744"/>
                  <a:pt x="105408" y="69356"/>
                  <a:pt x="106173" y="69356"/>
                </a:cubicBezTo>
                <a:close/>
                <a:moveTo>
                  <a:pt x="101344" y="69509"/>
                </a:moveTo>
                <a:cubicBezTo>
                  <a:pt x="102743" y="69509"/>
                  <a:pt x="103442" y="67848"/>
                  <a:pt x="102459" y="66865"/>
                </a:cubicBezTo>
                <a:cubicBezTo>
                  <a:pt x="101475" y="65881"/>
                  <a:pt x="99793" y="66581"/>
                  <a:pt x="99793" y="67957"/>
                </a:cubicBezTo>
                <a:cubicBezTo>
                  <a:pt x="99793" y="68809"/>
                  <a:pt x="100492" y="69509"/>
                  <a:pt x="101344" y="69509"/>
                </a:cubicBezTo>
                <a:close/>
                <a:moveTo>
                  <a:pt x="96515" y="69640"/>
                </a:moveTo>
                <a:cubicBezTo>
                  <a:pt x="98023" y="69640"/>
                  <a:pt x="98788" y="67826"/>
                  <a:pt x="97717" y="66755"/>
                </a:cubicBezTo>
                <a:cubicBezTo>
                  <a:pt x="96646" y="65707"/>
                  <a:pt x="94833" y="66449"/>
                  <a:pt x="94833" y="67957"/>
                </a:cubicBezTo>
                <a:cubicBezTo>
                  <a:pt x="94833" y="68897"/>
                  <a:pt x="95597" y="69640"/>
                  <a:pt x="96515" y="69640"/>
                </a:cubicBezTo>
                <a:close/>
                <a:moveTo>
                  <a:pt x="91708" y="69793"/>
                </a:moveTo>
                <a:cubicBezTo>
                  <a:pt x="93325" y="69793"/>
                  <a:pt x="94155" y="67826"/>
                  <a:pt x="92997" y="66668"/>
                </a:cubicBezTo>
                <a:cubicBezTo>
                  <a:pt x="91839" y="65510"/>
                  <a:pt x="89872" y="66318"/>
                  <a:pt x="89872" y="67957"/>
                </a:cubicBezTo>
                <a:cubicBezTo>
                  <a:pt x="89872" y="68984"/>
                  <a:pt x="90681" y="69793"/>
                  <a:pt x="91708" y="69793"/>
                </a:cubicBezTo>
                <a:close/>
                <a:moveTo>
                  <a:pt x="86879" y="69924"/>
                </a:moveTo>
                <a:cubicBezTo>
                  <a:pt x="88627" y="69924"/>
                  <a:pt x="89501" y="67804"/>
                  <a:pt x="88256" y="66581"/>
                </a:cubicBezTo>
                <a:cubicBezTo>
                  <a:pt x="87032" y="65335"/>
                  <a:pt x="84912" y="66209"/>
                  <a:pt x="84912" y="67957"/>
                </a:cubicBezTo>
                <a:cubicBezTo>
                  <a:pt x="84912" y="69050"/>
                  <a:pt x="85786" y="69924"/>
                  <a:pt x="86879" y="69924"/>
                </a:cubicBezTo>
                <a:close/>
                <a:moveTo>
                  <a:pt x="82050" y="70055"/>
                </a:moveTo>
                <a:cubicBezTo>
                  <a:pt x="83929" y="70055"/>
                  <a:pt x="84869" y="67804"/>
                  <a:pt x="83536" y="66471"/>
                </a:cubicBezTo>
                <a:cubicBezTo>
                  <a:pt x="82203" y="65138"/>
                  <a:pt x="79952" y="66078"/>
                  <a:pt x="79952" y="67957"/>
                </a:cubicBezTo>
                <a:cubicBezTo>
                  <a:pt x="79952" y="69115"/>
                  <a:pt x="80892" y="70055"/>
                  <a:pt x="82050" y="70055"/>
                </a:cubicBezTo>
                <a:close/>
                <a:moveTo>
                  <a:pt x="77221" y="70164"/>
                </a:moveTo>
                <a:cubicBezTo>
                  <a:pt x="79166" y="70164"/>
                  <a:pt x="80149" y="67804"/>
                  <a:pt x="78772" y="66428"/>
                </a:cubicBezTo>
                <a:cubicBezTo>
                  <a:pt x="77396" y="65051"/>
                  <a:pt x="75036" y="66034"/>
                  <a:pt x="75036" y="67979"/>
                </a:cubicBezTo>
                <a:cubicBezTo>
                  <a:pt x="75036" y="69181"/>
                  <a:pt x="76019" y="70164"/>
                  <a:pt x="77221" y="70164"/>
                </a:cubicBezTo>
                <a:close/>
                <a:moveTo>
                  <a:pt x="72392" y="70055"/>
                </a:moveTo>
                <a:cubicBezTo>
                  <a:pt x="74271" y="70055"/>
                  <a:pt x="75189" y="67804"/>
                  <a:pt x="73878" y="66493"/>
                </a:cubicBezTo>
                <a:cubicBezTo>
                  <a:pt x="72567" y="65160"/>
                  <a:pt x="70316" y="66100"/>
                  <a:pt x="70316" y="67957"/>
                </a:cubicBezTo>
                <a:cubicBezTo>
                  <a:pt x="70316" y="69115"/>
                  <a:pt x="71256" y="70055"/>
                  <a:pt x="72392" y="70055"/>
                </a:cubicBezTo>
                <a:close/>
                <a:moveTo>
                  <a:pt x="67563" y="69924"/>
                </a:moveTo>
                <a:cubicBezTo>
                  <a:pt x="69311" y="69924"/>
                  <a:pt x="70185" y="67804"/>
                  <a:pt x="68961" y="66581"/>
                </a:cubicBezTo>
                <a:cubicBezTo>
                  <a:pt x="67716" y="65335"/>
                  <a:pt x="65618" y="66209"/>
                  <a:pt x="65618" y="67957"/>
                </a:cubicBezTo>
                <a:cubicBezTo>
                  <a:pt x="65618" y="69050"/>
                  <a:pt x="66492" y="69924"/>
                  <a:pt x="67563" y="69924"/>
                </a:cubicBezTo>
                <a:close/>
                <a:moveTo>
                  <a:pt x="62734" y="69771"/>
                </a:moveTo>
                <a:cubicBezTo>
                  <a:pt x="64373" y="69793"/>
                  <a:pt x="65181" y="67826"/>
                  <a:pt x="64045" y="66668"/>
                </a:cubicBezTo>
                <a:cubicBezTo>
                  <a:pt x="62887" y="65532"/>
                  <a:pt x="60920" y="66340"/>
                  <a:pt x="60920" y="67957"/>
                </a:cubicBezTo>
                <a:cubicBezTo>
                  <a:pt x="60920" y="68962"/>
                  <a:pt x="61750" y="69771"/>
                  <a:pt x="62734" y="69771"/>
                </a:cubicBezTo>
                <a:close/>
                <a:moveTo>
                  <a:pt x="57927" y="69640"/>
                </a:moveTo>
                <a:cubicBezTo>
                  <a:pt x="59412" y="69640"/>
                  <a:pt x="60155" y="67826"/>
                  <a:pt x="59107" y="66777"/>
                </a:cubicBezTo>
                <a:cubicBezTo>
                  <a:pt x="58058" y="65728"/>
                  <a:pt x="56244" y="66471"/>
                  <a:pt x="56244" y="67957"/>
                </a:cubicBezTo>
                <a:cubicBezTo>
                  <a:pt x="56244" y="68875"/>
                  <a:pt x="56987" y="69640"/>
                  <a:pt x="57927" y="69640"/>
                </a:cubicBezTo>
                <a:close/>
                <a:moveTo>
                  <a:pt x="53098" y="69509"/>
                </a:moveTo>
                <a:cubicBezTo>
                  <a:pt x="54474" y="69509"/>
                  <a:pt x="55152" y="67848"/>
                  <a:pt x="54190" y="66865"/>
                </a:cubicBezTo>
                <a:cubicBezTo>
                  <a:pt x="53207" y="65903"/>
                  <a:pt x="51546" y="66581"/>
                  <a:pt x="51546" y="67957"/>
                </a:cubicBezTo>
                <a:cubicBezTo>
                  <a:pt x="51546" y="68809"/>
                  <a:pt x="52245" y="69509"/>
                  <a:pt x="53098" y="69509"/>
                </a:cubicBezTo>
                <a:close/>
                <a:moveTo>
                  <a:pt x="48268" y="69356"/>
                </a:moveTo>
                <a:cubicBezTo>
                  <a:pt x="49514" y="69356"/>
                  <a:pt x="50126" y="67848"/>
                  <a:pt x="49252" y="66974"/>
                </a:cubicBezTo>
                <a:cubicBezTo>
                  <a:pt x="48378" y="66100"/>
                  <a:pt x="46870" y="66712"/>
                  <a:pt x="46870" y="67957"/>
                </a:cubicBezTo>
                <a:cubicBezTo>
                  <a:pt x="46870" y="68722"/>
                  <a:pt x="47482" y="69356"/>
                  <a:pt x="48268" y="69356"/>
                </a:cubicBezTo>
                <a:close/>
                <a:moveTo>
                  <a:pt x="43439" y="69225"/>
                </a:moveTo>
                <a:cubicBezTo>
                  <a:pt x="44576" y="69225"/>
                  <a:pt x="45122" y="67870"/>
                  <a:pt x="44335" y="67061"/>
                </a:cubicBezTo>
                <a:cubicBezTo>
                  <a:pt x="43549" y="66275"/>
                  <a:pt x="42194" y="66843"/>
                  <a:pt x="42194" y="67957"/>
                </a:cubicBezTo>
                <a:cubicBezTo>
                  <a:pt x="42194" y="68656"/>
                  <a:pt x="42740" y="69225"/>
                  <a:pt x="43439" y="69225"/>
                </a:cubicBezTo>
                <a:close/>
                <a:moveTo>
                  <a:pt x="38610" y="69072"/>
                </a:moveTo>
                <a:cubicBezTo>
                  <a:pt x="39616" y="69072"/>
                  <a:pt x="40096" y="67870"/>
                  <a:pt x="39397" y="67171"/>
                </a:cubicBezTo>
                <a:cubicBezTo>
                  <a:pt x="38698" y="66471"/>
                  <a:pt x="37496" y="66974"/>
                  <a:pt x="37496" y="67957"/>
                </a:cubicBezTo>
                <a:cubicBezTo>
                  <a:pt x="37518" y="68569"/>
                  <a:pt x="37999" y="69072"/>
                  <a:pt x="38610" y="69072"/>
                </a:cubicBezTo>
                <a:close/>
                <a:moveTo>
                  <a:pt x="33781" y="68919"/>
                </a:moveTo>
                <a:cubicBezTo>
                  <a:pt x="34655" y="68919"/>
                  <a:pt x="35071" y="67892"/>
                  <a:pt x="34481" y="67280"/>
                </a:cubicBezTo>
                <a:cubicBezTo>
                  <a:pt x="33869" y="66668"/>
                  <a:pt x="32820" y="67105"/>
                  <a:pt x="32820" y="67957"/>
                </a:cubicBezTo>
                <a:cubicBezTo>
                  <a:pt x="32820" y="68503"/>
                  <a:pt x="33257" y="68919"/>
                  <a:pt x="33781" y="68919"/>
                </a:cubicBezTo>
                <a:close/>
                <a:moveTo>
                  <a:pt x="28974" y="68787"/>
                </a:moveTo>
                <a:cubicBezTo>
                  <a:pt x="29695" y="68787"/>
                  <a:pt x="30067" y="67913"/>
                  <a:pt x="29542" y="67389"/>
                </a:cubicBezTo>
                <a:cubicBezTo>
                  <a:pt x="29040" y="66865"/>
                  <a:pt x="28144" y="67236"/>
                  <a:pt x="28144" y="67979"/>
                </a:cubicBezTo>
                <a:cubicBezTo>
                  <a:pt x="28144" y="68416"/>
                  <a:pt x="28515" y="68787"/>
                  <a:pt x="28974" y="68787"/>
                </a:cubicBezTo>
                <a:close/>
                <a:moveTo>
                  <a:pt x="24145" y="68635"/>
                </a:moveTo>
                <a:cubicBezTo>
                  <a:pt x="24757" y="68635"/>
                  <a:pt x="25063" y="67913"/>
                  <a:pt x="24626" y="67476"/>
                </a:cubicBezTo>
                <a:cubicBezTo>
                  <a:pt x="24189" y="67039"/>
                  <a:pt x="23446" y="67345"/>
                  <a:pt x="23446" y="67957"/>
                </a:cubicBezTo>
                <a:cubicBezTo>
                  <a:pt x="23446" y="68350"/>
                  <a:pt x="23752" y="68635"/>
                  <a:pt x="24145" y="68635"/>
                </a:cubicBezTo>
                <a:close/>
                <a:moveTo>
                  <a:pt x="19316" y="68503"/>
                </a:moveTo>
                <a:cubicBezTo>
                  <a:pt x="19797" y="68503"/>
                  <a:pt x="20037" y="67913"/>
                  <a:pt x="19709" y="67586"/>
                </a:cubicBezTo>
                <a:cubicBezTo>
                  <a:pt x="19360" y="67236"/>
                  <a:pt x="18770" y="67476"/>
                  <a:pt x="18770" y="67957"/>
                </a:cubicBezTo>
                <a:cubicBezTo>
                  <a:pt x="18770" y="68263"/>
                  <a:pt x="19010" y="68503"/>
                  <a:pt x="19316" y="68503"/>
                </a:cubicBezTo>
                <a:close/>
                <a:moveTo>
                  <a:pt x="14487" y="68372"/>
                </a:moveTo>
                <a:cubicBezTo>
                  <a:pt x="14859" y="68372"/>
                  <a:pt x="15033" y="67935"/>
                  <a:pt x="14771" y="67673"/>
                </a:cubicBezTo>
                <a:cubicBezTo>
                  <a:pt x="14531" y="67433"/>
                  <a:pt x="14094" y="67608"/>
                  <a:pt x="14094" y="67957"/>
                </a:cubicBezTo>
                <a:cubicBezTo>
                  <a:pt x="14094" y="68176"/>
                  <a:pt x="14269" y="68372"/>
                  <a:pt x="14509" y="68372"/>
                </a:cubicBezTo>
                <a:close/>
                <a:moveTo>
                  <a:pt x="9658" y="68219"/>
                </a:moveTo>
                <a:cubicBezTo>
                  <a:pt x="9898" y="68219"/>
                  <a:pt x="10030" y="67935"/>
                  <a:pt x="9855" y="67760"/>
                </a:cubicBezTo>
                <a:cubicBezTo>
                  <a:pt x="9680" y="67586"/>
                  <a:pt x="9396" y="67717"/>
                  <a:pt x="9396" y="67957"/>
                </a:cubicBezTo>
                <a:cubicBezTo>
                  <a:pt x="9396" y="68110"/>
                  <a:pt x="9505" y="68219"/>
                  <a:pt x="9658" y="68219"/>
                </a:cubicBezTo>
                <a:close/>
                <a:moveTo>
                  <a:pt x="4829" y="68088"/>
                </a:moveTo>
                <a:cubicBezTo>
                  <a:pt x="4895" y="68088"/>
                  <a:pt x="4960" y="68023"/>
                  <a:pt x="4960" y="67957"/>
                </a:cubicBezTo>
                <a:cubicBezTo>
                  <a:pt x="4960" y="67804"/>
                  <a:pt x="4720" y="67804"/>
                  <a:pt x="4720" y="67957"/>
                </a:cubicBezTo>
                <a:cubicBezTo>
                  <a:pt x="4720" y="68023"/>
                  <a:pt x="4763" y="68088"/>
                  <a:pt x="4829" y="68088"/>
                </a:cubicBezTo>
                <a:close/>
                <a:moveTo>
                  <a:pt x="22" y="67979"/>
                </a:moveTo>
                <a:cubicBezTo>
                  <a:pt x="22" y="67979"/>
                  <a:pt x="22" y="67957"/>
                  <a:pt x="22" y="67957"/>
                </a:cubicBezTo>
                <a:cubicBezTo>
                  <a:pt x="22" y="67957"/>
                  <a:pt x="22" y="67957"/>
                  <a:pt x="22" y="67957"/>
                </a:cubicBezTo>
                <a:lnTo>
                  <a:pt x="0" y="67957"/>
                </a:lnTo>
                <a:cubicBezTo>
                  <a:pt x="0" y="67979"/>
                  <a:pt x="0" y="67979"/>
                  <a:pt x="22" y="67979"/>
                </a:cubicBezTo>
                <a:close/>
                <a:moveTo>
                  <a:pt x="154442" y="63150"/>
                </a:moveTo>
                <a:cubicBezTo>
                  <a:pt x="154442" y="63150"/>
                  <a:pt x="154442" y="63128"/>
                  <a:pt x="154442" y="63128"/>
                </a:cubicBezTo>
                <a:close/>
                <a:moveTo>
                  <a:pt x="149613" y="63259"/>
                </a:moveTo>
                <a:cubicBezTo>
                  <a:pt x="149809" y="63259"/>
                  <a:pt x="149482" y="62931"/>
                  <a:pt x="149482" y="63128"/>
                </a:cubicBezTo>
                <a:cubicBezTo>
                  <a:pt x="149482" y="63216"/>
                  <a:pt x="149525" y="63259"/>
                  <a:pt x="149613" y="63259"/>
                </a:cubicBezTo>
                <a:close/>
                <a:moveTo>
                  <a:pt x="144784" y="63412"/>
                </a:moveTo>
                <a:cubicBezTo>
                  <a:pt x="145024" y="63412"/>
                  <a:pt x="145155" y="63106"/>
                  <a:pt x="144980" y="62931"/>
                </a:cubicBezTo>
                <a:cubicBezTo>
                  <a:pt x="144805" y="62757"/>
                  <a:pt x="144500" y="62888"/>
                  <a:pt x="144500" y="63128"/>
                </a:cubicBezTo>
                <a:cubicBezTo>
                  <a:pt x="144500" y="63281"/>
                  <a:pt x="144631" y="63412"/>
                  <a:pt x="144784" y="63412"/>
                </a:cubicBezTo>
                <a:close/>
                <a:moveTo>
                  <a:pt x="139955" y="63543"/>
                </a:moveTo>
                <a:cubicBezTo>
                  <a:pt x="140326" y="63543"/>
                  <a:pt x="140501" y="63106"/>
                  <a:pt x="140239" y="62844"/>
                </a:cubicBezTo>
                <a:cubicBezTo>
                  <a:pt x="139976" y="62582"/>
                  <a:pt x="139539" y="62757"/>
                  <a:pt x="139539" y="63128"/>
                </a:cubicBezTo>
                <a:cubicBezTo>
                  <a:pt x="139539" y="63368"/>
                  <a:pt x="139736" y="63543"/>
                  <a:pt x="139955" y="63543"/>
                </a:cubicBezTo>
                <a:close/>
                <a:moveTo>
                  <a:pt x="135126" y="63674"/>
                </a:moveTo>
                <a:cubicBezTo>
                  <a:pt x="135628" y="63674"/>
                  <a:pt x="135868" y="63106"/>
                  <a:pt x="135519" y="62757"/>
                </a:cubicBezTo>
                <a:cubicBezTo>
                  <a:pt x="135169" y="62407"/>
                  <a:pt x="134579" y="62647"/>
                  <a:pt x="134579" y="63128"/>
                </a:cubicBezTo>
                <a:cubicBezTo>
                  <a:pt x="134579" y="63434"/>
                  <a:pt x="134820" y="63674"/>
                  <a:pt x="135126" y="63674"/>
                </a:cubicBezTo>
                <a:close/>
                <a:moveTo>
                  <a:pt x="130297" y="63827"/>
                </a:moveTo>
                <a:cubicBezTo>
                  <a:pt x="130930" y="63827"/>
                  <a:pt x="131236" y="63084"/>
                  <a:pt x="130799" y="62647"/>
                </a:cubicBezTo>
                <a:cubicBezTo>
                  <a:pt x="130362" y="62210"/>
                  <a:pt x="129597" y="62516"/>
                  <a:pt x="129597" y="63128"/>
                </a:cubicBezTo>
                <a:cubicBezTo>
                  <a:pt x="129619" y="63521"/>
                  <a:pt x="129925" y="63827"/>
                  <a:pt x="130297" y="63827"/>
                </a:cubicBezTo>
                <a:close/>
                <a:moveTo>
                  <a:pt x="125467" y="63958"/>
                </a:moveTo>
                <a:cubicBezTo>
                  <a:pt x="126210" y="63958"/>
                  <a:pt x="126582" y="63084"/>
                  <a:pt x="126057" y="62560"/>
                </a:cubicBezTo>
                <a:cubicBezTo>
                  <a:pt x="125533" y="62057"/>
                  <a:pt x="124659" y="62407"/>
                  <a:pt x="124659" y="63150"/>
                </a:cubicBezTo>
                <a:cubicBezTo>
                  <a:pt x="124659" y="63609"/>
                  <a:pt x="125030" y="63958"/>
                  <a:pt x="125467" y="63958"/>
                </a:cubicBezTo>
                <a:close/>
                <a:moveTo>
                  <a:pt x="120660" y="64111"/>
                </a:moveTo>
                <a:cubicBezTo>
                  <a:pt x="121512" y="64111"/>
                  <a:pt x="121950" y="63063"/>
                  <a:pt x="121338" y="62451"/>
                </a:cubicBezTo>
                <a:cubicBezTo>
                  <a:pt x="120726" y="61839"/>
                  <a:pt x="119677" y="62276"/>
                  <a:pt x="119677" y="63128"/>
                </a:cubicBezTo>
                <a:cubicBezTo>
                  <a:pt x="119677" y="63674"/>
                  <a:pt x="120114" y="64111"/>
                  <a:pt x="120660" y="64111"/>
                </a:cubicBezTo>
                <a:close/>
                <a:moveTo>
                  <a:pt x="115831" y="64243"/>
                </a:moveTo>
                <a:cubicBezTo>
                  <a:pt x="116815" y="64243"/>
                  <a:pt x="117317" y="63041"/>
                  <a:pt x="116618" y="62341"/>
                </a:cubicBezTo>
                <a:cubicBezTo>
                  <a:pt x="115919" y="61642"/>
                  <a:pt x="114717" y="62145"/>
                  <a:pt x="114717" y="63128"/>
                </a:cubicBezTo>
                <a:cubicBezTo>
                  <a:pt x="114717" y="63740"/>
                  <a:pt x="115219" y="64243"/>
                  <a:pt x="115831" y="64243"/>
                </a:cubicBezTo>
                <a:close/>
                <a:moveTo>
                  <a:pt x="111002" y="64395"/>
                </a:moveTo>
                <a:cubicBezTo>
                  <a:pt x="112117" y="64395"/>
                  <a:pt x="112685" y="63041"/>
                  <a:pt x="111898" y="62232"/>
                </a:cubicBezTo>
                <a:cubicBezTo>
                  <a:pt x="111090" y="61446"/>
                  <a:pt x="109735" y="62014"/>
                  <a:pt x="109735" y="63128"/>
                </a:cubicBezTo>
                <a:cubicBezTo>
                  <a:pt x="109735" y="63827"/>
                  <a:pt x="110303" y="64395"/>
                  <a:pt x="111002" y="64395"/>
                </a:cubicBezTo>
                <a:close/>
                <a:moveTo>
                  <a:pt x="106173" y="64527"/>
                </a:moveTo>
                <a:cubicBezTo>
                  <a:pt x="107419" y="64527"/>
                  <a:pt x="108031" y="63019"/>
                  <a:pt x="107156" y="62145"/>
                </a:cubicBezTo>
                <a:cubicBezTo>
                  <a:pt x="106282" y="61271"/>
                  <a:pt x="104775" y="61904"/>
                  <a:pt x="104775" y="63128"/>
                </a:cubicBezTo>
                <a:cubicBezTo>
                  <a:pt x="104797" y="63893"/>
                  <a:pt x="105408" y="64527"/>
                  <a:pt x="106173" y="64527"/>
                </a:cubicBezTo>
                <a:close/>
                <a:moveTo>
                  <a:pt x="101344" y="64680"/>
                </a:moveTo>
                <a:cubicBezTo>
                  <a:pt x="102721" y="64680"/>
                  <a:pt x="103398" y="63019"/>
                  <a:pt x="102437" y="62057"/>
                </a:cubicBezTo>
                <a:cubicBezTo>
                  <a:pt x="101475" y="61074"/>
                  <a:pt x="99815" y="61773"/>
                  <a:pt x="99815" y="63128"/>
                </a:cubicBezTo>
                <a:cubicBezTo>
                  <a:pt x="99815" y="63980"/>
                  <a:pt x="100492" y="64680"/>
                  <a:pt x="101344" y="64680"/>
                </a:cubicBezTo>
                <a:close/>
                <a:moveTo>
                  <a:pt x="96515" y="64811"/>
                </a:moveTo>
                <a:cubicBezTo>
                  <a:pt x="98023" y="64811"/>
                  <a:pt x="98766" y="62997"/>
                  <a:pt x="97695" y="61948"/>
                </a:cubicBezTo>
                <a:cubicBezTo>
                  <a:pt x="96646" y="60899"/>
                  <a:pt x="94854" y="61642"/>
                  <a:pt x="94854" y="63128"/>
                </a:cubicBezTo>
                <a:cubicBezTo>
                  <a:pt x="94854" y="64068"/>
                  <a:pt x="95597" y="64811"/>
                  <a:pt x="96515" y="64811"/>
                </a:cubicBezTo>
                <a:close/>
                <a:moveTo>
                  <a:pt x="91708" y="64942"/>
                </a:moveTo>
                <a:cubicBezTo>
                  <a:pt x="93303" y="64942"/>
                  <a:pt x="94112" y="62997"/>
                  <a:pt x="92975" y="61861"/>
                </a:cubicBezTo>
                <a:cubicBezTo>
                  <a:pt x="91839" y="60725"/>
                  <a:pt x="89894" y="61533"/>
                  <a:pt x="89894" y="63128"/>
                </a:cubicBezTo>
                <a:cubicBezTo>
                  <a:pt x="89894" y="64133"/>
                  <a:pt x="90703" y="64942"/>
                  <a:pt x="91708" y="64942"/>
                </a:cubicBezTo>
                <a:close/>
                <a:moveTo>
                  <a:pt x="86879" y="65073"/>
                </a:moveTo>
                <a:cubicBezTo>
                  <a:pt x="88605" y="65073"/>
                  <a:pt x="89457" y="62975"/>
                  <a:pt x="88234" y="61773"/>
                </a:cubicBezTo>
                <a:cubicBezTo>
                  <a:pt x="87010" y="60550"/>
                  <a:pt x="84934" y="61402"/>
                  <a:pt x="84934" y="63128"/>
                </a:cubicBezTo>
                <a:cubicBezTo>
                  <a:pt x="84934" y="64199"/>
                  <a:pt x="85808" y="65073"/>
                  <a:pt x="86879" y="65073"/>
                </a:cubicBezTo>
                <a:close/>
                <a:moveTo>
                  <a:pt x="82050" y="65182"/>
                </a:moveTo>
                <a:cubicBezTo>
                  <a:pt x="83864" y="65182"/>
                  <a:pt x="84781" y="62975"/>
                  <a:pt x="83492" y="61686"/>
                </a:cubicBezTo>
                <a:cubicBezTo>
                  <a:pt x="82203" y="60397"/>
                  <a:pt x="79996" y="61314"/>
                  <a:pt x="79996" y="63128"/>
                </a:cubicBezTo>
                <a:cubicBezTo>
                  <a:pt x="79996" y="64264"/>
                  <a:pt x="80914" y="65182"/>
                  <a:pt x="82050" y="65182"/>
                </a:cubicBezTo>
                <a:close/>
                <a:moveTo>
                  <a:pt x="77221" y="65226"/>
                </a:moveTo>
                <a:cubicBezTo>
                  <a:pt x="79078" y="65226"/>
                  <a:pt x="80018" y="62975"/>
                  <a:pt x="78707" y="61664"/>
                </a:cubicBezTo>
                <a:cubicBezTo>
                  <a:pt x="77374" y="60353"/>
                  <a:pt x="75123" y="61271"/>
                  <a:pt x="75123" y="63128"/>
                </a:cubicBezTo>
                <a:cubicBezTo>
                  <a:pt x="75145" y="64286"/>
                  <a:pt x="76063" y="65226"/>
                  <a:pt x="77221" y="65226"/>
                </a:cubicBezTo>
                <a:close/>
                <a:moveTo>
                  <a:pt x="72392" y="65182"/>
                </a:moveTo>
                <a:cubicBezTo>
                  <a:pt x="74205" y="65182"/>
                  <a:pt x="75123" y="62975"/>
                  <a:pt x="73834" y="61708"/>
                </a:cubicBezTo>
                <a:cubicBezTo>
                  <a:pt x="72545" y="60419"/>
                  <a:pt x="70360" y="61336"/>
                  <a:pt x="70360" y="63150"/>
                </a:cubicBezTo>
                <a:cubicBezTo>
                  <a:pt x="70360" y="64264"/>
                  <a:pt x="71277" y="65182"/>
                  <a:pt x="72392" y="65182"/>
                </a:cubicBezTo>
                <a:close/>
                <a:moveTo>
                  <a:pt x="67563" y="65073"/>
                </a:moveTo>
                <a:cubicBezTo>
                  <a:pt x="69289" y="65073"/>
                  <a:pt x="70141" y="62997"/>
                  <a:pt x="68939" y="61773"/>
                </a:cubicBezTo>
                <a:cubicBezTo>
                  <a:pt x="67716" y="60550"/>
                  <a:pt x="65640" y="61424"/>
                  <a:pt x="65640" y="63150"/>
                </a:cubicBezTo>
                <a:cubicBezTo>
                  <a:pt x="65640" y="64199"/>
                  <a:pt x="66514" y="65073"/>
                  <a:pt x="67563" y="65073"/>
                </a:cubicBezTo>
                <a:close/>
                <a:moveTo>
                  <a:pt x="62734" y="64942"/>
                </a:moveTo>
                <a:cubicBezTo>
                  <a:pt x="64351" y="64942"/>
                  <a:pt x="65137" y="62997"/>
                  <a:pt x="64023" y="61861"/>
                </a:cubicBezTo>
                <a:cubicBezTo>
                  <a:pt x="62887" y="60746"/>
                  <a:pt x="60942" y="61533"/>
                  <a:pt x="60942" y="63150"/>
                </a:cubicBezTo>
                <a:cubicBezTo>
                  <a:pt x="60942" y="64133"/>
                  <a:pt x="61750" y="64942"/>
                  <a:pt x="62734" y="64942"/>
                </a:cubicBezTo>
                <a:close/>
                <a:moveTo>
                  <a:pt x="57927" y="64811"/>
                </a:moveTo>
                <a:cubicBezTo>
                  <a:pt x="59391" y="64811"/>
                  <a:pt x="60133" y="63019"/>
                  <a:pt x="59107" y="61970"/>
                </a:cubicBezTo>
                <a:cubicBezTo>
                  <a:pt x="58058" y="60921"/>
                  <a:pt x="56266" y="61664"/>
                  <a:pt x="56266" y="63150"/>
                </a:cubicBezTo>
                <a:cubicBezTo>
                  <a:pt x="56266" y="64046"/>
                  <a:pt x="57009" y="64789"/>
                  <a:pt x="57927" y="64811"/>
                </a:cubicBezTo>
                <a:close/>
                <a:moveTo>
                  <a:pt x="53098" y="64658"/>
                </a:moveTo>
                <a:cubicBezTo>
                  <a:pt x="54452" y="64658"/>
                  <a:pt x="55130" y="63019"/>
                  <a:pt x="54168" y="62057"/>
                </a:cubicBezTo>
                <a:cubicBezTo>
                  <a:pt x="53207" y="61096"/>
                  <a:pt x="51568" y="61773"/>
                  <a:pt x="51568" y="63150"/>
                </a:cubicBezTo>
                <a:cubicBezTo>
                  <a:pt x="51568" y="63980"/>
                  <a:pt x="52245" y="64658"/>
                  <a:pt x="53098" y="64658"/>
                </a:cubicBezTo>
                <a:close/>
                <a:moveTo>
                  <a:pt x="48268" y="64527"/>
                </a:moveTo>
                <a:cubicBezTo>
                  <a:pt x="49492" y="64527"/>
                  <a:pt x="50104" y="63041"/>
                  <a:pt x="49252" y="62167"/>
                </a:cubicBezTo>
                <a:cubicBezTo>
                  <a:pt x="48378" y="61293"/>
                  <a:pt x="46892" y="61904"/>
                  <a:pt x="46892" y="63150"/>
                </a:cubicBezTo>
                <a:cubicBezTo>
                  <a:pt x="46892" y="63915"/>
                  <a:pt x="47504" y="64527"/>
                  <a:pt x="48268" y="64527"/>
                </a:cubicBezTo>
                <a:close/>
                <a:moveTo>
                  <a:pt x="43439" y="64374"/>
                </a:moveTo>
                <a:cubicBezTo>
                  <a:pt x="44554" y="64374"/>
                  <a:pt x="45122" y="63041"/>
                  <a:pt x="44335" y="62254"/>
                </a:cubicBezTo>
                <a:cubicBezTo>
                  <a:pt x="43549" y="61467"/>
                  <a:pt x="42194" y="62036"/>
                  <a:pt x="42194" y="63150"/>
                </a:cubicBezTo>
                <a:cubicBezTo>
                  <a:pt x="42194" y="63827"/>
                  <a:pt x="42762" y="64374"/>
                  <a:pt x="43439" y="64374"/>
                </a:cubicBezTo>
                <a:close/>
                <a:moveTo>
                  <a:pt x="38610" y="64243"/>
                </a:moveTo>
                <a:cubicBezTo>
                  <a:pt x="39594" y="64243"/>
                  <a:pt x="40074" y="63063"/>
                  <a:pt x="39397" y="62363"/>
                </a:cubicBezTo>
                <a:cubicBezTo>
                  <a:pt x="38698" y="61686"/>
                  <a:pt x="37518" y="62167"/>
                  <a:pt x="37518" y="63150"/>
                </a:cubicBezTo>
                <a:cubicBezTo>
                  <a:pt x="37518" y="63740"/>
                  <a:pt x="38020" y="64243"/>
                  <a:pt x="38610" y="64243"/>
                </a:cubicBezTo>
                <a:close/>
                <a:moveTo>
                  <a:pt x="33781" y="64111"/>
                </a:moveTo>
                <a:cubicBezTo>
                  <a:pt x="34655" y="64111"/>
                  <a:pt x="35071" y="63063"/>
                  <a:pt x="34481" y="62451"/>
                </a:cubicBezTo>
                <a:cubicBezTo>
                  <a:pt x="33869" y="61861"/>
                  <a:pt x="32820" y="62276"/>
                  <a:pt x="32820" y="63150"/>
                </a:cubicBezTo>
                <a:cubicBezTo>
                  <a:pt x="32820" y="63674"/>
                  <a:pt x="33257" y="64111"/>
                  <a:pt x="33781" y="64111"/>
                </a:cubicBezTo>
                <a:close/>
                <a:moveTo>
                  <a:pt x="28974" y="63980"/>
                </a:moveTo>
                <a:cubicBezTo>
                  <a:pt x="29695" y="63980"/>
                  <a:pt x="30067" y="63084"/>
                  <a:pt x="29542" y="62560"/>
                </a:cubicBezTo>
                <a:cubicBezTo>
                  <a:pt x="29040" y="62057"/>
                  <a:pt x="28144" y="62429"/>
                  <a:pt x="28144" y="63150"/>
                </a:cubicBezTo>
                <a:cubicBezTo>
                  <a:pt x="28144" y="63609"/>
                  <a:pt x="28515" y="63980"/>
                  <a:pt x="28974" y="63980"/>
                </a:cubicBezTo>
                <a:close/>
                <a:moveTo>
                  <a:pt x="24145" y="63805"/>
                </a:moveTo>
                <a:cubicBezTo>
                  <a:pt x="24757" y="63805"/>
                  <a:pt x="25063" y="63063"/>
                  <a:pt x="24626" y="62647"/>
                </a:cubicBezTo>
                <a:cubicBezTo>
                  <a:pt x="24189" y="62210"/>
                  <a:pt x="23468" y="62516"/>
                  <a:pt x="23468" y="63128"/>
                </a:cubicBezTo>
                <a:cubicBezTo>
                  <a:pt x="23468" y="63500"/>
                  <a:pt x="23752" y="63805"/>
                  <a:pt x="24145" y="63805"/>
                </a:cubicBezTo>
                <a:close/>
                <a:moveTo>
                  <a:pt x="19316" y="63653"/>
                </a:moveTo>
                <a:cubicBezTo>
                  <a:pt x="19797" y="63653"/>
                  <a:pt x="20037" y="63063"/>
                  <a:pt x="19709" y="62735"/>
                </a:cubicBezTo>
                <a:cubicBezTo>
                  <a:pt x="19360" y="62385"/>
                  <a:pt x="18770" y="62626"/>
                  <a:pt x="18770" y="63106"/>
                </a:cubicBezTo>
                <a:cubicBezTo>
                  <a:pt x="18770" y="63412"/>
                  <a:pt x="19010" y="63653"/>
                  <a:pt x="19316" y="63653"/>
                </a:cubicBezTo>
                <a:close/>
                <a:moveTo>
                  <a:pt x="14487" y="63543"/>
                </a:moveTo>
                <a:cubicBezTo>
                  <a:pt x="14859" y="63543"/>
                  <a:pt x="15033" y="63106"/>
                  <a:pt x="14771" y="62844"/>
                </a:cubicBezTo>
                <a:cubicBezTo>
                  <a:pt x="14531" y="62604"/>
                  <a:pt x="14094" y="62778"/>
                  <a:pt x="14094" y="63128"/>
                </a:cubicBezTo>
                <a:cubicBezTo>
                  <a:pt x="14094" y="63347"/>
                  <a:pt x="14269" y="63521"/>
                  <a:pt x="14487" y="63543"/>
                </a:cubicBezTo>
                <a:close/>
                <a:moveTo>
                  <a:pt x="9658" y="63390"/>
                </a:moveTo>
                <a:cubicBezTo>
                  <a:pt x="10008" y="63390"/>
                  <a:pt x="10008" y="62888"/>
                  <a:pt x="9658" y="62888"/>
                </a:cubicBezTo>
                <a:cubicBezTo>
                  <a:pt x="9330" y="62888"/>
                  <a:pt x="9330" y="63390"/>
                  <a:pt x="9658" y="63390"/>
                </a:cubicBezTo>
                <a:close/>
                <a:moveTo>
                  <a:pt x="4829" y="63259"/>
                </a:moveTo>
                <a:cubicBezTo>
                  <a:pt x="5026" y="63259"/>
                  <a:pt x="4720" y="62953"/>
                  <a:pt x="4720" y="63150"/>
                </a:cubicBezTo>
                <a:cubicBezTo>
                  <a:pt x="4720" y="63216"/>
                  <a:pt x="4763" y="63259"/>
                  <a:pt x="4829" y="63259"/>
                </a:cubicBezTo>
                <a:close/>
                <a:moveTo>
                  <a:pt x="22" y="63150"/>
                </a:moveTo>
                <a:lnTo>
                  <a:pt x="22" y="63128"/>
                </a:lnTo>
                <a:cubicBezTo>
                  <a:pt x="0" y="63128"/>
                  <a:pt x="0" y="63150"/>
                  <a:pt x="22" y="63150"/>
                </a:cubicBezTo>
                <a:close/>
                <a:moveTo>
                  <a:pt x="154442" y="58321"/>
                </a:moveTo>
                <a:cubicBezTo>
                  <a:pt x="154442" y="58321"/>
                  <a:pt x="154442" y="58321"/>
                  <a:pt x="154442" y="58321"/>
                </a:cubicBezTo>
                <a:cubicBezTo>
                  <a:pt x="154442" y="58299"/>
                  <a:pt x="154442" y="58299"/>
                  <a:pt x="154442" y="58299"/>
                </a:cubicBezTo>
                <a:cubicBezTo>
                  <a:pt x="154442" y="58299"/>
                  <a:pt x="154442" y="58321"/>
                  <a:pt x="154442" y="58321"/>
                </a:cubicBezTo>
                <a:close/>
                <a:moveTo>
                  <a:pt x="149613" y="58430"/>
                </a:moveTo>
                <a:cubicBezTo>
                  <a:pt x="149678" y="58430"/>
                  <a:pt x="149722" y="58386"/>
                  <a:pt x="149722" y="58321"/>
                </a:cubicBezTo>
                <a:cubicBezTo>
                  <a:pt x="149722" y="58146"/>
                  <a:pt x="149482" y="58146"/>
                  <a:pt x="149482" y="58321"/>
                </a:cubicBezTo>
                <a:cubicBezTo>
                  <a:pt x="149482" y="58386"/>
                  <a:pt x="149547" y="58430"/>
                  <a:pt x="149613" y="58430"/>
                </a:cubicBezTo>
                <a:close/>
                <a:moveTo>
                  <a:pt x="144784" y="58561"/>
                </a:moveTo>
                <a:cubicBezTo>
                  <a:pt x="145002" y="58561"/>
                  <a:pt x="145111" y="58299"/>
                  <a:pt x="144958" y="58146"/>
                </a:cubicBezTo>
                <a:cubicBezTo>
                  <a:pt x="144805" y="57971"/>
                  <a:pt x="144521" y="58081"/>
                  <a:pt x="144521" y="58321"/>
                </a:cubicBezTo>
                <a:cubicBezTo>
                  <a:pt x="144521" y="58452"/>
                  <a:pt x="144631" y="58561"/>
                  <a:pt x="144784" y="58561"/>
                </a:cubicBezTo>
                <a:close/>
                <a:moveTo>
                  <a:pt x="139955" y="58714"/>
                </a:moveTo>
                <a:cubicBezTo>
                  <a:pt x="140304" y="58714"/>
                  <a:pt x="140501" y="58277"/>
                  <a:pt x="140239" y="58037"/>
                </a:cubicBezTo>
                <a:cubicBezTo>
                  <a:pt x="139976" y="57775"/>
                  <a:pt x="139561" y="57949"/>
                  <a:pt x="139561" y="58321"/>
                </a:cubicBezTo>
                <a:cubicBezTo>
                  <a:pt x="139561" y="58539"/>
                  <a:pt x="139736" y="58714"/>
                  <a:pt x="139955" y="58714"/>
                </a:cubicBezTo>
                <a:close/>
                <a:moveTo>
                  <a:pt x="135126" y="58845"/>
                </a:moveTo>
                <a:cubicBezTo>
                  <a:pt x="135628" y="58845"/>
                  <a:pt x="135868" y="58255"/>
                  <a:pt x="135519" y="57928"/>
                </a:cubicBezTo>
                <a:cubicBezTo>
                  <a:pt x="135169" y="57578"/>
                  <a:pt x="134579" y="57818"/>
                  <a:pt x="134579" y="58299"/>
                </a:cubicBezTo>
                <a:cubicBezTo>
                  <a:pt x="134579" y="58605"/>
                  <a:pt x="134820" y="58867"/>
                  <a:pt x="135126" y="58845"/>
                </a:cubicBezTo>
                <a:close/>
                <a:moveTo>
                  <a:pt x="130297" y="58976"/>
                </a:moveTo>
                <a:cubicBezTo>
                  <a:pt x="130908" y="58976"/>
                  <a:pt x="131192" y="58255"/>
                  <a:pt x="130777" y="57840"/>
                </a:cubicBezTo>
                <a:cubicBezTo>
                  <a:pt x="130362" y="57425"/>
                  <a:pt x="129641" y="57709"/>
                  <a:pt x="129641" y="58321"/>
                </a:cubicBezTo>
                <a:cubicBezTo>
                  <a:pt x="129641" y="58692"/>
                  <a:pt x="129925" y="58976"/>
                  <a:pt x="130297" y="58976"/>
                </a:cubicBezTo>
                <a:close/>
                <a:moveTo>
                  <a:pt x="125489" y="59129"/>
                </a:moveTo>
                <a:cubicBezTo>
                  <a:pt x="126210" y="59129"/>
                  <a:pt x="126582" y="58255"/>
                  <a:pt x="126057" y="57731"/>
                </a:cubicBezTo>
                <a:cubicBezTo>
                  <a:pt x="125533" y="57207"/>
                  <a:pt x="124659" y="57578"/>
                  <a:pt x="124659" y="58321"/>
                </a:cubicBezTo>
                <a:cubicBezTo>
                  <a:pt x="124659" y="58758"/>
                  <a:pt x="125030" y="59129"/>
                  <a:pt x="125489" y="59129"/>
                </a:cubicBezTo>
                <a:close/>
                <a:moveTo>
                  <a:pt x="120660" y="59261"/>
                </a:moveTo>
                <a:cubicBezTo>
                  <a:pt x="121491" y="59261"/>
                  <a:pt x="121928" y="58234"/>
                  <a:pt x="121338" y="57644"/>
                </a:cubicBezTo>
                <a:cubicBezTo>
                  <a:pt x="120726" y="57054"/>
                  <a:pt x="119699" y="57469"/>
                  <a:pt x="119699" y="58321"/>
                </a:cubicBezTo>
                <a:cubicBezTo>
                  <a:pt x="119699" y="58845"/>
                  <a:pt x="120136" y="59261"/>
                  <a:pt x="120660" y="59261"/>
                </a:cubicBezTo>
                <a:close/>
                <a:moveTo>
                  <a:pt x="115831" y="59392"/>
                </a:moveTo>
                <a:cubicBezTo>
                  <a:pt x="116793" y="59392"/>
                  <a:pt x="117295" y="58234"/>
                  <a:pt x="116596" y="57534"/>
                </a:cubicBezTo>
                <a:cubicBezTo>
                  <a:pt x="115919" y="56857"/>
                  <a:pt x="114739" y="57338"/>
                  <a:pt x="114739" y="58299"/>
                </a:cubicBezTo>
                <a:cubicBezTo>
                  <a:pt x="114739" y="58911"/>
                  <a:pt x="115219" y="59392"/>
                  <a:pt x="115831" y="59392"/>
                </a:cubicBezTo>
                <a:close/>
                <a:moveTo>
                  <a:pt x="111002" y="59545"/>
                </a:moveTo>
                <a:cubicBezTo>
                  <a:pt x="112095" y="59545"/>
                  <a:pt x="112641" y="58212"/>
                  <a:pt x="111876" y="57447"/>
                </a:cubicBezTo>
                <a:cubicBezTo>
                  <a:pt x="111090" y="56660"/>
                  <a:pt x="109779" y="57228"/>
                  <a:pt x="109779" y="58321"/>
                </a:cubicBezTo>
                <a:cubicBezTo>
                  <a:pt x="109779" y="58998"/>
                  <a:pt x="110325" y="59545"/>
                  <a:pt x="111002" y="59545"/>
                </a:cubicBezTo>
                <a:close/>
                <a:moveTo>
                  <a:pt x="106173" y="59676"/>
                </a:moveTo>
                <a:cubicBezTo>
                  <a:pt x="107375" y="59676"/>
                  <a:pt x="107987" y="58212"/>
                  <a:pt x="107135" y="57359"/>
                </a:cubicBezTo>
                <a:cubicBezTo>
                  <a:pt x="106282" y="56507"/>
                  <a:pt x="104818" y="57119"/>
                  <a:pt x="104818" y="58321"/>
                </a:cubicBezTo>
                <a:cubicBezTo>
                  <a:pt x="104840" y="59064"/>
                  <a:pt x="105430" y="59654"/>
                  <a:pt x="106173" y="59676"/>
                </a:cubicBezTo>
                <a:close/>
                <a:moveTo>
                  <a:pt x="101344" y="59807"/>
                </a:moveTo>
                <a:cubicBezTo>
                  <a:pt x="102677" y="59807"/>
                  <a:pt x="103333" y="58212"/>
                  <a:pt x="102393" y="57272"/>
                </a:cubicBezTo>
                <a:cubicBezTo>
                  <a:pt x="101453" y="56332"/>
                  <a:pt x="99858" y="56988"/>
                  <a:pt x="99858" y="58321"/>
                </a:cubicBezTo>
                <a:cubicBezTo>
                  <a:pt x="99858" y="59129"/>
                  <a:pt x="100536" y="59807"/>
                  <a:pt x="101344" y="59807"/>
                </a:cubicBezTo>
                <a:close/>
                <a:moveTo>
                  <a:pt x="96537" y="59938"/>
                </a:moveTo>
                <a:cubicBezTo>
                  <a:pt x="97979" y="59938"/>
                  <a:pt x="98700" y="58190"/>
                  <a:pt x="97673" y="57163"/>
                </a:cubicBezTo>
                <a:cubicBezTo>
                  <a:pt x="96646" y="56158"/>
                  <a:pt x="94898" y="56879"/>
                  <a:pt x="94898" y="58321"/>
                </a:cubicBezTo>
                <a:cubicBezTo>
                  <a:pt x="94898" y="59217"/>
                  <a:pt x="95641" y="59938"/>
                  <a:pt x="96537" y="59938"/>
                </a:cubicBezTo>
                <a:close/>
                <a:moveTo>
                  <a:pt x="91708" y="60047"/>
                </a:moveTo>
                <a:cubicBezTo>
                  <a:pt x="93259" y="60047"/>
                  <a:pt x="94024" y="58190"/>
                  <a:pt x="92932" y="57075"/>
                </a:cubicBezTo>
                <a:cubicBezTo>
                  <a:pt x="91839" y="55983"/>
                  <a:pt x="89960" y="56770"/>
                  <a:pt x="89960" y="58321"/>
                </a:cubicBezTo>
                <a:cubicBezTo>
                  <a:pt x="89960" y="59282"/>
                  <a:pt x="90747" y="60047"/>
                  <a:pt x="91708" y="60047"/>
                </a:cubicBezTo>
                <a:close/>
                <a:moveTo>
                  <a:pt x="86879" y="60156"/>
                </a:moveTo>
                <a:cubicBezTo>
                  <a:pt x="88518" y="60156"/>
                  <a:pt x="89348" y="58168"/>
                  <a:pt x="88168" y="57010"/>
                </a:cubicBezTo>
                <a:cubicBezTo>
                  <a:pt x="87010" y="55852"/>
                  <a:pt x="85022" y="56660"/>
                  <a:pt x="85022" y="58321"/>
                </a:cubicBezTo>
                <a:cubicBezTo>
                  <a:pt x="85022" y="59326"/>
                  <a:pt x="85852" y="60156"/>
                  <a:pt x="86879" y="60156"/>
                </a:cubicBezTo>
                <a:close/>
                <a:moveTo>
                  <a:pt x="82050" y="60244"/>
                </a:moveTo>
                <a:cubicBezTo>
                  <a:pt x="83754" y="60244"/>
                  <a:pt x="84628" y="58168"/>
                  <a:pt x="83405" y="56944"/>
                </a:cubicBezTo>
                <a:cubicBezTo>
                  <a:pt x="82203" y="55743"/>
                  <a:pt x="80127" y="56595"/>
                  <a:pt x="80127" y="58321"/>
                </a:cubicBezTo>
                <a:cubicBezTo>
                  <a:pt x="80127" y="59370"/>
                  <a:pt x="80979" y="60244"/>
                  <a:pt x="82050" y="60244"/>
                </a:cubicBezTo>
                <a:close/>
                <a:moveTo>
                  <a:pt x="77221" y="60266"/>
                </a:moveTo>
                <a:cubicBezTo>
                  <a:pt x="78969" y="60266"/>
                  <a:pt x="79843" y="58168"/>
                  <a:pt x="78597" y="56944"/>
                </a:cubicBezTo>
                <a:cubicBezTo>
                  <a:pt x="77374" y="55699"/>
                  <a:pt x="75276" y="56573"/>
                  <a:pt x="75276" y="58321"/>
                </a:cubicBezTo>
                <a:cubicBezTo>
                  <a:pt x="75276" y="59392"/>
                  <a:pt x="76150" y="60266"/>
                  <a:pt x="77221" y="60266"/>
                </a:cubicBezTo>
                <a:close/>
                <a:moveTo>
                  <a:pt x="72392" y="60244"/>
                </a:moveTo>
                <a:cubicBezTo>
                  <a:pt x="74118" y="60244"/>
                  <a:pt x="74970" y="58168"/>
                  <a:pt x="73747" y="56944"/>
                </a:cubicBezTo>
                <a:cubicBezTo>
                  <a:pt x="72545" y="55743"/>
                  <a:pt x="70469" y="56595"/>
                  <a:pt x="70469" y="58321"/>
                </a:cubicBezTo>
                <a:cubicBezTo>
                  <a:pt x="70469" y="59392"/>
                  <a:pt x="71321" y="60244"/>
                  <a:pt x="72392" y="60244"/>
                </a:cubicBezTo>
                <a:close/>
                <a:moveTo>
                  <a:pt x="67563" y="60156"/>
                </a:moveTo>
                <a:cubicBezTo>
                  <a:pt x="69202" y="60156"/>
                  <a:pt x="70032" y="58168"/>
                  <a:pt x="68874" y="57010"/>
                </a:cubicBezTo>
                <a:cubicBezTo>
                  <a:pt x="67716" y="55874"/>
                  <a:pt x="65727" y="56682"/>
                  <a:pt x="65727" y="58321"/>
                </a:cubicBezTo>
                <a:cubicBezTo>
                  <a:pt x="65727" y="59326"/>
                  <a:pt x="66558" y="60156"/>
                  <a:pt x="67563" y="60156"/>
                </a:cubicBezTo>
                <a:close/>
                <a:moveTo>
                  <a:pt x="62734" y="60047"/>
                </a:moveTo>
                <a:cubicBezTo>
                  <a:pt x="64285" y="60047"/>
                  <a:pt x="65050" y="58190"/>
                  <a:pt x="63957" y="57097"/>
                </a:cubicBezTo>
                <a:cubicBezTo>
                  <a:pt x="62887" y="56005"/>
                  <a:pt x="61008" y="56770"/>
                  <a:pt x="61008" y="58321"/>
                </a:cubicBezTo>
                <a:cubicBezTo>
                  <a:pt x="61008" y="59261"/>
                  <a:pt x="61794" y="60047"/>
                  <a:pt x="62734" y="60047"/>
                </a:cubicBezTo>
                <a:close/>
                <a:moveTo>
                  <a:pt x="57927" y="59916"/>
                </a:moveTo>
                <a:cubicBezTo>
                  <a:pt x="59347" y="59916"/>
                  <a:pt x="60068" y="58190"/>
                  <a:pt x="59063" y="57185"/>
                </a:cubicBezTo>
                <a:cubicBezTo>
                  <a:pt x="58036" y="56158"/>
                  <a:pt x="56310" y="56879"/>
                  <a:pt x="56310" y="58321"/>
                </a:cubicBezTo>
                <a:cubicBezTo>
                  <a:pt x="56310" y="59195"/>
                  <a:pt x="57031" y="59916"/>
                  <a:pt x="57927" y="59916"/>
                </a:cubicBezTo>
                <a:close/>
                <a:moveTo>
                  <a:pt x="53098" y="59785"/>
                </a:moveTo>
                <a:cubicBezTo>
                  <a:pt x="54409" y="59785"/>
                  <a:pt x="55064" y="58212"/>
                  <a:pt x="54146" y="57272"/>
                </a:cubicBezTo>
                <a:cubicBezTo>
                  <a:pt x="53207" y="56354"/>
                  <a:pt x="51612" y="57010"/>
                  <a:pt x="51612" y="58321"/>
                </a:cubicBezTo>
                <a:cubicBezTo>
                  <a:pt x="51612" y="59129"/>
                  <a:pt x="52289" y="59785"/>
                  <a:pt x="53098" y="59785"/>
                </a:cubicBezTo>
                <a:close/>
                <a:moveTo>
                  <a:pt x="48268" y="59676"/>
                </a:moveTo>
                <a:cubicBezTo>
                  <a:pt x="49470" y="59654"/>
                  <a:pt x="50060" y="58190"/>
                  <a:pt x="49208" y="57359"/>
                </a:cubicBezTo>
                <a:cubicBezTo>
                  <a:pt x="48356" y="56507"/>
                  <a:pt x="46914" y="57119"/>
                  <a:pt x="46892" y="58321"/>
                </a:cubicBezTo>
                <a:cubicBezTo>
                  <a:pt x="46914" y="59064"/>
                  <a:pt x="47526" y="59676"/>
                  <a:pt x="48268" y="59676"/>
                </a:cubicBezTo>
                <a:close/>
                <a:moveTo>
                  <a:pt x="43439" y="59545"/>
                </a:moveTo>
                <a:cubicBezTo>
                  <a:pt x="44532" y="59545"/>
                  <a:pt x="45078" y="58234"/>
                  <a:pt x="44313" y="57447"/>
                </a:cubicBezTo>
                <a:cubicBezTo>
                  <a:pt x="43549" y="56682"/>
                  <a:pt x="42238" y="57228"/>
                  <a:pt x="42216" y="58321"/>
                </a:cubicBezTo>
                <a:cubicBezTo>
                  <a:pt x="42216" y="58976"/>
                  <a:pt x="42762" y="59523"/>
                  <a:pt x="43439" y="59545"/>
                </a:cubicBezTo>
                <a:close/>
                <a:moveTo>
                  <a:pt x="38610" y="59392"/>
                </a:moveTo>
                <a:cubicBezTo>
                  <a:pt x="39572" y="59392"/>
                  <a:pt x="40053" y="58234"/>
                  <a:pt x="39375" y="57556"/>
                </a:cubicBezTo>
                <a:cubicBezTo>
                  <a:pt x="38698" y="56879"/>
                  <a:pt x="37540" y="57359"/>
                  <a:pt x="37540" y="58321"/>
                </a:cubicBezTo>
                <a:cubicBezTo>
                  <a:pt x="37540" y="58911"/>
                  <a:pt x="38020" y="59392"/>
                  <a:pt x="38610" y="59392"/>
                </a:cubicBezTo>
                <a:close/>
                <a:moveTo>
                  <a:pt x="33781" y="59261"/>
                </a:moveTo>
                <a:cubicBezTo>
                  <a:pt x="34634" y="59261"/>
                  <a:pt x="35049" y="58234"/>
                  <a:pt x="34459" y="57644"/>
                </a:cubicBezTo>
                <a:cubicBezTo>
                  <a:pt x="33869" y="57054"/>
                  <a:pt x="32864" y="57491"/>
                  <a:pt x="32864" y="58321"/>
                </a:cubicBezTo>
                <a:cubicBezTo>
                  <a:pt x="32864" y="58823"/>
                  <a:pt x="33279" y="59261"/>
                  <a:pt x="33781" y="59261"/>
                </a:cubicBezTo>
                <a:close/>
                <a:moveTo>
                  <a:pt x="28974" y="59129"/>
                </a:moveTo>
                <a:cubicBezTo>
                  <a:pt x="29673" y="59129"/>
                  <a:pt x="30045" y="58255"/>
                  <a:pt x="29542" y="57753"/>
                </a:cubicBezTo>
                <a:cubicBezTo>
                  <a:pt x="29018" y="57250"/>
                  <a:pt x="28166" y="57600"/>
                  <a:pt x="28166" y="58321"/>
                </a:cubicBezTo>
                <a:cubicBezTo>
                  <a:pt x="28166" y="58758"/>
                  <a:pt x="28515" y="59129"/>
                  <a:pt x="28974" y="59129"/>
                </a:cubicBezTo>
                <a:close/>
                <a:moveTo>
                  <a:pt x="24145" y="58976"/>
                </a:moveTo>
                <a:cubicBezTo>
                  <a:pt x="24713" y="58976"/>
                  <a:pt x="25019" y="58255"/>
                  <a:pt x="24604" y="57862"/>
                </a:cubicBezTo>
                <a:cubicBezTo>
                  <a:pt x="24189" y="57447"/>
                  <a:pt x="23490" y="57731"/>
                  <a:pt x="23490" y="58321"/>
                </a:cubicBezTo>
                <a:cubicBezTo>
                  <a:pt x="23490" y="58671"/>
                  <a:pt x="23774" y="58976"/>
                  <a:pt x="24145" y="58976"/>
                </a:cubicBezTo>
                <a:close/>
                <a:moveTo>
                  <a:pt x="19316" y="58845"/>
                </a:moveTo>
                <a:cubicBezTo>
                  <a:pt x="19775" y="58845"/>
                  <a:pt x="20015" y="58277"/>
                  <a:pt x="19688" y="57949"/>
                </a:cubicBezTo>
                <a:cubicBezTo>
                  <a:pt x="19360" y="57622"/>
                  <a:pt x="18792" y="57840"/>
                  <a:pt x="18792" y="58321"/>
                </a:cubicBezTo>
                <a:cubicBezTo>
                  <a:pt x="18792" y="58605"/>
                  <a:pt x="19032" y="58845"/>
                  <a:pt x="19316" y="58845"/>
                </a:cubicBezTo>
                <a:close/>
                <a:moveTo>
                  <a:pt x="14487" y="58714"/>
                </a:moveTo>
                <a:cubicBezTo>
                  <a:pt x="14837" y="58692"/>
                  <a:pt x="14990" y="58277"/>
                  <a:pt x="14749" y="58037"/>
                </a:cubicBezTo>
                <a:cubicBezTo>
                  <a:pt x="14509" y="57796"/>
                  <a:pt x="14094" y="57971"/>
                  <a:pt x="14094" y="58299"/>
                </a:cubicBezTo>
                <a:cubicBezTo>
                  <a:pt x="14094" y="58518"/>
                  <a:pt x="14269" y="58692"/>
                  <a:pt x="14487" y="58692"/>
                </a:cubicBezTo>
                <a:close/>
                <a:moveTo>
                  <a:pt x="9658" y="58561"/>
                </a:moveTo>
                <a:cubicBezTo>
                  <a:pt x="9877" y="58561"/>
                  <a:pt x="9986" y="58299"/>
                  <a:pt x="9833" y="58146"/>
                </a:cubicBezTo>
                <a:cubicBezTo>
                  <a:pt x="9680" y="57993"/>
                  <a:pt x="9418" y="58102"/>
                  <a:pt x="9418" y="58321"/>
                </a:cubicBezTo>
                <a:cubicBezTo>
                  <a:pt x="9418" y="58452"/>
                  <a:pt x="9527" y="58561"/>
                  <a:pt x="9658" y="58561"/>
                </a:cubicBezTo>
                <a:close/>
                <a:moveTo>
                  <a:pt x="4829" y="58430"/>
                </a:moveTo>
                <a:cubicBezTo>
                  <a:pt x="4895" y="58430"/>
                  <a:pt x="4938" y="58365"/>
                  <a:pt x="4938" y="58321"/>
                </a:cubicBezTo>
                <a:cubicBezTo>
                  <a:pt x="4938" y="58168"/>
                  <a:pt x="4720" y="58168"/>
                  <a:pt x="4720" y="58321"/>
                </a:cubicBezTo>
                <a:cubicBezTo>
                  <a:pt x="4720" y="58365"/>
                  <a:pt x="4785" y="58430"/>
                  <a:pt x="4829" y="58430"/>
                </a:cubicBezTo>
                <a:close/>
                <a:moveTo>
                  <a:pt x="149591" y="53579"/>
                </a:moveTo>
                <a:cubicBezTo>
                  <a:pt x="149656" y="53579"/>
                  <a:pt x="149700" y="53536"/>
                  <a:pt x="149700" y="53492"/>
                </a:cubicBezTo>
                <a:cubicBezTo>
                  <a:pt x="149700" y="53448"/>
                  <a:pt x="149656" y="53404"/>
                  <a:pt x="149591" y="53404"/>
                </a:cubicBezTo>
                <a:cubicBezTo>
                  <a:pt x="149547" y="53404"/>
                  <a:pt x="149503" y="53448"/>
                  <a:pt x="149503" y="53492"/>
                </a:cubicBezTo>
                <a:cubicBezTo>
                  <a:pt x="149503" y="53536"/>
                  <a:pt x="149547" y="53579"/>
                  <a:pt x="149591" y="53579"/>
                </a:cubicBezTo>
                <a:close/>
                <a:moveTo>
                  <a:pt x="144784" y="53710"/>
                </a:moveTo>
                <a:cubicBezTo>
                  <a:pt x="144980" y="53710"/>
                  <a:pt x="145090" y="53470"/>
                  <a:pt x="144937" y="53317"/>
                </a:cubicBezTo>
                <a:cubicBezTo>
                  <a:pt x="144784" y="53186"/>
                  <a:pt x="144543" y="53295"/>
                  <a:pt x="144543" y="53492"/>
                </a:cubicBezTo>
                <a:cubicBezTo>
                  <a:pt x="144543" y="53623"/>
                  <a:pt x="144653" y="53710"/>
                  <a:pt x="144784" y="53710"/>
                </a:cubicBezTo>
                <a:close/>
                <a:moveTo>
                  <a:pt x="139955" y="53863"/>
                </a:moveTo>
                <a:cubicBezTo>
                  <a:pt x="140282" y="53863"/>
                  <a:pt x="140457" y="53448"/>
                  <a:pt x="140217" y="53230"/>
                </a:cubicBezTo>
                <a:cubicBezTo>
                  <a:pt x="139976" y="52989"/>
                  <a:pt x="139561" y="53164"/>
                  <a:pt x="139583" y="53492"/>
                </a:cubicBezTo>
                <a:cubicBezTo>
                  <a:pt x="139583" y="53689"/>
                  <a:pt x="139736" y="53863"/>
                  <a:pt x="139955" y="53863"/>
                </a:cubicBezTo>
                <a:close/>
                <a:moveTo>
                  <a:pt x="135126" y="53994"/>
                </a:moveTo>
                <a:cubicBezTo>
                  <a:pt x="135584" y="53994"/>
                  <a:pt x="135803" y="53448"/>
                  <a:pt x="135475" y="53120"/>
                </a:cubicBezTo>
                <a:cubicBezTo>
                  <a:pt x="135147" y="52814"/>
                  <a:pt x="134601" y="53033"/>
                  <a:pt x="134623" y="53492"/>
                </a:cubicBezTo>
                <a:cubicBezTo>
                  <a:pt x="134623" y="53776"/>
                  <a:pt x="134841" y="53994"/>
                  <a:pt x="135126" y="53994"/>
                </a:cubicBezTo>
                <a:close/>
                <a:moveTo>
                  <a:pt x="130297" y="54126"/>
                </a:moveTo>
                <a:cubicBezTo>
                  <a:pt x="130865" y="54126"/>
                  <a:pt x="131171" y="53448"/>
                  <a:pt x="130755" y="53033"/>
                </a:cubicBezTo>
                <a:cubicBezTo>
                  <a:pt x="130340" y="52618"/>
                  <a:pt x="129663" y="52924"/>
                  <a:pt x="129663" y="53492"/>
                </a:cubicBezTo>
                <a:cubicBezTo>
                  <a:pt x="129663" y="53841"/>
                  <a:pt x="129947" y="54126"/>
                  <a:pt x="130297" y="54126"/>
                </a:cubicBezTo>
                <a:close/>
                <a:moveTo>
                  <a:pt x="125489" y="54257"/>
                </a:moveTo>
                <a:cubicBezTo>
                  <a:pt x="126189" y="54257"/>
                  <a:pt x="126538" y="53404"/>
                  <a:pt x="126036" y="52924"/>
                </a:cubicBezTo>
                <a:cubicBezTo>
                  <a:pt x="125555" y="52421"/>
                  <a:pt x="124703" y="52793"/>
                  <a:pt x="124725" y="53492"/>
                </a:cubicBezTo>
                <a:cubicBezTo>
                  <a:pt x="124725" y="53907"/>
                  <a:pt x="125052" y="54235"/>
                  <a:pt x="125489" y="54257"/>
                </a:cubicBezTo>
                <a:close/>
                <a:moveTo>
                  <a:pt x="120660" y="54388"/>
                </a:moveTo>
                <a:cubicBezTo>
                  <a:pt x="121469" y="54388"/>
                  <a:pt x="121884" y="53404"/>
                  <a:pt x="121294" y="52814"/>
                </a:cubicBezTo>
                <a:cubicBezTo>
                  <a:pt x="120726" y="52246"/>
                  <a:pt x="119743" y="52662"/>
                  <a:pt x="119743" y="53470"/>
                </a:cubicBezTo>
                <a:cubicBezTo>
                  <a:pt x="119743" y="53973"/>
                  <a:pt x="120158" y="54388"/>
                  <a:pt x="120660" y="54388"/>
                </a:cubicBezTo>
                <a:close/>
                <a:moveTo>
                  <a:pt x="115831" y="54519"/>
                </a:moveTo>
                <a:cubicBezTo>
                  <a:pt x="116749" y="54519"/>
                  <a:pt x="117230" y="53383"/>
                  <a:pt x="116574" y="52727"/>
                </a:cubicBezTo>
                <a:cubicBezTo>
                  <a:pt x="115919" y="52072"/>
                  <a:pt x="114782" y="52552"/>
                  <a:pt x="114782" y="53470"/>
                </a:cubicBezTo>
                <a:cubicBezTo>
                  <a:pt x="114782" y="54038"/>
                  <a:pt x="115263" y="54519"/>
                  <a:pt x="115831" y="54519"/>
                </a:cubicBezTo>
                <a:close/>
                <a:moveTo>
                  <a:pt x="111002" y="54650"/>
                </a:moveTo>
                <a:cubicBezTo>
                  <a:pt x="112051" y="54650"/>
                  <a:pt x="112575" y="53383"/>
                  <a:pt x="111833" y="52640"/>
                </a:cubicBezTo>
                <a:cubicBezTo>
                  <a:pt x="111090" y="51897"/>
                  <a:pt x="109822" y="52421"/>
                  <a:pt x="109822" y="53470"/>
                </a:cubicBezTo>
                <a:cubicBezTo>
                  <a:pt x="109822" y="54126"/>
                  <a:pt x="110347" y="54650"/>
                  <a:pt x="111002" y="54650"/>
                </a:cubicBezTo>
                <a:close/>
                <a:moveTo>
                  <a:pt x="106173" y="54781"/>
                </a:moveTo>
                <a:cubicBezTo>
                  <a:pt x="107331" y="54781"/>
                  <a:pt x="107921" y="53361"/>
                  <a:pt x="107091" y="52552"/>
                </a:cubicBezTo>
                <a:cubicBezTo>
                  <a:pt x="106282" y="51722"/>
                  <a:pt x="104884" y="52312"/>
                  <a:pt x="104884" y="53470"/>
                </a:cubicBezTo>
                <a:cubicBezTo>
                  <a:pt x="104884" y="54191"/>
                  <a:pt x="105452" y="54781"/>
                  <a:pt x="106173" y="54781"/>
                </a:cubicBezTo>
                <a:close/>
                <a:moveTo>
                  <a:pt x="101344" y="54890"/>
                </a:moveTo>
                <a:cubicBezTo>
                  <a:pt x="102612" y="54890"/>
                  <a:pt x="103245" y="53361"/>
                  <a:pt x="102349" y="52465"/>
                </a:cubicBezTo>
                <a:cubicBezTo>
                  <a:pt x="101453" y="51569"/>
                  <a:pt x="99924" y="52203"/>
                  <a:pt x="99924" y="53470"/>
                </a:cubicBezTo>
                <a:cubicBezTo>
                  <a:pt x="99924" y="54257"/>
                  <a:pt x="100558" y="54890"/>
                  <a:pt x="101344" y="54890"/>
                </a:cubicBezTo>
                <a:close/>
                <a:moveTo>
                  <a:pt x="96515" y="55021"/>
                </a:moveTo>
                <a:cubicBezTo>
                  <a:pt x="97892" y="55000"/>
                  <a:pt x="98591" y="53339"/>
                  <a:pt x="97608" y="52377"/>
                </a:cubicBezTo>
                <a:cubicBezTo>
                  <a:pt x="96646" y="51416"/>
                  <a:pt x="94986" y="52093"/>
                  <a:pt x="94986" y="53470"/>
                </a:cubicBezTo>
                <a:cubicBezTo>
                  <a:pt x="94986" y="54322"/>
                  <a:pt x="95685" y="55021"/>
                  <a:pt x="96515" y="55021"/>
                </a:cubicBezTo>
                <a:close/>
                <a:moveTo>
                  <a:pt x="91708" y="55109"/>
                </a:moveTo>
                <a:cubicBezTo>
                  <a:pt x="93150" y="55109"/>
                  <a:pt x="93893" y="53361"/>
                  <a:pt x="92866" y="52312"/>
                </a:cubicBezTo>
                <a:cubicBezTo>
                  <a:pt x="91817" y="51285"/>
                  <a:pt x="90069" y="52028"/>
                  <a:pt x="90069" y="53470"/>
                </a:cubicBezTo>
                <a:cubicBezTo>
                  <a:pt x="90069" y="54388"/>
                  <a:pt x="90790" y="55109"/>
                  <a:pt x="91708" y="55109"/>
                </a:cubicBezTo>
                <a:close/>
                <a:moveTo>
                  <a:pt x="86879" y="55218"/>
                </a:moveTo>
                <a:cubicBezTo>
                  <a:pt x="88430" y="55218"/>
                  <a:pt x="89195" y="53339"/>
                  <a:pt x="88103" y="52246"/>
                </a:cubicBezTo>
                <a:cubicBezTo>
                  <a:pt x="87010" y="51154"/>
                  <a:pt x="85131" y="51919"/>
                  <a:pt x="85131" y="53470"/>
                </a:cubicBezTo>
                <a:cubicBezTo>
                  <a:pt x="85131" y="54431"/>
                  <a:pt x="85917" y="55218"/>
                  <a:pt x="86879" y="55218"/>
                </a:cubicBezTo>
                <a:close/>
                <a:moveTo>
                  <a:pt x="82050" y="55262"/>
                </a:moveTo>
                <a:cubicBezTo>
                  <a:pt x="83645" y="55262"/>
                  <a:pt x="84453" y="53339"/>
                  <a:pt x="83317" y="52203"/>
                </a:cubicBezTo>
                <a:cubicBezTo>
                  <a:pt x="82181" y="51066"/>
                  <a:pt x="80258" y="51875"/>
                  <a:pt x="80258" y="53470"/>
                </a:cubicBezTo>
                <a:cubicBezTo>
                  <a:pt x="80258" y="54453"/>
                  <a:pt x="81067" y="55262"/>
                  <a:pt x="82050" y="55262"/>
                </a:cubicBezTo>
                <a:close/>
                <a:moveTo>
                  <a:pt x="77221" y="55284"/>
                </a:moveTo>
                <a:cubicBezTo>
                  <a:pt x="78838" y="55284"/>
                  <a:pt x="79668" y="53339"/>
                  <a:pt x="78510" y="52181"/>
                </a:cubicBezTo>
                <a:cubicBezTo>
                  <a:pt x="77374" y="51023"/>
                  <a:pt x="75407" y="51853"/>
                  <a:pt x="75407" y="53470"/>
                </a:cubicBezTo>
                <a:cubicBezTo>
                  <a:pt x="75407" y="54475"/>
                  <a:pt x="76216" y="55284"/>
                  <a:pt x="77221" y="55284"/>
                </a:cubicBezTo>
                <a:close/>
                <a:moveTo>
                  <a:pt x="72392" y="55262"/>
                </a:moveTo>
                <a:cubicBezTo>
                  <a:pt x="73987" y="55262"/>
                  <a:pt x="74795" y="53339"/>
                  <a:pt x="73659" y="52203"/>
                </a:cubicBezTo>
                <a:cubicBezTo>
                  <a:pt x="72523" y="51066"/>
                  <a:pt x="70600" y="51875"/>
                  <a:pt x="70600" y="53470"/>
                </a:cubicBezTo>
                <a:cubicBezTo>
                  <a:pt x="70600" y="54453"/>
                  <a:pt x="71409" y="55262"/>
                  <a:pt x="72392" y="55262"/>
                </a:cubicBezTo>
                <a:close/>
                <a:moveTo>
                  <a:pt x="67563" y="55196"/>
                </a:moveTo>
                <a:cubicBezTo>
                  <a:pt x="69114" y="55196"/>
                  <a:pt x="69879" y="53339"/>
                  <a:pt x="68786" y="52246"/>
                </a:cubicBezTo>
                <a:cubicBezTo>
                  <a:pt x="67694" y="51154"/>
                  <a:pt x="65837" y="51940"/>
                  <a:pt x="65837" y="53470"/>
                </a:cubicBezTo>
                <a:cubicBezTo>
                  <a:pt x="65837" y="54431"/>
                  <a:pt x="66623" y="55196"/>
                  <a:pt x="67563" y="55196"/>
                </a:cubicBezTo>
                <a:close/>
                <a:moveTo>
                  <a:pt x="62734" y="55109"/>
                </a:moveTo>
                <a:cubicBezTo>
                  <a:pt x="64198" y="55109"/>
                  <a:pt x="64941" y="53339"/>
                  <a:pt x="63914" y="52312"/>
                </a:cubicBezTo>
                <a:cubicBezTo>
                  <a:pt x="62865" y="51263"/>
                  <a:pt x="61095" y="52006"/>
                  <a:pt x="61095" y="53470"/>
                </a:cubicBezTo>
                <a:cubicBezTo>
                  <a:pt x="61095" y="54366"/>
                  <a:pt x="61838" y="55109"/>
                  <a:pt x="62734" y="55109"/>
                </a:cubicBezTo>
                <a:close/>
                <a:moveTo>
                  <a:pt x="57927" y="55000"/>
                </a:moveTo>
                <a:cubicBezTo>
                  <a:pt x="59281" y="55021"/>
                  <a:pt x="59981" y="53361"/>
                  <a:pt x="59019" y="52377"/>
                </a:cubicBezTo>
                <a:cubicBezTo>
                  <a:pt x="58036" y="51416"/>
                  <a:pt x="56375" y="52093"/>
                  <a:pt x="56375" y="53470"/>
                </a:cubicBezTo>
                <a:cubicBezTo>
                  <a:pt x="56375" y="54322"/>
                  <a:pt x="57074" y="55000"/>
                  <a:pt x="57927" y="55000"/>
                </a:cubicBezTo>
                <a:close/>
                <a:moveTo>
                  <a:pt x="53098" y="54890"/>
                </a:moveTo>
                <a:cubicBezTo>
                  <a:pt x="54365" y="54890"/>
                  <a:pt x="54999" y="53361"/>
                  <a:pt x="54103" y="52465"/>
                </a:cubicBezTo>
                <a:cubicBezTo>
                  <a:pt x="53207" y="51569"/>
                  <a:pt x="51677" y="52203"/>
                  <a:pt x="51677" y="53470"/>
                </a:cubicBezTo>
                <a:cubicBezTo>
                  <a:pt x="51677" y="54257"/>
                  <a:pt x="52311" y="54890"/>
                  <a:pt x="53098" y="54890"/>
                </a:cubicBezTo>
                <a:close/>
                <a:moveTo>
                  <a:pt x="48268" y="54803"/>
                </a:moveTo>
                <a:cubicBezTo>
                  <a:pt x="49427" y="54803"/>
                  <a:pt x="50017" y="53404"/>
                  <a:pt x="49186" y="52574"/>
                </a:cubicBezTo>
                <a:cubicBezTo>
                  <a:pt x="48378" y="51766"/>
                  <a:pt x="46979" y="52334"/>
                  <a:pt x="46979" y="53492"/>
                </a:cubicBezTo>
                <a:cubicBezTo>
                  <a:pt x="46979" y="54213"/>
                  <a:pt x="47547" y="54803"/>
                  <a:pt x="48268" y="54803"/>
                </a:cubicBezTo>
                <a:close/>
                <a:moveTo>
                  <a:pt x="43439" y="54650"/>
                </a:moveTo>
                <a:cubicBezTo>
                  <a:pt x="44488" y="54650"/>
                  <a:pt x="44991" y="53404"/>
                  <a:pt x="44270" y="52662"/>
                </a:cubicBezTo>
                <a:cubicBezTo>
                  <a:pt x="43527" y="51940"/>
                  <a:pt x="42281" y="52465"/>
                  <a:pt x="42281" y="53492"/>
                </a:cubicBezTo>
                <a:cubicBezTo>
                  <a:pt x="42281" y="54147"/>
                  <a:pt x="42806" y="54650"/>
                  <a:pt x="43439" y="54650"/>
                </a:cubicBezTo>
                <a:close/>
                <a:moveTo>
                  <a:pt x="38610" y="54519"/>
                </a:moveTo>
                <a:cubicBezTo>
                  <a:pt x="39528" y="54519"/>
                  <a:pt x="39987" y="53404"/>
                  <a:pt x="39353" y="52771"/>
                </a:cubicBezTo>
                <a:cubicBezTo>
                  <a:pt x="38698" y="52115"/>
                  <a:pt x="37583" y="52574"/>
                  <a:pt x="37583" y="53492"/>
                </a:cubicBezTo>
                <a:cubicBezTo>
                  <a:pt x="37583" y="54060"/>
                  <a:pt x="38042" y="54519"/>
                  <a:pt x="38610" y="54519"/>
                </a:cubicBezTo>
                <a:close/>
                <a:moveTo>
                  <a:pt x="33803" y="54388"/>
                </a:moveTo>
                <a:cubicBezTo>
                  <a:pt x="34590" y="54388"/>
                  <a:pt x="35005" y="53426"/>
                  <a:pt x="34437" y="52858"/>
                </a:cubicBezTo>
                <a:cubicBezTo>
                  <a:pt x="33869" y="52290"/>
                  <a:pt x="32886" y="52683"/>
                  <a:pt x="32907" y="53492"/>
                </a:cubicBezTo>
                <a:cubicBezTo>
                  <a:pt x="32886" y="53994"/>
                  <a:pt x="33301" y="54388"/>
                  <a:pt x="33803" y="54388"/>
                </a:cubicBezTo>
                <a:close/>
                <a:moveTo>
                  <a:pt x="28974" y="54257"/>
                </a:moveTo>
                <a:cubicBezTo>
                  <a:pt x="29652" y="54257"/>
                  <a:pt x="30001" y="53426"/>
                  <a:pt x="29499" y="52946"/>
                </a:cubicBezTo>
                <a:cubicBezTo>
                  <a:pt x="29018" y="52465"/>
                  <a:pt x="28209" y="52814"/>
                  <a:pt x="28209" y="53492"/>
                </a:cubicBezTo>
                <a:cubicBezTo>
                  <a:pt x="28209" y="53907"/>
                  <a:pt x="28537" y="54257"/>
                  <a:pt x="28974" y="54257"/>
                </a:cubicBezTo>
                <a:close/>
                <a:moveTo>
                  <a:pt x="24145" y="54126"/>
                </a:moveTo>
                <a:cubicBezTo>
                  <a:pt x="24713" y="54126"/>
                  <a:pt x="24997" y="53426"/>
                  <a:pt x="24582" y="53033"/>
                </a:cubicBezTo>
                <a:cubicBezTo>
                  <a:pt x="24189" y="52640"/>
                  <a:pt x="23511" y="52924"/>
                  <a:pt x="23511" y="53492"/>
                </a:cubicBezTo>
                <a:cubicBezTo>
                  <a:pt x="23511" y="53841"/>
                  <a:pt x="23796" y="54126"/>
                  <a:pt x="24145" y="54126"/>
                </a:cubicBezTo>
                <a:close/>
                <a:moveTo>
                  <a:pt x="19316" y="53973"/>
                </a:moveTo>
                <a:cubicBezTo>
                  <a:pt x="19753" y="53973"/>
                  <a:pt x="19972" y="53448"/>
                  <a:pt x="19666" y="53120"/>
                </a:cubicBezTo>
                <a:cubicBezTo>
                  <a:pt x="19360" y="52814"/>
                  <a:pt x="18814" y="53033"/>
                  <a:pt x="18814" y="53492"/>
                </a:cubicBezTo>
                <a:cubicBezTo>
                  <a:pt x="18814" y="53754"/>
                  <a:pt x="19032" y="53973"/>
                  <a:pt x="19316" y="53973"/>
                </a:cubicBezTo>
                <a:close/>
                <a:moveTo>
                  <a:pt x="14487" y="53841"/>
                </a:moveTo>
                <a:cubicBezTo>
                  <a:pt x="14815" y="53841"/>
                  <a:pt x="14968" y="53448"/>
                  <a:pt x="14749" y="53230"/>
                </a:cubicBezTo>
                <a:cubicBezTo>
                  <a:pt x="14509" y="52989"/>
                  <a:pt x="14116" y="53164"/>
                  <a:pt x="14137" y="53492"/>
                </a:cubicBezTo>
                <a:cubicBezTo>
                  <a:pt x="14137" y="53689"/>
                  <a:pt x="14290" y="53841"/>
                  <a:pt x="14487" y="53841"/>
                </a:cubicBezTo>
                <a:close/>
                <a:moveTo>
                  <a:pt x="9658" y="53710"/>
                </a:moveTo>
                <a:cubicBezTo>
                  <a:pt x="9855" y="53710"/>
                  <a:pt x="9964" y="53470"/>
                  <a:pt x="9811" y="53339"/>
                </a:cubicBezTo>
                <a:cubicBezTo>
                  <a:pt x="9680" y="53186"/>
                  <a:pt x="9440" y="53295"/>
                  <a:pt x="9461" y="53492"/>
                </a:cubicBezTo>
                <a:cubicBezTo>
                  <a:pt x="9440" y="53601"/>
                  <a:pt x="9549" y="53710"/>
                  <a:pt x="9658" y="53710"/>
                </a:cubicBezTo>
                <a:close/>
                <a:moveTo>
                  <a:pt x="4829" y="53579"/>
                </a:moveTo>
                <a:cubicBezTo>
                  <a:pt x="4938" y="53579"/>
                  <a:pt x="4938" y="53383"/>
                  <a:pt x="4829" y="53404"/>
                </a:cubicBezTo>
                <a:cubicBezTo>
                  <a:pt x="4742" y="53426"/>
                  <a:pt x="4742" y="53557"/>
                  <a:pt x="4829" y="53579"/>
                </a:cubicBezTo>
                <a:close/>
                <a:moveTo>
                  <a:pt x="149591" y="48728"/>
                </a:moveTo>
                <a:cubicBezTo>
                  <a:pt x="149700" y="48728"/>
                  <a:pt x="149525" y="48554"/>
                  <a:pt x="149525" y="48663"/>
                </a:cubicBezTo>
                <a:cubicBezTo>
                  <a:pt x="149525" y="48707"/>
                  <a:pt x="149569" y="48728"/>
                  <a:pt x="149591" y="48728"/>
                </a:cubicBezTo>
                <a:close/>
                <a:moveTo>
                  <a:pt x="144784" y="48859"/>
                </a:moveTo>
                <a:cubicBezTo>
                  <a:pt x="144958" y="48859"/>
                  <a:pt x="145046" y="48641"/>
                  <a:pt x="144915" y="48510"/>
                </a:cubicBezTo>
                <a:cubicBezTo>
                  <a:pt x="144784" y="48401"/>
                  <a:pt x="144565" y="48488"/>
                  <a:pt x="144565" y="48663"/>
                </a:cubicBezTo>
                <a:cubicBezTo>
                  <a:pt x="144565" y="48772"/>
                  <a:pt x="144653" y="48859"/>
                  <a:pt x="144784" y="48859"/>
                </a:cubicBezTo>
                <a:close/>
                <a:moveTo>
                  <a:pt x="139955" y="48991"/>
                </a:moveTo>
                <a:cubicBezTo>
                  <a:pt x="140239" y="48991"/>
                  <a:pt x="140392" y="48641"/>
                  <a:pt x="140195" y="48422"/>
                </a:cubicBezTo>
                <a:cubicBezTo>
                  <a:pt x="139976" y="48204"/>
                  <a:pt x="139605" y="48357"/>
                  <a:pt x="139605" y="48663"/>
                </a:cubicBezTo>
                <a:cubicBezTo>
                  <a:pt x="139605" y="48838"/>
                  <a:pt x="139758" y="48991"/>
                  <a:pt x="139955" y="48991"/>
                </a:cubicBezTo>
                <a:close/>
                <a:moveTo>
                  <a:pt x="135126" y="49122"/>
                </a:moveTo>
                <a:cubicBezTo>
                  <a:pt x="135541" y="49122"/>
                  <a:pt x="135759" y="48619"/>
                  <a:pt x="135453" y="48335"/>
                </a:cubicBezTo>
                <a:cubicBezTo>
                  <a:pt x="135169" y="48029"/>
                  <a:pt x="134645" y="48248"/>
                  <a:pt x="134645" y="48663"/>
                </a:cubicBezTo>
                <a:cubicBezTo>
                  <a:pt x="134645" y="48925"/>
                  <a:pt x="134863" y="49122"/>
                  <a:pt x="135126" y="49122"/>
                </a:cubicBezTo>
                <a:close/>
                <a:moveTo>
                  <a:pt x="130297" y="49275"/>
                </a:moveTo>
                <a:cubicBezTo>
                  <a:pt x="130843" y="49253"/>
                  <a:pt x="131105" y="48619"/>
                  <a:pt x="130734" y="48226"/>
                </a:cubicBezTo>
                <a:cubicBezTo>
                  <a:pt x="130340" y="47854"/>
                  <a:pt x="129685" y="48117"/>
                  <a:pt x="129685" y="48663"/>
                </a:cubicBezTo>
                <a:cubicBezTo>
                  <a:pt x="129685" y="48991"/>
                  <a:pt x="129969" y="49275"/>
                  <a:pt x="130297" y="49275"/>
                </a:cubicBezTo>
                <a:close/>
                <a:moveTo>
                  <a:pt x="125467" y="49384"/>
                </a:moveTo>
                <a:cubicBezTo>
                  <a:pt x="126123" y="49384"/>
                  <a:pt x="126429" y="48597"/>
                  <a:pt x="125992" y="48138"/>
                </a:cubicBezTo>
                <a:cubicBezTo>
                  <a:pt x="125533" y="47701"/>
                  <a:pt x="124746" y="48007"/>
                  <a:pt x="124746" y="48663"/>
                </a:cubicBezTo>
                <a:cubicBezTo>
                  <a:pt x="124746" y="49056"/>
                  <a:pt x="125074" y="49384"/>
                  <a:pt x="125467" y="49384"/>
                </a:cubicBezTo>
                <a:close/>
                <a:moveTo>
                  <a:pt x="120638" y="49515"/>
                </a:moveTo>
                <a:cubicBezTo>
                  <a:pt x="121403" y="49515"/>
                  <a:pt x="121797" y="48597"/>
                  <a:pt x="121250" y="48051"/>
                </a:cubicBezTo>
                <a:cubicBezTo>
                  <a:pt x="120704" y="47505"/>
                  <a:pt x="119786" y="47898"/>
                  <a:pt x="119786" y="48663"/>
                </a:cubicBezTo>
                <a:cubicBezTo>
                  <a:pt x="119786" y="49144"/>
                  <a:pt x="120180" y="49515"/>
                  <a:pt x="120638" y="49515"/>
                </a:cubicBezTo>
                <a:close/>
                <a:moveTo>
                  <a:pt x="115831" y="49646"/>
                </a:moveTo>
                <a:cubicBezTo>
                  <a:pt x="116705" y="49646"/>
                  <a:pt x="117142" y="48575"/>
                  <a:pt x="116530" y="47964"/>
                </a:cubicBezTo>
                <a:cubicBezTo>
                  <a:pt x="115897" y="47330"/>
                  <a:pt x="114826" y="47767"/>
                  <a:pt x="114826" y="48663"/>
                </a:cubicBezTo>
                <a:cubicBezTo>
                  <a:pt x="114826" y="49209"/>
                  <a:pt x="115263" y="49646"/>
                  <a:pt x="115831" y="49646"/>
                </a:cubicBezTo>
                <a:close/>
                <a:moveTo>
                  <a:pt x="111002" y="49777"/>
                </a:moveTo>
                <a:cubicBezTo>
                  <a:pt x="111986" y="49777"/>
                  <a:pt x="112488" y="48575"/>
                  <a:pt x="111789" y="47876"/>
                </a:cubicBezTo>
                <a:cubicBezTo>
                  <a:pt x="111090" y="47177"/>
                  <a:pt x="109888" y="47680"/>
                  <a:pt x="109888" y="48663"/>
                </a:cubicBezTo>
                <a:cubicBezTo>
                  <a:pt x="109888" y="49275"/>
                  <a:pt x="110390" y="49777"/>
                  <a:pt x="111002" y="49777"/>
                </a:cubicBezTo>
                <a:close/>
                <a:moveTo>
                  <a:pt x="106173" y="49886"/>
                </a:moveTo>
                <a:cubicBezTo>
                  <a:pt x="107266" y="49886"/>
                  <a:pt x="107812" y="48575"/>
                  <a:pt x="107047" y="47789"/>
                </a:cubicBezTo>
                <a:cubicBezTo>
                  <a:pt x="106261" y="47024"/>
                  <a:pt x="104928" y="47570"/>
                  <a:pt x="104928" y="48663"/>
                </a:cubicBezTo>
                <a:cubicBezTo>
                  <a:pt x="104928" y="49340"/>
                  <a:pt x="105496" y="49886"/>
                  <a:pt x="106173" y="49886"/>
                </a:cubicBezTo>
                <a:close/>
                <a:moveTo>
                  <a:pt x="101344" y="50018"/>
                </a:moveTo>
                <a:cubicBezTo>
                  <a:pt x="102546" y="50018"/>
                  <a:pt x="103158" y="48554"/>
                  <a:pt x="102306" y="47701"/>
                </a:cubicBezTo>
                <a:cubicBezTo>
                  <a:pt x="101453" y="46849"/>
                  <a:pt x="99989" y="47461"/>
                  <a:pt x="99989" y="48663"/>
                </a:cubicBezTo>
                <a:cubicBezTo>
                  <a:pt x="99989" y="49406"/>
                  <a:pt x="100601" y="50018"/>
                  <a:pt x="101344" y="50018"/>
                </a:cubicBezTo>
                <a:close/>
                <a:moveTo>
                  <a:pt x="96515" y="50105"/>
                </a:moveTo>
                <a:cubicBezTo>
                  <a:pt x="97804" y="50105"/>
                  <a:pt x="98460" y="48554"/>
                  <a:pt x="97542" y="47636"/>
                </a:cubicBezTo>
                <a:cubicBezTo>
                  <a:pt x="96624" y="46718"/>
                  <a:pt x="95073" y="47374"/>
                  <a:pt x="95073" y="48663"/>
                </a:cubicBezTo>
                <a:cubicBezTo>
                  <a:pt x="95073" y="49449"/>
                  <a:pt x="95729" y="50105"/>
                  <a:pt x="96515" y="50105"/>
                </a:cubicBezTo>
                <a:close/>
                <a:moveTo>
                  <a:pt x="91686" y="50192"/>
                </a:moveTo>
                <a:cubicBezTo>
                  <a:pt x="93063" y="50192"/>
                  <a:pt x="93762" y="48532"/>
                  <a:pt x="92779" y="47570"/>
                </a:cubicBezTo>
                <a:cubicBezTo>
                  <a:pt x="91817" y="46609"/>
                  <a:pt x="90157" y="47286"/>
                  <a:pt x="90157" y="48663"/>
                </a:cubicBezTo>
                <a:cubicBezTo>
                  <a:pt x="90157" y="49515"/>
                  <a:pt x="90834" y="50192"/>
                  <a:pt x="91686" y="50192"/>
                </a:cubicBezTo>
                <a:close/>
                <a:moveTo>
                  <a:pt x="86857" y="50280"/>
                </a:moveTo>
                <a:cubicBezTo>
                  <a:pt x="88299" y="50280"/>
                  <a:pt x="89020" y="48532"/>
                  <a:pt x="88015" y="47505"/>
                </a:cubicBezTo>
                <a:cubicBezTo>
                  <a:pt x="86988" y="46500"/>
                  <a:pt x="85240" y="47221"/>
                  <a:pt x="85240" y="48663"/>
                </a:cubicBezTo>
                <a:cubicBezTo>
                  <a:pt x="85240" y="49559"/>
                  <a:pt x="85961" y="50280"/>
                  <a:pt x="86857" y="50280"/>
                </a:cubicBezTo>
                <a:close/>
                <a:moveTo>
                  <a:pt x="82028" y="50323"/>
                </a:moveTo>
                <a:cubicBezTo>
                  <a:pt x="83514" y="50323"/>
                  <a:pt x="84257" y="48532"/>
                  <a:pt x="83208" y="47483"/>
                </a:cubicBezTo>
                <a:cubicBezTo>
                  <a:pt x="82181" y="46434"/>
                  <a:pt x="80389" y="47177"/>
                  <a:pt x="80389" y="48663"/>
                </a:cubicBezTo>
                <a:cubicBezTo>
                  <a:pt x="80389" y="49581"/>
                  <a:pt x="81132" y="50323"/>
                  <a:pt x="82028" y="50323"/>
                </a:cubicBezTo>
                <a:close/>
                <a:moveTo>
                  <a:pt x="77221" y="50345"/>
                </a:moveTo>
                <a:cubicBezTo>
                  <a:pt x="78707" y="50345"/>
                  <a:pt x="79450" y="48532"/>
                  <a:pt x="78401" y="47483"/>
                </a:cubicBezTo>
                <a:cubicBezTo>
                  <a:pt x="77352" y="46412"/>
                  <a:pt x="75538" y="47177"/>
                  <a:pt x="75538" y="48663"/>
                </a:cubicBezTo>
                <a:cubicBezTo>
                  <a:pt x="75538" y="49581"/>
                  <a:pt x="76281" y="50323"/>
                  <a:pt x="77221" y="50345"/>
                </a:cubicBezTo>
                <a:close/>
                <a:moveTo>
                  <a:pt x="72392" y="50323"/>
                </a:moveTo>
                <a:cubicBezTo>
                  <a:pt x="73878" y="50323"/>
                  <a:pt x="74599" y="48532"/>
                  <a:pt x="73572" y="47483"/>
                </a:cubicBezTo>
                <a:cubicBezTo>
                  <a:pt x="72523" y="46434"/>
                  <a:pt x="70731" y="47177"/>
                  <a:pt x="70731" y="48663"/>
                </a:cubicBezTo>
                <a:cubicBezTo>
                  <a:pt x="70731" y="49581"/>
                  <a:pt x="71474" y="50323"/>
                  <a:pt x="72392" y="50323"/>
                </a:cubicBezTo>
                <a:close/>
                <a:moveTo>
                  <a:pt x="67563" y="50258"/>
                </a:moveTo>
                <a:cubicBezTo>
                  <a:pt x="68983" y="50258"/>
                  <a:pt x="69704" y="48532"/>
                  <a:pt x="68699" y="47527"/>
                </a:cubicBezTo>
                <a:cubicBezTo>
                  <a:pt x="67694" y="46521"/>
                  <a:pt x="65946" y="47221"/>
                  <a:pt x="65946" y="48663"/>
                </a:cubicBezTo>
                <a:cubicBezTo>
                  <a:pt x="65946" y="49537"/>
                  <a:pt x="66667" y="50258"/>
                  <a:pt x="67563" y="50258"/>
                </a:cubicBezTo>
                <a:close/>
                <a:moveTo>
                  <a:pt x="62734" y="50192"/>
                </a:moveTo>
                <a:cubicBezTo>
                  <a:pt x="64110" y="50192"/>
                  <a:pt x="64810" y="48554"/>
                  <a:pt x="63826" y="47570"/>
                </a:cubicBezTo>
                <a:cubicBezTo>
                  <a:pt x="62865" y="46609"/>
                  <a:pt x="61204" y="47286"/>
                  <a:pt x="61204" y="48663"/>
                </a:cubicBezTo>
                <a:cubicBezTo>
                  <a:pt x="61204" y="49515"/>
                  <a:pt x="61882" y="50192"/>
                  <a:pt x="62734" y="50192"/>
                </a:cubicBezTo>
                <a:close/>
                <a:moveTo>
                  <a:pt x="57905" y="50105"/>
                </a:moveTo>
                <a:cubicBezTo>
                  <a:pt x="59194" y="50105"/>
                  <a:pt x="59849" y="48554"/>
                  <a:pt x="58932" y="47636"/>
                </a:cubicBezTo>
                <a:cubicBezTo>
                  <a:pt x="58036" y="46718"/>
                  <a:pt x="56463" y="47374"/>
                  <a:pt x="56463" y="48663"/>
                </a:cubicBezTo>
                <a:cubicBezTo>
                  <a:pt x="56463" y="49449"/>
                  <a:pt x="57118" y="50105"/>
                  <a:pt x="57905" y="50105"/>
                </a:cubicBezTo>
                <a:close/>
                <a:moveTo>
                  <a:pt x="53076" y="49996"/>
                </a:moveTo>
                <a:cubicBezTo>
                  <a:pt x="54277" y="49996"/>
                  <a:pt x="54867" y="48554"/>
                  <a:pt x="54037" y="47723"/>
                </a:cubicBezTo>
                <a:cubicBezTo>
                  <a:pt x="53185" y="46871"/>
                  <a:pt x="51743" y="47461"/>
                  <a:pt x="51743" y="48663"/>
                </a:cubicBezTo>
                <a:cubicBezTo>
                  <a:pt x="51743" y="49406"/>
                  <a:pt x="52355" y="49996"/>
                  <a:pt x="53076" y="49996"/>
                </a:cubicBezTo>
                <a:close/>
                <a:moveTo>
                  <a:pt x="48268" y="49886"/>
                </a:moveTo>
                <a:cubicBezTo>
                  <a:pt x="49361" y="49886"/>
                  <a:pt x="49907" y="48575"/>
                  <a:pt x="49121" y="47789"/>
                </a:cubicBezTo>
                <a:cubicBezTo>
                  <a:pt x="48356" y="47024"/>
                  <a:pt x="47045" y="47570"/>
                  <a:pt x="47045" y="48663"/>
                </a:cubicBezTo>
                <a:cubicBezTo>
                  <a:pt x="47045" y="49340"/>
                  <a:pt x="47591" y="49886"/>
                  <a:pt x="48268" y="49886"/>
                </a:cubicBezTo>
                <a:close/>
                <a:moveTo>
                  <a:pt x="43439" y="49755"/>
                </a:moveTo>
                <a:cubicBezTo>
                  <a:pt x="44423" y="49755"/>
                  <a:pt x="44903" y="48575"/>
                  <a:pt x="44204" y="47898"/>
                </a:cubicBezTo>
                <a:cubicBezTo>
                  <a:pt x="43527" y="47199"/>
                  <a:pt x="42347" y="47701"/>
                  <a:pt x="42347" y="48663"/>
                </a:cubicBezTo>
                <a:cubicBezTo>
                  <a:pt x="42347" y="49275"/>
                  <a:pt x="42849" y="49755"/>
                  <a:pt x="43439" y="49755"/>
                </a:cubicBezTo>
                <a:close/>
                <a:moveTo>
                  <a:pt x="38610" y="49646"/>
                </a:moveTo>
                <a:cubicBezTo>
                  <a:pt x="39484" y="49646"/>
                  <a:pt x="39921" y="48597"/>
                  <a:pt x="39310" y="47964"/>
                </a:cubicBezTo>
                <a:cubicBezTo>
                  <a:pt x="38698" y="47352"/>
                  <a:pt x="37649" y="47789"/>
                  <a:pt x="37627" y="48663"/>
                </a:cubicBezTo>
                <a:cubicBezTo>
                  <a:pt x="37627" y="49209"/>
                  <a:pt x="38064" y="49646"/>
                  <a:pt x="38610" y="49646"/>
                </a:cubicBezTo>
                <a:close/>
                <a:moveTo>
                  <a:pt x="33781" y="49515"/>
                </a:moveTo>
                <a:cubicBezTo>
                  <a:pt x="34546" y="49515"/>
                  <a:pt x="34918" y="48597"/>
                  <a:pt x="34393" y="48073"/>
                </a:cubicBezTo>
                <a:cubicBezTo>
                  <a:pt x="33847" y="47527"/>
                  <a:pt x="32951" y="47898"/>
                  <a:pt x="32951" y="48663"/>
                </a:cubicBezTo>
                <a:cubicBezTo>
                  <a:pt x="32951" y="49122"/>
                  <a:pt x="33323" y="49515"/>
                  <a:pt x="33781" y="49515"/>
                </a:cubicBezTo>
                <a:close/>
                <a:moveTo>
                  <a:pt x="28974" y="49384"/>
                </a:moveTo>
                <a:cubicBezTo>
                  <a:pt x="29608" y="49384"/>
                  <a:pt x="29936" y="48597"/>
                  <a:pt x="29477" y="48138"/>
                </a:cubicBezTo>
                <a:cubicBezTo>
                  <a:pt x="29018" y="47701"/>
                  <a:pt x="28231" y="48007"/>
                  <a:pt x="28231" y="48663"/>
                </a:cubicBezTo>
                <a:cubicBezTo>
                  <a:pt x="28231" y="49056"/>
                  <a:pt x="28559" y="49384"/>
                  <a:pt x="28974" y="49384"/>
                </a:cubicBezTo>
                <a:close/>
                <a:moveTo>
                  <a:pt x="24145" y="49253"/>
                </a:moveTo>
                <a:cubicBezTo>
                  <a:pt x="24670" y="49253"/>
                  <a:pt x="24932" y="48619"/>
                  <a:pt x="24560" y="48248"/>
                </a:cubicBezTo>
                <a:cubicBezTo>
                  <a:pt x="24189" y="47876"/>
                  <a:pt x="23555" y="48138"/>
                  <a:pt x="23555" y="48663"/>
                </a:cubicBezTo>
                <a:cubicBezTo>
                  <a:pt x="23555" y="48991"/>
                  <a:pt x="23817" y="49253"/>
                  <a:pt x="24145" y="49253"/>
                </a:cubicBezTo>
                <a:close/>
                <a:moveTo>
                  <a:pt x="19316" y="49122"/>
                </a:moveTo>
                <a:cubicBezTo>
                  <a:pt x="19731" y="49122"/>
                  <a:pt x="19928" y="48619"/>
                  <a:pt x="19644" y="48335"/>
                </a:cubicBezTo>
                <a:cubicBezTo>
                  <a:pt x="19360" y="48051"/>
                  <a:pt x="18857" y="48248"/>
                  <a:pt x="18857" y="48663"/>
                </a:cubicBezTo>
                <a:cubicBezTo>
                  <a:pt x="18857" y="48903"/>
                  <a:pt x="19054" y="49122"/>
                  <a:pt x="19316" y="49122"/>
                </a:cubicBezTo>
                <a:close/>
                <a:moveTo>
                  <a:pt x="14487" y="48991"/>
                </a:moveTo>
                <a:cubicBezTo>
                  <a:pt x="14771" y="48991"/>
                  <a:pt x="14924" y="48641"/>
                  <a:pt x="14727" y="48444"/>
                </a:cubicBezTo>
                <a:cubicBezTo>
                  <a:pt x="14509" y="48226"/>
                  <a:pt x="14159" y="48379"/>
                  <a:pt x="14159" y="48663"/>
                </a:cubicBezTo>
                <a:cubicBezTo>
                  <a:pt x="14159" y="48838"/>
                  <a:pt x="14312" y="48991"/>
                  <a:pt x="14487" y="48991"/>
                </a:cubicBezTo>
                <a:close/>
                <a:moveTo>
                  <a:pt x="9658" y="48859"/>
                </a:moveTo>
                <a:cubicBezTo>
                  <a:pt x="9833" y="48859"/>
                  <a:pt x="9920" y="48641"/>
                  <a:pt x="9789" y="48532"/>
                </a:cubicBezTo>
                <a:cubicBezTo>
                  <a:pt x="9680" y="48401"/>
                  <a:pt x="9483" y="48488"/>
                  <a:pt x="9483" y="48663"/>
                </a:cubicBezTo>
                <a:cubicBezTo>
                  <a:pt x="9483" y="48772"/>
                  <a:pt x="9549" y="48838"/>
                  <a:pt x="9658" y="48859"/>
                </a:cubicBezTo>
                <a:close/>
                <a:moveTo>
                  <a:pt x="4829" y="48707"/>
                </a:moveTo>
                <a:cubicBezTo>
                  <a:pt x="4916" y="48707"/>
                  <a:pt x="4785" y="48575"/>
                  <a:pt x="4785" y="48663"/>
                </a:cubicBezTo>
                <a:cubicBezTo>
                  <a:pt x="4785" y="48685"/>
                  <a:pt x="4807" y="48707"/>
                  <a:pt x="4829" y="48707"/>
                </a:cubicBezTo>
                <a:close/>
                <a:moveTo>
                  <a:pt x="149591" y="43856"/>
                </a:moveTo>
                <a:cubicBezTo>
                  <a:pt x="149635" y="43856"/>
                  <a:pt x="149635" y="43812"/>
                  <a:pt x="149591" y="43812"/>
                </a:cubicBezTo>
                <a:cubicBezTo>
                  <a:pt x="149569" y="43812"/>
                  <a:pt x="149569" y="43856"/>
                  <a:pt x="149591" y="43856"/>
                </a:cubicBezTo>
                <a:close/>
                <a:moveTo>
                  <a:pt x="144784" y="43987"/>
                </a:moveTo>
                <a:cubicBezTo>
                  <a:pt x="144849" y="43987"/>
                  <a:pt x="144915" y="43921"/>
                  <a:pt x="144915" y="43834"/>
                </a:cubicBezTo>
                <a:cubicBezTo>
                  <a:pt x="144915" y="43637"/>
                  <a:pt x="144631" y="43637"/>
                  <a:pt x="144631" y="43834"/>
                </a:cubicBezTo>
                <a:cubicBezTo>
                  <a:pt x="144631" y="43921"/>
                  <a:pt x="144696" y="43987"/>
                  <a:pt x="144784" y="43987"/>
                </a:cubicBezTo>
                <a:close/>
                <a:moveTo>
                  <a:pt x="139955" y="44118"/>
                </a:moveTo>
                <a:cubicBezTo>
                  <a:pt x="140195" y="44118"/>
                  <a:pt x="140304" y="43834"/>
                  <a:pt x="140151" y="43659"/>
                </a:cubicBezTo>
                <a:cubicBezTo>
                  <a:pt x="139976" y="43484"/>
                  <a:pt x="139671" y="43593"/>
                  <a:pt x="139671" y="43856"/>
                </a:cubicBezTo>
                <a:cubicBezTo>
                  <a:pt x="139671" y="43987"/>
                  <a:pt x="139802" y="44118"/>
                  <a:pt x="139955" y="44118"/>
                </a:cubicBezTo>
                <a:close/>
                <a:moveTo>
                  <a:pt x="135126" y="44249"/>
                </a:moveTo>
                <a:cubicBezTo>
                  <a:pt x="135497" y="44249"/>
                  <a:pt x="135672" y="43812"/>
                  <a:pt x="135410" y="43550"/>
                </a:cubicBezTo>
                <a:cubicBezTo>
                  <a:pt x="135147" y="43288"/>
                  <a:pt x="134710" y="43462"/>
                  <a:pt x="134710" y="43834"/>
                </a:cubicBezTo>
                <a:cubicBezTo>
                  <a:pt x="134710" y="44074"/>
                  <a:pt x="134885" y="44249"/>
                  <a:pt x="135126" y="44249"/>
                </a:cubicBezTo>
                <a:close/>
                <a:moveTo>
                  <a:pt x="130297" y="44380"/>
                </a:moveTo>
                <a:cubicBezTo>
                  <a:pt x="130777" y="44380"/>
                  <a:pt x="131018" y="43790"/>
                  <a:pt x="130690" y="43462"/>
                </a:cubicBezTo>
                <a:cubicBezTo>
                  <a:pt x="130340" y="43113"/>
                  <a:pt x="129750" y="43353"/>
                  <a:pt x="129750" y="43834"/>
                </a:cubicBezTo>
                <a:cubicBezTo>
                  <a:pt x="129750" y="44140"/>
                  <a:pt x="129991" y="44380"/>
                  <a:pt x="130297" y="44380"/>
                </a:cubicBezTo>
                <a:close/>
                <a:moveTo>
                  <a:pt x="125467" y="44511"/>
                </a:moveTo>
                <a:cubicBezTo>
                  <a:pt x="126057" y="44511"/>
                  <a:pt x="126363" y="43790"/>
                  <a:pt x="125948" y="43353"/>
                </a:cubicBezTo>
                <a:cubicBezTo>
                  <a:pt x="125511" y="42938"/>
                  <a:pt x="124812" y="43244"/>
                  <a:pt x="124812" y="43834"/>
                </a:cubicBezTo>
                <a:cubicBezTo>
                  <a:pt x="124812" y="44205"/>
                  <a:pt x="125096" y="44511"/>
                  <a:pt x="125467" y="44511"/>
                </a:cubicBezTo>
                <a:close/>
                <a:moveTo>
                  <a:pt x="120638" y="44642"/>
                </a:moveTo>
                <a:cubicBezTo>
                  <a:pt x="121360" y="44642"/>
                  <a:pt x="121709" y="43768"/>
                  <a:pt x="121207" y="43266"/>
                </a:cubicBezTo>
                <a:cubicBezTo>
                  <a:pt x="120704" y="42763"/>
                  <a:pt x="119852" y="43113"/>
                  <a:pt x="119852" y="43834"/>
                </a:cubicBezTo>
                <a:cubicBezTo>
                  <a:pt x="119852" y="44271"/>
                  <a:pt x="120201" y="44642"/>
                  <a:pt x="120638" y="44642"/>
                </a:cubicBezTo>
                <a:close/>
                <a:moveTo>
                  <a:pt x="115831" y="44752"/>
                </a:moveTo>
                <a:cubicBezTo>
                  <a:pt x="116640" y="44752"/>
                  <a:pt x="117033" y="43768"/>
                  <a:pt x="116465" y="43200"/>
                </a:cubicBezTo>
                <a:cubicBezTo>
                  <a:pt x="115897" y="42610"/>
                  <a:pt x="114914" y="43025"/>
                  <a:pt x="114914" y="43834"/>
                </a:cubicBezTo>
                <a:cubicBezTo>
                  <a:pt x="114914" y="44336"/>
                  <a:pt x="115307" y="44752"/>
                  <a:pt x="115831" y="44752"/>
                </a:cubicBezTo>
                <a:close/>
                <a:moveTo>
                  <a:pt x="111002" y="44861"/>
                </a:moveTo>
                <a:cubicBezTo>
                  <a:pt x="111920" y="44861"/>
                  <a:pt x="112379" y="43746"/>
                  <a:pt x="111723" y="43113"/>
                </a:cubicBezTo>
                <a:cubicBezTo>
                  <a:pt x="111068" y="42457"/>
                  <a:pt x="109975" y="42916"/>
                  <a:pt x="109975" y="43834"/>
                </a:cubicBezTo>
                <a:cubicBezTo>
                  <a:pt x="109975" y="44402"/>
                  <a:pt x="110434" y="44861"/>
                  <a:pt x="111002" y="44861"/>
                </a:cubicBezTo>
                <a:close/>
                <a:moveTo>
                  <a:pt x="106173" y="44992"/>
                </a:moveTo>
                <a:cubicBezTo>
                  <a:pt x="107200" y="44992"/>
                  <a:pt x="107703" y="43746"/>
                  <a:pt x="106982" y="43025"/>
                </a:cubicBezTo>
                <a:cubicBezTo>
                  <a:pt x="106261" y="42304"/>
                  <a:pt x="105015" y="42807"/>
                  <a:pt x="105015" y="43834"/>
                </a:cubicBezTo>
                <a:cubicBezTo>
                  <a:pt x="105015" y="44467"/>
                  <a:pt x="105540" y="44992"/>
                  <a:pt x="106173" y="44992"/>
                </a:cubicBezTo>
                <a:close/>
                <a:moveTo>
                  <a:pt x="101344" y="45101"/>
                </a:moveTo>
                <a:cubicBezTo>
                  <a:pt x="102459" y="45101"/>
                  <a:pt x="103027" y="43746"/>
                  <a:pt x="102240" y="42938"/>
                </a:cubicBezTo>
                <a:cubicBezTo>
                  <a:pt x="101432" y="42151"/>
                  <a:pt x="100077" y="42719"/>
                  <a:pt x="100077" y="43834"/>
                </a:cubicBezTo>
                <a:cubicBezTo>
                  <a:pt x="100077" y="44533"/>
                  <a:pt x="100645" y="45101"/>
                  <a:pt x="101344" y="45101"/>
                </a:cubicBezTo>
                <a:close/>
                <a:moveTo>
                  <a:pt x="96515" y="45167"/>
                </a:moveTo>
                <a:cubicBezTo>
                  <a:pt x="97717" y="45167"/>
                  <a:pt x="98307" y="43725"/>
                  <a:pt x="97455" y="42894"/>
                </a:cubicBezTo>
                <a:cubicBezTo>
                  <a:pt x="96624" y="42042"/>
                  <a:pt x="95182" y="42654"/>
                  <a:pt x="95182" y="43834"/>
                </a:cubicBezTo>
                <a:cubicBezTo>
                  <a:pt x="95182" y="44577"/>
                  <a:pt x="95772" y="45167"/>
                  <a:pt x="96515" y="45167"/>
                </a:cubicBezTo>
                <a:close/>
                <a:moveTo>
                  <a:pt x="91686" y="45254"/>
                </a:moveTo>
                <a:cubicBezTo>
                  <a:pt x="92953" y="45254"/>
                  <a:pt x="93587" y="43725"/>
                  <a:pt x="92691" y="42829"/>
                </a:cubicBezTo>
                <a:cubicBezTo>
                  <a:pt x="91795" y="41933"/>
                  <a:pt x="90266" y="42566"/>
                  <a:pt x="90266" y="43834"/>
                </a:cubicBezTo>
                <a:cubicBezTo>
                  <a:pt x="90266" y="44620"/>
                  <a:pt x="90899" y="45254"/>
                  <a:pt x="91686" y="45254"/>
                </a:cubicBezTo>
                <a:close/>
                <a:moveTo>
                  <a:pt x="86857" y="45320"/>
                </a:moveTo>
                <a:cubicBezTo>
                  <a:pt x="88190" y="45320"/>
                  <a:pt x="88845" y="43725"/>
                  <a:pt x="87928" y="42785"/>
                </a:cubicBezTo>
                <a:cubicBezTo>
                  <a:pt x="86988" y="41845"/>
                  <a:pt x="85393" y="42523"/>
                  <a:pt x="85371" y="43834"/>
                </a:cubicBezTo>
                <a:cubicBezTo>
                  <a:pt x="85393" y="44664"/>
                  <a:pt x="86049" y="45320"/>
                  <a:pt x="86857" y="45320"/>
                </a:cubicBezTo>
                <a:close/>
                <a:moveTo>
                  <a:pt x="82028" y="45363"/>
                </a:moveTo>
                <a:cubicBezTo>
                  <a:pt x="83405" y="45363"/>
                  <a:pt x="84082" y="43725"/>
                  <a:pt x="83121" y="42763"/>
                </a:cubicBezTo>
                <a:cubicBezTo>
                  <a:pt x="82159" y="41802"/>
                  <a:pt x="80520" y="42479"/>
                  <a:pt x="80520" y="43834"/>
                </a:cubicBezTo>
                <a:cubicBezTo>
                  <a:pt x="80520" y="44686"/>
                  <a:pt x="81198" y="45363"/>
                  <a:pt x="82028" y="45363"/>
                </a:cubicBezTo>
                <a:close/>
                <a:moveTo>
                  <a:pt x="77221" y="45385"/>
                </a:moveTo>
                <a:cubicBezTo>
                  <a:pt x="78576" y="45385"/>
                  <a:pt x="79275" y="43725"/>
                  <a:pt x="78292" y="42741"/>
                </a:cubicBezTo>
                <a:cubicBezTo>
                  <a:pt x="77330" y="41780"/>
                  <a:pt x="75669" y="42457"/>
                  <a:pt x="75669" y="43834"/>
                </a:cubicBezTo>
                <a:cubicBezTo>
                  <a:pt x="75669" y="44686"/>
                  <a:pt x="76369" y="45385"/>
                  <a:pt x="77221" y="45385"/>
                </a:cubicBezTo>
                <a:close/>
                <a:moveTo>
                  <a:pt x="72392" y="45363"/>
                </a:moveTo>
                <a:cubicBezTo>
                  <a:pt x="73747" y="45363"/>
                  <a:pt x="74424" y="43725"/>
                  <a:pt x="73463" y="42763"/>
                </a:cubicBezTo>
                <a:cubicBezTo>
                  <a:pt x="72501" y="41802"/>
                  <a:pt x="70862" y="42479"/>
                  <a:pt x="70862" y="43834"/>
                </a:cubicBezTo>
                <a:cubicBezTo>
                  <a:pt x="70862" y="44686"/>
                  <a:pt x="71540" y="45363"/>
                  <a:pt x="72392" y="45363"/>
                </a:cubicBezTo>
                <a:close/>
                <a:moveTo>
                  <a:pt x="67563" y="45298"/>
                </a:moveTo>
                <a:cubicBezTo>
                  <a:pt x="68874" y="45298"/>
                  <a:pt x="69529" y="43725"/>
                  <a:pt x="68612" y="42785"/>
                </a:cubicBezTo>
                <a:cubicBezTo>
                  <a:pt x="67672" y="41867"/>
                  <a:pt x="66099" y="42523"/>
                  <a:pt x="66099" y="43834"/>
                </a:cubicBezTo>
                <a:cubicBezTo>
                  <a:pt x="66099" y="44642"/>
                  <a:pt x="66754" y="45298"/>
                  <a:pt x="67563" y="45298"/>
                </a:cubicBezTo>
                <a:close/>
                <a:moveTo>
                  <a:pt x="62734" y="45254"/>
                </a:moveTo>
                <a:cubicBezTo>
                  <a:pt x="64001" y="45254"/>
                  <a:pt x="64635" y="43725"/>
                  <a:pt x="63739" y="42829"/>
                </a:cubicBezTo>
                <a:cubicBezTo>
                  <a:pt x="62843" y="41933"/>
                  <a:pt x="61313" y="42566"/>
                  <a:pt x="61313" y="43834"/>
                </a:cubicBezTo>
                <a:cubicBezTo>
                  <a:pt x="61313" y="44620"/>
                  <a:pt x="61947" y="45254"/>
                  <a:pt x="62734" y="45254"/>
                </a:cubicBezTo>
                <a:close/>
                <a:moveTo>
                  <a:pt x="57905" y="45167"/>
                </a:moveTo>
                <a:cubicBezTo>
                  <a:pt x="59107" y="45167"/>
                  <a:pt x="59696" y="43725"/>
                  <a:pt x="58866" y="42894"/>
                </a:cubicBezTo>
                <a:cubicBezTo>
                  <a:pt x="58014" y="42042"/>
                  <a:pt x="56572" y="42654"/>
                  <a:pt x="56572" y="43834"/>
                </a:cubicBezTo>
                <a:cubicBezTo>
                  <a:pt x="56572" y="44577"/>
                  <a:pt x="57162" y="45167"/>
                  <a:pt x="57905" y="45167"/>
                </a:cubicBezTo>
                <a:close/>
                <a:moveTo>
                  <a:pt x="53076" y="45079"/>
                </a:moveTo>
                <a:cubicBezTo>
                  <a:pt x="54190" y="45079"/>
                  <a:pt x="54758" y="43746"/>
                  <a:pt x="53972" y="42960"/>
                </a:cubicBezTo>
                <a:cubicBezTo>
                  <a:pt x="53185" y="42173"/>
                  <a:pt x="51830" y="42719"/>
                  <a:pt x="51830" y="43834"/>
                </a:cubicBezTo>
                <a:cubicBezTo>
                  <a:pt x="51830" y="44533"/>
                  <a:pt x="52398" y="45079"/>
                  <a:pt x="53076" y="45079"/>
                </a:cubicBezTo>
                <a:close/>
                <a:moveTo>
                  <a:pt x="48268" y="44970"/>
                </a:moveTo>
                <a:cubicBezTo>
                  <a:pt x="49274" y="44970"/>
                  <a:pt x="49776" y="43746"/>
                  <a:pt x="49055" y="43025"/>
                </a:cubicBezTo>
                <a:cubicBezTo>
                  <a:pt x="48334" y="42326"/>
                  <a:pt x="47132" y="42829"/>
                  <a:pt x="47110" y="43834"/>
                </a:cubicBezTo>
                <a:cubicBezTo>
                  <a:pt x="47110" y="44467"/>
                  <a:pt x="47635" y="44970"/>
                  <a:pt x="48268" y="44970"/>
                </a:cubicBezTo>
                <a:close/>
                <a:moveTo>
                  <a:pt x="43439" y="44861"/>
                </a:moveTo>
                <a:cubicBezTo>
                  <a:pt x="44335" y="44861"/>
                  <a:pt x="44794" y="43768"/>
                  <a:pt x="44161" y="43113"/>
                </a:cubicBezTo>
                <a:cubicBezTo>
                  <a:pt x="43505" y="42479"/>
                  <a:pt x="42412" y="42938"/>
                  <a:pt x="42412" y="43834"/>
                </a:cubicBezTo>
                <a:cubicBezTo>
                  <a:pt x="42412" y="44402"/>
                  <a:pt x="42871" y="44861"/>
                  <a:pt x="43439" y="44861"/>
                </a:cubicBezTo>
                <a:close/>
                <a:moveTo>
                  <a:pt x="38610" y="44752"/>
                </a:moveTo>
                <a:cubicBezTo>
                  <a:pt x="39419" y="44752"/>
                  <a:pt x="39834" y="43768"/>
                  <a:pt x="39244" y="43200"/>
                </a:cubicBezTo>
                <a:cubicBezTo>
                  <a:pt x="38676" y="42610"/>
                  <a:pt x="37693" y="43025"/>
                  <a:pt x="37693" y="43834"/>
                </a:cubicBezTo>
                <a:cubicBezTo>
                  <a:pt x="37693" y="44336"/>
                  <a:pt x="38108" y="44752"/>
                  <a:pt x="38610" y="44752"/>
                </a:cubicBezTo>
                <a:close/>
                <a:moveTo>
                  <a:pt x="33781" y="44620"/>
                </a:moveTo>
                <a:cubicBezTo>
                  <a:pt x="34481" y="44620"/>
                  <a:pt x="34830" y="43768"/>
                  <a:pt x="34350" y="43288"/>
                </a:cubicBezTo>
                <a:cubicBezTo>
                  <a:pt x="33847" y="42785"/>
                  <a:pt x="32995" y="43135"/>
                  <a:pt x="32995" y="43834"/>
                </a:cubicBezTo>
                <a:cubicBezTo>
                  <a:pt x="32995" y="44271"/>
                  <a:pt x="33344" y="44620"/>
                  <a:pt x="33781" y="44620"/>
                </a:cubicBezTo>
                <a:close/>
                <a:moveTo>
                  <a:pt x="28952" y="44489"/>
                </a:moveTo>
                <a:cubicBezTo>
                  <a:pt x="29542" y="44489"/>
                  <a:pt x="29826" y="43790"/>
                  <a:pt x="29411" y="43375"/>
                </a:cubicBezTo>
                <a:cubicBezTo>
                  <a:pt x="29018" y="42960"/>
                  <a:pt x="28297" y="43244"/>
                  <a:pt x="28297" y="43834"/>
                </a:cubicBezTo>
                <a:cubicBezTo>
                  <a:pt x="28297" y="44205"/>
                  <a:pt x="28603" y="44489"/>
                  <a:pt x="28952" y="44489"/>
                </a:cubicBezTo>
                <a:close/>
                <a:moveTo>
                  <a:pt x="24123" y="44380"/>
                </a:moveTo>
                <a:cubicBezTo>
                  <a:pt x="24626" y="44380"/>
                  <a:pt x="24866" y="43790"/>
                  <a:pt x="24517" y="43440"/>
                </a:cubicBezTo>
                <a:cubicBezTo>
                  <a:pt x="24167" y="43091"/>
                  <a:pt x="23577" y="43331"/>
                  <a:pt x="23577" y="43834"/>
                </a:cubicBezTo>
                <a:cubicBezTo>
                  <a:pt x="23577" y="44118"/>
                  <a:pt x="23839" y="44380"/>
                  <a:pt x="24123" y="44380"/>
                </a:cubicBezTo>
                <a:close/>
                <a:moveTo>
                  <a:pt x="19294" y="44227"/>
                </a:moveTo>
                <a:cubicBezTo>
                  <a:pt x="19666" y="44227"/>
                  <a:pt x="19841" y="43812"/>
                  <a:pt x="19578" y="43550"/>
                </a:cubicBezTo>
                <a:cubicBezTo>
                  <a:pt x="19338" y="43309"/>
                  <a:pt x="18901" y="43484"/>
                  <a:pt x="18901" y="43834"/>
                </a:cubicBezTo>
                <a:cubicBezTo>
                  <a:pt x="18901" y="44052"/>
                  <a:pt x="19076" y="44227"/>
                  <a:pt x="19294" y="44227"/>
                </a:cubicBezTo>
                <a:close/>
                <a:moveTo>
                  <a:pt x="14487" y="44096"/>
                </a:moveTo>
                <a:cubicBezTo>
                  <a:pt x="14727" y="44096"/>
                  <a:pt x="14837" y="43812"/>
                  <a:pt x="14684" y="43637"/>
                </a:cubicBezTo>
                <a:cubicBezTo>
                  <a:pt x="14509" y="43462"/>
                  <a:pt x="14203" y="43593"/>
                  <a:pt x="14203" y="43834"/>
                </a:cubicBezTo>
                <a:cubicBezTo>
                  <a:pt x="14203" y="43987"/>
                  <a:pt x="14334" y="44096"/>
                  <a:pt x="14487" y="44096"/>
                </a:cubicBezTo>
                <a:close/>
                <a:moveTo>
                  <a:pt x="9658" y="43987"/>
                </a:moveTo>
                <a:cubicBezTo>
                  <a:pt x="9724" y="43987"/>
                  <a:pt x="9811" y="43921"/>
                  <a:pt x="9811" y="43834"/>
                </a:cubicBezTo>
                <a:cubicBezTo>
                  <a:pt x="9811" y="43615"/>
                  <a:pt x="9418" y="43987"/>
                  <a:pt x="9658" y="43987"/>
                </a:cubicBezTo>
                <a:close/>
                <a:moveTo>
                  <a:pt x="4829" y="43877"/>
                </a:moveTo>
                <a:cubicBezTo>
                  <a:pt x="4873" y="43877"/>
                  <a:pt x="4873" y="43812"/>
                  <a:pt x="4829" y="43812"/>
                </a:cubicBezTo>
                <a:cubicBezTo>
                  <a:pt x="4807" y="43812"/>
                  <a:pt x="4807" y="43877"/>
                  <a:pt x="4829" y="43877"/>
                </a:cubicBezTo>
                <a:close/>
                <a:moveTo>
                  <a:pt x="149591" y="39027"/>
                </a:moveTo>
                <a:cubicBezTo>
                  <a:pt x="149613" y="39027"/>
                  <a:pt x="149613" y="39005"/>
                  <a:pt x="149591" y="39005"/>
                </a:cubicBezTo>
                <a:cubicBezTo>
                  <a:pt x="149591" y="39005"/>
                  <a:pt x="149591" y="39027"/>
                  <a:pt x="149591" y="39027"/>
                </a:cubicBezTo>
                <a:close/>
                <a:moveTo>
                  <a:pt x="144784" y="39114"/>
                </a:moveTo>
                <a:cubicBezTo>
                  <a:pt x="144937" y="39114"/>
                  <a:pt x="144674" y="38852"/>
                  <a:pt x="144674" y="39027"/>
                </a:cubicBezTo>
                <a:cubicBezTo>
                  <a:pt x="144674" y="39070"/>
                  <a:pt x="144718" y="39114"/>
                  <a:pt x="144784" y="39114"/>
                </a:cubicBezTo>
                <a:close/>
                <a:moveTo>
                  <a:pt x="139955" y="39245"/>
                </a:moveTo>
                <a:cubicBezTo>
                  <a:pt x="140064" y="39245"/>
                  <a:pt x="140173" y="39136"/>
                  <a:pt x="140173" y="39005"/>
                </a:cubicBezTo>
                <a:cubicBezTo>
                  <a:pt x="140173" y="38721"/>
                  <a:pt x="139714" y="38721"/>
                  <a:pt x="139714" y="39005"/>
                </a:cubicBezTo>
                <a:cubicBezTo>
                  <a:pt x="139714" y="39136"/>
                  <a:pt x="139823" y="39245"/>
                  <a:pt x="139955" y="39245"/>
                </a:cubicBezTo>
                <a:close/>
                <a:moveTo>
                  <a:pt x="135126" y="39376"/>
                </a:moveTo>
                <a:cubicBezTo>
                  <a:pt x="135453" y="39376"/>
                  <a:pt x="135606" y="38983"/>
                  <a:pt x="135366" y="38764"/>
                </a:cubicBezTo>
                <a:cubicBezTo>
                  <a:pt x="135147" y="38524"/>
                  <a:pt x="134754" y="38699"/>
                  <a:pt x="134754" y="39005"/>
                </a:cubicBezTo>
                <a:cubicBezTo>
                  <a:pt x="134754" y="39223"/>
                  <a:pt x="134929" y="39376"/>
                  <a:pt x="135126" y="39376"/>
                </a:cubicBezTo>
                <a:close/>
                <a:moveTo>
                  <a:pt x="130297" y="39485"/>
                </a:moveTo>
                <a:cubicBezTo>
                  <a:pt x="130734" y="39485"/>
                  <a:pt x="130930" y="38983"/>
                  <a:pt x="130646" y="38677"/>
                </a:cubicBezTo>
                <a:cubicBezTo>
                  <a:pt x="130340" y="38371"/>
                  <a:pt x="129816" y="38590"/>
                  <a:pt x="129816" y="39005"/>
                </a:cubicBezTo>
                <a:cubicBezTo>
                  <a:pt x="129816" y="39289"/>
                  <a:pt x="130034" y="39485"/>
                  <a:pt x="130297" y="39485"/>
                </a:cubicBezTo>
                <a:close/>
                <a:moveTo>
                  <a:pt x="125467" y="39617"/>
                </a:moveTo>
                <a:cubicBezTo>
                  <a:pt x="126014" y="39617"/>
                  <a:pt x="126276" y="38961"/>
                  <a:pt x="125905" y="38590"/>
                </a:cubicBezTo>
                <a:cubicBezTo>
                  <a:pt x="125511" y="38218"/>
                  <a:pt x="124878" y="38480"/>
                  <a:pt x="124878" y="39005"/>
                </a:cubicBezTo>
                <a:cubicBezTo>
                  <a:pt x="124878" y="39354"/>
                  <a:pt x="125140" y="39617"/>
                  <a:pt x="125467" y="39617"/>
                </a:cubicBezTo>
                <a:close/>
                <a:moveTo>
                  <a:pt x="120638" y="39748"/>
                </a:moveTo>
                <a:cubicBezTo>
                  <a:pt x="121294" y="39748"/>
                  <a:pt x="121622" y="38961"/>
                  <a:pt x="121163" y="38502"/>
                </a:cubicBezTo>
                <a:cubicBezTo>
                  <a:pt x="120704" y="38043"/>
                  <a:pt x="119917" y="38371"/>
                  <a:pt x="119917" y="39005"/>
                </a:cubicBezTo>
                <a:cubicBezTo>
                  <a:pt x="119917" y="39420"/>
                  <a:pt x="120245" y="39748"/>
                  <a:pt x="120638" y="39748"/>
                </a:cubicBezTo>
                <a:close/>
                <a:moveTo>
                  <a:pt x="115831" y="39857"/>
                </a:moveTo>
                <a:cubicBezTo>
                  <a:pt x="116574" y="39857"/>
                  <a:pt x="116946" y="38961"/>
                  <a:pt x="116421" y="38415"/>
                </a:cubicBezTo>
                <a:cubicBezTo>
                  <a:pt x="115875" y="37890"/>
                  <a:pt x="114979" y="38262"/>
                  <a:pt x="114979" y="39005"/>
                </a:cubicBezTo>
                <a:cubicBezTo>
                  <a:pt x="114979" y="39485"/>
                  <a:pt x="115351" y="39857"/>
                  <a:pt x="115831" y="39857"/>
                </a:cubicBezTo>
                <a:close/>
                <a:moveTo>
                  <a:pt x="111002" y="39966"/>
                </a:moveTo>
                <a:cubicBezTo>
                  <a:pt x="111833" y="39966"/>
                  <a:pt x="112270" y="38939"/>
                  <a:pt x="111658" y="38349"/>
                </a:cubicBezTo>
                <a:cubicBezTo>
                  <a:pt x="111068" y="37737"/>
                  <a:pt x="110041" y="38174"/>
                  <a:pt x="110041" y="39005"/>
                </a:cubicBezTo>
                <a:cubicBezTo>
                  <a:pt x="110041" y="39551"/>
                  <a:pt x="110478" y="39966"/>
                  <a:pt x="111002" y="39966"/>
                </a:cubicBezTo>
                <a:close/>
                <a:moveTo>
                  <a:pt x="106173" y="40054"/>
                </a:moveTo>
                <a:cubicBezTo>
                  <a:pt x="107091" y="40054"/>
                  <a:pt x="107572" y="38939"/>
                  <a:pt x="106916" y="38284"/>
                </a:cubicBezTo>
                <a:cubicBezTo>
                  <a:pt x="106239" y="37628"/>
                  <a:pt x="105124" y="38087"/>
                  <a:pt x="105124" y="39005"/>
                </a:cubicBezTo>
                <a:cubicBezTo>
                  <a:pt x="105124" y="39595"/>
                  <a:pt x="105583" y="40054"/>
                  <a:pt x="106173" y="40054"/>
                </a:cubicBezTo>
                <a:close/>
                <a:moveTo>
                  <a:pt x="101344" y="40163"/>
                </a:moveTo>
                <a:cubicBezTo>
                  <a:pt x="102371" y="40163"/>
                  <a:pt x="102874" y="38917"/>
                  <a:pt x="102153" y="38196"/>
                </a:cubicBezTo>
                <a:cubicBezTo>
                  <a:pt x="101432" y="37475"/>
                  <a:pt x="100186" y="38000"/>
                  <a:pt x="100186" y="39005"/>
                </a:cubicBezTo>
                <a:cubicBezTo>
                  <a:pt x="100186" y="39660"/>
                  <a:pt x="100710" y="40163"/>
                  <a:pt x="101344" y="40163"/>
                </a:cubicBezTo>
                <a:close/>
                <a:moveTo>
                  <a:pt x="96515" y="40250"/>
                </a:moveTo>
                <a:cubicBezTo>
                  <a:pt x="97608" y="40250"/>
                  <a:pt x="98154" y="38917"/>
                  <a:pt x="97389" y="38153"/>
                </a:cubicBezTo>
                <a:cubicBezTo>
                  <a:pt x="96603" y="37366"/>
                  <a:pt x="95291" y="37912"/>
                  <a:pt x="95291" y="39005"/>
                </a:cubicBezTo>
                <a:cubicBezTo>
                  <a:pt x="95291" y="39704"/>
                  <a:pt x="95838" y="40250"/>
                  <a:pt x="96515" y="40250"/>
                </a:cubicBezTo>
                <a:close/>
                <a:moveTo>
                  <a:pt x="91686" y="40316"/>
                </a:moveTo>
                <a:cubicBezTo>
                  <a:pt x="92844" y="40316"/>
                  <a:pt x="93434" y="38917"/>
                  <a:pt x="92604" y="38087"/>
                </a:cubicBezTo>
                <a:cubicBezTo>
                  <a:pt x="91795" y="37279"/>
                  <a:pt x="90397" y="37847"/>
                  <a:pt x="90397" y="39005"/>
                </a:cubicBezTo>
                <a:cubicBezTo>
                  <a:pt x="90397" y="39726"/>
                  <a:pt x="90965" y="40316"/>
                  <a:pt x="91686" y="40316"/>
                </a:cubicBezTo>
                <a:close/>
                <a:moveTo>
                  <a:pt x="86857" y="40359"/>
                </a:moveTo>
                <a:cubicBezTo>
                  <a:pt x="88081" y="40359"/>
                  <a:pt x="88671" y="38917"/>
                  <a:pt x="87819" y="38065"/>
                </a:cubicBezTo>
                <a:cubicBezTo>
                  <a:pt x="86966" y="37213"/>
                  <a:pt x="85502" y="37803"/>
                  <a:pt x="85502" y="39005"/>
                </a:cubicBezTo>
                <a:cubicBezTo>
                  <a:pt x="85524" y="39770"/>
                  <a:pt x="86114" y="40359"/>
                  <a:pt x="86857" y="40359"/>
                </a:cubicBezTo>
                <a:close/>
                <a:moveTo>
                  <a:pt x="82028" y="40403"/>
                </a:moveTo>
                <a:cubicBezTo>
                  <a:pt x="83252" y="40403"/>
                  <a:pt x="83864" y="38939"/>
                  <a:pt x="83011" y="38065"/>
                </a:cubicBezTo>
                <a:cubicBezTo>
                  <a:pt x="82159" y="37213"/>
                  <a:pt x="80695" y="37803"/>
                  <a:pt x="80673" y="39005"/>
                </a:cubicBezTo>
                <a:cubicBezTo>
                  <a:pt x="80673" y="39770"/>
                  <a:pt x="81285" y="40403"/>
                  <a:pt x="82028" y="40403"/>
                </a:cubicBezTo>
                <a:close/>
                <a:moveTo>
                  <a:pt x="77221" y="40403"/>
                </a:moveTo>
                <a:cubicBezTo>
                  <a:pt x="78444" y="40403"/>
                  <a:pt x="79078" y="38895"/>
                  <a:pt x="78204" y="38021"/>
                </a:cubicBezTo>
                <a:cubicBezTo>
                  <a:pt x="77330" y="37147"/>
                  <a:pt x="75822" y="37759"/>
                  <a:pt x="75822" y="39005"/>
                </a:cubicBezTo>
                <a:cubicBezTo>
                  <a:pt x="75822" y="39770"/>
                  <a:pt x="76434" y="40403"/>
                  <a:pt x="77221" y="40403"/>
                </a:cubicBezTo>
                <a:close/>
                <a:moveTo>
                  <a:pt x="72392" y="40403"/>
                </a:moveTo>
                <a:cubicBezTo>
                  <a:pt x="73594" y="40403"/>
                  <a:pt x="74205" y="38939"/>
                  <a:pt x="73353" y="38065"/>
                </a:cubicBezTo>
                <a:cubicBezTo>
                  <a:pt x="72501" y="37213"/>
                  <a:pt x="71037" y="37803"/>
                  <a:pt x="71015" y="39005"/>
                </a:cubicBezTo>
                <a:cubicBezTo>
                  <a:pt x="71015" y="39770"/>
                  <a:pt x="71627" y="40403"/>
                  <a:pt x="72392" y="40403"/>
                </a:cubicBezTo>
                <a:close/>
                <a:moveTo>
                  <a:pt x="67563" y="40359"/>
                </a:moveTo>
                <a:cubicBezTo>
                  <a:pt x="68765" y="40359"/>
                  <a:pt x="69376" y="38917"/>
                  <a:pt x="68524" y="38065"/>
                </a:cubicBezTo>
                <a:cubicBezTo>
                  <a:pt x="67672" y="37213"/>
                  <a:pt x="66208" y="37803"/>
                  <a:pt x="66208" y="39005"/>
                </a:cubicBezTo>
                <a:cubicBezTo>
                  <a:pt x="66208" y="39770"/>
                  <a:pt x="66820" y="40359"/>
                  <a:pt x="67563" y="40359"/>
                </a:cubicBezTo>
                <a:close/>
                <a:moveTo>
                  <a:pt x="62756" y="40316"/>
                </a:moveTo>
                <a:cubicBezTo>
                  <a:pt x="63914" y="40316"/>
                  <a:pt x="64482" y="38917"/>
                  <a:pt x="63673" y="38109"/>
                </a:cubicBezTo>
                <a:cubicBezTo>
                  <a:pt x="62843" y="37279"/>
                  <a:pt x="61445" y="37868"/>
                  <a:pt x="61445" y="39027"/>
                </a:cubicBezTo>
                <a:cubicBezTo>
                  <a:pt x="61445" y="39726"/>
                  <a:pt x="62035" y="40316"/>
                  <a:pt x="62756" y="40316"/>
                </a:cubicBezTo>
                <a:close/>
                <a:moveTo>
                  <a:pt x="57927" y="40228"/>
                </a:moveTo>
                <a:cubicBezTo>
                  <a:pt x="58997" y="40228"/>
                  <a:pt x="59544" y="38917"/>
                  <a:pt x="58779" y="38153"/>
                </a:cubicBezTo>
                <a:cubicBezTo>
                  <a:pt x="58014" y="37388"/>
                  <a:pt x="56703" y="37934"/>
                  <a:pt x="56703" y="39027"/>
                </a:cubicBezTo>
                <a:cubicBezTo>
                  <a:pt x="56703" y="39682"/>
                  <a:pt x="57249" y="40228"/>
                  <a:pt x="57927" y="40228"/>
                </a:cubicBezTo>
                <a:close/>
                <a:moveTo>
                  <a:pt x="53098" y="40163"/>
                </a:moveTo>
                <a:cubicBezTo>
                  <a:pt x="54103" y="40163"/>
                  <a:pt x="54605" y="38939"/>
                  <a:pt x="53906" y="38218"/>
                </a:cubicBezTo>
                <a:cubicBezTo>
                  <a:pt x="53185" y="37497"/>
                  <a:pt x="51961" y="38000"/>
                  <a:pt x="51961" y="39027"/>
                </a:cubicBezTo>
                <a:cubicBezTo>
                  <a:pt x="51961" y="39638"/>
                  <a:pt x="52464" y="40163"/>
                  <a:pt x="53098" y="40163"/>
                </a:cubicBezTo>
                <a:close/>
                <a:moveTo>
                  <a:pt x="48268" y="40054"/>
                </a:moveTo>
                <a:cubicBezTo>
                  <a:pt x="49208" y="40054"/>
                  <a:pt x="49667" y="38917"/>
                  <a:pt x="49011" y="38262"/>
                </a:cubicBezTo>
                <a:cubicBezTo>
                  <a:pt x="48356" y="37606"/>
                  <a:pt x="47220" y="38065"/>
                  <a:pt x="47220" y="39005"/>
                </a:cubicBezTo>
                <a:cubicBezTo>
                  <a:pt x="47220" y="39573"/>
                  <a:pt x="47700" y="40054"/>
                  <a:pt x="48268" y="40054"/>
                </a:cubicBezTo>
                <a:close/>
                <a:moveTo>
                  <a:pt x="43439" y="39944"/>
                </a:moveTo>
                <a:cubicBezTo>
                  <a:pt x="44270" y="39944"/>
                  <a:pt x="44685" y="38939"/>
                  <a:pt x="44095" y="38349"/>
                </a:cubicBezTo>
                <a:cubicBezTo>
                  <a:pt x="43505" y="37759"/>
                  <a:pt x="42500" y="38174"/>
                  <a:pt x="42500" y="39005"/>
                </a:cubicBezTo>
                <a:cubicBezTo>
                  <a:pt x="42500" y="39529"/>
                  <a:pt x="42915" y="39944"/>
                  <a:pt x="43439" y="39944"/>
                </a:cubicBezTo>
                <a:close/>
                <a:moveTo>
                  <a:pt x="38610" y="39835"/>
                </a:moveTo>
                <a:cubicBezTo>
                  <a:pt x="39353" y="39835"/>
                  <a:pt x="39703" y="38939"/>
                  <a:pt x="39200" y="38437"/>
                </a:cubicBezTo>
                <a:cubicBezTo>
                  <a:pt x="38676" y="37912"/>
                  <a:pt x="37802" y="38284"/>
                  <a:pt x="37802" y="39005"/>
                </a:cubicBezTo>
                <a:cubicBezTo>
                  <a:pt x="37802" y="39464"/>
                  <a:pt x="38173" y="39835"/>
                  <a:pt x="38610" y="39835"/>
                </a:cubicBezTo>
                <a:close/>
                <a:moveTo>
                  <a:pt x="33781" y="39704"/>
                </a:moveTo>
                <a:cubicBezTo>
                  <a:pt x="34415" y="39704"/>
                  <a:pt x="34743" y="38939"/>
                  <a:pt x="34284" y="38502"/>
                </a:cubicBezTo>
                <a:cubicBezTo>
                  <a:pt x="33847" y="38043"/>
                  <a:pt x="33082" y="38371"/>
                  <a:pt x="33082" y="39005"/>
                </a:cubicBezTo>
                <a:cubicBezTo>
                  <a:pt x="33082" y="39398"/>
                  <a:pt x="33410" y="39704"/>
                  <a:pt x="33781" y="39704"/>
                </a:cubicBezTo>
                <a:close/>
                <a:moveTo>
                  <a:pt x="28974" y="39595"/>
                </a:moveTo>
                <a:cubicBezTo>
                  <a:pt x="29499" y="39595"/>
                  <a:pt x="29761" y="38961"/>
                  <a:pt x="29389" y="38590"/>
                </a:cubicBezTo>
                <a:cubicBezTo>
                  <a:pt x="29018" y="38218"/>
                  <a:pt x="28384" y="38480"/>
                  <a:pt x="28384" y="39005"/>
                </a:cubicBezTo>
                <a:cubicBezTo>
                  <a:pt x="28384" y="39332"/>
                  <a:pt x="28646" y="39595"/>
                  <a:pt x="28974" y="39595"/>
                </a:cubicBezTo>
                <a:close/>
                <a:moveTo>
                  <a:pt x="24145" y="39464"/>
                </a:moveTo>
                <a:cubicBezTo>
                  <a:pt x="24560" y="39464"/>
                  <a:pt x="24779" y="38961"/>
                  <a:pt x="24473" y="38677"/>
                </a:cubicBezTo>
                <a:cubicBezTo>
                  <a:pt x="24189" y="38371"/>
                  <a:pt x="23664" y="38590"/>
                  <a:pt x="23664" y="39005"/>
                </a:cubicBezTo>
                <a:cubicBezTo>
                  <a:pt x="23664" y="39267"/>
                  <a:pt x="23883" y="39464"/>
                  <a:pt x="24145" y="39464"/>
                </a:cubicBezTo>
                <a:close/>
                <a:moveTo>
                  <a:pt x="19316" y="39354"/>
                </a:moveTo>
                <a:cubicBezTo>
                  <a:pt x="19622" y="39354"/>
                  <a:pt x="19775" y="38983"/>
                  <a:pt x="19556" y="38764"/>
                </a:cubicBezTo>
                <a:cubicBezTo>
                  <a:pt x="19338" y="38546"/>
                  <a:pt x="18967" y="38699"/>
                  <a:pt x="18967" y="39005"/>
                </a:cubicBezTo>
                <a:cubicBezTo>
                  <a:pt x="18967" y="39201"/>
                  <a:pt x="19119" y="39354"/>
                  <a:pt x="19316" y="39354"/>
                </a:cubicBezTo>
                <a:close/>
                <a:moveTo>
                  <a:pt x="14487" y="39223"/>
                </a:moveTo>
                <a:cubicBezTo>
                  <a:pt x="14684" y="39223"/>
                  <a:pt x="14771" y="38983"/>
                  <a:pt x="14640" y="38852"/>
                </a:cubicBezTo>
                <a:cubicBezTo>
                  <a:pt x="14509" y="38721"/>
                  <a:pt x="14269" y="38808"/>
                  <a:pt x="14269" y="39005"/>
                </a:cubicBezTo>
                <a:cubicBezTo>
                  <a:pt x="14269" y="39136"/>
                  <a:pt x="14378" y="39223"/>
                  <a:pt x="14487" y="39223"/>
                </a:cubicBezTo>
                <a:close/>
                <a:moveTo>
                  <a:pt x="9658" y="39114"/>
                </a:moveTo>
                <a:cubicBezTo>
                  <a:pt x="9789" y="39114"/>
                  <a:pt x="9789" y="38917"/>
                  <a:pt x="9658" y="38917"/>
                </a:cubicBezTo>
                <a:cubicBezTo>
                  <a:pt x="9527" y="38917"/>
                  <a:pt x="9527" y="39114"/>
                  <a:pt x="9658" y="39114"/>
                </a:cubicBezTo>
                <a:close/>
                <a:moveTo>
                  <a:pt x="144784" y="34219"/>
                </a:moveTo>
                <a:cubicBezTo>
                  <a:pt x="144805" y="34219"/>
                  <a:pt x="144827" y="34198"/>
                  <a:pt x="144827" y="34198"/>
                </a:cubicBezTo>
                <a:cubicBezTo>
                  <a:pt x="144827" y="34132"/>
                  <a:pt x="144740" y="34132"/>
                  <a:pt x="144740" y="34198"/>
                </a:cubicBezTo>
                <a:cubicBezTo>
                  <a:pt x="144740" y="34198"/>
                  <a:pt x="144762" y="34219"/>
                  <a:pt x="144784" y="34219"/>
                </a:cubicBezTo>
                <a:close/>
                <a:moveTo>
                  <a:pt x="139955" y="34350"/>
                </a:moveTo>
                <a:cubicBezTo>
                  <a:pt x="140042" y="34350"/>
                  <a:pt x="140108" y="34285"/>
                  <a:pt x="140108" y="34176"/>
                </a:cubicBezTo>
                <a:cubicBezTo>
                  <a:pt x="140108" y="34088"/>
                  <a:pt x="140042" y="34023"/>
                  <a:pt x="139955" y="34023"/>
                </a:cubicBezTo>
                <a:cubicBezTo>
                  <a:pt x="139867" y="34023"/>
                  <a:pt x="139802" y="34088"/>
                  <a:pt x="139802" y="34176"/>
                </a:cubicBezTo>
                <a:cubicBezTo>
                  <a:pt x="139802" y="34285"/>
                  <a:pt x="139867" y="34350"/>
                  <a:pt x="139955" y="34350"/>
                </a:cubicBezTo>
                <a:close/>
                <a:moveTo>
                  <a:pt x="135126" y="34460"/>
                </a:moveTo>
                <a:cubicBezTo>
                  <a:pt x="135366" y="34460"/>
                  <a:pt x="135497" y="34176"/>
                  <a:pt x="135322" y="34001"/>
                </a:cubicBezTo>
                <a:cubicBezTo>
                  <a:pt x="135147" y="33826"/>
                  <a:pt x="134863" y="33957"/>
                  <a:pt x="134863" y="34198"/>
                </a:cubicBezTo>
                <a:cubicBezTo>
                  <a:pt x="134863" y="34350"/>
                  <a:pt x="134973" y="34460"/>
                  <a:pt x="135126" y="34460"/>
                </a:cubicBezTo>
                <a:close/>
                <a:moveTo>
                  <a:pt x="130297" y="34591"/>
                </a:moveTo>
                <a:cubicBezTo>
                  <a:pt x="130668" y="34591"/>
                  <a:pt x="130865" y="34154"/>
                  <a:pt x="130602" y="33892"/>
                </a:cubicBezTo>
                <a:cubicBezTo>
                  <a:pt x="130340" y="33629"/>
                  <a:pt x="129881" y="33826"/>
                  <a:pt x="129881" y="34198"/>
                </a:cubicBezTo>
                <a:cubicBezTo>
                  <a:pt x="129881" y="34416"/>
                  <a:pt x="130078" y="34591"/>
                  <a:pt x="130297" y="34591"/>
                </a:cubicBezTo>
                <a:close/>
                <a:moveTo>
                  <a:pt x="125489" y="34700"/>
                </a:moveTo>
                <a:cubicBezTo>
                  <a:pt x="125948" y="34700"/>
                  <a:pt x="126167" y="34132"/>
                  <a:pt x="125839" y="33804"/>
                </a:cubicBezTo>
                <a:cubicBezTo>
                  <a:pt x="125511" y="33476"/>
                  <a:pt x="124965" y="33717"/>
                  <a:pt x="124965" y="34176"/>
                </a:cubicBezTo>
                <a:cubicBezTo>
                  <a:pt x="124965" y="34482"/>
                  <a:pt x="125183" y="34700"/>
                  <a:pt x="125489" y="34700"/>
                </a:cubicBezTo>
                <a:close/>
                <a:moveTo>
                  <a:pt x="120660" y="34831"/>
                </a:moveTo>
                <a:cubicBezTo>
                  <a:pt x="121228" y="34831"/>
                  <a:pt x="121512" y="34132"/>
                  <a:pt x="121119" y="33739"/>
                </a:cubicBezTo>
                <a:cubicBezTo>
                  <a:pt x="120704" y="33323"/>
                  <a:pt x="120005" y="33608"/>
                  <a:pt x="120005" y="34176"/>
                </a:cubicBezTo>
                <a:cubicBezTo>
                  <a:pt x="120005" y="34547"/>
                  <a:pt x="120289" y="34831"/>
                  <a:pt x="120660" y="34831"/>
                </a:cubicBezTo>
                <a:close/>
                <a:moveTo>
                  <a:pt x="115831" y="34940"/>
                </a:moveTo>
                <a:cubicBezTo>
                  <a:pt x="116509" y="34940"/>
                  <a:pt x="116836" y="34132"/>
                  <a:pt x="116356" y="33651"/>
                </a:cubicBezTo>
                <a:cubicBezTo>
                  <a:pt x="115875" y="33171"/>
                  <a:pt x="115066" y="33520"/>
                  <a:pt x="115088" y="34176"/>
                </a:cubicBezTo>
                <a:cubicBezTo>
                  <a:pt x="115066" y="34591"/>
                  <a:pt x="115416" y="34940"/>
                  <a:pt x="115831" y="34940"/>
                </a:cubicBezTo>
                <a:close/>
                <a:moveTo>
                  <a:pt x="111002" y="35028"/>
                </a:moveTo>
                <a:cubicBezTo>
                  <a:pt x="111745" y="35028"/>
                  <a:pt x="112138" y="34110"/>
                  <a:pt x="111592" y="33586"/>
                </a:cubicBezTo>
                <a:cubicBezTo>
                  <a:pt x="111068" y="33061"/>
                  <a:pt x="110150" y="33433"/>
                  <a:pt x="110150" y="34176"/>
                </a:cubicBezTo>
                <a:cubicBezTo>
                  <a:pt x="110150" y="34656"/>
                  <a:pt x="110543" y="35028"/>
                  <a:pt x="111002" y="35028"/>
                </a:cubicBezTo>
                <a:close/>
                <a:moveTo>
                  <a:pt x="106173" y="35137"/>
                </a:moveTo>
                <a:cubicBezTo>
                  <a:pt x="107025" y="35137"/>
                  <a:pt x="107441" y="34110"/>
                  <a:pt x="106851" y="33520"/>
                </a:cubicBezTo>
                <a:cubicBezTo>
                  <a:pt x="106239" y="32908"/>
                  <a:pt x="105234" y="33345"/>
                  <a:pt x="105234" y="34176"/>
                </a:cubicBezTo>
                <a:cubicBezTo>
                  <a:pt x="105234" y="34722"/>
                  <a:pt x="105649" y="35137"/>
                  <a:pt x="106173" y="35137"/>
                </a:cubicBezTo>
                <a:close/>
                <a:moveTo>
                  <a:pt x="101344" y="35225"/>
                </a:moveTo>
                <a:cubicBezTo>
                  <a:pt x="102262" y="35225"/>
                  <a:pt x="102743" y="34110"/>
                  <a:pt x="102087" y="33455"/>
                </a:cubicBezTo>
                <a:cubicBezTo>
                  <a:pt x="101432" y="32799"/>
                  <a:pt x="100317" y="33258"/>
                  <a:pt x="100317" y="34176"/>
                </a:cubicBezTo>
                <a:cubicBezTo>
                  <a:pt x="100317" y="34766"/>
                  <a:pt x="100776" y="35225"/>
                  <a:pt x="101344" y="35225"/>
                </a:cubicBezTo>
                <a:close/>
                <a:moveTo>
                  <a:pt x="96515" y="35290"/>
                </a:moveTo>
                <a:cubicBezTo>
                  <a:pt x="97520" y="35290"/>
                  <a:pt x="98023" y="34088"/>
                  <a:pt x="97302" y="33389"/>
                </a:cubicBezTo>
                <a:cubicBezTo>
                  <a:pt x="96603" y="32690"/>
                  <a:pt x="95423" y="33192"/>
                  <a:pt x="95423" y="34176"/>
                </a:cubicBezTo>
                <a:cubicBezTo>
                  <a:pt x="95423" y="34809"/>
                  <a:pt x="95903" y="35290"/>
                  <a:pt x="96515" y="35290"/>
                </a:cubicBezTo>
                <a:close/>
                <a:moveTo>
                  <a:pt x="91708" y="35356"/>
                </a:moveTo>
                <a:cubicBezTo>
                  <a:pt x="92757" y="35356"/>
                  <a:pt x="93281" y="34088"/>
                  <a:pt x="92538" y="33345"/>
                </a:cubicBezTo>
                <a:cubicBezTo>
                  <a:pt x="91774" y="32602"/>
                  <a:pt x="90528" y="33127"/>
                  <a:pt x="90528" y="34176"/>
                </a:cubicBezTo>
                <a:cubicBezTo>
                  <a:pt x="90528" y="34831"/>
                  <a:pt x="91052" y="35356"/>
                  <a:pt x="91708" y="35356"/>
                </a:cubicBezTo>
                <a:close/>
                <a:moveTo>
                  <a:pt x="86879" y="35399"/>
                </a:moveTo>
                <a:cubicBezTo>
                  <a:pt x="87950" y="35399"/>
                  <a:pt x="88496" y="34088"/>
                  <a:pt x="87731" y="33323"/>
                </a:cubicBezTo>
                <a:cubicBezTo>
                  <a:pt x="86966" y="32559"/>
                  <a:pt x="85655" y="33105"/>
                  <a:pt x="85655" y="34176"/>
                </a:cubicBezTo>
                <a:cubicBezTo>
                  <a:pt x="85655" y="34853"/>
                  <a:pt x="86202" y="35399"/>
                  <a:pt x="86879" y="35399"/>
                </a:cubicBezTo>
                <a:close/>
                <a:moveTo>
                  <a:pt x="82050" y="35421"/>
                </a:moveTo>
                <a:cubicBezTo>
                  <a:pt x="83164" y="35421"/>
                  <a:pt x="83711" y="34088"/>
                  <a:pt x="82924" y="33302"/>
                </a:cubicBezTo>
                <a:cubicBezTo>
                  <a:pt x="82137" y="32515"/>
                  <a:pt x="80804" y="33083"/>
                  <a:pt x="80804" y="34176"/>
                </a:cubicBezTo>
                <a:cubicBezTo>
                  <a:pt x="80804" y="34875"/>
                  <a:pt x="81351" y="35421"/>
                  <a:pt x="82050" y="35421"/>
                </a:cubicBezTo>
                <a:close/>
                <a:moveTo>
                  <a:pt x="77221" y="35421"/>
                </a:moveTo>
                <a:cubicBezTo>
                  <a:pt x="78335" y="35421"/>
                  <a:pt x="78903" y="34066"/>
                  <a:pt x="78117" y="33280"/>
                </a:cubicBezTo>
                <a:cubicBezTo>
                  <a:pt x="77330" y="32493"/>
                  <a:pt x="75954" y="33039"/>
                  <a:pt x="75954" y="34176"/>
                </a:cubicBezTo>
                <a:cubicBezTo>
                  <a:pt x="75954" y="34875"/>
                  <a:pt x="76522" y="35421"/>
                  <a:pt x="77221" y="35421"/>
                </a:cubicBezTo>
                <a:close/>
                <a:moveTo>
                  <a:pt x="72392" y="35421"/>
                </a:moveTo>
                <a:cubicBezTo>
                  <a:pt x="73506" y="35421"/>
                  <a:pt x="74052" y="34088"/>
                  <a:pt x="73288" y="33302"/>
                </a:cubicBezTo>
                <a:cubicBezTo>
                  <a:pt x="72501" y="32515"/>
                  <a:pt x="71146" y="33083"/>
                  <a:pt x="71146" y="34176"/>
                </a:cubicBezTo>
                <a:cubicBezTo>
                  <a:pt x="71146" y="34875"/>
                  <a:pt x="71714" y="35421"/>
                  <a:pt x="72392" y="35421"/>
                </a:cubicBezTo>
                <a:close/>
                <a:moveTo>
                  <a:pt x="67563" y="35399"/>
                </a:moveTo>
                <a:cubicBezTo>
                  <a:pt x="68655" y="35399"/>
                  <a:pt x="69202" y="34088"/>
                  <a:pt x="68437" y="33323"/>
                </a:cubicBezTo>
                <a:cubicBezTo>
                  <a:pt x="67672" y="32559"/>
                  <a:pt x="66361" y="33105"/>
                  <a:pt x="66361" y="34176"/>
                </a:cubicBezTo>
                <a:cubicBezTo>
                  <a:pt x="66361" y="34853"/>
                  <a:pt x="66907" y="35399"/>
                  <a:pt x="67563" y="35399"/>
                </a:cubicBezTo>
                <a:close/>
                <a:moveTo>
                  <a:pt x="62734" y="35356"/>
                </a:moveTo>
                <a:cubicBezTo>
                  <a:pt x="63783" y="35356"/>
                  <a:pt x="64307" y="34088"/>
                  <a:pt x="63564" y="33367"/>
                </a:cubicBezTo>
                <a:cubicBezTo>
                  <a:pt x="62843" y="32624"/>
                  <a:pt x="61576" y="33149"/>
                  <a:pt x="61576" y="34176"/>
                </a:cubicBezTo>
                <a:cubicBezTo>
                  <a:pt x="61576" y="34831"/>
                  <a:pt x="62100" y="35356"/>
                  <a:pt x="62734" y="35356"/>
                </a:cubicBezTo>
                <a:close/>
                <a:moveTo>
                  <a:pt x="57927" y="35290"/>
                </a:moveTo>
                <a:cubicBezTo>
                  <a:pt x="58888" y="35290"/>
                  <a:pt x="59369" y="34110"/>
                  <a:pt x="58691" y="33411"/>
                </a:cubicBezTo>
                <a:cubicBezTo>
                  <a:pt x="57992" y="32734"/>
                  <a:pt x="56834" y="33214"/>
                  <a:pt x="56834" y="34198"/>
                </a:cubicBezTo>
                <a:cubicBezTo>
                  <a:pt x="56834" y="34788"/>
                  <a:pt x="57315" y="35290"/>
                  <a:pt x="57927" y="35290"/>
                </a:cubicBezTo>
                <a:close/>
                <a:moveTo>
                  <a:pt x="53098" y="35203"/>
                </a:moveTo>
                <a:cubicBezTo>
                  <a:pt x="53993" y="35203"/>
                  <a:pt x="54452" y="34110"/>
                  <a:pt x="53819" y="33455"/>
                </a:cubicBezTo>
                <a:cubicBezTo>
                  <a:pt x="53163" y="32821"/>
                  <a:pt x="52071" y="33280"/>
                  <a:pt x="52071" y="34176"/>
                </a:cubicBezTo>
                <a:cubicBezTo>
                  <a:pt x="52071" y="34744"/>
                  <a:pt x="52529" y="35203"/>
                  <a:pt x="53098" y="35203"/>
                </a:cubicBezTo>
                <a:close/>
                <a:moveTo>
                  <a:pt x="48268" y="35115"/>
                </a:moveTo>
                <a:cubicBezTo>
                  <a:pt x="49099" y="35115"/>
                  <a:pt x="49514" y="34110"/>
                  <a:pt x="48924" y="33520"/>
                </a:cubicBezTo>
                <a:cubicBezTo>
                  <a:pt x="48334" y="32930"/>
                  <a:pt x="47329" y="33345"/>
                  <a:pt x="47329" y="34176"/>
                </a:cubicBezTo>
                <a:cubicBezTo>
                  <a:pt x="47329" y="34700"/>
                  <a:pt x="47744" y="35115"/>
                  <a:pt x="48268" y="35115"/>
                </a:cubicBezTo>
                <a:close/>
                <a:moveTo>
                  <a:pt x="43439" y="35028"/>
                </a:moveTo>
                <a:cubicBezTo>
                  <a:pt x="44204" y="35028"/>
                  <a:pt x="44576" y="34110"/>
                  <a:pt x="44051" y="33586"/>
                </a:cubicBezTo>
                <a:cubicBezTo>
                  <a:pt x="43505" y="33061"/>
                  <a:pt x="42609" y="33433"/>
                  <a:pt x="42609" y="34176"/>
                </a:cubicBezTo>
                <a:cubicBezTo>
                  <a:pt x="42609" y="34656"/>
                  <a:pt x="42981" y="35028"/>
                  <a:pt x="43439" y="35028"/>
                </a:cubicBezTo>
                <a:close/>
                <a:moveTo>
                  <a:pt x="38610" y="34919"/>
                </a:moveTo>
                <a:cubicBezTo>
                  <a:pt x="39266" y="34919"/>
                  <a:pt x="39616" y="34132"/>
                  <a:pt x="39135" y="33673"/>
                </a:cubicBezTo>
                <a:cubicBezTo>
                  <a:pt x="38676" y="33192"/>
                  <a:pt x="37889" y="33520"/>
                  <a:pt x="37889" y="34176"/>
                </a:cubicBezTo>
                <a:cubicBezTo>
                  <a:pt x="37889" y="34591"/>
                  <a:pt x="38217" y="34919"/>
                  <a:pt x="38610" y="34919"/>
                </a:cubicBezTo>
                <a:close/>
                <a:moveTo>
                  <a:pt x="33781" y="34809"/>
                </a:moveTo>
                <a:cubicBezTo>
                  <a:pt x="34350" y="34809"/>
                  <a:pt x="34634" y="34132"/>
                  <a:pt x="34240" y="33739"/>
                </a:cubicBezTo>
                <a:cubicBezTo>
                  <a:pt x="33847" y="33345"/>
                  <a:pt x="33170" y="33629"/>
                  <a:pt x="33170" y="34176"/>
                </a:cubicBezTo>
                <a:cubicBezTo>
                  <a:pt x="33170" y="34525"/>
                  <a:pt x="33454" y="34809"/>
                  <a:pt x="33781" y="34809"/>
                </a:cubicBezTo>
                <a:close/>
                <a:moveTo>
                  <a:pt x="28974" y="34700"/>
                </a:moveTo>
                <a:cubicBezTo>
                  <a:pt x="29433" y="34700"/>
                  <a:pt x="29673" y="34132"/>
                  <a:pt x="29324" y="33804"/>
                </a:cubicBezTo>
                <a:cubicBezTo>
                  <a:pt x="28996" y="33476"/>
                  <a:pt x="28450" y="33717"/>
                  <a:pt x="28450" y="34176"/>
                </a:cubicBezTo>
                <a:cubicBezTo>
                  <a:pt x="28450" y="34482"/>
                  <a:pt x="28668" y="34700"/>
                  <a:pt x="28974" y="34700"/>
                </a:cubicBezTo>
                <a:close/>
                <a:moveTo>
                  <a:pt x="24145" y="34591"/>
                </a:moveTo>
                <a:cubicBezTo>
                  <a:pt x="24495" y="34591"/>
                  <a:pt x="24670" y="34154"/>
                  <a:pt x="24429" y="33892"/>
                </a:cubicBezTo>
                <a:cubicBezTo>
                  <a:pt x="24167" y="33651"/>
                  <a:pt x="23730" y="33826"/>
                  <a:pt x="23730" y="34176"/>
                </a:cubicBezTo>
                <a:cubicBezTo>
                  <a:pt x="23730" y="34394"/>
                  <a:pt x="23927" y="34591"/>
                  <a:pt x="24145" y="34591"/>
                </a:cubicBezTo>
                <a:close/>
                <a:moveTo>
                  <a:pt x="19316" y="34460"/>
                </a:moveTo>
                <a:cubicBezTo>
                  <a:pt x="19556" y="34460"/>
                  <a:pt x="19688" y="34176"/>
                  <a:pt x="19513" y="34001"/>
                </a:cubicBezTo>
                <a:cubicBezTo>
                  <a:pt x="19338" y="33826"/>
                  <a:pt x="19032" y="33935"/>
                  <a:pt x="19032" y="34198"/>
                </a:cubicBezTo>
                <a:cubicBezTo>
                  <a:pt x="19032" y="34329"/>
                  <a:pt x="19163" y="34460"/>
                  <a:pt x="19316" y="34460"/>
                </a:cubicBezTo>
                <a:close/>
                <a:moveTo>
                  <a:pt x="14487" y="34350"/>
                </a:moveTo>
                <a:cubicBezTo>
                  <a:pt x="14575" y="34350"/>
                  <a:pt x="14640" y="34263"/>
                  <a:pt x="14640" y="34176"/>
                </a:cubicBezTo>
                <a:cubicBezTo>
                  <a:pt x="14640" y="34088"/>
                  <a:pt x="14575" y="34023"/>
                  <a:pt x="14487" y="34023"/>
                </a:cubicBezTo>
                <a:cubicBezTo>
                  <a:pt x="14400" y="34023"/>
                  <a:pt x="14334" y="34088"/>
                  <a:pt x="14334" y="34176"/>
                </a:cubicBezTo>
                <a:cubicBezTo>
                  <a:pt x="14334" y="34263"/>
                  <a:pt x="14400" y="34350"/>
                  <a:pt x="14487" y="34350"/>
                </a:cubicBezTo>
                <a:close/>
                <a:moveTo>
                  <a:pt x="9658" y="34219"/>
                </a:moveTo>
                <a:cubicBezTo>
                  <a:pt x="9680" y="34219"/>
                  <a:pt x="9702" y="34198"/>
                  <a:pt x="9702" y="34176"/>
                </a:cubicBezTo>
                <a:cubicBezTo>
                  <a:pt x="9702" y="34154"/>
                  <a:pt x="9680" y="34132"/>
                  <a:pt x="9658" y="34132"/>
                </a:cubicBezTo>
                <a:cubicBezTo>
                  <a:pt x="9636" y="34132"/>
                  <a:pt x="9614" y="34154"/>
                  <a:pt x="9614" y="34176"/>
                </a:cubicBezTo>
                <a:cubicBezTo>
                  <a:pt x="9614" y="34198"/>
                  <a:pt x="9636" y="34219"/>
                  <a:pt x="9658" y="34219"/>
                </a:cubicBezTo>
                <a:close/>
                <a:moveTo>
                  <a:pt x="144784" y="29368"/>
                </a:moveTo>
                <a:cubicBezTo>
                  <a:pt x="144784" y="29347"/>
                  <a:pt x="144762" y="29347"/>
                  <a:pt x="144762" y="29368"/>
                </a:cubicBezTo>
                <a:lnTo>
                  <a:pt x="144762" y="29368"/>
                </a:lnTo>
                <a:close/>
                <a:moveTo>
                  <a:pt x="139955" y="29456"/>
                </a:moveTo>
                <a:cubicBezTo>
                  <a:pt x="140086" y="29456"/>
                  <a:pt x="140086" y="29259"/>
                  <a:pt x="139955" y="29259"/>
                </a:cubicBezTo>
                <a:cubicBezTo>
                  <a:pt x="139823" y="29259"/>
                  <a:pt x="139823" y="29456"/>
                  <a:pt x="139955" y="29456"/>
                </a:cubicBezTo>
                <a:close/>
                <a:moveTo>
                  <a:pt x="135126" y="29565"/>
                </a:moveTo>
                <a:cubicBezTo>
                  <a:pt x="135257" y="29565"/>
                  <a:pt x="135344" y="29478"/>
                  <a:pt x="135344" y="29347"/>
                </a:cubicBezTo>
                <a:cubicBezTo>
                  <a:pt x="135344" y="29172"/>
                  <a:pt x="135104" y="29063"/>
                  <a:pt x="134973" y="29194"/>
                </a:cubicBezTo>
                <a:cubicBezTo>
                  <a:pt x="134841" y="29347"/>
                  <a:pt x="134929" y="29565"/>
                  <a:pt x="135126" y="29565"/>
                </a:cubicBezTo>
                <a:close/>
                <a:moveTo>
                  <a:pt x="130297" y="29674"/>
                </a:moveTo>
                <a:cubicBezTo>
                  <a:pt x="130602" y="29674"/>
                  <a:pt x="130734" y="29325"/>
                  <a:pt x="130537" y="29128"/>
                </a:cubicBezTo>
                <a:cubicBezTo>
                  <a:pt x="130318" y="28931"/>
                  <a:pt x="129991" y="29063"/>
                  <a:pt x="129991" y="29347"/>
                </a:cubicBezTo>
                <a:cubicBezTo>
                  <a:pt x="129991" y="29521"/>
                  <a:pt x="130122" y="29674"/>
                  <a:pt x="130297" y="29674"/>
                </a:cubicBezTo>
                <a:close/>
                <a:moveTo>
                  <a:pt x="125489" y="29806"/>
                </a:moveTo>
                <a:cubicBezTo>
                  <a:pt x="125883" y="29784"/>
                  <a:pt x="126079" y="29325"/>
                  <a:pt x="125795" y="29041"/>
                </a:cubicBezTo>
                <a:cubicBezTo>
                  <a:pt x="125511" y="28757"/>
                  <a:pt x="125030" y="28953"/>
                  <a:pt x="125030" y="29347"/>
                </a:cubicBezTo>
                <a:cubicBezTo>
                  <a:pt x="125030" y="29609"/>
                  <a:pt x="125227" y="29806"/>
                  <a:pt x="125489" y="29806"/>
                </a:cubicBezTo>
                <a:close/>
                <a:moveTo>
                  <a:pt x="120660" y="29915"/>
                </a:moveTo>
                <a:cubicBezTo>
                  <a:pt x="121141" y="29915"/>
                  <a:pt x="121381" y="29325"/>
                  <a:pt x="121032" y="28975"/>
                </a:cubicBezTo>
                <a:cubicBezTo>
                  <a:pt x="120704" y="28626"/>
                  <a:pt x="120114" y="28866"/>
                  <a:pt x="120114" y="29368"/>
                </a:cubicBezTo>
                <a:cubicBezTo>
                  <a:pt x="120114" y="29653"/>
                  <a:pt x="120354" y="29915"/>
                  <a:pt x="120660" y="29915"/>
                </a:cubicBezTo>
                <a:close/>
                <a:moveTo>
                  <a:pt x="115831" y="30002"/>
                </a:moveTo>
                <a:cubicBezTo>
                  <a:pt x="116421" y="30002"/>
                  <a:pt x="116705" y="29303"/>
                  <a:pt x="116290" y="28888"/>
                </a:cubicBezTo>
                <a:cubicBezTo>
                  <a:pt x="115875" y="28473"/>
                  <a:pt x="115176" y="28779"/>
                  <a:pt x="115176" y="29347"/>
                </a:cubicBezTo>
                <a:cubicBezTo>
                  <a:pt x="115176" y="29718"/>
                  <a:pt x="115460" y="30002"/>
                  <a:pt x="115831" y="30002"/>
                </a:cubicBezTo>
                <a:close/>
                <a:moveTo>
                  <a:pt x="111002" y="30111"/>
                </a:moveTo>
                <a:cubicBezTo>
                  <a:pt x="111680" y="30111"/>
                  <a:pt x="112007" y="29303"/>
                  <a:pt x="111527" y="28822"/>
                </a:cubicBezTo>
                <a:cubicBezTo>
                  <a:pt x="111068" y="28341"/>
                  <a:pt x="110259" y="28691"/>
                  <a:pt x="110259" y="29347"/>
                </a:cubicBezTo>
                <a:cubicBezTo>
                  <a:pt x="110259" y="29762"/>
                  <a:pt x="110587" y="30111"/>
                  <a:pt x="111002" y="30111"/>
                </a:cubicBezTo>
                <a:close/>
                <a:moveTo>
                  <a:pt x="106173" y="30177"/>
                </a:moveTo>
                <a:cubicBezTo>
                  <a:pt x="106916" y="30177"/>
                  <a:pt x="107266" y="29303"/>
                  <a:pt x="106763" y="28779"/>
                </a:cubicBezTo>
                <a:cubicBezTo>
                  <a:pt x="106239" y="28276"/>
                  <a:pt x="105365" y="28626"/>
                  <a:pt x="105365" y="29368"/>
                </a:cubicBezTo>
                <a:cubicBezTo>
                  <a:pt x="105365" y="29806"/>
                  <a:pt x="105714" y="30177"/>
                  <a:pt x="106173" y="30177"/>
                </a:cubicBezTo>
                <a:close/>
                <a:moveTo>
                  <a:pt x="101344" y="30264"/>
                </a:moveTo>
                <a:cubicBezTo>
                  <a:pt x="102153" y="30264"/>
                  <a:pt x="102568" y="29281"/>
                  <a:pt x="102000" y="28713"/>
                </a:cubicBezTo>
                <a:cubicBezTo>
                  <a:pt x="101410" y="28145"/>
                  <a:pt x="100448" y="28538"/>
                  <a:pt x="100448" y="29347"/>
                </a:cubicBezTo>
                <a:cubicBezTo>
                  <a:pt x="100448" y="29849"/>
                  <a:pt x="100842" y="30264"/>
                  <a:pt x="101344" y="30264"/>
                </a:cubicBezTo>
                <a:close/>
                <a:moveTo>
                  <a:pt x="96515" y="30330"/>
                </a:moveTo>
                <a:cubicBezTo>
                  <a:pt x="97389" y="30330"/>
                  <a:pt x="97826" y="29281"/>
                  <a:pt x="97214" y="28669"/>
                </a:cubicBezTo>
                <a:cubicBezTo>
                  <a:pt x="96603" y="28036"/>
                  <a:pt x="95554" y="28473"/>
                  <a:pt x="95554" y="29347"/>
                </a:cubicBezTo>
                <a:cubicBezTo>
                  <a:pt x="95554" y="29893"/>
                  <a:pt x="95991" y="30330"/>
                  <a:pt x="96515" y="30330"/>
                </a:cubicBezTo>
                <a:close/>
                <a:moveTo>
                  <a:pt x="91708" y="30395"/>
                </a:moveTo>
                <a:cubicBezTo>
                  <a:pt x="92626" y="30374"/>
                  <a:pt x="93085" y="29281"/>
                  <a:pt x="92429" y="28626"/>
                </a:cubicBezTo>
                <a:cubicBezTo>
                  <a:pt x="91774" y="27970"/>
                  <a:pt x="90659" y="28429"/>
                  <a:pt x="90659" y="29347"/>
                </a:cubicBezTo>
                <a:cubicBezTo>
                  <a:pt x="90659" y="29915"/>
                  <a:pt x="91140" y="30395"/>
                  <a:pt x="91708" y="30395"/>
                </a:cubicBezTo>
                <a:close/>
                <a:moveTo>
                  <a:pt x="86879" y="30439"/>
                </a:moveTo>
                <a:cubicBezTo>
                  <a:pt x="87840" y="30439"/>
                  <a:pt x="88343" y="29259"/>
                  <a:pt x="87644" y="28582"/>
                </a:cubicBezTo>
                <a:cubicBezTo>
                  <a:pt x="86966" y="27883"/>
                  <a:pt x="85786" y="28363"/>
                  <a:pt x="85786" y="29347"/>
                </a:cubicBezTo>
                <a:cubicBezTo>
                  <a:pt x="85786" y="29958"/>
                  <a:pt x="86267" y="30439"/>
                  <a:pt x="86879" y="30439"/>
                </a:cubicBezTo>
                <a:close/>
                <a:moveTo>
                  <a:pt x="82050" y="30439"/>
                </a:moveTo>
                <a:cubicBezTo>
                  <a:pt x="83011" y="30439"/>
                  <a:pt x="83514" y="29259"/>
                  <a:pt x="82815" y="28582"/>
                </a:cubicBezTo>
                <a:cubicBezTo>
                  <a:pt x="82137" y="27883"/>
                  <a:pt x="80957" y="28363"/>
                  <a:pt x="80957" y="29347"/>
                </a:cubicBezTo>
                <a:cubicBezTo>
                  <a:pt x="80957" y="29958"/>
                  <a:pt x="81438" y="30439"/>
                  <a:pt x="82050" y="30439"/>
                </a:cubicBezTo>
                <a:close/>
                <a:moveTo>
                  <a:pt x="77221" y="30439"/>
                </a:moveTo>
                <a:cubicBezTo>
                  <a:pt x="78204" y="30439"/>
                  <a:pt x="78707" y="29237"/>
                  <a:pt x="78007" y="28538"/>
                </a:cubicBezTo>
                <a:cubicBezTo>
                  <a:pt x="77308" y="27839"/>
                  <a:pt x="76106" y="28341"/>
                  <a:pt x="76106" y="29325"/>
                </a:cubicBezTo>
                <a:cubicBezTo>
                  <a:pt x="76106" y="29937"/>
                  <a:pt x="76609" y="30439"/>
                  <a:pt x="77221" y="30439"/>
                </a:cubicBezTo>
                <a:close/>
                <a:moveTo>
                  <a:pt x="72392" y="30439"/>
                </a:moveTo>
                <a:cubicBezTo>
                  <a:pt x="73375" y="30439"/>
                  <a:pt x="73856" y="29259"/>
                  <a:pt x="73178" y="28582"/>
                </a:cubicBezTo>
                <a:cubicBezTo>
                  <a:pt x="72479" y="27883"/>
                  <a:pt x="71299" y="28363"/>
                  <a:pt x="71299" y="29347"/>
                </a:cubicBezTo>
                <a:cubicBezTo>
                  <a:pt x="71299" y="29958"/>
                  <a:pt x="71802" y="30439"/>
                  <a:pt x="72392" y="30439"/>
                </a:cubicBezTo>
                <a:close/>
                <a:moveTo>
                  <a:pt x="67563" y="30417"/>
                </a:moveTo>
                <a:cubicBezTo>
                  <a:pt x="68524" y="30417"/>
                  <a:pt x="69005" y="29259"/>
                  <a:pt x="68328" y="28582"/>
                </a:cubicBezTo>
                <a:cubicBezTo>
                  <a:pt x="67650" y="27904"/>
                  <a:pt x="66492" y="28385"/>
                  <a:pt x="66492" y="29347"/>
                </a:cubicBezTo>
                <a:cubicBezTo>
                  <a:pt x="66492" y="29937"/>
                  <a:pt x="66973" y="30417"/>
                  <a:pt x="67563" y="30417"/>
                </a:cubicBezTo>
                <a:close/>
                <a:moveTo>
                  <a:pt x="62734" y="30374"/>
                </a:moveTo>
                <a:cubicBezTo>
                  <a:pt x="63673" y="30374"/>
                  <a:pt x="64132" y="29259"/>
                  <a:pt x="63477" y="28604"/>
                </a:cubicBezTo>
                <a:cubicBezTo>
                  <a:pt x="62821" y="27948"/>
                  <a:pt x="61707" y="28429"/>
                  <a:pt x="61707" y="29347"/>
                </a:cubicBezTo>
                <a:cubicBezTo>
                  <a:pt x="61707" y="29915"/>
                  <a:pt x="62166" y="30374"/>
                  <a:pt x="62734" y="30374"/>
                </a:cubicBezTo>
                <a:close/>
                <a:moveTo>
                  <a:pt x="57927" y="30308"/>
                </a:moveTo>
                <a:cubicBezTo>
                  <a:pt x="58801" y="30308"/>
                  <a:pt x="59238" y="29259"/>
                  <a:pt x="58604" y="28647"/>
                </a:cubicBezTo>
                <a:cubicBezTo>
                  <a:pt x="57992" y="28036"/>
                  <a:pt x="56943" y="28473"/>
                  <a:pt x="56943" y="29347"/>
                </a:cubicBezTo>
                <a:cubicBezTo>
                  <a:pt x="56943" y="29871"/>
                  <a:pt x="57380" y="30308"/>
                  <a:pt x="57927" y="30308"/>
                </a:cubicBezTo>
                <a:close/>
                <a:moveTo>
                  <a:pt x="53098" y="30243"/>
                </a:moveTo>
                <a:cubicBezTo>
                  <a:pt x="53906" y="30243"/>
                  <a:pt x="54299" y="29259"/>
                  <a:pt x="53731" y="28691"/>
                </a:cubicBezTo>
                <a:cubicBezTo>
                  <a:pt x="53163" y="28123"/>
                  <a:pt x="52180" y="28538"/>
                  <a:pt x="52180" y="29347"/>
                </a:cubicBezTo>
                <a:cubicBezTo>
                  <a:pt x="52180" y="29849"/>
                  <a:pt x="52595" y="30243"/>
                  <a:pt x="53098" y="30243"/>
                </a:cubicBezTo>
                <a:close/>
                <a:moveTo>
                  <a:pt x="48268" y="30177"/>
                </a:moveTo>
                <a:cubicBezTo>
                  <a:pt x="48990" y="30177"/>
                  <a:pt x="49361" y="29281"/>
                  <a:pt x="48858" y="28779"/>
                </a:cubicBezTo>
                <a:cubicBezTo>
                  <a:pt x="48334" y="28254"/>
                  <a:pt x="47438" y="28626"/>
                  <a:pt x="47438" y="29347"/>
                </a:cubicBezTo>
                <a:cubicBezTo>
                  <a:pt x="47438" y="29806"/>
                  <a:pt x="47810" y="30177"/>
                  <a:pt x="48268" y="30177"/>
                </a:cubicBezTo>
                <a:close/>
                <a:moveTo>
                  <a:pt x="43439" y="30068"/>
                </a:moveTo>
                <a:cubicBezTo>
                  <a:pt x="44095" y="30068"/>
                  <a:pt x="44423" y="29281"/>
                  <a:pt x="43964" y="28822"/>
                </a:cubicBezTo>
                <a:cubicBezTo>
                  <a:pt x="43505" y="28341"/>
                  <a:pt x="42697" y="28691"/>
                  <a:pt x="42697" y="29347"/>
                </a:cubicBezTo>
                <a:cubicBezTo>
                  <a:pt x="42697" y="29740"/>
                  <a:pt x="43046" y="30068"/>
                  <a:pt x="43439" y="30068"/>
                </a:cubicBezTo>
                <a:close/>
                <a:moveTo>
                  <a:pt x="38610" y="29980"/>
                </a:moveTo>
                <a:cubicBezTo>
                  <a:pt x="39200" y="29980"/>
                  <a:pt x="39484" y="29281"/>
                  <a:pt x="39069" y="28888"/>
                </a:cubicBezTo>
                <a:cubicBezTo>
                  <a:pt x="38676" y="28473"/>
                  <a:pt x="37977" y="28757"/>
                  <a:pt x="37977" y="29347"/>
                </a:cubicBezTo>
                <a:cubicBezTo>
                  <a:pt x="37977" y="29696"/>
                  <a:pt x="38261" y="29980"/>
                  <a:pt x="38610" y="29980"/>
                </a:cubicBezTo>
                <a:close/>
                <a:moveTo>
                  <a:pt x="33781" y="29871"/>
                </a:moveTo>
                <a:cubicBezTo>
                  <a:pt x="34284" y="29871"/>
                  <a:pt x="34524" y="29281"/>
                  <a:pt x="34175" y="28953"/>
                </a:cubicBezTo>
                <a:cubicBezTo>
                  <a:pt x="33825" y="28604"/>
                  <a:pt x="33235" y="28844"/>
                  <a:pt x="33235" y="29325"/>
                </a:cubicBezTo>
                <a:cubicBezTo>
                  <a:pt x="33235" y="29631"/>
                  <a:pt x="33497" y="29871"/>
                  <a:pt x="33781" y="29871"/>
                </a:cubicBezTo>
                <a:close/>
                <a:moveTo>
                  <a:pt x="28974" y="29762"/>
                </a:moveTo>
                <a:cubicBezTo>
                  <a:pt x="29346" y="29762"/>
                  <a:pt x="29542" y="29303"/>
                  <a:pt x="29280" y="29041"/>
                </a:cubicBezTo>
                <a:cubicBezTo>
                  <a:pt x="28996" y="28779"/>
                  <a:pt x="28537" y="28953"/>
                  <a:pt x="28537" y="29347"/>
                </a:cubicBezTo>
                <a:cubicBezTo>
                  <a:pt x="28537" y="29587"/>
                  <a:pt x="28734" y="29762"/>
                  <a:pt x="28974" y="29762"/>
                </a:cubicBezTo>
                <a:close/>
                <a:moveTo>
                  <a:pt x="24145" y="29674"/>
                </a:moveTo>
                <a:cubicBezTo>
                  <a:pt x="24429" y="29674"/>
                  <a:pt x="24560" y="29325"/>
                  <a:pt x="24364" y="29106"/>
                </a:cubicBezTo>
                <a:cubicBezTo>
                  <a:pt x="24167" y="28910"/>
                  <a:pt x="23817" y="29063"/>
                  <a:pt x="23817" y="29347"/>
                </a:cubicBezTo>
                <a:cubicBezTo>
                  <a:pt x="23817" y="29521"/>
                  <a:pt x="23970" y="29674"/>
                  <a:pt x="24145" y="29674"/>
                </a:cubicBezTo>
                <a:close/>
                <a:moveTo>
                  <a:pt x="19316" y="29543"/>
                </a:moveTo>
                <a:cubicBezTo>
                  <a:pt x="19491" y="29543"/>
                  <a:pt x="19578" y="29325"/>
                  <a:pt x="19469" y="29194"/>
                </a:cubicBezTo>
                <a:cubicBezTo>
                  <a:pt x="19338" y="29063"/>
                  <a:pt x="19119" y="29172"/>
                  <a:pt x="19119" y="29347"/>
                </a:cubicBezTo>
                <a:cubicBezTo>
                  <a:pt x="19119" y="29456"/>
                  <a:pt x="19207" y="29543"/>
                  <a:pt x="19316" y="29543"/>
                </a:cubicBezTo>
                <a:close/>
                <a:moveTo>
                  <a:pt x="14487" y="29434"/>
                </a:moveTo>
                <a:cubicBezTo>
                  <a:pt x="14531" y="29434"/>
                  <a:pt x="14575" y="29390"/>
                  <a:pt x="14575" y="29347"/>
                </a:cubicBezTo>
                <a:cubicBezTo>
                  <a:pt x="14575" y="29303"/>
                  <a:pt x="14531" y="29259"/>
                  <a:pt x="14487" y="29259"/>
                </a:cubicBezTo>
                <a:cubicBezTo>
                  <a:pt x="14443" y="29259"/>
                  <a:pt x="14400" y="29303"/>
                  <a:pt x="14400" y="29347"/>
                </a:cubicBezTo>
                <a:cubicBezTo>
                  <a:pt x="14400" y="29390"/>
                  <a:pt x="14443" y="29434"/>
                  <a:pt x="14487" y="29434"/>
                </a:cubicBezTo>
                <a:close/>
                <a:moveTo>
                  <a:pt x="139955" y="24539"/>
                </a:moveTo>
                <a:cubicBezTo>
                  <a:pt x="139976" y="24539"/>
                  <a:pt x="139976" y="24539"/>
                  <a:pt x="139976" y="24518"/>
                </a:cubicBezTo>
                <a:cubicBezTo>
                  <a:pt x="139976" y="24496"/>
                  <a:pt x="139976" y="24496"/>
                  <a:pt x="139955" y="24496"/>
                </a:cubicBezTo>
                <a:cubicBezTo>
                  <a:pt x="139933" y="24496"/>
                  <a:pt x="139933" y="24496"/>
                  <a:pt x="139933" y="24518"/>
                </a:cubicBezTo>
                <a:cubicBezTo>
                  <a:pt x="139933" y="24539"/>
                  <a:pt x="139933" y="24539"/>
                  <a:pt x="139955" y="24539"/>
                </a:cubicBezTo>
                <a:close/>
                <a:moveTo>
                  <a:pt x="135126" y="24649"/>
                </a:moveTo>
                <a:cubicBezTo>
                  <a:pt x="135344" y="24649"/>
                  <a:pt x="134994" y="24321"/>
                  <a:pt x="134994" y="24518"/>
                </a:cubicBezTo>
                <a:cubicBezTo>
                  <a:pt x="134994" y="24605"/>
                  <a:pt x="135060" y="24649"/>
                  <a:pt x="135126" y="24649"/>
                </a:cubicBezTo>
                <a:close/>
                <a:moveTo>
                  <a:pt x="130297" y="24758"/>
                </a:moveTo>
                <a:cubicBezTo>
                  <a:pt x="130624" y="24758"/>
                  <a:pt x="130624" y="24277"/>
                  <a:pt x="130297" y="24277"/>
                </a:cubicBezTo>
                <a:cubicBezTo>
                  <a:pt x="129991" y="24277"/>
                  <a:pt x="129991" y="24758"/>
                  <a:pt x="130297" y="24758"/>
                </a:cubicBezTo>
                <a:close/>
                <a:moveTo>
                  <a:pt x="125489" y="24867"/>
                </a:moveTo>
                <a:cubicBezTo>
                  <a:pt x="125795" y="24867"/>
                  <a:pt x="125948" y="24496"/>
                  <a:pt x="125730" y="24277"/>
                </a:cubicBezTo>
                <a:cubicBezTo>
                  <a:pt x="125511" y="24059"/>
                  <a:pt x="125140" y="24212"/>
                  <a:pt x="125140" y="24518"/>
                </a:cubicBezTo>
                <a:cubicBezTo>
                  <a:pt x="125140" y="24714"/>
                  <a:pt x="125293" y="24867"/>
                  <a:pt x="125489" y="24867"/>
                </a:cubicBezTo>
                <a:close/>
                <a:moveTo>
                  <a:pt x="120660" y="24976"/>
                </a:moveTo>
                <a:cubicBezTo>
                  <a:pt x="121054" y="24976"/>
                  <a:pt x="121250" y="24474"/>
                  <a:pt x="120966" y="24190"/>
                </a:cubicBezTo>
                <a:cubicBezTo>
                  <a:pt x="120682" y="23906"/>
                  <a:pt x="120201" y="24124"/>
                  <a:pt x="120201" y="24518"/>
                </a:cubicBezTo>
                <a:cubicBezTo>
                  <a:pt x="120201" y="24780"/>
                  <a:pt x="120398" y="24976"/>
                  <a:pt x="120660" y="24976"/>
                </a:cubicBezTo>
                <a:close/>
                <a:moveTo>
                  <a:pt x="115831" y="25064"/>
                </a:moveTo>
                <a:cubicBezTo>
                  <a:pt x="116312" y="25064"/>
                  <a:pt x="116552" y="24474"/>
                  <a:pt x="116225" y="24146"/>
                </a:cubicBezTo>
                <a:cubicBezTo>
                  <a:pt x="115875" y="23797"/>
                  <a:pt x="115285" y="24037"/>
                  <a:pt x="115285" y="24518"/>
                </a:cubicBezTo>
                <a:cubicBezTo>
                  <a:pt x="115285" y="24824"/>
                  <a:pt x="115525" y="25064"/>
                  <a:pt x="115831" y="25064"/>
                </a:cubicBezTo>
                <a:close/>
                <a:moveTo>
                  <a:pt x="111002" y="25151"/>
                </a:moveTo>
                <a:cubicBezTo>
                  <a:pt x="111570" y="25151"/>
                  <a:pt x="111833" y="24474"/>
                  <a:pt x="111439" y="24081"/>
                </a:cubicBezTo>
                <a:cubicBezTo>
                  <a:pt x="111046" y="23687"/>
                  <a:pt x="110369" y="23971"/>
                  <a:pt x="110369" y="24518"/>
                </a:cubicBezTo>
                <a:cubicBezTo>
                  <a:pt x="110369" y="24867"/>
                  <a:pt x="110653" y="25151"/>
                  <a:pt x="111002" y="25151"/>
                </a:cubicBezTo>
                <a:close/>
                <a:moveTo>
                  <a:pt x="106173" y="25239"/>
                </a:moveTo>
                <a:cubicBezTo>
                  <a:pt x="106807" y="25239"/>
                  <a:pt x="107135" y="24452"/>
                  <a:pt x="106676" y="24015"/>
                </a:cubicBezTo>
                <a:cubicBezTo>
                  <a:pt x="106217" y="23556"/>
                  <a:pt x="105452" y="23884"/>
                  <a:pt x="105452" y="24518"/>
                </a:cubicBezTo>
                <a:cubicBezTo>
                  <a:pt x="105452" y="24911"/>
                  <a:pt x="105780" y="25239"/>
                  <a:pt x="106173" y="25239"/>
                </a:cubicBezTo>
                <a:close/>
                <a:moveTo>
                  <a:pt x="101344" y="25304"/>
                </a:moveTo>
                <a:cubicBezTo>
                  <a:pt x="102043" y="25304"/>
                  <a:pt x="102415" y="24452"/>
                  <a:pt x="101912" y="23971"/>
                </a:cubicBezTo>
                <a:cubicBezTo>
                  <a:pt x="101410" y="23469"/>
                  <a:pt x="100558" y="23818"/>
                  <a:pt x="100558" y="24518"/>
                </a:cubicBezTo>
                <a:cubicBezTo>
                  <a:pt x="100558" y="24955"/>
                  <a:pt x="100907" y="25304"/>
                  <a:pt x="101344" y="25304"/>
                </a:cubicBezTo>
                <a:close/>
                <a:moveTo>
                  <a:pt x="96515" y="25370"/>
                </a:moveTo>
                <a:cubicBezTo>
                  <a:pt x="97280" y="25370"/>
                  <a:pt x="97673" y="24452"/>
                  <a:pt x="97127" y="23906"/>
                </a:cubicBezTo>
                <a:cubicBezTo>
                  <a:pt x="96603" y="23381"/>
                  <a:pt x="95663" y="23753"/>
                  <a:pt x="95663" y="24518"/>
                </a:cubicBezTo>
                <a:cubicBezTo>
                  <a:pt x="95663" y="24998"/>
                  <a:pt x="96056" y="25370"/>
                  <a:pt x="96515" y="25370"/>
                </a:cubicBezTo>
                <a:close/>
                <a:moveTo>
                  <a:pt x="91708" y="25435"/>
                </a:moveTo>
                <a:cubicBezTo>
                  <a:pt x="92516" y="25435"/>
                  <a:pt x="92910" y="24452"/>
                  <a:pt x="92342" y="23884"/>
                </a:cubicBezTo>
                <a:cubicBezTo>
                  <a:pt x="91774" y="23294"/>
                  <a:pt x="90790" y="23709"/>
                  <a:pt x="90790" y="24518"/>
                </a:cubicBezTo>
                <a:cubicBezTo>
                  <a:pt x="90790" y="25020"/>
                  <a:pt x="91205" y="25435"/>
                  <a:pt x="91708" y="25435"/>
                </a:cubicBezTo>
                <a:close/>
                <a:moveTo>
                  <a:pt x="86879" y="25457"/>
                </a:moveTo>
                <a:cubicBezTo>
                  <a:pt x="87709" y="25457"/>
                  <a:pt x="88124" y="24452"/>
                  <a:pt x="87534" y="23862"/>
                </a:cubicBezTo>
                <a:cubicBezTo>
                  <a:pt x="86944" y="23272"/>
                  <a:pt x="85939" y="23687"/>
                  <a:pt x="85939" y="24518"/>
                </a:cubicBezTo>
                <a:cubicBezTo>
                  <a:pt x="85939" y="25042"/>
                  <a:pt x="86354" y="25457"/>
                  <a:pt x="86879" y="25457"/>
                </a:cubicBezTo>
                <a:close/>
                <a:moveTo>
                  <a:pt x="82050" y="25479"/>
                </a:moveTo>
                <a:cubicBezTo>
                  <a:pt x="82902" y="25479"/>
                  <a:pt x="83339" y="24452"/>
                  <a:pt x="82727" y="23840"/>
                </a:cubicBezTo>
                <a:cubicBezTo>
                  <a:pt x="82115" y="23228"/>
                  <a:pt x="81088" y="23665"/>
                  <a:pt x="81088" y="24518"/>
                </a:cubicBezTo>
                <a:cubicBezTo>
                  <a:pt x="81088" y="25042"/>
                  <a:pt x="81525" y="25479"/>
                  <a:pt x="82050" y="25479"/>
                </a:cubicBezTo>
                <a:close/>
                <a:moveTo>
                  <a:pt x="77221" y="25479"/>
                </a:moveTo>
                <a:cubicBezTo>
                  <a:pt x="78073" y="25479"/>
                  <a:pt x="78510" y="24452"/>
                  <a:pt x="77898" y="23840"/>
                </a:cubicBezTo>
                <a:cubicBezTo>
                  <a:pt x="77308" y="23228"/>
                  <a:pt x="76259" y="23665"/>
                  <a:pt x="76259" y="24518"/>
                </a:cubicBezTo>
                <a:cubicBezTo>
                  <a:pt x="76259" y="25042"/>
                  <a:pt x="76696" y="25479"/>
                  <a:pt x="77221" y="25479"/>
                </a:cubicBezTo>
                <a:close/>
                <a:moveTo>
                  <a:pt x="72392" y="25479"/>
                </a:moveTo>
                <a:cubicBezTo>
                  <a:pt x="73266" y="25479"/>
                  <a:pt x="73681" y="24452"/>
                  <a:pt x="73069" y="23840"/>
                </a:cubicBezTo>
                <a:cubicBezTo>
                  <a:pt x="72479" y="23228"/>
                  <a:pt x="71430" y="23665"/>
                  <a:pt x="71430" y="24518"/>
                </a:cubicBezTo>
                <a:cubicBezTo>
                  <a:pt x="71430" y="25042"/>
                  <a:pt x="71867" y="25479"/>
                  <a:pt x="72392" y="25479"/>
                </a:cubicBezTo>
                <a:close/>
                <a:moveTo>
                  <a:pt x="67563" y="25457"/>
                </a:moveTo>
                <a:cubicBezTo>
                  <a:pt x="68415" y="25457"/>
                  <a:pt x="68830" y="24452"/>
                  <a:pt x="68240" y="23862"/>
                </a:cubicBezTo>
                <a:cubicBezTo>
                  <a:pt x="67650" y="23272"/>
                  <a:pt x="66623" y="23687"/>
                  <a:pt x="66623" y="24518"/>
                </a:cubicBezTo>
                <a:cubicBezTo>
                  <a:pt x="66645" y="25042"/>
                  <a:pt x="67060" y="25457"/>
                  <a:pt x="67563" y="25457"/>
                </a:cubicBezTo>
                <a:close/>
                <a:moveTo>
                  <a:pt x="62734" y="25413"/>
                </a:moveTo>
                <a:cubicBezTo>
                  <a:pt x="63542" y="25413"/>
                  <a:pt x="63957" y="24452"/>
                  <a:pt x="63389" y="23884"/>
                </a:cubicBezTo>
                <a:cubicBezTo>
                  <a:pt x="62821" y="23316"/>
                  <a:pt x="61838" y="23709"/>
                  <a:pt x="61838" y="24518"/>
                </a:cubicBezTo>
                <a:cubicBezTo>
                  <a:pt x="61838" y="25020"/>
                  <a:pt x="62253" y="25413"/>
                  <a:pt x="62734" y="25413"/>
                </a:cubicBezTo>
                <a:close/>
                <a:moveTo>
                  <a:pt x="57927" y="25370"/>
                </a:moveTo>
                <a:cubicBezTo>
                  <a:pt x="58669" y="25370"/>
                  <a:pt x="59041" y="24452"/>
                  <a:pt x="58517" y="23928"/>
                </a:cubicBezTo>
                <a:cubicBezTo>
                  <a:pt x="57992" y="23381"/>
                  <a:pt x="57074" y="23775"/>
                  <a:pt x="57074" y="24518"/>
                </a:cubicBezTo>
                <a:cubicBezTo>
                  <a:pt x="57074" y="24976"/>
                  <a:pt x="57446" y="25370"/>
                  <a:pt x="57927" y="25370"/>
                </a:cubicBezTo>
                <a:close/>
                <a:moveTo>
                  <a:pt x="53098" y="25304"/>
                </a:moveTo>
                <a:cubicBezTo>
                  <a:pt x="53797" y="25304"/>
                  <a:pt x="54146" y="24452"/>
                  <a:pt x="53644" y="23971"/>
                </a:cubicBezTo>
                <a:cubicBezTo>
                  <a:pt x="53163" y="23469"/>
                  <a:pt x="52311" y="23818"/>
                  <a:pt x="52311" y="24518"/>
                </a:cubicBezTo>
                <a:cubicBezTo>
                  <a:pt x="52311" y="24955"/>
                  <a:pt x="52661" y="25304"/>
                  <a:pt x="53098" y="25304"/>
                </a:cubicBezTo>
                <a:close/>
                <a:moveTo>
                  <a:pt x="48268" y="25239"/>
                </a:moveTo>
                <a:cubicBezTo>
                  <a:pt x="48902" y="25239"/>
                  <a:pt x="49208" y="24474"/>
                  <a:pt x="48771" y="24015"/>
                </a:cubicBezTo>
                <a:cubicBezTo>
                  <a:pt x="48334" y="23578"/>
                  <a:pt x="47547" y="23884"/>
                  <a:pt x="47547" y="24518"/>
                </a:cubicBezTo>
                <a:cubicBezTo>
                  <a:pt x="47547" y="24911"/>
                  <a:pt x="47875" y="25239"/>
                  <a:pt x="48268" y="25239"/>
                </a:cubicBezTo>
                <a:close/>
                <a:moveTo>
                  <a:pt x="43439" y="25151"/>
                </a:moveTo>
                <a:cubicBezTo>
                  <a:pt x="44008" y="25151"/>
                  <a:pt x="44292" y="24474"/>
                  <a:pt x="43876" y="24081"/>
                </a:cubicBezTo>
                <a:cubicBezTo>
                  <a:pt x="43483" y="23687"/>
                  <a:pt x="42806" y="23971"/>
                  <a:pt x="42806" y="24518"/>
                </a:cubicBezTo>
                <a:cubicBezTo>
                  <a:pt x="42806" y="24867"/>
                  <a:pt x="43090" y="25151"/>
                  <a:pt x="43439" y="25151"/>
                </a:cubicBezTo>
                <a:close/>
                <a:moveTo>
                  <a:pt x="38610" y="25064"/>
                </a:moveTo>
                <a:cubicBezTo>
                  <a:pt x="39113" y="25064"/>
                  <a:pt x="39353" y="24474"/>
                  <a:pt x="39026" y="24124"/>
                </a:cubicBezTo>
                <a:cubicBezTo>
                  <a:pt x="38676" y="23775"/>
                  <a:pt x="38086" y="24015"/>
                  <a:pt x="38086" y="24518"/>
                </a:cubicBezTo>
                <a:cubicBezTo>
                  <a:pt x="38086" y="24802"/>
                  <a:pt x="38326" y="25042"/>
                  <a:pt x="38610" y="25064"/>
                </a:cubicBezTo>
                <a:close/>
                <a:moveTo>
                  <a:pt x="33781" y="24955"/>
                </a:moveTo>
                <a:cubicBezTo>
                  <a:pt x="34197" y="24955"/>
                  <a:pt x="34393" y="24496"/>
                  <a:pt x="34109" y="24212"/>
                </a:cubicBezTo>
                <a:cubicBezTo>
                  <a:pt x="33825" y="23928"/>
                  <a:pt x="33344" y="24124"/>
                  <a:pt x="33344" y="24518"/>
                </a:cubicBezTo>
                <a:cubicBezTo>
                  <a:pt x="33344" y="24758"/>
                  <a:pt x="33541" y="24955"/>
                  <a:pt x="33781" y="24955"/>
                </a:cubicBezTo>
                <a:close/>
                <a:moveTo>
                  <a:pt x="28974" y="24845"/>
                </a:moveTo>
                <a:cubicBezTo>
                  <a:pt x="29368" y="24824"/>
                  <a:pt x="29368" y="24212"/>
                  <a:pt x="28974" y="24190"/>
                </a:cubicBezTo>
                <a:cubicBezTo>
                  <a:pt x="28472" y="24146"/>
                  <a:pt x="28472" y="24889"/>
                  <a:pt x="28974" y="24845"/>
                </a:cubicBezTo>
                <a:close/>
                <a:moveTo>
                  <a:pt x="24145" y="24758"/>
                </a:moveTo>
                <a:cubicBezTo>
                  <a:pt x="24254" y="24758"/>
                  <a:pt x="24364" y="24649"/>
                  <a:pt x="24364" y="24518"/>
                </a:cubicBezTo>
                <a:cubicBezTo>
                  <a:pt x="24364" y="24212"/>
                  <a:pt x="23905" y="24212"/>
                  <a:pt x="23905" y="24518"/>
                </a:cubicBezTo>
                <a:cubicBezTo>
                  <a:pt x="23905" y="24649"/>
                  <a:pt x="24014" y="24758"/>
                  <a:pt x="24145" y="24758"/>
                </a:cubicBezTo>
                <a:close/>
                <a:moveTo>
                  <a:pt x="19316" y="24649"/>
                </a:moveTo>
                <a:cubicBezTo>
                  <a:pt x="19469" y="24649"/>
                  <a:pt x="19469" y="24408"/>
                  <a:pt x="19316" y="24408"/>
                </a:cubicBezTo>
                <a:cubicBezTo>
                  <a:pt x="19163" y="24408"/>
                  <a:pt x="19163" y="24649"/>
                  <a:pt x="19316" y="24649"/>
                </a:cubicBezTo>
                <a:close/>
                <a:moveTo>
                  <a:pt x="14487" y="24561"/>
                </a:moveTo>
                <a:cubicBezTo>
                  <a:pt x="14509" y="24539"/>
                  <a:pt x="14509" y="24539"/>
                  <a:pt x="14509" y="24518"/>
                </a:cubicBezTo>
                <a:cubicBezTo>
                  <a:pt x="14509" y="24518"/>
                  <a:pt x="14509" y="24496"/>
                  <a:pt x="14487" y="24496"/>
                </a:cubicBezTo>
                <a:cubicBezTo>
                  <a:pt x="14465" y="24496"/>
                  <a:pt x="14465" y="24518"/>
                  <a:pt x="14465" y="24518"/>
                </a:cubicBezTo>
                <a:cubicBezTo>
                  <a:pt x="14465" y="24539"/>
                  <a:pt x="14465" y="24561"/>
                  <a:pt x="14487" y="24561"/>
                </a:cubicBezTo>
                <a:close/>
                <a:moveTo>
                  <a:pt x="135126" y="19754"/>
                </a:moveTo>
                <a:cubicBezTo>
                  <a:pt x="135169" y="19754"/>
                  <a:pt x="135191" y="19732"/>
                  <a:pt x="135191" y="19689"/>
                </a:cubicBezTo>
                <a:cubicBezTo>
                  <a:pt x="135191" y="19667"/>
                  <a:pt x="135169" y="19645"/>
                  <a:pt x="135126" y="19645"/>
                </a:cubicBezTo>
                <a:cubicBezTo>
                  <a:pt x="135104" y="19645"/>
                  <a:pt x="135082" y="19667"/>
                  <a:pt x="135082" y="19689"/>
                </a:cubicBezTo>
                <a:cubicBezTo>
                  <a:pt x="135082" y="19732"/>
                  <a:pt x="135104" y="19754"/>
                  <a:pt x="135126" y="19754"/>
                </a:cubicBezTo>
                <a:close/>
                <a:moveTo>
                  <a:pt x="130297" y="19842"/>
                </a:moveTo>
                <a:cubicBezTo>
                  <a:pt x="130384" y="19842"/>
                  <a:pt x="130449" y="19776"/>
                  <a:pt x="130449" y="19689"/>
                </a:cubicBezTo>
                <a:cubicBezTo>
                  <a:pt x="130449" y="19623"/>
                  <a:pt x="130384" y="19557"/>
                  <a:pt x="130297" y="19557"/>
                </a:cubicBezTo>
                <a:cubicBezTo>
                  <a:pt x="130231" y="19557"/>
                  <a:pt x="130165" y="19623"/>
                  <a:pt x="130165" y="19689"/>
                </a:cubicBezTo>
                <a:cubicBezTo>
                  <a:pt x="130165" y="19776"/>
                  <a:pt x="130231" y="19842"/>
                  <a:pt x="130297" y="19842"/>
                </a:cubicBezTo>
                <a:close/>
                <a:moveTo>
                  <a:pt x="125489" y="19951"/>
                </a:moveTo>
                <a:cubicBezTo>
                  <a:pt x="125708" y="19951"/>
                  <a:pt x="125817" y="19667"/>
                  <a:pt x="125664" y="19514"/>
                </a:cubicBezTo>
                <a:cubicBezTo>
                  <a:pt x="125489" y="19361"/>
                  <a:pt x="125227" y="19470"/>
                  <a:pt x="125227" y="19689"/>
                </a:cubicBezTo>
                <a:cubicBezTo>
                  <a:pt x="125227" y="19842"/>
                  <a:pt x="125336" y="19951"/>
                  <a:pt x="125489" y="19951"/>
                </a:cubicBezTo>
                <a:close/>
                <a:moveTo>
                  <a:pt x="120660" y="20038"/>
                </a:moveTo>
                <a:cubicBezTo>
                  <a:pt x="120966" y="20038"/>
                  <a:pt x="121119" y="19667"/>
                  <a:pt x="120901" y="19448"/>
                </a:cubicBezTo>
                <a:cubicBezTo>
                  <a:pt x="120682" y="19230"/>
                  <a:pt x="120311" y="19383"/>
                  <a:pt x="120311" y="19689"/>
                </a:cubicBezTo>
                <a:cubicBezTo>
                  <a:pt x="120311" y="19885"/>
                  <a:pt x="120464" y="20038"/>
                  <a:pt x="120660" y="20038"/>
                </a:cubicBezTo>
                <a:close/>
                <a:moveTo>
                  <a:pt x="115831" y="20147"/>
                </a:moveTo>
                <a:cubicBezTo>
                  <a:pt x="116225" y="20147"/>
                  <a:pt x="116421" y="19667"/>
                  <a:pt x="116137" y="19383"/>
                </a:cubicBezTo>
                <a:cubicBezTo>
                  <a:pt x="115853" y="19099"/>
                  <a:pt x="115394" y="19295"/>
                  <a:pt x="115394" y="19689"/>
                </a:cubicBezTo>
                <a:cubicBezTo>
                  <a:pt x="115394" y="19951"/>
                  <a:pt x="115591" y="20147"/>
                  <a:pt x="115831" y="20147"/>
                </a:cubicBezTo>
                <a:close/>
                <a:moveTo>
                  <a:pt x="111002" y="20213"/>
                </a:moveTo>
                <a:cubicBezTo>
                  <a:pt x="111461" y="20213"/>
                  <a:pt x="111701" y="19645"/>
                  <a:pt x="111374" y="19317"/>
                </a:cubicBezTo>
                <a:cubicBezTo>
                  <a:pt x="111046" y="18989"/>
                  <a:pt x="110478" y="19230"/>
                  <a:pt x="110478" y="19689"/>
                </a:cubicBezTo>
                <a:cubicBezTo>
                  <a:pt x="110478" y="19994"/>
                  <a:pt x="110718" y="20213"/>
                  <a:pt x="111002" y="20213"/>
                </a:cubicBezTo>
                <a:close/>
                <a:moveTo>
                  <a:pt x="106173" y="20300"/>
                </a:moveTo>
                <a:cubicBezTo>
                  <a:pt x="106719" y="20300"/>
                  <a:pt x="106982" y="19645"/>
                  <a:pt x="106610" y="19273"/>
                </a:cubicBezTo>
                <a:cubicBezTo>
                  <a:pt x="106217" y="18880"/>
                  <a:pt x="105583" y="19164"/>
                  <a:pt x="105583" y="19689"/>
                </a:cubicBezTo>
                <a:cubicBezTo>
                  <a:pt x="105583" y="20038"/>
                  <a:pt x="105845" y="20300"/>
                  <a:pt x="106173" y="20300"/>
                </a:cubicBezTo>
                <a:close/>
                <a:moveTo>
                  <a:pt x="101344" y="20366"/>
                </a:moveTo>
                <a:cubicBezTo>
                  <a:pt x="101956" y="20366"/>
                  <a:pt x="102240" y="19645"/>
                  <a:pt x="101825" y="19230"/>
                </a:cubicBezTo>
                <a:cubicBezTo>
                  <a:pt x="101410" y="18793"/>
                  <a:pt x="100689" y="19099"/>
                  <a:pt x="100689" y="19689"/>
                </a:cubicBezTo>
                <a:cubicBezTo>
                  <a:pt x="100689" y="20060"/>
                  <a:pt x="100973" y="20366"/>
                  <a:pt x="101344" y="20366"/>
                </a:cubicBezTo>
                <a:close/>
                <a:moveTo>
                  <a:pt x="96515" y="20431"/>
                </a:moveTo>
                <a:cubicBezTo>
                  <a:pt x="97171" y="20431"/>
                  <a:pt x="97498" y="19645"/>
                  <a:pt x="97040" y="19186"/>
                </a:cubicBezTo>
                <a:cubicBezTo>
                  <a:pt x="96581" y="18727"/>
                  <a:pt x="95794" y="19055"/>
                  <a:pt x="95794" y="19689"/>
                </a:cubicBezTo>
                <a:cubicBezTo>
                  <a:pt x="95794" y="20104"/>
                  <a:pt x="96122" y="20431"/>
                  <a:pt x="96515" y="20431"/>
                </a:cubicBezTo>
                <a:close/>
                <a:moveTo>
                  <a:pt x="91708" y="20475"/>
                </a:moveTo>
                <a:cubicBezTo>
                  <a:pt x="92385" y="20475"/>
                  <a:pt x="92735" y="19645"/>
                  <a:pt x="92254" y="19142"/>
                </a:cubicBezTo>
                <a:cubicBezTo>
                  <a:pt x="91752" y="18662"/>
                  <a:pt x="90921" y="19011"/>
                  <a:pt x="90921" y="19689"/>
                </a:cubicBezTo>
                <a:cubicBezTo>
                  <a:pt x="90921" y="20126"/>
                  <a:pt x="91271" y="20475"/>
                  <a:pt x="91708" y="20475"/>
                </a:cubicBezTo>
                <a:close/>
                <a:moveTo>
                  <a:pt x="86879" y="20497"/>
                </a:moveTo>
                <a:cubicBezTo>
                  <a:pt x="87578" y="20497"/>
                  <a:pt x="87950" y="19645"/>
                  <a:pt x="87447" y="19120"/>
                </a:cubicBezTo>
                <a:cubicBezTo>
                  <a:pt x="86944" y="18618"/>
                  <a:pt x="86070" y="18989"/>
                  <a:pt x="86070" y="19689"/>
                </a:cubicBezTo>
                <a:cubicBezTo>
                  <a:pt x="86070" y="20147"/>
                  <a:pt x="86420" y="20497"/>
                  <a:pt x="86879" y="20497"/>
                </a:cubicBezTo>
                <a:close/>
                <a:moveTo>
                  <a:pt x="82050" y="20519"/>
                </a:moveTo>
                <a:cubicBezTo>
                  <a:pt x="82771" y="20519"/>
                  <a:pt x="83142" y="19645"/>
                  <a:pt x="82618" y="19120"/>
                </a:cubicBezTo>
                <a:cubicBezTo>
                  <a:pt x="82115" y="18618"/>
                  <a:pt x="81220" y="18967"/>
                  <a:pt x="81220" y="19710"/>
                </a:cubicBezTo>
                <a:cubicBezTo>
                  <a:pt x="81220" y="20169"/>
                  <a:pt x="81591" y="20519"/>
                  <a:pt x="82050" y="20519"/>
                </a:cubicBezTo>
                <a:close/>
                <a:moveTo>
                  <a:pt x="77221" y="20519"/>
                </a:moveTo>
                <a:cubicBezTo>
                  <a:pt x="77942" y="20519"/>
                  <a:pt x="78313" y="19645"/>
                  <a:pt x="77811" y="19120"/>
                </a:cubicBezTo>
                <a:cubicBezTo>
                  <a:pt x="77286" y="18618"/>
                  <a:pt x="76391" y="18967"/>
                  <a:pt x="76391" y="19710"/>
                </a:cubicBezTo>
                <a:cubicBezTo>
                  <a:pt x="76391" y="20169"/>
                  <a:pt x="76762" y="20519"/>
                  <a:pt x="77221" y="20519"/>
                </a:cubicBezTo>
                <a:close/>
                <a:moveTo>
                  <a:pt x="72392" y="20519"/>
                </a:moveTo>
                <a:cubicBezTo>
                  <a:pt x="73135" y="20519"/>
                  <a:pt x="73484" y="19645"/>
                  <a:pt x="72982" y="19120"/>
                </a:cubicBezTo>
                <a:cubicBezTo>
                  <a:pt x="72457" y="18618"/>
                  <a:pt x="71583" y="18967"/>
                  <a:pt x="71583" y="19710"/>
                </a:cubicBezTo>
                <a:cubicBezTo>
                  <a:pt x="71583" y="20169"/>
                  <a:pt x="71955" y="20519"/>
                  <a:pt x="72392" y="20519"/>
                </a:cubicBezTo>
                <a:close/>
                <a:moveTo>
                  <a:pt x="67563" y="20497"/>
                </a:moveTo>
                <a:cubicBezTo>
                  <a:pt x="68284" y="20497"/>
                  <a:pt x="68655" y="19645"/>
                  <a:pt x="68131" y="19120"/>
                </a:cubicBezTo>
                <a:cubicBezTo>
                  <a:pt x="67628" y="18618"/>
                  <a:pt x="66776" y="18989"/>
                  <a:pt x="66776" y="19689"/>
                </a:cubicBezTo>
                <a:cubicBezTo>
                  <a:pt x="66776" y="20147"/>
                  <a:pt x="67126" y="20497"/>
                  <a:pt x="67563" y="20497"/>
                </a:cubicBezTo>
                <a:close/>
                <a:moveTo>
                  <a:pt x="62734" y="20453"/>
                </a:moveTo>
                <a:cubicBezTo>
                  <a:pt x="63433" y="20453"/>
                  <a:pt x="63761" y="19645"/>
                  <a:pt x="63280" y="19164"/>
                </a:cubicBezTo>
                <a:cubicBezTo>
                  <a:pt x="62799" y="18683"/>
                  <a:pt x="61991" y="19011"/>
                  <a:pt x="61991" y="19689"/>
                </a:cubicBezTo>
                <a:cubicBezTo>
                  <a:pt x="61991" y="20126"/>
                  <a:pt x="62319" y="20453"/>
                  <a:pt x="62734" y="20453"/>
                </a:cubicBezTo>
                <a:close/>
                <a:moveTo>
                  <a:pt x="57927" y="20431"/>
                </a:moveTo>
                <a:cubicBezTo>
                  <a:pt x="58560" y="20431"/>
                  <a:pt x="58888" y="19645"/>
                  <a:pt x="58429" y="19186"/>
                </a:cubicBezTo>
                <a:cubicBezTo>
                  <a:pt x="57970" y="18727"/>
                  <a:pt x="57205" y="19055"/>
                  <a:pt x="57205" y="19689"/>
                </a:cubicBezTo>
                <a:cubicBezTo>
                  <a:pt x="57205" y="20104"/>
                  <a:pt x="57511" y="20410"/>
                  <a:pt x="57927" y="20431"/>
                </a:cubicBezTo>
                <a:close/>
                <a:moveTo>
                  <a:pt x="53098" y="20344"/>
                </a:moveTo>
                <a:cubicBezTo>
                  <a:pt x="53687" y="20344"/>
                  <a:pt x="53972" y="19645"/>
                  <a:pt x="53556" y="19230"/>
                </a:cubicBezTo>
                <a:cubicBezTo>
                  <a:pt x="53141" y="18815"/>
                  <a:pt x="52442" y="19120"/>
                  <a:pt x="52442" y="19689"/>
                </a:cubicBezTo>
                <a:cubicBezTo>
                  <a:pt x="52442" y="20060"/>
                  <a:pt x="52726" y="20344"/>
                  <a:pt x="53098" y="20344"/>
                </a:cubicBezTo>
                <a:close/>
                <a:moveTo>
                  <a:pt x="48268" y="20279"/>
                </a:moveTo>
                <a:cubicBezTo>
                  <a:pt x="48793" y="20279"/>
                  <a:pt x="49055" y="19645"/>
                  <a:pt x="48684" y="19273"/>
                </a:cubicBezTo>
                <a:cubicBezTo>
                  <a:pt x="48312" y="18902"/>
                  <a:pt x="47679" y="19164"/>
                  <a:pt x="47679" y="19689"/>
                </a:cubicBezTo>
                <a:cubicBezTo>
                  <a:pt x="47679" y="20016"/>
                  <a:pt x="47941" y="20279"/>
                  <a:pt x="48268" y="20279"/>
                </a:cubicBezTo>
                <a:close/>
                <a:moveTo>
                  <a:pt x="43439" y="20213"/>
                </a:moveTo>
                <a:cubicBezTo>
                  <a:pt x="43898" y="20213"/>
                  <a:pt x="44139" y="19667"/>
                  <a:pt x="43811" y="19317"/>
                </a:cubicBezTo>
                <a:cubicBezTo>
                  <a:pt x="43483" y="18989"/>
                  <a:pt x="42915" y="19230"/>
                  <a:pt x="42915" y="19689"/>
                </a:cubicBezTo>
                <a:cubicBezTo>
                  <a:pt x="42915" y="19994"/>
                  <a:pt x="43155" y="20213"/>
                  <a:pt x="43439" y="20213"/>
                </a:cubicBezTo>
                <a:close/>
                <a:moveTo>
                  <a:pt x="38610" y="20126"/>
                </a:moveTo>
                <a:cubicBezTo>
                  <a:pt x="39004" y="20126"/>
                  <a:pt x="39200" y="19667"/>
                  <a:pt x="38916" y="19404"/>
                </a:cubicBezTo>
                <a:cubicBezTo>
                  <a:pt x="38654" y="19120"/>
                  <a:pt x="38195" y="19317"/>
                  <a:pt x="38195" y="19689"/>
                </a:cubicBezTo>
                <a:cubicBezTo>
                  <a:pt x="38195" y="19929"/>
                  <a:pt x="38370" y="20126"/>
                  <a:pt x="38610" y="20126"/>
                </a:cubicBezTo>
                <a:close/>
                <a:moveTo>
                  <a:pt x="33781" y="20038"/>
                </a:moveTo>
                <a:cubicBezTo>
                  <a:pt x="34087" y="20038"/>
                  <a:pt x="34240" y="19667"/>
                  <a:pt x="34022" y="19470"/>
                </a:cubicBezTo>
                <a:cubicBezTo>
                  <a:pt x="33825" y="19252"/>
                  <a:pt x="33454" y="19404"/>
                  <a:pt x="33454" y="19689"/>
                </a:cubicBezTo>
                <a:cubicBezTo>
                  <a:pt x="33454" y="19885"/>
                  <a:pt x="33607" y="20038"/>
                  <a:pt x="33781" y="20038"/>
                </a:cubicBezTo>
                <a:close/>
                <a:moveTo>
                  <a:pt x="28974" y="19929"/>
                </a:moveTo>
                <a:cubicBezTo>
                  <a:pt x="29171" y="19929"/>
                  <a:pt x="29280" y="19689"/>
                  <a:pt x="29127" y="19536"/>
                </a:cubicBezTo>
                <a:cubicBezTo>
                  <a:pt x="28974" y="19383"/>
                  <a:pt x="28734" y="19492"/>
                  <a:pt x="28734" y="19689"/>
                </a:cubicBezTo>
                <a:cubicBezTo>
                  <a:pt x="28734" y="19820"/>
                  <a:pt x="28843" y="19929"/>
                  <a:pt x="28974" y="19929"/>
                </a:cubicBezTo>
                <a:close/>
                <a:moveTo>
                  <a:pt x="24145" y="19842"/>
                </a:moveTo>
                <a:cubicBezTo>
                  <a:pt x="24211" y="19842"/>
                  <a:pt x="24276" y="19776"/>
                  <a:pt x="24276" y="19689"/>
                </a:cubicBezTo>
                <a:cubicBezTo>
                  <a:pt x="24276" y="19492"/>
                  <a:pt x="23992" y="19492"/>
                  <a:pt x="23992" y="19689"/>
                </a:cubicBezTo>
                <a:cubicBezTo>
                  <a:pt x="23992" y="19776"/>
                  <a:pt x="24058" y="19842"/>
                  <a:pt x="24145" y="19842"/>
                </a:cubicBezTo>
                <a:close/>
                <a:moveTo>
                  <a:pt x="19316" y="19732"/>
                </a:moveTo>
                <a:cubicBezTo>
                  <a:pt x="19338" y="19732"/>
                  <a:pt x="19360" y="19710"/>
                  <a:pt x="19360" y="19689"/>
                </a:cubicBezTo>
                <a:cubicBezTo>
                  <a:pt x="19360" y="19667"/>
                  <a:pt x="19338" y="19667"/>
                  <a:pt x="19316" y="19667"/>
                </a:cubicBezTo>
                <a:cubicBezTo>
                  <a:pt x="19294" y="19667"/>
                  <a:pt x="19272" y="19667"/>
                  <a:pt x="19272" y="19689"/>
                </a:cubicBezTo>
                <a:cubicBezTo>
                  <a:pt x="19272" y="19710"/>
                  <a:pt x="19294" y="19732"/>
                  <a:pt x="19316" y="19732"/>
                </a:cubicBezTo>
                <a:close/>
                <a:moveTo>
                  <a:pt x="130297" y="14925"/>
                </a:moveTo>
                <a:cubicBezTo>
                  <a:pt x="130340" y="14925"/>
                  <a:pt x="130362" y="14903"/>
                  <a:pt x="130362" y="14881"/>
                </a:cubicBezTo>
                <a:cubicBezTo>
                  <a:pt x="130362" y="14838"/>
                  <a:pt x="130340" y="14816"/>
                  <a:pt x="130297" y="14816"/>
                </a:cubicBezTo>
                <a:cubicBezTo>
                  <a:pt x="130231" y="14794"/>
                  <a:pt x="130231" y="14947"/>
                  <a:pt x="130297" y="14925"/>
                </a:cubicBezTo>
                <a:close/>
                <a:moveTo>
                  <a:pt x="125467" y="15012"/>
                </a:moveTo>
                <a:cubicBezTo>
                  <a:pt x="125555" y="15012"/>
                  <a:pt x="125620" y="14947"/>
                  <a:pt x="125620" y="14881"/>
                </a:cubicBezTo>
                <a:cubicBezTo>
                  <a:pt x="125620" y="14794"/>
                  <a:pt x="125555" y="14728"/>
                  <a:pt x="125467" y="14728"/>
                </a:cubicBezTo>
                <a:cubicBezTo>
                  <a:pt x="125402" y="14728"/>
                  <a:pt x="125336" y="14794"/>
                  <a:pt x="125336" y="14881"/>
                </a:cubicBezTo>
                <a:cubicBezTo>
                  <a:pt x="125336" y="14947"/>
                  <a:pt x="125402" y="15012"/>
                  <a:pt x="125467" y="15012"/>
                </a:cubicBezTo>
                <a:close/>
                <a:moveTo>
                  <a:pt x="120660" y="15122"/>
                </a:moveTo>
                <a:cubicBezTo>
                  <a:pt x="120879" y="15122"/>
                  <a:pt x="120988" y="14859"/>
                  <a:pt x="120835" y="14707"/>
                </a:cubicBezTo>
                <a:cubicBezTo>
                  <a:pt x="120682" y="14554"/>
                  <a:pt x="120420" y="14663"/>
                  <a:pt x="120420" y="14881"/>
                </a:cubicBezTo>
                <a:cubicBezTo>
                  <a:pt x="120420" y="15012"/>
                  <a:pt x="120529" y="15122"/>
                  <a:pt x="120660" y="15122"/>
                </a:cubicBezTo>
                <a:close/>
                <a:moveTo>
                  <a:pt x="115831" y="15187"/>
                </a:moveTo>
                <a:cubicBezTo>
                  <a:pt x="116115" y="15187"/>
                  <a:pt x="116268" y="14838"/>
                  <a:pt x="116050" y="14641"/>
                </a:cubicBezTo>
                <a:cubicBezTo>
                  <a:pt x="115853" y="14444"/>
                  <a:pt x="115504" y="14575"/>
                  <a:pt x="115504" y="14881"/>
                </a:cubicBezTo>
                <a:cubicBezTo>
                  <a:pt x="115504" y="15056"/>
                  <a:pt x="115656" y="15187"/>
                  <a:pt x="115831" y="15187"/>
                </a:cubicBezTo>
                <a:close/>
                <a:moveTo>
                  <a:pt x="111002" y="15275"/>
                </a:moveTo>
                <a:cubicBezTo>
                  <a:pt x="111352" y="15275"/>
                  <a:pt x="111549" y="14838"/>
                  <a:pt x="111286" y="14597"/>
                </a:cubicBezTo>
                <a:cubicBezTo>
                  <a:pt x="111024" y="14335"/>
                  <a:pt x="110609" y="14510"/>
                  <a:pt x="110609" y="14881"/>
                </a:cubicBezTo>
                <a:cubicBezTo>
                  <a:pt x="110609" y="15100"/>
                  <a:pt x="110784" y="15275"/>
                  <a:pt x="111002" y="15275"/>
                </a:cubicBezTo>
                <a:close/>
                <a:moveTo>
                  <a:pt x="106173" y="15362"/>
                </a:moveTo>
                <a:cubicBezTo>
                  <a:pt x="106610" y="15362"/>
                  <a:pt x="106829" y="14838"/>
                  <a:pt x="106523" y="14532"/>
                </a:cubicBezTo>
                <a:cubicBezTo>
                  <a:pt x="106217" y="14226"/>
                  <a:pt x="105692" y="14444"/>
                  <a:pt x="105692" y="14881"/>
                </a:cubicBezTo>
                <a:cubicBezTo>
                  <a:pt x="105692" y="15144"/>
                  <a:pt x="105911" y="15362"/>
                  <a:pt x="106173" y="15362"/>
                </a:cubicBezTo>
                <a:close/>
                <a:moveTo>
                  <a:pt x="101344" y="15406"/>
                </a:moveTo>
                <a:cubicBezTo>
                  <a:pt x="101847" y="15406"/>
                  <a:pt x="102087" y="14816"/>
                  <a:pt x="101737" y="14466"/>
                </a:cubicBezTo>
                <a:cubicBezTo>
                  <a:pt x="101388" y="14138"/>
                  <a:pt x="100798" y="14379"/>
                  <a:pt x="100798" y="14859"/>
                </a:cubicBezTo>
                <a:cubicBezTo>
                  <a:pt x="100798" y="15165"/>
                  <a:pt x="101038" y="15406"/>
                  <a:pt x="101344" y="15406"/>
                </a:cubicBezTo>
                <a:close/>
                <a:moveTo>
                  <a:pt x="96537" y="15471"/>
                </a:moveTo>
                <a:cubicBezTo>
                  <a:pt x="97061" y="15471"/>
                  <a:pt x="97324" y="14838"/>
                  <a:pt x="96952" y="14466"/>
                </a:cubicBezTo>
                <a:cubicBezTo>
                  <a:pt x="96581" y="14095"/>
                  <a:pt x="95947" y="14357"/>
                  <a:pt x="95947" y="14881"/>
                </a:cubicBezTo>
                <a:cubicBezTo>
                  <a:pt x="95925" y="15209"/>
                  <a:pt x="96209" y="15471"/>
                  <a:pt x="96537" y="15471"/>
                </a:cubicBezTo>
                <a:close/>
                <a:moveTo>
                  <a:pt x="91708" y="15515"/>
                </a:moveTo>
                <a:cubicBezTo>
                  <a:pt x="92254" y="15493"/>
                  <a:pt x="92538" y="14838"/>
                  <a:pt x="92145" y="14422"/>
                </a:cubicBezTo>
                <a:cubicBezTo>
                  <a:pt x="91752" y="14029"/>
                  <a:pt x="91074" y="14313"/>
                  <a:pt x="91074" y="14881"/>
                </a:cubicBezTo>
                <a:cubicBezTo>
                  <a:pt x="91074" y="15231"/>
                  <a:pt x="91358" y="15515"/>
                  <a:pt x="91708" y="15515"/>
                </a:cubicBezTo>
                <a:close/>
                <a:moveTo>
                  <a:pt x="86879" y="15537"/>
                </a:moveTo>
                <a:cubicBezTo>
                  <a:pt x="87469" y="15537"/>
                  <a:pt x="87775" y="14816"/>
                  <a:pt x="87360" y="14401"/>
                </a:cubicBezTo>
                <a:cubicBezTo>
                  <a:pt x="86923" y="13964"/>
                  <a:pt x="86202" y="14270"/>
                  <a:pt x="86202" y="14881"/>
                </a:cubicBezTo>
                <a:cubicBezTo>
                  <a:pt x="86202" y="15253"/>
                  <a:pt x="86507" y="15537"/>
                  <a:pt x="86879" y="15537"/>
                </a:cubicBezTo>
                <a:close/>
                <a:moveTo>
                  <a:pt x="82050" y="15537"/>
                </a:moveTo>
                <a:cubicBezTo>
                  <a:pt x="82662" y="15537"/>
                  <a:pt x="82968" y="14816"/>
                  <a:pt x="82531" y="14379"/>
                </a:cubicBezTo>
                <a:cubicBezTo>
                  <a:pt x="82094" y="13942"/>
                  <a:pt x="81373" y="14248"/>
                  <a:pt x="81373" y="14859"/>
                </a:cubicBezTo>
                <a:cubicBezTo>
                  <a:pt x="81373" y="15231"/>
                  <a:pt x="81678" y="15537"/>
                  <a:pt x="82050" y="15537"/>
                </a:cubicBezTo>
                <a:close/>
                <a:moveTo>
                  <a:pt x="77221" y="15537"/>
                </a:moveTo>
                <a:cubicBezTo>
                  <a:pt x="77833" y="15537"/>
                  <a:pt x="78139" y="14816"/>
                  <a:pt x="77702" y="14379"/>
                </a:cubicBezTo>
                <a:cubicBezTo>
                  <a:pt x="77286" y="13942"/>
                  <a:pt x="76543" y="14248"/>
                  <a:pt x="76543" y="14859"/>
                </a:cubicBezTo>
                <a:cubicBezTo>
                  <a:pt x="76543" y="15231"/>
                  <a:pt x="76849" y="15537"/>
                  <a:pt x="77221" y="15537"/>
                </a:cubicBezTo>
                <a:close/>
                <a:moveTo>
                  <a:pt x="72392" y="15537"/>
                </a:moveTo>
                <a:cubicBezTo>
                  <a:pt x="73004" y="15537"/>
                  <a:pt x="73310" y="14816"/>
                  <a:pt x="72873" y="14379"/>
                </a:cubicBezTo>
                <a:cubicBezTo>
                  <a:pt x="72457" y="13942"/>
                  <a:pt x="71714" y="14248"/>
                  <a:pt x="71714" y="14859"/>
                </a:cubicBezTo>
                <a:cubicBezTo>
                  <a:pt x="71714" y="15231"/>
                  <a:pt x="72020" y="15537"/>
                  <a:pt x="72392" y="15537"/>
                </a:cubicBezTo>
                <a:close/>
                <a:moveTo>
                  <a:pt x="67563" y="15515"/>
                </a:moveTo>
                <a:cubicBezTo>
                  <a:pt x="68153" y="15515"/>
                  <a:pt x="68437" y="14816"/>
                  <a:pt x="68044" y="14401"/>
                </a:cubicBezTo>
                <a:cubicBezTo>
                  <a:pt x="67628" y="13985"/>
                  <a:pt x="66907" y="14270"/>
                  <a:pt x="66907" y="14859"/>
                </a:cubicBezTo>
                <a:cubicBezTo>
                  <a:pt x="66907" y="15231"/>
                  <a:pt x="67213" y="15515"/>
                  <a:pt x="67563" y="15515"/>
                </a:cubicBezTo>
                <a:close/>
                <a:moveTo>
                  <a:pt x="62734" y="15493"/>
                </a:moveTo>
                <a:cubicBezTo>
                  <a:pt x="63302" y="15493"/>
                  <a:pt x="63586" y="14816"/>
                  <a:pt x="63193" y="14422"/>
                </a:cubicBezTo>
                <a:cubicBezTo>
                  <a:pt x="62799" y="14029"/>
                  <a:pt x="62122" y="14291"/>
                  <a:pt x="62122" y="14859"/>
                </a:cubicBezTo>
                <a:cubicBezTo>
                  <a:pt x="62122" y="15209"/>
                  <a:pt x="62406" y="15493"/>
                  <a:pt x="62734" y="15493"/>
                </a:cubicBezTo>
                <a:close/>
                <a:moveTo>
                  <a:pt x="57927" y="15471"/>
                </a:moveTo>
                <a:cubicBezTo>
                  <a:pt x="58451" y="15471"/>
                  <a:pt x="58713" y="14838"/>
                  <a:pt x="58342" y="14466"/>
                </a:cubicBezTo>
                <a:cubicBezTo>
                  <a:pt x="57970" y="14095"/>
                  <a:pt x="57337" y="14357"/>
                  <a:pt x="57337" y="14881"/>
                </a:cubicBezTo>
                <a:cubicBezTo>
                  <a:pt x="57337" y="15209"/>
                  <a:pt x="57599" y="15471"/>
                  <a:pt x="57927" y="15471"/>
                </a:cubicBezTo>
                <a:close/>
                <a:moveTo>
                  <a:pt x="53098" y="15406"/>
                </a:moveTo>
                <a:cubicBezTo>
                  <a:pt x="53578" y="15406"/>
                  <a:pt x="53819" y="14816"/>
                  <a:pt x="53491" y="14488"/>
                </a:cubicBezTo>
                <a:cubicBezTo>
                  <a:pt x="53141" y="14138"/>
                  <a:pt x="52551" y="14379"/>
                  <a:pt x="52551" y="14859"/>
                </a:cubicBezTo>
                <a:cubicBezTo>
                  <a:pt x="52551" y="15165"/>
                  <a:pt x="52792" y="15406"/>
                  <a:pt x="53098" y="15406"/>
                </a:cubicBezTo>
                <a:close/>
                <a:moveTo>
                  <a:pt x="48268" y="15340"/>
                </a:moveTo>
                <a:cubicBezTo>
                  <a:pt x="48684" y="15340"/>
                  <a:pt x="48902" y="14838"/>
                  <a:pt x="48596" y="14532"/>
                </a:cubicBezTo>
                <a:cubicBezTo>
                  <a:pt x="48312" y="14248"/>
                  <a:pt x="47810" y="14444"/>
                  <a:pt x="47810" y="14881"/>
                </a:cubicBezTo>
                <a:cubicBezTo>
                  <a:pt x="47788" y="15144"/>
                  <a:pt x="48006" y="15340"/>
                  <a:pt x="48268" y="15340"/>
                </a:cubicBezTo>
                <a:close/>
                <a:moveTo>
                  <a:pt x="43439" y="15275"/>
                </a:moveTo>
                <a:cubicBezTo>
                  <a:pt x="43789" y="15275"/>
                  <a:pt x="43986" y="14838"/>
                  <a:pt x="43724" y="14597"/>
                </a:cubicBezTo>
                <a:cubicBezTo>
                  <a:pt x="43483" y="14335"/>
                  <a:pt x="43046" y="14510"/>
                  <a:pt x="43046" y="14881"/>
                </a:cubicBezTo>
                <a:cubicBezTo>
                  <a:pt x="43046" y="15100"/>
                  <a:pt x="43221" y="15275"/>
                  <a:pt x="43439" y="15275"/>
                </a:cubicBezTo>
                <a:close/>
                <a:moveTo>
                  <a:pt x="38610" y="15187"/>
                </a:moveTo>
                <a:cubicBezTo>
                  <a:pt x="38894" y="15187"/>
                  <a:pt x="39047" y="14838"/>
                  <a:pt x="38851" y="14641"/>
                </a:cubicBezTo>
                <a:cubicBezTo>
                  <a:pt x="38654" y="14444"/>
                  <a:pt x="38305" y="14575"/>
                  <a:pt x="38305" y="14859"/>
                </a:cubicBezTo>
                <a:cubicBezTo>
                  <a:pt x="38305" y="15034"/>
                  <a:pt x="38436" y="15187"/>
                  <a:pt x="38610" y="15187"/>
                </a:cubicBezTo>
                <a:close/>
                <a:moveTo>
                  <a:pt x="33803" y="15100"/>
                </a:moveTo>
                <a:cubicBezTo>
                  <a:pt x="33912" y="15100"/>
                  <a:pt x="34022" y="14991"/>
                  <a:pt x="34022" y="14859"/>
                </a:cubicBezTo>
                <a:cubicBezTo>
                  <a:pt x="34000" y="14597"/>
                  <a:pt x="33585" y="14597"/>
                  <a:pt x="33563" y="14859"/>
                </a:cubicBezTo>
                <a:cubicBezTo>
                  <a:pt x="33563" y="14991"/>
                  <a:pt x="33672" y="15100"/>
                  <a:pt x="33803" y="15100"/>
                </a:cubicBezTo>
                <a:close/>
                <a:moveTo>
                  <a:pt x="28974" y="15012"/>
                </a:moveTo>
                <a:cubicBezTo>
                  <a:pt x="29040" y="15012"/>
                  <a:pt x="29105" y="14947"/>
                  <a:pt x="29105" y="14859"/>
                </a:cubicBezTo>
                <a:cubicBezTo>
                  <a:pt x="29105" y="14663"/>
                  <a:pt x="28821" y="14663"/>
                  <a:pt x="28821" y="14859"/>
                </a:cubicBezTo>
                <a:cubicBezTo>
                  <a:pt x="28821" y="14947"/>
                  <a:pt x="28887" y="15012"/>
                  <a:pt x="28974" y="15012"/>
                </a:cubicBezTo>
                <a:close/>
                <a:moveTo>
                  <a:pt x="24145" y="14925"/>
                </a:moveTo>
                <a:cubicBezTo>
                  <a:pt x="24211" y="14947"/>
                  <a:pt x="24211" y="14794"/>
                  <a:pt x="24145" y="14816"/>
                </a:cubicBezTo>
                <a:cubicBezTo>
                  <a:pt x="24080" y="14794"/>
                  <a:pt x="24080" y="14947"/>
                  <a:pt x="24145" y="14925"/>
                </a:cubicBezTo>
                <a:close/>
                <a:moveTo>
                  <a:pt x="125467" y="10074"/>
                </a:moveTo>
                <a:cubicBezTo>
                  <a:pt x="125489" y="10074"/>
                  <a:pt x="125511" y="10074"/>
                  <a:pt x="125511" y="10052"/>
                </a:cubicBezTo>
                <a:cubicBezTo>
                  <a:pt x="125511" y="10030"/>
                  <a:pt x="125489" y="10009"/>
                  <a:pt x="125467" y="10009"/>
                </a:cubicBezTo>
                <a:cubicBezTo>
                  <a:pt x="125446" y="10009"/>
                  <a:pt x="125424" y="10030"/>
                  <a:pt x="125446" y="10052"/>
                </a:cubicBezTo>
                <a:cubicBezTo>
                  <a:pt x="125446" y="10074"/>
                  <a:pt x="125446" y="10074"/>
                  <a:pt x="125467" y="10074"/>
                </a:cubicBezTo>
                <a:close/>
                <a:moveTo>
                  <a:pt x="120638" y="10183"/>
                </a:moveTo>
                <a:cubicBezTo>
                  <a:pt x="120857" y="10183"/>
                  <a:pt x="120507" y="9834"/>
                  <a:pt x="120507" y="10052"/>
                </a:cubicBezTo>
                <a:cubicBezTo>
                  <a:pt x="120507" y="10118"/>
                  <a:pt x="120573" y="10183"/>
                  <a:pt x="120638" y="10183"/>
                </a:cubicBezTo>
                <a:close/>
                <a:moveTo>
                  <a:pt x="115831" y="10271"/>
                </a:moveTo>
                <a:cubicBezTo>
                  <a:pt x="115941" y="10271"/>
                  <a:pt x="116050" y="10183"/>
                  <a:pt x="116050" y="10052"/>
                </a:cubicBezTo>
                <a:cubicBezTo>
                  <a:pt x="116050" y="9877"/>
                  <a:pt x="115809" y="9768"/>
                  <a:pt x="115678" y="9899"/>
                </a:cubicBezTo>
                <a:cubicBezTo>
                  <a:pt x="115547" y="10052"/>
                  <a:pt x="115635" y="10271"/>
                  <a:pt x="115831" y="10271"/>
                </a:cubicBezTo>
                <a:close/>
                <a:moveTo>
                  <a:pt x="111002" y="10336"/>
                </a:moveTo>
                <a:cubicBezTo>
                  <a:pt x="111243" y="10336"/>
                  <a:pt x="111374" y="10052"/>
                  <a:pt x="111199" y="9877"/>
                </a:cubicBezTo>
                <a:cubicBezTo>
                  <a:pt x="111024" y="9703"/>
                  <a:pt x="110740" y="9812"/>
                  <a:pt x="110740" y="10074"/>
                </a:cubicBezTo>
                <a:cubicBezTo>
                  <a:pt x="110740" y="10227"/>
                  <a:pt x="110849" y="10336"/>
                  <a:pt x="111002" y="10336"/>
                </a:cubicBezTo>
                <a:close/>
                <a:moveTo>
                  <a:pt x="106173" y="10402"/>
                </a:moveTo>
                <a:cubicBezTo>
                  <a:pt x="106479" y="10402"/>
                  <a:pt x="106654" y="10030"/>
                  <a:pt x="106435" y="9812"/>
                </a:cubicBezTo>
                <a:cubicBezTo>
                  <a:pt x="106195" y="9593"/>
                  <a:pt x="105824" y="9746"/>
                  <a:pt x="105824" y="10052"/>
                </a:cubicBezTo>
                <a:cubicBezTo>
                  <a:pt x="105824" y="10249"/>
                  <a:pt x="105977" y="10402"/>
                  <a:pt x="106173" y="10402"/>
                </a:cubicBezTo>
                <a:close/>
                <a:moveTo>
                  <a:pt x="101344" y="10467"/>
                </a:moveTo>
                <a:cubicBezTo>
                  <a:pt x="101716" y="10489"/>
                  <a:pt x="101912" y="10052"/>
                  <a:pt x="101672" y="9768"/>
                </a:cubicBezTo>
                <a:cubicBezTo>
                  <a:pt x="101410" y="9506"/>
                  <a:pt x="100951" y="9681"/>
                  <a:pt x="100951" y="10052"/>
                </a:cubicBezTo>
                <a:cubicBezTo>
                  <a:pt x="100951" y="10271"/>
                  <a:pt x="101126" y="10467"/>
                  <a:pt x="101366" y="10467"/>
                </a:cubicBezTo>
                <a:close/>
                <a:moveTo>
                  <a:pt x="96537" y="10511"/>
                </a:moveTo>
                <a:cubicBezTo>
                  <a:pt x="96930" y="10511"/>
                  <a:pt x="97127" y="10030"/>
                  <a:pt x="96843" y="9725"/>
                </a:cubicBezTo>
                <a:cubicBezTo>
                  <a:pt x="96559" y="9440"/>
                  <a:pt x="96078" y="9659"/>
                  <a:pt x="96078" y="10052"/>
                </a:cubicBezTo>
                <a:cubicBezTo>
                  <a:pt x="96078" y="10315"/>
                  <a:pt x="96275" y="10511"/>
                  <a:pt x="96537" y="10511"/>
                </a:cubicBezTo>
                <a:close/>
                <a:moveTo>
                  <a:pt x="91708" y="10555"/>
                </a:moveTo>
                <a:cubicBezTo>
                  <a:pt x="92145" y="10555"/>
                  <a:pt x="92363" y="10009"/>
                  <a:pt x="92036" y="9703"/>
                </a:cubicBezTo>
                <a:cubicBezTo>
                  <a:pt x="91730" y="9397"/>
                  <a:pt x="91205" y="9615"/>
                  <a:pt x="91205" y="10052"/>
                </a:cubicBezTo>
                <a:cubicBezTo>
                  <a:pt x="91205" y="10336"/>
                  <a:pt x="91424" y="10555"/>
                  <a:pt x="91708" y="10555"/>
                </a:cubicBezTo>
                <a:close/>
                <a:moveTo>
                  <a:pt x="86879" y="10577"/>
                </a:moveTo>
                <a:cubicBezTo>
                  <a:pt x="87338" y="10577"/>
                  <a:pt x="87578" y="10009"/>
                  <a:pt x="87250" y="9681"/>
                </a:cubicBezTo>
                <a:cubicBezTo>
                  <a:pt x="86923" y="9353"/>
                  <a:pt x="86354" y="9593"/>
                  <a:pt x="86354" y="10052"/>
                </a:cubicBezTo>
                <a:cubicBezTo>
                  <a:pt x="86354" y="10336"/>
                  <a:pt x="86595" y="10577"/>
                  <a:pt x="86879" y="10577"/>
                </a:cubicBezTo>
                <a:close/>
                <a:moveTo>
                  <a:pt x="82050" y="10599"/>
                </a:moveTo>
                <a:cubicBezTo>
                  <a:pt x="82531" y="10599"/>
                  <a:pt x="82771" y="10009"/>
                  <a:pt x="82443" y="9659"/>
                </a:cubicBezTo>
                <a:cubicBezTo>
                  <a:pt x="82094" y="9331"/>
                  <a:pt x="81504" y="9572"/>
                  <a:pt x="81504" y="10052"/>
                </a:cubicBezTo>
                <a:cubicBezTo>
                  <a:pt x="81504" y="10358"/>
                  <a:pt x="81744" y="10599"/>
                  <a:pt x="82050" y="10599"/>
                </a:cubicBezTo>
                <a:close/>
                <a:moveTo>
                  <a:pt x="77221" y="10599"/>
                </a:moveTo>
                <a:cubicBezTo>
                  <a:pt x="77702" y="10599"/>
                  <a:pt x="77942" y="10009"/>
                  <a:pt x="77614" y="9659"/>
                </a:cubicBezTo>
                <a:cubicBezTo>
                  <a:pt x="77265" y="9331"/>
                  <a:pt x="76675" y="9572"/>
                  <a:pt x="76675" y="10052"/>
                </a:cubicBezTo>
                <a:cubicBezTo>
                  <a:pt x="76675" y="10358"/>
                  <a:pt x="76915" y="10599"/>
                  <a:pt x="77221" y="10599"/>
                </a:cubicBezTo>
                <a:close/>
                <a:moveTo>
                  <a:pt x="72392" y="10599"/>
                </a:moveTo>
                <a:cubicBezTo>
                  <a:pt x="72894" y="10599"/>
                  <a:pt x="73135" y="10009"/>
                  <a:pt x="72785" y="9659"/>
                </a:cubicBezTo>
                <a:cubicBezTo>
                  <a:pt x="72436" y="9331"/>
                  <a:pt x="71846" y="9572"/>
                  <a:pt x="71846" y="10052"/>
                </a:cubicBezTo>
                <a:cubicBezTo>
                  <a:pt x="71846" y="10358"/>
                  <a:pt x="72086" y="10599"/>
                  <a:pt x="72392" y="10599"/>
                </a:cubicBezTo>
                <a:close/>
                <a:moveTo>
                  <a:pt x="67563" y="10577"/>
                </a:moveTo>
                <a:cubicBezTo>
                  <a:pt x="68044" y="10577"/>
                  <a:pt x="68262" y="10030"/>
                  <a:pt x="67934" y="9703"/>
                </a:cubicBezTo>
                <a:cubicBezTo>
                  <a:pt x="67606" y="9375"/>
                  <a:pt x="67038" y="9593"/>
                  <a:pt x="67038" y="10074"/>
                </a:cubicBezTo>
                <a:cubicBezTo>
                  <a:pt x="67060" y="10358"/>
                  <a:pt x="67279" y="10577"/>
                  <a:pt x="67563" y="10577"/>
                </a:cubicBezTo>
                <a:close/>
                <a:moveTo>
                  <a:pt x="62756" y="10555"/>
                </a:moveTo>
                <a:cubicBezTo>
                  <a:pt x="63193" y="10555"/>
                  <a:pt x="63411" y="10009"/>
                  <a:pt x="63083" y="9703"/>
                </a:cubicBezTo>
                <a:cubicBezTo>
                  <a:pt x="62777" y="9397"/>
                  <a:pt x="62253" y="9615"/>
                  <a:pt x="62253" y="10052"/>
                </a:cubicBezTo>
                <a:cubicBezTo>
                  <a:pt x="62253" y="10315"/>
                  <a:pt x="62472" y="10555"/>
                  <a:pt x="62756" y="10555"/>
                </a:cubicBezTo>
                <a:close/>
                <a:moveTo>
                  <a:pt x="57927" y="10511"/>
                </a:moveTo>
                <a:cubicBezTo>
                  <a:pt x="58320" y="10511"/>
                  <a:pt x="58538" y="10009"/>
                  <a:pt x="58254" y="9725"/>
                </a:cubicBezTo>
                <a:cubicBezTo>
                  <a:pt x="57948" y="9440"/>
                  <a:pt x="57468" y="9637"/>
                  <a:pt x="57468" y="10052"/>
                </a:cubicBezTo>
                <a:cubicBezTo>
                  <a:pt x="57468" y="10293"/>
                  <a:pt x="57664" y="10511"/>
                  <a:pt x="57927" y="10511"/>
                </a:cubicBezTo>
                <a:close/>
                <a:moveTo>
                  <a:pt x="53098" y="10446"/>
                </a:moveTo>
                <a:cubicBezTo>
                  <a:pt x="53578" y="10402"/>
                  <a:pt x="53578" y="9681"/>
                  <a:pt x="53098" y="9659"/>
                </a:cubicBezTo>
                <a:cubicBezTo>
                  <a:pt x="52508" y="9593"/>
                  <a:pt x="52508" y="10489"/>
                  <a:pt x="53098" y="10446"/>
                </a:cubicBezTo>
                <a:close/>
                <a:moveTo>
                  <a:pt x="48268" y="10402"/>
                </a:moveTo>
                <a:cubicBezTo>
                  <a:pt x="48574" y="10402"/>
                  <a:pt x="48749" y="10030"/>
                  <a:pt x="48509" y="9812"/>
                </a:cubicBezTo>
                <a:cubicBezTo>
                  <a:pt x="48290" y="9572"/>
                  <a:pt x="47919" y="9746"/>
                  <a:pt x="47919" y="10052"/>
                </a:cubicBezTo>
                <a:cubicBezTo>
                  <a:pt x="47919" y="10249"/>
                  <a:pt x="48072" y="10402"/>
                  <a:pt x="48268" y="10402"/>
                </a:cubicBezTo>
                <a:close/>
                <a:moveTo>
                  <a:pt x="43439" y="10336"/>
                </a:moveTo>
                <a:cubicBezTo>
                  <a:pt x="43680" y="10336"/>
                  <a:pt x="43811" y="10030"/>
                  <a:pt x="43636" y="9856"/>
                </a:cubicBezTo>
                <a:cubicBezTo>
                  <a:pt x="43461" y="9703"/>
                  <a:pt x="43177" y="9812"/>
                  <a:pt x="43177" y="10052"/>
                </a:cubicBezTo>
                <a:cubicBezTo>
                  <a:pt x="43177" y="10205"/>
                  <a:pt x="43287" y="10336"/>
                  <a:pt x="43439" y="10336"/>
                </a:cubicBezTo>
                <a:close/>
                <a:moveTo>
                  <a:pt x="38610" y="10249"/>
                </a:moveTo>
                <a:cubicBezTo>
                  <a:pt x="38807" y="10249"/>
                  <a:pt x="38894" y="10030"/>
                  <a:pt x="38763" y="9899"/>
                </a:cubicBezTo>
                <a:cubicBezTo>
                  <a:pt x="38632" y="9768"/>
                  <a:pt x="38414" y="9877"/>
                  <a:pt x="38414" y="10052"/>
                </a:cubicBezTo>
                <a:cubicBezTo>
                  <a:pt x="38414" y="10162"/>
                  <a:pt x="38501" y="10249"/>
                  <a:pt x="38610" y="10249"/>
                </a:cubicBezTo>
                <a:close/>
                <a:moveTo>
                  <a:pt x="33781" y="10162"/>
                </a:moveTo>
                <a:cubicBezTo>
                  <a:pt x="33869" y="10162"/>
                  <a:pt x="33912" y="10118"/>
                  <a:pt x="33912" y="10052"/>
                </a:cubicBezTo>
                <a:cubicBezTo>
                  <a:pt x="33891" y="9921"/>
                  <a:pt x="33694" y="9921"/>
                  <a:pt x="33672" y="10052"/>
                </a:cubicBezTo>
                <a:cubicBezTo>
                  <a:pt x="33672" y="10118"/>
                  <a:pt x="33716" y="10183"/>
                  <a:pt x="33781" y="10162"/>
                </a:cubicBezTo>
                <a:close/>
                <a:moveTo>
                  <a:pt x="28974" y="10096"/>
                </a:moveTo>
                <a:cubicBezTo>
                  <a:pt x="28996" y="10096"/>
                  <a:pt x="28996" y="10074"/>
                  <a:pt x="28996" y="10052"/>
                </a:cubicBezTo>
                <a:cubicBezTo>
                  <a:pt x="28996" y="10009"/>
                  <a:pt x="28931" y="10009"/>
                  <a:pt x="28931" y="10052"/>
                </a:cubicBezTo>
                <a:cubicBezTo>
                  <a:pt x="28931" y="10074"/>
                  <a:pt x="28952" y="10096"/>
                  <a:pt x="28974" y="10096"/>
                </a:cubicBezTo>
                <a:close/>
                <a:moveTo>
                  <a:pt x="120660" y="5245"/>
                </a:moveTo>
                <a:cubicBezTo>
                  <a:pt x="120660" y="5245"/>
                  <a:pt x="120682" y="5245"/>
                  <a:pt x="120682" y="5223"/>
                </a:cubicBezTo>
                <a:cubicBezTo>
                  <a:pt x="120682" y="5201"/>
                  <a:pt x="120660" y="5201"/>
                  <a:pt x="120660" y="5201"/>
                </a:cubicBezTo>
                <a:cubicBezTo>
                  <a:pt x="120638" y="5201"/>
                  <a:pt x="120638" y="5201"/>
                  <a:pt x="120638" y="5223"/>
                </a:cubicBezTo>
                <a:cubicBezTo>
                  <a:pt x="120617" y="5245"/>
                  <a:pt x="120638" y="5245"/>
                  <a:pt x="120660" y="5245"/>
                </a:cubicBezTo>
                <a:close/>
                <a:moveTo>
                  <a:pt x="115831" y="5311"/>
                </a:moveTo>
                <a:cubicBezTo>
                  <a:pt x="115962" y="5311"/>
                  <a:pt x="115962" y="5136"/>
                  <a:pt x="115831" y="5136"/>
                </a:cubicBezTo>
                <a:cubicBezTo>
                  <a:pt x="115700" y="5136"/>
                  <a:pt x="115700" y="5311"/>
                  <a:pt x="115831" y="5311"/>
                </a:cubicBezTo>
                <a:close/>
                <a:moveTo>
                  <a:pt x="111002" y="5398"/>
                </a:moveTo>
                <a:cubicBezTo>
                  <a:pt x="111090" y="5398"/>
                  <a:pt x="111155" y="5311"/>
                  <a:pt x="111155" y="5223"/>
                </a:cubicBezTo>
                <a:cubicBezTo>
                  <a:pt x="111155" y="5136"/>
                  <a:pt x="111090" y="5070"/>
                  <a:pt x="111002" y="5070"/>
                </a:cubicBezTo>
                <a:cubicBezTo>
                  <a:pt x="110915" y="5070"/>
                  <a:pt x="110849" y="5136"/>
                  <a:pt x="110849" y="5223"/>
                </a:cubicBezTo>
                <a:cubicBezTo>
                  <a:pt x="110849" y="5311"/>
                  <a:pt x="110915" y="5398"/>
                  <a:pt x="111002" y="5398"/>
                </a:cubicBezTo>
                <a:close/>
                <a:moveTo>
                  <a:pt x="106173" y="5442"/>
                </a:moveTo>
                <a:cubicBezTo>
                  <a:pt x="106304" y="5464"/>
                  <a:pt x="106392" y="5354"/>
                  <a:pt x="106392" y="5223"/>
                </a:cubicBezTo>
                <a:cubicBezTo>
                  <a:pt x="106392" y="4917"/>
                  <a:pt x="105955" y="4917"/>
                  <a:pt x="105955" y="5223"/>
                </a:cubicBezTo>
                <a:cubicBezTo>
                  <a:pt x="105955" y="5354"/>
                  <a:pt x="106042" y="5464"/>
                  <a:pt x="106173" y="5442"/>
                </a:cubicBezTo>
                <a:close/>
                <a:moveTo>
                  <a:pt x="101344" y="5507"/>
                </a:moveTo>
                <a:cubicBezTo>
                  <a:pt x="101585" y="5507"/>
                  <a:pt x="101716" y="5223"/>
                  <a:pt x="101541" y="5048"/>
                </a:cubicBezTo>
                <a:cubicBezTo>
                  <a:pt x="101366" y="4874"/>
                  <a:pt x="101082" y="4983"/>
                  <a:pt x="101082" y="5245"/>
                </a:cubicBezTo>
                <a:cubicBezTo>
                  <a:pt x="101082" y="5376"/>
                  <a:pt x="101191" y="5507"/>
                  <a:pt x="101344" y="5507"/>
                </a:cubicBezTo>
                <a:close/>
                <a:moveTo>
                  <a:pt x="96515" y="5551"/>
                </a:moveTo>
                <a:cubicBezTo>
                  <a:pt x="96821" y="5551"/>
                  <a:pt x="96952" y="5201"/>
                  <a:pt x="96755" y="5005"/>
                </a:cubicBezTo>
                <a:cubicBezTo>
                  <a:pt x="96559" y="4786"/>
                  <a:pt x="96209" y="4939"/>
                  <a:pt x="96209" y="5223"/>
                </a:cubicBezTo>
                <a:cubicBezTo>
                  <a:pt x="96209" y="5398"/>
                  <a:pt x="96340" y="5551"/>
                  <a:pt x="96515" y="5551"/>
                </a:cubicBezTo>
                <a:close/>
                <a:moveTo>
                  <a:pt x="91708" y="5595"/>
                </a:moveTo>
                <a:cubicBezTo>
                  <a:pt x="92014" y="5595"/>
                  <a:pt x="92189" y="5201"/>
                  <a:pt x="91948" y="4961"/>
                </a:cubicBezTo>
                <a:cubicBezTo>
                  <a:pt x="91730" y="4743"/>
                  <a:pt x="91336" y="4895"/>
                  <a:pt x="91336" y="5223"/>
                </a:cubicBezTo>
                <a:cubicBezTo>
                  <a:pt x="91336" y="5420"/>
                  <a:pt x="91489" y="5595"/>
                  <a:pt x="91708" y="5595"/>
                </a:cubicBezTo>
                <a:close/>
                <a:moveTo>
                  <a:pt x="86879" y="5617"/>
                </a:moveTo>
                <a:cubicBezTo>
                  <a:pt x="87207" y="5595"/>
                  <a:pt x="87381" y="5180"/>
                  <a:pt x="87141" y="4939"/>
                </a:cubicBezTo>
                <a:cubicBezTo>
                  <a:pt x="86879" y="4699"/>
                  <a:pt x="86486" y="4874"/>
                  <a:pt x="86486" y="5223"/>
                </a:cubicBezTo>
                <a:cubicBezTo>
                  <a:pt x="86486" y="5442"/>
                  <a:pt x="86639" y="5617"/>
                  <a:pt x="86857" y="5617"/>
                </a:cubicBezTo>
                <a:close/>
                <a:moveTo>
                  <a:pt x="82050" y="5617"/>
                </a:moveTo>
                <a:cubicBezTo>
                  <a:pt x="82399" y="5617"/>
                  <a:pt x="82574" y="5180"/>
                  <a:pt x="82334" y="4939"/>
                </a:cubicBezTo>
                <a:cubicBezTo>
                  <a:pt x="82072" y="4677"/>
                  <a:pt x="81635" y="4852"/>
                  <a:pt x="81635" y="5223"/>
                </a:cubicBezTo>
                <a:cubicBezTo>
                  <a:pt x="81635" y="5442"/>
                  <a:pt x="81810" y="5638"/>
                  <a:pt x="82050" y="5638"/>
                </a:cubicBezTo>
                <a:close/>
                <a:moveTo>
                  <a:pt x="77221" y="5617"/>
                </a:moveTo>
                <a:cubicBezTo>
                  <a:pt x="77570" y="5617"/>
                  <a:pt x="77767" y="5180"/>
                  <a:pt x="77505" y="4939"/>
                </a:cubicBezTo>
                <a:cubicBezTo>
                  <a:pt x="77243" y="4677"/>
                  <a:pt x="76828" y="4852"/>
                  <a:pt x="76828" y="5223"/>
                </a:cubicBezTo>
                <a:cubicBezTo>
                  <a:pt x="76806" y="5442"/>
                  <a:pt x="77002" y="5638"/>
                  <a:pt x="77221" y="5638"/>
                </a:cubicBezTo>
                <a:close/>
                <a:moveTo>
                  <a:pt x="72392" y="5617"/>
                </a:moveTo>
                <a:cubicBezTo>
                  <a:pt x="72763" y="5617"/>
                  <a:pt x="72938" y="5180"/>
                  <a:pt x="72676" y="4917"/>
                </a:cubicBezTo>
                <a:cubicBezTo>
                  <a:pt x="72414" y="4677"/>
                  <a:pt x="71977" y="4874"/>
                  <a:pt x="71999" y="5223"/>
                </a:cubicBezTo>
                <a:cubicBezTo>
                  <a:pt x="71999" y="5442"/>
                  <a:pt x="72173" y="5638"/>
                  <a:pt x="72392" y="5638"/>
                </a:cubicBezTo>
                <a:close/>
                <a:moveTo>
                  <a:pt x="67563" y="5617"/>
                </a:moveTo>
                <a:cubicBezTo>
                  <a:pt x="67912" y="5617"/>
                  <a:pt x="68087" y="5201"/>
                  <a:pt x="67847" y="4961"/>
                </a:cubicBezTo>
                <a:cubicBezTo>
                  <a:pt x="67606" y="4699"/>
                  <a:pt x="67191" y="4874"/>
                  <a:pt x="67191" y="5223"/>
                </a:cubicBezTo>
                <a:cubicBezTo>
                  <a:pt x="67191" y="5442"/>
                  <a:pt x="67366" y="5617"/>
                  <a:pt x="67563" y="5617"/>
                </a:cubicBezTo>
                <a:close/>
                <a:moveTo>
                  <a:pt x="62734" y="5595"/>
                </a:moveTo>
                <a:cubicBezTo>
                  <a:pt x="63062" y="5595"/>
                  <a:pt x="63236" y="5201"/>
                  <a:pt x="62996" y="4961"/>
                </a:cubicBezTo>
                <a:cubicBezTo>
                  <a:pt x="62777" y="4743"/>
                  <a:pt x="62384" y="4895"/>
                  <a:pt x="62384" y="5223"/>
                </a:cubicBezTo>
                <a:cubicBezTo>
                  <a:pt x="62384" y="5420"/>
                  <a:pt x="62537" y="5595"/>
                  <a:pt x="62734" y="5595"/>
                </a:cubicBezTo>
                <a:close/>
                <a:moveTo>
                  <a:pt x="57927" y="5551"/>
                </a:moveTo>
                <a:cubicBezTo>
                  <a:pt x="58211" y="5551"/>
                  <a:pt x="58342" y="5201"/>
                  <a:pt x="58145" y="5005"/>
                </a:cubicBezTo>
                <a:cubicBezTo>
                  <a:pt x="57948" y="4786"/>
                  <a:pt x="57599" y="4939"/>
                  <a:pt x="57599" y="5223"/>
                </a:cubicBezTo>
                <a:cubicBezTo>
                  <a:pt x="57599" y="5398"/>
                  <a:pt x="57752" y="5551"/>
                  <a:pt x="57927" y="5551"/>
                </a:cubicBezTo>
                <a:close/>
                <a:moveTo>
                  <a:pt x="53098" y="5485"/>
                </a:moveTo>
                <a:cubicBezTo>
                  <a:pt x="53338" y="5485"/>
                  <a:pt x="53469" y="5201"/>
                  <a:pt x="53294" y="5027"/>
                </a:cubicBezTo>
                <a:cubicBezTo>
                  <a:pt x="53119" y="4852"/>
                  <a:pt x="52813" y="4983"/>
                  <a:pt x="52813" y="5223"/>
                </a:cubicBezTo>
                <a:cubicBezTo>
                  <a:pt x="52813" y="5376"/>
                  <a:pt x="52945" y="5485"/>
                  <a:pt x="53098" y="5485"/>
                </a:cubicBezTo>
                <a:close/>
                <a:moveTo>
                  <a:pt x="48268" y="5442"/>
                </a:moveTo>
                <a:cubicBezTo>
                  <a:pt x="48378" y="5442"/>
                  <a:pt x="48487" y="5354"/>
                  <a:pt x="48487" y="5223"/>
                </a:cubicBezTo>
                <a:cubicBezTo>
                  <a:pt x="48487" y="4939"/>
                  <a:pt x="48050" y="4939"/>
                  <a:pt x="48050" y="5223"/>
                </a:cubicBezTo>
                <a:cubicBezTo>
                  <a:pt x="48050" y="5354"/>
                  <a:pt x="48159" y="5442"/>
                  <a:pt x="48268" y="5442"/>
                </a:cubicBezTo>
                <a:close/>
                <a:moveTo>
                  <a:pt x="43439" y="5398"/>
                </a:moveTo>
                <a:cubicBezTo>
                  <a:pt x="43527" y="5398"/>
                  <a:pt x="43614" y="5311"/>
                  <a:pt x="43592" y="5223"/>
                </a:cubicBezTo>
                <a:cubicBezTo>
                  <a:pt x="43636" y="5048"/>
                  <a:pt x="43265" y="5048"/>
                  <a:pt x="43287" y="5223"/>
                </a:cubicBezTo>
                <a:cubicBezTo>
                  <a:pt x="43287" y="5311"/>
                  <a:pt x="43352" y="5398"/>
                  <a:pt x="43439" y="5398"/>
                </a:cubicBezTo>
                <a:close/>
                <a:moveTo>
                  <a:pt x="38610" y="5311"/>
                </a:moveTo>
                <a:cubicBezTo>
                  <a:pt x="38742" y="5311"/>
                  <a:pt x="38545" y="5092"/>
                  <a:pt x="38545" y="5223"/>
                </a:cubicBezTo>
                <a:cubicBezTo>
                  <a:pt x="38545" y="5267"/>
                  <a:pt x="38567" y="5311"/>
                  <a:pt x="38610" y="5311"/>
                </a:cubicBezTo>
                <a:close/>
                <a:moveTo>
                  <a:pt x="33781" y="5245"/>
                </a:moveTo>
                <a:cubicBezTo>
                  <a:pt x="33803" y="5245"/>
                  <a:pt x="33825" y="5245"/>
                  <a:pt x="33825" y="5223"/>
                </a:cubicBezTo>
                <a:cubicBezTo>
                  <a:pt x="33825" y="5201"/>
                  <a:pt x="33803" y="5201"/>
                  <a:pt x="33781" y="5201"/>
                </a:cubicBezTo>
                <a:cubicBezTo>
                  <a:pt x="33781" y="5201"/>
                  <a:pt x="33760" y="5201"/>
                  <a:pt x="33760" y="5223"/>
                </a:cubicBezTo>
                <a:cubicBezTo>
                  <a:pt x="33760" y="5245"/>
                  <a:pt x="33781" y="5245"/>
                  <a:pt x="33781" y="5245"/>
                </a:cubicBezTo>
                <a:close/>
                <a:moveTo>
                  <a:pt x="111002" y="438"/>
                </a:moveTo>
                <a:cubicBezTo>
                  <a:pt x="111024" y="438"/>
                  <a:pt x="111046" y="416"/>
                  <a:pt x="111046" y="394"/>
                </a:cubicBezTo>
                <a:cubicBezTo>
                  <a:pt x="111046" y="351"/>
                  <a:pt x="110959" y="351"/>
                  <a:pt x="110959" y="394"/>
                </a:cubicBezTo>
                <a:cubicBezTo>
                  <a:pt x="110959" y="416"/>
                  <a:pt x="110980" y="438"/>
                  <a:pt x="111002" y="438"/>
                </a:cubicBezTo>
                <a:close/>
                <a:moveTo>
                  <a:pt x="106173" y="503"/>
                </a:moveTo>
                <a:cubicBezTo>
                  <a:pt x="106217" y="503"/>
                  <a:pt x="106261" y="460"/>
                  <a:pt x="106261" y="394"/>
                </a:cubicBezTo>
                <a:cubicBezTo>
                  <a:pt x="106261" y="285"/>
                  <a:pt x="106086" y="285"/>
                  <a:pt x="106086" y="394"/>
                </a:cubicBezTo>
                <a:cubicBezTo>
                  <a:pt x="106086" y="460"/>
                  <a:pt x="106130" y="503"/>
                  <a:pt x="106173" y="503"/>
                </a:cubicBezTo>
                <a:close/>
                <a:moveTo>
                  <a:pt x="101344" y="547"/>
                </a:moveTo>
                <a:cubicBezTo>
                  <a:pt x="101541" y="547"/>
                  <a:pt x="101541" y="263"/>
                  <a:pt x="101344" y="263"/>
                </a:cubicBezTo>
                <a:cubicBezTo>
                  <a:pt x="101148" y="241"/>
                  <a:pt x="101148" y="547"/>
                  <a:pt x="101344" y="547"/>
                </a:cubicBezTo>
                <a:close/>
                <a:moveTo>
                  <a:pt x="96537" y="591"/>
                </a:moveTo>
                <a:cubicBezTo>
                  <a:pt x="96690" y="591"/>
                  <a:pt x="96777" y="394"/>
                  <a:pt x="96668" y="263"/>
                </a:cubicBezTo>
                <a:cubicBezTo>
                  <a:pt x="96537" y="154"/>
                  <a:pt x="96340" y="241"/>
                  <a:pt x="96340" y="394"/>
                </a:cubicBezTo>
                <a:cubicBezTo>
                  <a:pt x="96340" y="503"/>
                  <a:pt x="96428" y="591"/>
                  <a:pt x="96537" y="591"/>
                </a:cubicBezTo>
                <a:close/>
                <a:moveTo>
                  <a:pt x="91708" y="635"/>
                </a:moveTo>
                <a:cubicBezTo>
                  <a:pt x="91992" y="635"/>
                  <a:pt x="91992" y="176"/>
                  <a:pt x="91708" y="176"/>
                </a:cubicBezTo>
                <a:cubicBezTo>
                  <a:pt x="91402" y="176"/>
                  <a:pt x="91402" y="635"/>
                  <a:pt x="91708" y="635"/>
                </a:cubicBezTo>
                <a:close/>
                <a:moveTo>
                  <a:pt x="86879" y="635"/>
                </a:moveTo>
                <a:cubicBezTo>
                  <a:pt x="87097" y="635"/>
                  <a:pt x="87185" y="372"/>
                  <a:pt x="87032" y="219"/>
                </a:cubicBezTo>
                <a:cubicBezTo>
                  <a:pt x="86879" y="66"/>
                  <a:pt x="86639" y="176"/>
                  <a:pt x="86639" y="394"/>
                </a:cubicBezTo>
                <a:cubicBezTo>
                  <a:pt x="86639" y="525"/>
                  <a:pt x="86748" y="635"/>
                  <a:pt x="86879" y="635"/>
                </a:cubicBezTo>
                <a:close/>
                <a:moveTo>
                  <a:pt x="82050" y="635"/>
                </a:moveTo>
                <a:cubicBezTo>
                  <a:pt x="82181" y="635"/>
                  <a:pt x="82312" y="525"/>
                  <a:pt x="82312" y="394"/>
                </a:cubicBezTo>
                <a:cubicBezTo>
                  <a:pt x="82334" y="1"/>
                  <a:pt x="81744" y="1"/>
                  <a:pt x="81788" y="394"/>
                </a:cubicBezTo>
                <a:cubicBezTo>
                  <a:pt x="81788" y="525"/>
                  <a:pt x="81919" y="635"/>
                  <a:pt x="82050" y="635"/>
                </a:cubicBezTo>
                <a:close/>
                <a:moveTo>
                  <a:pt x="77221" y="635"/>
                </a:moveTo>
                <a:cubicBezTo>
                  <a:pt x="77592" y="635"/>
                  <a:pt x="77592" y="88"/>
                  <a:pt x="77221" y="88"/>
                </a:cubicBezTo>
                <a:cubicBezTo>
                  <a:pt x="76849" y="88"/>
                  <a:pt x="76849" y="635"/>
                  <a:pt x="77221" y="635"/>
                </a:cubicBezTo>
                <a:close/>
                <a:moveTo>
                  <a:pt x="72392" y="635"/>
                </a:moveTo>
                <a:cubicBezTo>
                  <a:pt x="72545" y="635"/>
                  <a:pt x="72654" y="525"/>
                  <a:pt x="72654" y="394"/>
                </a:cubicBezTo>
                <a:cubicBezTo>
                  <a:pt x="72654" y="154"/>
                  <a:pt x="72370" y="45"/>
                  <a:pt x="72217" y="198"/>
                </a:cubicBezTo>
                <a:cubicBezTo>
                  <a:pt x="72042" y="372"/>
                  <a:pt x="72173" y="635"/>
                  <a:pt x="72392" y="635"/>
                </a:cubicBezTo>
                <a:close/>
                <a:moveTo>
                  <a:pt x="67563" y="635"/>
                </a:moveTo>
                <a:cubicBezTo>
                  <a:pt x="67891" y="635"/>
                  <a:pt x="67891" y="154"/>
                  <a:pt x="67563" y="154"/>
                </a:cubicBezTo>
                <a:cubicBezTo>
                  <a:pt x="67257" y="154"/>
                  <a:pt x="67257" y="635"/>
                  <a:pt x="67563" y="635"/>
                </a:cubicBezTo>
                <a:close/>
                <a:moveTo>
                  <a:pt x="62734" y="591"/>
                </a:moveTo>
                <a:cubicBezTo>
                  <a:pt x="62930" y="591"/>
                  <a:pt x="63040" y="372"/>
                  <a:pt x="62887" y="241"/>
                </a:cubicBezTo>
                <a:cubicBezTo>
                  <a:pt x="62756" y="110"/>
                  <a:pt x="62537" y="198"/>
                  <a:pt x="62537" y="394"/>
                </a:cubicBezTo>
                <a:cubicBezTo>
                  <a:pt x="62537" y="503"/>
                  <a:pt x="62624" y="591"/>
                  <a:pt x="62734" y="591"/>
                </a:cubicBezTo>
                <a:close/>
                <a:moveTo>
                  <a:pt x="57927" y="569"/>
                </a:moveTo>
                <a:cubicBezTo>
                  <a:pt x="58080" y="569"/>
                  <a:pt x="58167" y="372"/>
                  <a:pt x="58058" y="263"/>
                </a:cubicBezTo>
                <a:cubicBezTo>
                  <a:pt x="57927" y="132"/>
                  <a:pt x="57730" y="219"/>
                  <a:pt x="57730" y="394"/>
                </a:cubicBezTo>
                <a:cubicBezTo>
                  <a:pt x="57730" y="482"/>
                  <a:pt x="57817" y="569"/>
                  <a:pt x="57927" y="569"/>
                </a:cubicBezTo>
                <a:close/>
                <a:moveTo>
                  <a:pt x="53098" y="525"/>
                </a:moveTo>
                <a:cubicBezTo>
                  <a:pt x="53338" y="525"/>
                  <a:pt x="52945" y="154"/>
                  <a:pt x="52945" y="394"/>
                </a:cubicBezTo>
                <a:cubicBezTo>
                  <a:pt x="52945" y="460"/>
                  <a:pt x="53010" y="525"/>
                  <a:pt x="53098" y="525"/>
                </a:cubicBezTo>
                <a:close/>
                <a:moveTo>
                  <a:pt x="48268" y="482"/>
                </a:moveTo>
                <a:cubicBezTo>
                  <a:pt x="48312" y="482"/>
                  <a:pt x="48356" y="438"/>
                  <a:pt x="48356" y="394"/>
                </a:cubicBezTo>
                <a:cubicBezTo>
                  <a:pt x="48356" y="329"/>
                  <a:pt x="48312" y="285"/>
                  <a:pt x="48268" y="285"/>
                </a:cubicBezTo>
                <a:cubicBezTo>
                  <a:pt x="48225" y="285"/>
                  <a:pt x="48181" y="329"/>
                  <a:pt x="48181" y="394"/>
                </a:cubicBezTo>
                <a:cubicBezTo>
                  <a:pt x="48181" y="438"/>
                  <a:pt x="48225" y="482"/>
                  <a:pt x="48268" y="482"/>
                </a:cubicBezTo>
                <a:close/>
                <a:moveTo>
                  <a:pt x="43439" y="438"/>
                </a:moveTo>
                <a:cubicBezTo>
                  <a:pt x="43461" y="438"/>
                  <a:pt x="43483" y="416"/>
                  <a:pt x="43483" y="394"/>
                </a:cubicBezTo>
                <a:cubicBezTo>
                  <a:pt x="43483" y="372"/>
                  <a:pt x="43461" y="351"/>
                  <a:pt x="43439" y="351"/>
                </a:cubicBezTo>
                <a:cubicBezTo>
                  <a:pt x="43418" y="351"/>
                  <a:pt x="43396" y="372"/>
                  <a:pt x="43396" y="394"/>
                </a:cubicBezTo>
                <a:cubicBezTo>
                  <a:pt x="43396" y="416"/>
                  <a:pt x="43418" y="438"/>
                  <a:pt x="43439" y="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447750" y="225450"/>
            <a:ext cx="8248500" cy="46926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53134" y="225450"/>
            <a:ext cx="8238000" cy="385200"/>
          </a:xfrm>
          <a:prstGeom prst="round2SameRect">
            <a:avLst>
              <a:gd name="adj1" fmla="val 34096"/>
              <a:gd name="adj2" fmla="val 0"/>
            </a:avLst>
          </a:prstGeom>
          <a:solidFill>
            <a:srgbClr val="E94F2D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00646" y="346247"/>
            <a:ext cx="750477" cy="143376"/>
            <a:chOff x="7841645" y="1419444"/>
            <a:chExt cx="734897" cy="140400"/>
          </a:xfrm>
        </p:grpSpPr>
        <p:sp>
          <p:nvSpPr>
            <p:cNvPr id="13" name="Google Shape;13;p2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730200" y="1174600"/>
            <a:ext cx="7683600" cy="15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6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2714250" y="3476950"/>
            <a:ext cx="3715500" cy="6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3201625" y="119774"/>
            <a:ext cx="7651829" cy="6727369"/>
          </a:xfrm>
          <a:custGeom>
            <a:avLst/>
            <a:gdLst/>
            <a:ahLst/>
            <a:cxnLst/>
            <a:rect l="l" t="t" r="r" b="b"/>
            <a:pathLst>
              <a:path w="154442" h="135783" extrusionOk="0">
                <a:moveTo>
                  <a:pt x="115831" y="135542"/>
                </a:moveTo>
                <a:lnTo>
                  <a:pt x="115831" y="135520"/>
                </a:lnTo>
                <a:lnTo>
                  <a:pt x="115831" y="135520"/>
                </a:lnTo>
                <a:cubicBezTo>
                  <a:pt x="115831" y="135520"/>
                  <a:pt x="115809" y="135520"/>
                  <a:pt x="115809" y="135520"/>
                </a:cubicBezTo>
                <a:close/>
                <a:moveTo>
                  <a:pt x="111002" y="135564"/>
                </a:moveTo>
                <a:cubicBezTo>
                  <a:pt x="111090" y="135564"/>
                  <a:pt x="110959" y="135433"/>
                  <a:pt x="110959" y="135520"/>
                </a:cubicBezTo>
                <a:cubicBezTo>
                  <a:pt x="110959" y="135542"/>
                  <a:pt x="110980" y="135564"/>
                  <a:pt x="111002" y="135564"/>
                </a:cubicBezTo>
                <a:close/>
                <a:moveTo>
                  <a:pt x="106173" y="135629"/>
                </a:moveTo>
                <a:cubicBezTo>
                  <a:pt x="106239" y="135629"/>
                  <a:pt x="106282" y="135586"/>
                  <a:pt x="106282" y="135520"/>
                </a:cubicBezTo>
                <a:cubicBezTo>
                  <a:pt x="106282" y="135367"/>
                  <a:pt x="106064" y="135367"/>
                  <a:pt x="106064" y="135520"/>
                </a:cubicBezTo>
                <a:cubicBezTo>
                  <a:pt x="106064" y="135586"/>
                  <a:pt x="106108" y="135629"/>
                  <a:pt x="106173" y="135629"/>
                </a:cubicBezTo>
                <a:close/>
                <a:moveTo>
                  <a:pt x="101344" y="135673"/>
                </a:moveTo>
                <a:cubicBezTo>
                  <a:pt x="101432" y="135673"/>
                  <a:pt x="101519" y="135608"/>
                  <a:pt x="101519" y="135520"/>
                </a:cubicBezTo>
                <a:cubicBezTo>
                  <a:pt x="101519" y="135433"/>
                  <a:pt x="101432" y="135367"/>
                  <a:pt x="101344" y="135367"/>
                </a:cubicBezTo>
                <a:cubicBezTo>
                  <a:pt x="101257" y="135367"/>
                  <a:pt x="101191" y="135433"/>
                  <a:pt x="101191" y="135520"/>
                </a:cubicBezTo>
                <a:cubicBezTo>
                  <a:pt x="101191" y="135608"/>
                  <a:pt x="101257" y="135673"/>
                  <a:pt x="101344" y="135673"/>
                </a:cubicBezTo>
                <a:close/>
                <a:moveTo>
                  <a:pt x="96537" y="135717"/>
                </a:moveTo>
                <a:cubicBezTo>
                  <a:pt x="96646" y="135717"/>
                  <a:pt x="96734" y="135629"/>
                  <a:pt x="96734" y="135520"/>
                </a:cubicBezTo>
                <a:cubicBezTo>
                  <a:pt x="96690" y="135280"/>
                  <a:pt x="96362" y="135280"/>
                  <a:pt x="96318" y="135520"/>
                </a:cubicBezTo>
                <a:cubicBezTo>
                  <a:pt x="96318" y="135629"/>
                  <a:pt x="96406" y="135717"/>
                  <a:pt x="96537" y="135717"/>
                </a:cubicBezTo>
                <a:close/>
                <a:moveTo>
                  <a:pt x="91708" y="135739"/>
                </a:moveTo>
                <a:cubicBezTo>
                  <a:pt x="91992" y="135739"/>
                  <a:pt x="91992" y="135280"/>
                  <a:pt x="91708" y="135302"/>
                </a:cubicBezTo>
                <a:cubicBezTo>
                  <a:pt x="91402" y="135302"/>
                  <a:pt x="91402" y="135739"/>
                  <a:pt x="91708" y="135739"/>
                </a:cubicBezTo>
                <a:close/>
                <a:moveTo>
                  <a:pt x="86879" y="135782"/>
                </a:moveTo>
                <a:cubicBezTo>
                  <a:pt x="87097" y="135782"/>
                  <a:pt x="87207" y="135498"/>
                  <a:pt x="87054" y="135345"/>
                </a:cubicBezTo>
                <a:cubicBezTo>
                  <a:pt x="86901" y="135170"/>
                  <a:pt x="86617" y="135302"/>
                  <a:pt x="86617" y="135520"/>
                </a:cubicBezTo>
                <a:cubicBezTo>
                  <a:pt x="86617" y="135651"/>
                  <a:pt x="86726" y="135782"/>
                  <a:pt x="86879" y="135782"/>
                </a:cubicBezTo>
                <a:close/>
                <a:moveTo>
                  <a:pt x="82050" y="135782"/>
                </a:moveTo>
                <a:cubicBezTo>
                  <a:pt x="82290" y="135782"/>
                  <a:pt x="82421" y="135476"/>
                  <a:pt x="82247" y="135302"/>
                </a:cubicBezTo>
                <a:cubicBezTo>
                  <a:pt x="82072" y="135127"/>
                  <a:pt x="81766" y="135258"/>
                  <a:pt x="81766" y="135498"/>
                </a:cubicBezTo>
                <a:cubicBezTo>
                  <a:pt x="81766" y="135651"/>
                  <a:pt x="81897" y="135782"/>
                  <a:pt x="82050" y="135782"/>
                </a:cubicBezTo>
                <a:close/>
                <a:moveTo>
                  <a:pt x="77221" y="135782"/>
                </a:moveTo>
                <a:cubicBezTo>
                  <a:pt x="77461" y="135782"/>
                  <a:pt x="77592" y="135498"/>
                  <a:pt x="77418" y="135323"/>
                </a:cubicBezTo>
                <a:cubicBezTo>
                  <a:pt x="77243" y="135149"/>
                  <a:pt x="76937" y="135258"/>
                  <a:pt x="76937" y="135520"/>
                </a:cubicBezTo>
                <a:cubicBezTo>
                  <a:pt x="76937" y="135673"/>
                  <a:pt x="77068" y="135782"/>
                  <a:pt x="77221" y="135782"/>
                </a:cubicBezTo>
                <a:close/>
                <a:moveTo>
                  <a:pt x="72392" y="135782"/>
                </a:moveTo>
                <a:cubicBezTo>
                  <a:pt x="72632" y="135782"/>
                  <a:pt x="72763" y="135476"/>
                  <a:pt x="72588" y="135302"/>
                </a:cubicBezTo>
                <a:cubicBezTo>
                  <a:pt x="72414" y="135127"/>
                  <a:pt x="72130" y="135258"/>
                  <a:pt x="72130" y="135498"/>
                </a:cubicBezTo>
                <a:cubicBezTo>
                  <a:pt x="72130" y="135651"/>
                  <a:pt x="72239" y="135782"/>
                  <a:pt x="72392" y="135782"/>
                </a:cubicBezTo>
                <a:close/>
                <a:moveTo>
                  <a:pt x="67563" y="135782"/>
                </a:moveTo>
                <a:cubicBezTo>
                  <a:pt x="67803" y="135782"/>
                  <a:pt x="67912" y="135498"/>
                  <a:pt x="67759" y="135345"/>
                </a:cubicBezTo>
                <a:cubicBezTo>
                  <a:pt x="67585" y="135170"/>
                  <a:pt x="67322" y="135302"/>
                  <a:pt x="67322" y="135520"/>
                </a:cubicBezTo>
                <a:cubicBezTo>
                  <a:pt x="67322" y="135651"/>
                  <a:pt x="67432" y="135782"/>
                  <a:pt x="67563" y="135782"/>
                </a:cubicBezTo>
                <a:close/>
                <a:moveTo>
                  <a:pt x="62734" y="135739"/>
                </a:moveTo>
                <a:cubicBezTo>
                  <a:pt x="62952" y="135739"/>
                  <a:pt x="63040" y="135498"/>
                  <a:pt x="62909" y="135367"/>
                </a:cubicBezTo>
                <a:cubicBezTo>
                  <a:pt x="62756" y="135214"/>
                  <a:pt x="62515" y="135323"/>
                  <a:pt x="62515" y="135520"/>
                </a:cubicBezTo>
                <a:cubicBezTo>
                  <a:pt x="62515" y="135651"/>
                  <a:pt x="62624" y="135739"/>
                  <a:pt x="62734" y="135739"/>
                </a:cubicBezTo>
                <a:close/>
                <a:moveTo>
                  <a:pt x="57927" y="135717"/>
                </a:moveTo>
                <a:cubicBezTo>
                  <a:pt x="58036" y="135717"/>
                  <a:pt x="58123" y="135629"/>
                  <a:pt x="58123" y="135520"/>
                </a:cubicBezTo>
                <a:cubicBezTo>
                  <a:pt x="58101" y="135280"/>
                  <a:pt x="57752" y="135280"/>
                  <a:pt x="57708" y="135520"/>
                </a:cubicBezTo>
                <a:cubicBezTo>
                  <a:pt x="57708" y="135629"/>
                  <a:pt x="57817" y="135717"/>
                  <a:pt x="57927" y="135717"/>
                </a:cubicBezTo>
                <a:close/>
                <a:moveTo>
                  <a:pt x="53098" y="135673"/>
                </a:moveTo>
                <a:cubicBezTo>
                  <a:pt x="53294" y="135673"/>
                  <a:pt x="53294" y="135367"/>
                  <a:pt x="53098" y="135367"/>
                </a:cubicBezTo>
                <a:cubicBezTo>
                  <a:pt x="52901" y="135367"/>
                  <a:pt x="52901" y="135673"/>
                  <a:pt x="53098" y="135673"/>
                </a:cubicBezTo>
                <a:close/>
                <a:moveTo>
                  <a:pt x="48268" y="135629"/>
                </a:moveTo>
                <a:cubicBezTo>
                  <a:pt x="48334" y="135629"/>
                  <a:pt x="48378" y="135586"/>
                  <a:pt x="48378" y="135520"/>
                </a:cubicBezTo>
                <a:cubicBezTo>
                  <a:pt x="48378" y="135455"/>
                  <a:pt x="48334" y="135411"/>
                  <a:pt x="48268" y="135411"/>
                </a:cubicBezTo>
                <a:cubicBezTo>
                  <a:pt x="48203" y="135411"/>
                  <a:pt x="48159" y="135455"/>
                  <a:pt x="48159" y="135520"/>
                </a:cubicBezTo>
                <a:cubicBezTo>
                  <a:pt x="48159" y="135586"/>
                  <a:pt x="48203" y="135629"/>
                  <a:pt x="48268" y="135629"/>
                </a:cubicBezTo>
                <a:close/>
                <a:moveTo>
                  <a:pt x="43439" y="135564"/>
                </a:moveTo>
                <a:cubicBezTo>
                  <a:pt x="43461" y="135564"/>
                  <a:pt x="43483" y="135542"/>
                  <a:pt x="43483" y="135520"/>
                </a:cubicBezTo>
                <a:cubicBezTo>
                  <a:pt x="43483" y="135498"/>
                  <a:pt x="43461" y="135476"/>
                  <a:pt x="43439" y="135476"/>
                </a:cubicBezTo>
                <a:cubicBezTo>
                  <a:pt x="43418" y="135476"/>
                  <a:pt x="43396" y="135498"/>
                  <a:pt x="43396" y="135520"/>
                </a:cubicBezTo>
                <a:cubicBezTo>
                  <a:pt x="43396" y="135542"/>
                  <a:pt x="43418" y="135564"/>
                  <a:pt x="43439" y="135564"/>
                </a:cubicBezTo>
                <a:close/>
                <a:moveTo>
                  <a:pt x="38610" y="135542"/>
                </a:moveTo>
                <a:lnTo>
                  <a:pt x="38632" y="135520"/>
                </a:lnTo>
                <a:cubicBezTo>
                  <a:pt x="38632" y="135520"/>
                  <a:pt x="38610" y="135520"/>
                  <a:pt x="38610" y="135520"/>
                </a:cubicBezTo>
                <a:cubicBezTo>
                  <a:pt x="38610" y="135520"/>
                  <a:pt x="38610" y="135520"/>
                  <a:pt x="38610" y="135520"/>
                </a:cubicBezTo>
                <a:cubicBezTo>
                  <a:pt x="38610" y="135520"/>
                  <a:pt x="38610" y="135542"/>
                  <a:pt x="38610" y="135542"/>
                </a:cubicBezTo>
                <a:close/>
                <a:moveTo>
                  <a:pt x="120660" y="130735"/>
                </a:moveTo>
                <a:cubicBezTo>
                  <a:pt x="120660" y="130735"/>
                  <a:pt x="120682" y="130713"/>
                  <a:pt x="120682" y="130713"/>
                </a:cubicBezTo>
                <a:cubicBezTo>
                  <a:pt x="120682" y="130691"/>
                  <a:pt x="120660" y="130669"/>
                  <a:pt x="120660" y="130669"/>
                </a:cubicBezTo>
                <a:cubicBezTo>
                  <a:pt x="120638" y="130669"/>
                  <a:pt x="120638" y="130691"/>
                  <a:pt x="120638" y="130713"/>
                </a:cubicBezTo>
                <a:cubicBezTo>
                  <a:pt x="120617" y="130713"/>
                  <a:pt x="120638" y="130735"/>
                  <a:pt x="120660" y="130735"/>
                </a:cubicBezTo>
                <a:close/>
                <a:moveTo>
                  <a:pt x="115831" y="130800"/>
                </a:moveTo>
                <a:cubicBezTo>
                  <a:pt x="115941" y="130778"/>
                  <a:pt x="115941" y="130604"/>
                  <a:pt x="115831" y="130604"/>
                </a:cubicBezTo>
                <a:cubicBezTo>
                  <a:pt x="115700" y="130582"/>
                  <a:pt x="115700" y="130822"/>
                  <a:pt x="115831" y="130800"/>
                </a:cubicBezTo>
                <a:close/>
                <a:moveTo>
                  <a:pt x="111002" y="130866"/>
                </a:moveTo>
                <a:cubicBezTo>
                  <a:pt x="111286" y="130866"/>
                  <a:pt x="110827" y="130429"/>
                  <a:pt x="110827" y="130713"/>
                </a:cubicBezTo>
                <a:cubicBezTo>
                  <a:pt x="110827" y="130800"/>
                  <a:pt x="110915" y="130866"/>
                  <a:pt x="111002" y="130866"/>
                </a:cubicBezTo>
                <a:close/>
                <a:moveTo>
                  <a:pt x="106173" y="130931"/>
                </a:moveTo>
                <a:cubicBezTo>
                  <a:pt x="106392" y="130931"/>
                  <a:pt x="106479" y="130691"/>
                  <a:pt x="106348" y="130538"/>
                </a:cubicBezTo>
                <a:cubicBezTo>
                  <a:pt x="106195" y="130385"/>
                  <a:pt x="105955" y="130494"/>
                  <a:pt x="105955" y="130713"/>
                </a:cubicBezTo>
                <a:cubicBezTo>
                  <a:pt x="105955" y="130822"/>
                  <a:pt x="106042" y="130931"/>
                  <a:pt x="106173" y="130931"/>
                </a:cubicBezTo>
                <a:close/>
                <a:moveTo>
                  <a:pt x="101344" y="130997"/>
                </a:moveTo>
                <a:cubicBezTo>
                  <a:pt x="101606" y="130997"/>
                  <a:pt x="101737" y="130669"/>
                  <a:pt x="101563" y="130494"/>
                </a:cubicBezTo>
                <a:cubicBezTo>
                  <a:pt x="101366" y="130298"/>
                  <a:pt x="101060" y="130429"/>
                  <a:pt x="101060" y="130713"/>
                </a:cubicBezTo>
                <a:cubicBezTo>
                  <a:pt x="101060" y="130866"/>
                  <a:pt x="101191" y="130997"/>
                  <a:pt x="101344" y="130997"/>
                </a:cubicBezTo>
                <a:close/>
                <a:moveTo>
                  <a:pt x="96515" y="131041"/>
                </a:moveTo>
                <a:cubicBezTo>
                  <a:pt x="96821" y="131041"/>
                  <a:pt x="96974" y="130669"/>
                  <a:pt x="96755" y="130451"/>
                </a:cubicBezTo>
                <a:cubicBezTo>
                  <a:pt x="96559" y="130254"/>
                  <a:pt x="96187" y="130407"/>
                  <a:pt x="96187" y="130713"/>
                </a:cubicBezTo>
                <a:cubicBezTo>
                  <a:pt x="96187" y="130888"/>
                  <a:pt x="96340" y="131041"/>
                  <a:pt x="96515" y="131041"/>
                </a:cubicBezTo>
                <a:close/>
                <a:moveTo>
                  <a:pt x="91708" y="131084"/>
                </a:moveTo>
                <a:cubicBezTo>
                  <a:pt x="92036" y="131084"/>
                  <a:pt x="92211" y="130669"/>
                  <a:pt x="91970" y="130429"/>
                </a:cubicBezTo>
                <a:cubicBezTo>
                  <a:pt x="91730" y="130188"/>
                  <a:pt x="91315" y="130363"/>
                  <a:pt x="91315" y="130713"/>
                </a:cubicBezTo>
                <a:cubicBezTo>
                  <a:pt x="91315" y="130910"/>
                  <a:pt x="91489" y="131084"/>
                  <a:pt x="91708" y="131084"/>
                </a:cubicBezTo>
                <a:close/>
                <a:moveTo>
                  <a:pt x="86879" y="131106"/>
                </a:moveTo>
                <a:cubicBezTo>
                  <a:pt x="87229" y="131106"/>
                  <a:pt x="87403" y="130669"/>
                  <a:pt x="87163" y="130407"/>
                </a:cubicBezTo>
                <a:cubicBezTo>
                  <a:pt x="86901" y="130167"/>
                  <a:pt x="86464" y="130341"/>
                  <a:pt x="86464" y="130713"/>
                </a:cubicBezTo>
                <a:cubicBezTo>
                  <a:pt x="86464" y="130931"/>
                  <a:pt x="86660" y="131106"/>
                  <a:pt x="86879" y="131106"/>
                </a:cubicBezTo>
                <a:close/>
                <a:moveTo>
                  <a:pt x="82050" y="131106"/>
                </a:moveTo>
                <a:cubicBezTo>
                  <a:pt x="82421" y="131106"/>
                  <a:pt x="82596" y="130647"/>
                  <a:pt x="82334" y="130385"/>
                </a:cubicBezTo>
                <a:cubicBezTo>
                  <a:pt x="82072" y="130123"/>
                  <a:pt x="81635" y="130320"/>
                  <a:pt x="81635" y="130691"/>
                </a:cubicBezTo>
                <a:cubicBezTo>
                  <a:pt x="81635" y="130910"/>
                  <a:pt x="81810" y="131106"/>
                  <a:pt x="82050" y="131106"/>
                </a:cubicBezTo>
                <a:close/>
                <a:moveTo>
                  <a:pt x="77221" y="131106"/>
                </a:moveTo>
                <a:cubicBezTo>
                  <a:pt x="77592" y="131106"/>
                  <a:pt x="77789" y="130647"/>
                  <a:pt x="77527" y="130385"/>
                </a:cubicBezTo>
                <a:cubicBezTo>
                  <a:pt x="77265" y="130123"/>
                  <a:pt x="76806" y="130320"/>
                  <a:pt x="76806" y="130691"/>
                </a:cubicBezTo>
                <a:cubicBezTo>
                  <a:pt x="76806" y="130910"/>
                  <a:pt x="77002" y="131106"/>
                  <a:pt x="77221" y="131106"/>
                </a:cubicBezTo>
                <a:close/>
                <a:moveTo>
                  <a:pt x="72392" y="131106"/>
                </a:moveTo>
                <a:cubicBezTo>
                  <a:pt x="72763" y="131106"/>
                  <a:pt x="72960" y="130647"/>
                  <a:pt x="72698" y="130385"/>
                </a:cubicBezTo>
                <a:cubicBezTo>
                  <a:pt x="72436" y="130123"/>
                  <a:pt x="71977" y="130320"/>
                  <a:pt x="71977" y="130691"/>
                </a:cubicBezTo>
                <a:cubicBezTo>
                  <a:pt x="71977" y="130910"/>
                  <a:pt x="72173" y="131106"/>
                  <a:pt x="72392" y="131106"/>
                </a:cubicBezTo>
                <a:close/>
                <a:moveTo>
                  <a:pt x="67563" y="131106"/>
                </a:moveTo>
                <a:cubicBezTo>
                  <a:pt x="67934" y="131106"/>
                  <a:pt x="68109" y="130669"/>
                  <a:pt x="67847" y="130407"/>
                </a:cubicBezTo>
                <a:cubicBezTo>
                  <a:pt x="67606" y="130167"/>
                  <a:pt x="67169" y="130341"/>
                  <a:pt x="67169" y="130713"/>
                </a:cubicBezTo>
                <a:cubicBezTo>
                  <a:pt x="67169" y="130931"/>
                  <a:pt x="67344" y="131106"/>
                  <a:pt x="67563" y="131106"/>
                </a:cubicBezTo>
                <a:close/>
                <a:moveTo>
                  <a:pt x="62734" y="131084"/>
                </a:moveTo>
                <a:cubicBezTo>
                  <a:pt x="63083" y="131084"/>
                  <a:pt x="63258" y="130669"/>
                  <a:pt x="63018" y="130429"/>
                </a:cubicBezTo>
                <a:cubicBezTo>
                  <a:pt x="62777" y="130188"/>
                  <a:pt x="62362" y="130363"/>
                  <a:pt x="62362" y="130713"/>
                </a:cubicBezTo>
                <a:cubicBezTo>
                  <a:pt x="62362" y="130910"/>
                  <a:pt x="62537" y="131084"/>
                  <a:pt x="62734" y="131084"/>
                </a:cubicBezTo>
                <a:close/>
                <a:moveTo>
                  <a:pt x="57927" y="131041"/>
                </a:moveTo>
                <a:cubicBezTo>
                  <a:pt x="58211" y="131041"/>
                  <a:pt x="58364" y="130669"/>
                  <a:pt x="58167" y="130473"/>
                </a:cubicBezTo>
                <a:cubicBezTo>
                  <a:pt x="57948" y="130254"/>
                  <a:pt x="57577" y="130407"/>
                  <a:pt x="57577" y="130713"/>
                </a:cubicBezTo>
                <a:cubicBezTo>
                  <a:pt x="57577" y="130888"/>
                  <a:pt x="57730" y="131041"/>
                  <a:pt x="57927" y="131041"/>
                </a:cubicBezTo>
                <a:close/>
                <a:moveTo>
                  <a:pt x="53098" y="130975"/>
                </a:moveTo>
                <a:cubicBezTo>
                  <a:pt x="53338" y="130975"/>
                  <a:pt x="53469" y="130691"/>
                  <a:pt x="53294" y="130516"/>
                </a:cubicBezTo>
                <a:cubicBezTo>
                  <a:pt x="53119" y="130341"/>
                  <a:pt x="52813" y="130473"/>
                  <a:pt x="52813" y="130713"/>
                </a:cubicBezTo>
                <a:cubicBezTo>
                  <a:pt x="52813" y="130866"/>
                  <a:pt x="52945" y="130975"/>
                  <a:pt x="53098" y="130975"/>
                </a:cubicBezTo>
                <a:close/>
                <a:moveTo>
                  <a:pt x="48268" y="130931"/>
                </a:moveTo>
                <a:cubicBezTo>
                  <a:pt x="48465" y="130931"/>
                  <a:pt x="48574" y="130691"/>
                  <a:pt x="48443" y="130538"/>
                </a:cubicBezTo>
                <a:cubicBezTo>
                  <a:pt x="48290" y="130385"/>
                  <a:pt x="48050" y="130494"/>
                  <a:pt x="48050" y="130691"/>
                </a:cubicBezTo>
                <a:cubicBezTo>
                  <a:pt x="48050" y="130822"/>
                  <a:pt x="48137" y="130931"/>
                  <a:pt x="48268" y="130931"/>
                </a:cubicBezTo>
                <a:close/>
                <a:moveTo>
                  <a:pt x="43439" y="130866"/>
                </a:moveTo>
                <a:cubicBezTo>
                  <a:pt x="43702" y="130866"/>
                  <a:pt x="43287" y="130451"/>
                  <a:pt x="43287" y="130691"/>
                </a:cubicBezTo>
                <a:cubicBezTo>
                  <a:pt x="43287" y="130800"/>
                  <a:pt x="43352" y="130866"/>
                  <a:pt x="43439" y="130866"/>
                </a:cubicBezTo>
                <a:close/>
                <a:moveTo>
                  <a:pt x="38610" y="130800"/>
                </a:moveTo>
                <a:cubicBezTo>
                  <a:pt x="38676" y="130800"/>
                  <a:pt x="38720" y="130757"/>
                  <a:pt x="38720" y="130691"/>
                </a:cubicBezTo>
                <a:cubicBezTo>
                  <a:pt x="38720" y="130560"/>
                  <a:pt x="38457" y="130800"/>
                  <a:pt x="38610" y="130800"/>
                </a:cubicBezTo>
                <a:close/>
                <a:moveTo>
                  <a:pt x="33803" y="130735"/>
                </a:moveTo>
                <a:cubicBezTo>
                  <a:pt x="33803" y="130735"/>
                  <a:pt x="33825" y="130713"/>
                  <a:pt x="33825" y="130713"/>
                </a:cubicBezTo>
                <a:cubicBezTo>
                  <a:pt x="33825" y="130669"/>
                  <a:pt x="33760" y="130669"/>
                  <a:pt x="33760" y="130713"/>
                </a:cubicBezTo>
                <a:cubicBezTo>
                  <a:pt x="33760" y="130713"/>
                  <a:pt x="33781" y="130735"/>
                  <a:pt x="33803" y="130735"/>
                </a:cubicBezTo>
                <a:close/>
                <a:moveTo>
                  <a:pt x="125489" y="125928"/>
                </a:moveTo>
                <a:cubicBezTo>
                  <a:pt x="125555" y="125928"/>
                  <a:pt x="125424" y="125775"/>
                  <a:pt x="125424" y="125862"/>
                </a:cubicBezTo>
                <a:cubicBezTo>
                  <a:pt x="125424" y="125906"/>
                  <a:pt x="125446" y="125928"/>
                  <a:pt x="125489" y="125928"/>
                </a:cubicBezTo>
                <a:close/>
                <a:moveTo>
                  <a:pt x="120660" y="125993"/>
                </a:moveTo>
                <a:cubicBezTo>
                  <a:pt x="120857" y="125993"/>
                  <a:pt x="120529" y="125665"/>
                  <a:pt x="120529" y="125862"/>
                </a:cubicBezTo>
                <a:cubicBezTo>
                  <a:pt x="120529" y="125949"/>
                  <a:pt x="120573" y="125993"/>
                  <a:pt x="120660" y="125993"/>
                </a:cubicBezTo>
                <a:close/>
                <a:moveTo>
                  <a:pt x="115831" y="126081"/>
                </a:moveTo>
                <a:cubicBezTo>
                  <a:pt x="116028" y="126081"/>
                  <a:pt x="116115" y="125840"/>
                  <a:pt x="115984" y="125709"/>
                </a:cubicBezTo>
                <a:cubicBezTo>
                  <a:pt x="115831" y="125578"/>
                  <a:pt x="115613" y="125687"/>
                  <a:pt x="115613" y="125862"/>
                </a:cubicBezTo>
                <a:cubicBezTo>
                  <a:pt x="115613" y="125993"/>
                  <a:pt x="115700" y="126081"/>
                  <a:pt x="115831" y="126081"/>
                </a:cubicBezTo>
                <a:close/>
                <a:moveTo>
                  <a:pt x="111002" y="126168"/>
                </a:moveTo>
                <a:cubicBezTo>
                  <a:pt x="111264" y="126168"/>
                  <a:pt x="111396" y="125840"/>
                  <a:pt x="111221" y="125665"/>
                </a:cubicBezTo>
                <a:cubicBezTo>
                  <a:pt x="111024" y="125469"/>
                  <a:pt x="110696" y="125600"/>
                  <a:pt x="110718" y="125862"/>
                </a:cubicBezTo>
                <a:cubicBezTo>
                  <a:pt x="110718" y="126037"/>
                  <a:pt x="110849" y="126168"/>
                  <a:pt x="111002" y="126168"/>
                </a:cubicBezTo>
                <a:close/>
                <a:moveTo>
                  <a:pt x="106173" y="126233"/>
                </a:moveTo>
                <a:cubicBezTo>
                  <a:pt x="106501" y="126233"/>
                  <a:pt x="106676" y="125840"/>
                  <a:pt x="106435" y="125600"/>
                </a:cubicBezTo>
                <a:cubicBezTo>
                  <a:pt x="106195" y="125381"/>
                  <a:pt x="105824" y="125534"/>
                  <a:pt x="105824" y="125862"/>
                </a:cubicBezTo>
                <a:cubicBezTo>
                  <a:pt x="105824" y="126059"/>
                  <a:pt x="105977" y="126233"/>
                  <a:pt x="106173" y="126233"/>
                </a:cubicBezTo>
                <a:close/>
                <a:moveTo>
                  <a:pt x="101344" y="126299"/>
                </a:moveTo>
                <a:cubicBezTo>
                  <a:pt x="101737" y="126299"/>
                  <a:pt x="101934" y="125840"/>
                  <a:pt x="101650" y="125556"/>
                </a:cubicBezTo>
                <a:cubicBezTo>
                  <a:pt x="101388" y="125294"/>
                  <a:pt x="100929" y="125491"/>
                  <a:pt x="100929" y="125862"/>
                </a:cubicBezTo>
                <a:cubicBezTo>
                  <a:pt x="100929" y="126102"/>
                  <a:pt x="101104" y="126299"/>
                  <a:pt x="101344" y="126299"/>
                </a:cubicBezTo>
                <a:close/>
                <a:moveTo>
                  <a:pt x="96515" y="126343"/>
                </a:moveTo>
                <a:cubicBezTo>
                  <a:pt x="96952" y="126343"/>
                  <a:pt x="97149" y="125818"/>
                  <a:pt x="96865" y="125534"/>
                </a:cubicBezTo>
                <a:cubicBezTo>
                  <a:pt x="96559" y="125228"/>
                  <a:pt x="96056" y="125447"/>
                  <a:pt x="96056" y="125862"/>
                </a:cubicBezTo>
                <a:cubicBezTo>
                  <a:pt x="96056" y="126124"/>
                  <a:pt x="96275" y="126343"/>
                  <a:pt x="96515" y="126343"/>
                </a:cubicBezTo>
                <a:close/>
                <a:moveTo>
                  <a:pt x="91708" y="126365"/>
                </a:moveTo>
                <a:cubicBezTo>
                  <a:pt x="92145" y="126365"/>
                  <a:pt x="92385" y="125818"/>
                  <a:pt x="92058" y="125512"/>
                </a:cubicBezTo>
                <a:cubicBezTo>
                  <a:pt x="91730" y="125185"/>
                  <a:pt x="91184" y="125425"/>
                  <a:pt x="91184" y="125862"/>
                </a:cubicBezTo>
                <a:cubicBezTo>
                  <a:pt x="91184" y="126146"/>
                  <a:pt x="91424" y="126386"/>
                  <a:pt x="91708" y="126365"/>
                </a:cubicBezTo>
                <a:close/>
                <a:moveTo>
                  <a:pt x="86879" y="126408"/>
                </a:moveTo>
                <a:cubicBezTo>
                  <a:pt x="87360" y="126408"/>
                  <a:pt x="87600" y="125818"/>
                  <a:pt x="87250" y="125469"/>
                </a:cubicBezTo>
                <a:cubicBezTo>
                  <a:pt x="86923" y="125119"/>
                  <a:pt x="86333" y="125359"/>
                  <a:pt x="86333" y="125862"/>
                </a:cubicBezTo>
                <a:cubicBezTo>
                  <a:pt x="86333" y="126168"/>
                  <a:pt x="86573" y="126408"/>
                  <a:pt x="86879" y="126408"/>
                </a:cubicBezTo>
                <a:close/>
                <a:moveTo>
                  <a:pt x="82050" y="126408"/>
                </a:moveTo>
                <a:cubicBezTo>
                  <a:pt x="82531" y="126408"/>
                  <a:pt x="82771" y="125818"/>
                  <a:pt x="82443" y="125491"/>
                </a:cubicBezTo>
                <a:cubicBezTo>
                  <a:pt x="82094" y="125141"/>
                  <a:pt x="81504" y="125381"/>
                  <a:pt x="81504" y="125862"/>
                </a:cubicBezTo>
                <a:cubicBezTo>
                  <a:pt x="81504" y="126168"/>
                  <a:pt x="81744" y="126408"/>
                  <a:pt x="82050" y="126408"/>
                </a:cubicBezTo>
                <a:close/>
                <a:moveTo>
                  <a:pt x="77221" y="126408"/>
                </a:moveTo>
                <a:cubicBezTo>
                  <a:pt x="77723" y="126408"/>
                  <a:pt x="77986" y="125796"/>
                  <a:pt x="77614" y="125447"/>
                </a:cubicBezTo>
                <a:cubicBezTo>
                  <a:pt x="77265" y="125097"/>
                  <a:pt x="76653" y="125359"/>
                  <a:pt x="76653" y="125862"/>
                </a:cubicBezTo>
                <a:cubicBezTo>
                  <a:pt x="76653" y="126168"/>
                  <a:pt x="76915" y="126430"/>
                  <a:pt x="77221" y="126408"/>
                </a:cubicBezTo>
                <a:close/>
                <a:moveTo>
                  <a:pt x="72392" y="126408"/>
                </a:moveTo>
                <a:cubicBezTo>
                  <a:pt x="72894" y="126408"/>
                  <a:pt x="73135" y="125818"/>
                  <a:pt x="72785" y="125491"/>
                </a:cubicBezTo>
                <a:cubicBezTo>
                  <a:pt x="72436" y="125141"/>
                  <a:pt x="71846" y="125381"/>
                  <a:pt x="71846" y="125862"/>
                </a:cubicBezTo>
                <a:cubicBezTo>
                  <a:pt x="71846" y="126168"/>
                  <a:pt x="72086" y="126408"/>
                  <a:pt x="72392" y="126408"/>
                </a:cubicBezTo>
                <a:close/>
                <a:moveTo>
                  <a:pt x="67563" y="126408"/>
                </a:moveTo>
                <a:cubicBezTo>
                  <a:pt x="68065" y="126408"/>
                  <a:pt x="68306" y="125818"/>
                  <a:pt x="67956" y="125469"/>
                </a:cubicBezTo>
                <a:cubicBezTo>
                  <a:pt x="67606" y="125119"/>
                  <a:pt x="67017" y="125359"/>
                  <a:pt x="67017" y="125862"/>
                </a:cubicBezTo>
                <a:cubicBezTo>
                  <a:pt x="67017" y="126168"/>
                  <a:pt x="67279" y="126408"/>
                  <a:pt x="67563" y="126408"/>
                </a:cubicBezTo>
                <a:close/>
                <a:moveTo>
                  <a:pt x="62734" y="126365"/>
                </a:moveTo>
                <a:cubicBezTo>
                  <a:pt x="63193" y="126365"/>
                  <a:pt x="63433" y="125818"/>
                  <a:pt x="63105" y="125512"/>
                </a:cubicBezTo>
                <a:cubicBezTo>
                  <a:pt x="62777" y="125185"/>
                  <a:pt x="62231" y="125425"/>
                  <a:pt x="62231" y="125862"/>
                </a:cubicBezTo>
                <a:cubicBezTo>
                  <a:pt x="62231" y="126146"/>
                  <a:pt x="62472" y="126365"/>
                  <a:pt x="62734" y="126365"/>
                </a:cubicBezTo>
                <a:close/>
                <a:moveTo>
                  <a:pt x="57927" y="126343"/>
                </a:moveTo>
                <a:cubicBezTo>
                  <a:pt x="58342" y="126343"/>
                  <a:pt x="58560" y="125840"/>
                  <a:pt x="58254" y="125534"/>
                </a:cubicBezTo>
                <a:cubicBezTo>
                  <a:pt x="57948" y="125228"/>
                  <a:pt x="57446" y="125447"/>
                  <a:pt x="57446" y="125862"/>
                </a:cubicBezTo>
                <a:cubicBezTo>
                  <a:pt x="57446" y="126124"/>
                  <a:pt x="57664" y="126343"/>
                  <a:pt x="57927" y="126343"/>
                </a:cubicBezTo>
                <a:close/>
                <a:moveTo>
                  <a:pt x="53098" y="126277"/>
                </a:moveTo>
                <a:cubicBezTo>
                  <a:pt x="53469" y="126277"/>
                  <a:pt x="53644" y="125840"/>
                  <a:pt x="53382" y="125578"/>
                </a:cubicBezTo>
                <a:cubicBezTo>
                  <a:pt x="53119" y="125316"/>
                  <a:pt x="52682" y="125491"/>
                  <a:pt x="52682" y="125862"/>
                </a:cubicBezTo>
                <a:cubicBezTo>
                  <a:pt x="52682" y="126102"/>
                  <a:pt x="52857" y="126277"/>
                  <a:pt x="53098" y="126277"/>
                </a:cubicBezTo>
                <a:close/>
                <a:moveTo>
                  <a:pt x="48268" y="126233"/>
                </a:moveTo>
                <a:cubicBezTo>
                  <a:pt x="48596" y="126233"/>
                  <a:pt x="48749" y="125840"/>
                  <a:pt x="48531" y="125600"/>
                </a:cubicBezTo>
                <a:cubicBezTo>
                  <a:pt x="48290" y="125381"/>
                  <a:pt x="47897" y="125534"/>
                  <a:pt x="47897" y="125862"/>
                </a:cubicBezTo>
                <a:cubicBezTo>
                  <a:pt x="47897" y="126059"/>
                  <a:pt x="48072" y="126233"/>
                  <a:pt x="48268" y="126233"/>
                </a:cubicBezTo>
                <a:close/>
                <a:moveTo>
                  <a:pt x="43439" y="126146"/>
                </a:moveTo>
                <a:cubicBezTo>
                  <a:pt x="43680" y="126146"/>
                  <a:pt x="43811" y="125862"/>
                  <a:pt x="43636" y="125687"/>
                </a:cubicBezTo>
                <a:cubicBezTo>
                  <a:pt x="43461" y="125512"/>
                  <a:pt x="43177" y="125622"/>
                  <a:pt x="43177" y="125884"/>
                </a:cubicBezTo>
                <a:cubicBezTo>
                  <a:pt x="43177" y="126037"/>
                  <a:pt x="43287" y="126146"/>
                  <a:pt x="43439" y="126146"/>
                </a:cubicBezTo>
                <a:close/>
                <a:moveTo>
                  <a:pt x="38610" y="126081"/>
                </a:moveTo>
                <a:cubicBezTo>
                  <a:pt x="38894" y="126081"/>
                  <a:pt x="38894" y="125665"/>
                  <a:pt x="38610" y="125665"/>
                </a:cubicBezTo>
                <a:cubicBezTo>
                  <a:pt x="38326" y="125665"/>
                  <a:pt x="38326" y="126081"/>
                  <a:pt x="38610" y="126081"/>
                </a:cubicBezTo>
                <a:close/>
                <a:moveTo>
                  <a:pt x="33803" y="126015"/>
                </a:moveTo>
                <a:cubicBezTo>
                  <a:pt x="34000" y="126015"/>
                  <a:pt x="33650" y="125665"/>
                  <a:pt x="33650" y="125862"/>
                </a:cubicBezTo>
                <a:cubicBezTo>
                  <a:pt x="33650" y="125949"/>
                  <a:pt x="33716" y="126015"/>
                  <a:pt x="33803" y="126015"/>
                </a:cubicBezTo>
                <a:close/>
                <a:moveTo>
                  <a:pt x="28974" y="125928"/>
                </a:moveTo>
                <a:cubicBezTo>
                  <a:pt x="29062" y="125928"/>
                  <a:pt x="28909" y="125775"/>
                  <a:pt x="28909" y="125862"/>
                </a:cubicBezTo>
                <a:cubicBezTo>
                  <a:pt x="28909" y="125906"/>
                  <a:pt x="28931" y="125928"/>
                  <a:pt x="28974" y="125928"/>
                </a:cubicBezTo>
                <a:close/>
                <a:moveTo>
                  <a:pt x="130297" y="121099"/>
                </a:moveTo>
                <a:cubicBezTo>
                  <a:pt x="130362" y="121099"/>
                  <a:pt x="130362" y="120989"/>
                  <a:pt x="130297" y="120989"/>
                </a:cubicBezTo>
                <a:cubicBezTo>
                  <a:pt x="130231" y="120989"/>
                  <a:pt x="130231" y="121099"/>
                  <a:pt x="130297" y="121099"/>
                </a:cubicBezTo>
                <a:close/>
                <a:moveTo>
                  <a:pt x="125467" y="121208"/>
                </a:moveTo>
                <a:cubicBezTo>
                  <a:pt x="125555" y="121208"/>
                  <a:pt x="125642" y="121142"/>
                  <a:pt x="125642" y="121055"/>
                </a:cubicBezTo>
                <a:cubicBezTo>
                  <a:pt x="125642" y="120946"/>
                  <a:pt x="125555" y="120880"/>
                  <a:pt x="125467" y="120880"/>
                </a:cubicBezTo>
                <a:cubicBezTo>
                  <a:pt x="125380" y="120880"/>
                  <a:pt x="125315" y="120946"/>
                  <a:pt x="125315" y="121055"/>
                </a:cubicBezTo>
                <a:cubicBezTo>
                  <a:pt x="125315" y="121142"/>
                  <a:pt x="125380" y="121208"/>
                  <a:pt x="125467" y="121208"/>
                </a:cubicBezTo>
                <a:close/>
                <a:moveTo>
                  <a:pt x="120638" y="121295"/>
                </a:moveTo>
                <a:cubicBezTo>
                  <a:pt x="120879" y="121295"/>
                  <a:pt x="120988" y="121033"/>
                  <a:pt x="120835" y="120858"/>
                </a:cubicBezTo>
                <a:cubicBezTo>
                  <a:pt x="120660" y="120705"/>
                  <a:pt x="120398" y="120814"/>
                  <a:pt x="120398" y="121055"/>
                </a:cubicBezTo>
                <a:cubicBezTo>
                  <a:pt x="120398" y="121186"/>
                  <a:pt x="120507" y="121295"/>
                  <a:pt x="120638" y="121295"/>
                </a:cubicBezTo>
                <a:close/>
                <a:moveTo>
                  <a:pt x="115831" y="121383"/>
                </a:moveTo>
                <a:cubicBezTo>
                  <a:pt x="116115" y="121383"/>
                  <a:pt x="116268" y="121011"/>
                  <a:pt x="116050" y="120793"/>
                </a:cubicBezTo>
                <a:cubicBezTo>
                  <a:pt x="115853" y="120596"/>
                  <a:pt x="115482" y="120749"/>
                  <a:pt x="115482" y="121055"/>
                </a:cubicBezTo>
                <a:cubicBezTo>
                  <a:pt x="115482" y="121230"/>
                  <a:pt x="115635" y="121383"/>
                  <a:pt x="115831" y="121383"/>
                </a:cubicBezTo>
                <a:close/>
                <a:moveTo>
                  <a:pt x="111002" y="121470"/>
                </a:moveTo>
                <a:cubicBezTo>
                  <a:pt x="111374" y="121470"/>
                  <a:pt x="111549" y="121011"/>
                  <a:pt x="111286" y="120749"/>
                </a:cubicBezTo>
                <a:cubicBezTo>
                  <a:pt x="111024" y="120487"/>
                  <a:pt x="110587" y="120683"/>
                  <a:pt x="110587" y="121055"/>
                </a:cubicBezTo>
                <a:cubicBezTo>
                  <a:pt x="110587" y="121273"/>
                  <a:pt x="110762" y="121470"/>
                  <a:pt x="111002" y="121470"/>
                </a:cubicBezTo>
                <a:close/>
                <a:moveTo>
                  <a:pt x="106173" y="121536"/>
                </a:moveTo>
                <a:cubicBezTo>
                  <a:pt x="106610" y="121536"/>
                  <a:pt x="106829" y="121011"/>
                  <a:pt x="106523" y="120683"/>
                </a:cubicBezTo>
                <a:cubicBezTo>
                  <a:pt x="106217" y="120377"/>
                  <a:pt x="105671" y="120596"/>
                  <a:pt x="105671" y="121055"/>
                </a:cubicBezTo>
                <a:cubicBezTo>
                  <a:pt x="105671" y="121317"/>
                  <a:pt x="105889" y="121536"/>
                  <a:pt x="106173" y="121536"/>
                </a:cubicBezTo>
                <a:close/>
                <a:moveTo>
                  <a:pt x="101344" y="121601"/>
                </a:moveTo>
                <a:cubicBezTo>
                  <a:pt x="101825" y="121601"/>
                  <a:pt x="102065" y="121011"/>
                  <a:pt x="101737" y="120661"/>
                </a:cubicBezTo>
                <a:cubicBezTo>
                  <a:pt x="101388" y="120312"/>
                  <a:pt x="100798" y="120552"/>
                  <a:pt x="100798" y="121055"/>
                </a:cubicBezTo>
                <a:cubicBezTo>
                  <a:pt x="100798" y="121339"/>
                  <a:pt x="101038" y="121601"/>
                  <a:pt x="101344" y="121601"/>
                </a:cubicBezTo>
                <a:close/>
                <a:moveTo>
                  <a:pt x="96515" y="121645"/>
                </a:moveTo>
                <a:cubicBezTo>
                  <a:pt x="97061" y="121645"/>
                  <a:pt x="97324" y="120989"/>
                  <a:pt x="96952" y="120618"/>
                </a:cubicBezTo>
                <a:cubicBezTo>
                  <a:pt x="96559" y="120246"/>
                  <a:pt x="95925" y="120509"/>
                  <a:pt x="95925" y="121055"/>
                </a:cubicBezTo>
                <a:cubicBezTo>
                  <a:pt x="95925" y="121383"/>
                  <a:pt x="96187" y="121645"/>
                  <a:pt x="96515" y="121645"/>
                </a:cubicBezTo>
                <a:close/>
                <a:moveTo>
                  <a:pt x="91686" y="121688"/>
                </a:moveTo>
                <a:cubicBezTo>
                  <a:pt x="92276" y="121688"/>
                  <a:pt x="92560" y="120989"/>
                  <a:pt x="92145" y="120596"/>
                </a:cubicBezTo>
                <a:cubicBezTo>
                  <a:pt x="91752" y="120181"/>
                  <a:pt x="91052" y="120465"/>
                  <a:pt x="91052" y="121055"/>
                </a:cubicBezTo>
                <a:cubicBezTo>
                  <a:pt x="91052" y="121404"/>
                  <a:pt x="91336" y="121688"/>
                  <a:pt x="91686" y="121688"/>
                </a:cubicBezTo>
                <a:close/>
                <a:moveTo>
                  <a:pt x="86857" y="121710"/>
                </a:moveTo>
                <a:cubicBezTo>
                  <a:pt x="87469" y="121710"/>
                  <a:pt x="87753" y="120989"/>
                  <a:pt x="87338" y="120574"/>
                </a:cubicBezTo>
                <a:cubicBezTo>
                  <a:pt x="86923" y="120159"/>
                  <a:pt x="86202" y="120443"/>
                  <a:pt x="86202" y="121055"/>
                </a:cubicBezTo>
                <a:cubicBezTo>
                  <a:pt x="86202" y="121404"/>
                  <a:pt x="86507" y="121710"/>
                  <a:pt x="86857" y="121710"/>
                </a:cubicBezTo>
                <a:close/>
                <a:moveTo>
                  <a:pt x="82050" y="121732"/>
                </a:moveTo>
                <a:cubicBezTo>
                  <a:pt x="82662" y="121732"/>
                  <a:pt x="82968" y="120989"/>
                  <a:pt x="82531" y="120552"/>
                </a:cubicBezTo>
                <a:cubicBezTo>
                  <a:pt x="82094" y="120115"/>
                  <a:pt x="81351" y="120421"/>
                  <a:pt x="81351" y="121055"/>
                </a:cubicBezTo>
                <a:cubicBezTo>
                  <a:pt x="81351" y="121426"/>
                  <a:pt x="81657" y="121732"/>
                  <a:pt x="82050" y="121732"/>
                </a:cubicBezTo>
                <a:close/>
                <a:moveTo>
                  <a:pt x="77221" y="121732"/>
                </a:moveTo>
                <a:cubicBezTo>
                  <a:pt x="77833" y="121732"/>
                  <a:pt x="78160" y="120989"/>
                  <a:pt x="77702" y="120552"/>
                </a:cubicBezTo>
                <a:cubicBezTo>
                  <a:pt x="77265" y="120115"/>
                  <a:pt x="76522" y="120421"/>
                  <a:pt x="76522" y="121055"/>
                </a:cubicBezTo>
                <a:cubicBezTo>
                  <a:pt x="76522" y="121426"/>
                  <a:pt x="76828" y="121732"/>
                  <a:pt x="77221" y="121732"/>
                </a:cubicBezTo>
                <a:close/>
                <a:moveTo>
                  <a:pt x="72392" y="121732"/>
                </a:moveTo>
                <a:cubicBezTo>
                  <a:pt x="73004" y="121732"/>
                  <a:pt x="73331" y="120989"/>
                  <a:pt x="72894" y="120552"/>
                </a:cubicBezTo>
                <a:cubicBezTo>
                  <a:pt x="72436" y="120115"/>
                  <a:pt x="71693" y="120421"/>
                  <a:pt x="71693" y="121055"/>
                </a:cubicBezTo>
                <a:cubicBezTo>
                  <a:pt x="71693" y="121426"/>
                  <a:pt x="71999" y="121732"/>
                  <a:pt x="72392" y="121732"/>
                </a:cubicBezTo>
                <a:close/>
                <a:moveTo>
                  <a:pt x="67563" y="121710"/>
                </a:moveTo>
                <a:cubicBezTo>
                  <a:pt x="68153" y="121710"/>
                  <a:pt x="68459" y="120989"/>
                  <a:pt x="68044" y="120574"/>
                </a:cubicBezTo>
                <a:cubicBezTo>
                  <a:pt x="67606" y="120159"/>
                  <a:pt x="66885" y="120443"/>
                  <a:pt x="66885" y="121055"/>
                </a:cubicBezTo>
                <a:cubicBezTo>
                  <a:pt x="66885" y="121404"/>
                  <a:pt x="67191" y="121710"/>
                  <a:pt x="67563" y="121710"/>
                </a:cubicBezTo>
                <a:close/>
                <a:moveTo>
                  <a:pt x="62734" y="121688"/>
                </a:moveTo>
                <a:cubicBezTo>
                  <a:pt x="63302" y="121688"/>
                  <a:pt x="63608" y="120989"/>
                  <a:pt x="63193" y="120596"/>
                </a:cubicBezTo>
                <a:cubicBezTo>
                  <a:pt x="62799" y="120181"/>
                  <a:pt x="62100" y="120465"/>
                  <a:pt x="62100" y="121055"/>
                </a:cubicBezTo>
                <a:cubicBezTo>
                  <a:pt x="62100" y="121404"/>
                  <a:pt x="62384" y="121688"/>
                  <a:pt x="62734" y="121688"/>
                </a:cubicBezTo>
                <a:close/>
                <a:moveTo>
                  <a:pt x="57905" y="121645"/>
                </a:moveTo>
                <a:cubicBezTo>
                  <a:pt x="58451" y="121645"/>
                  <a:pt x="58713" y="120989"/>
                  <a:pt x="58342" y="120618"/>
                </a:cubicBezTo>
                <a:cubicBezTo>
                  <a:pt x="57970" y="120246"/>
                  <a:pt x="57315" y="120509"/>
                  <a:pt x="57315" y="121055"/>
                </a:cubicBezTo>
                <a:cubicBezTo>
                  <a:pt x="57315" y="121383"/>
                  <a:pt x="57577" y="121645"/>
                  <a:pt x="57905" y="121645"/>
                </a:cubicBezTo>
                <a:close/>
                <a:moveTo>
                  <a:pt x="53098" y="121601"/>
                </a:moveTo>
                <a:cubicBezTo>
                  <a:pt x="53578" y="121601"/>
                  <a:pt x="53819" y="121011"/>
                  <a:pt x="53469" y="120661"/>
                </a:cubicBezTo>
                <a:cubicBezTo>
                  <a:pt x="53141" y="120312"/>
                  <a:pt x="52551" y="120552"/>
                  <a:pt x="52551" y="121055"/>
                </a:cubicBezTo>
                <a:cubicBezTo>
                  <a:pt x="52551" y="121339"/>
                  <a:pt x="52792" y="121601"/>
                  <a:pt x="53098" y="121601"/>
                </a:cubicBezTo>
                <a:close/>
                <a:moveTo>
                  <a:pt x="48268" y="121536"/>
                </a:moveTo>
                <a:cubicBezTo>
                  <a:pt x="48706" y="121536"/>
                  <a:pt x="48902" y="121011"/>
                  <a:pt x="48618" y="120705"/>
                </a:cubicBezTo>
                <a:cubicBezTo>
                  <a:pt x="48312" y="120399"/>
                  <a:pt x="47788" y="120618"/>
                  <a:pt x="47788" y="121055"/>
                </a:cubicBezTo>
                <a:cubicBezTo>
                  <a:pt x="47788" y="121317"/>
                  <a:pt x="48006" y="121536"/>
                  <a:pt x="48268" y="121536"/>
                </a:cubicBezTo>
                <a:close/>
                <a:moveTo>
                  <a:pt x="43439" y="121470"/>
                </a:moveTo>
                <a:cubicBezTo>
                  <a:pt x="43811" y="121470"/>
                  <a:pt x="43986" y="121011"/>
                  <a:pt x="43724" y="120749"/>
                </a:cubicBezTo>
                <a:cubicBezTo>
                  <a:pt x="43461" y="120487"/>
                  <a:pt x="43024" y="120683"/>
                  <a:pt x="43024" y="121055"/>
                </a:cubicBezTo>
                <a:cubicBezTo>
                  <a:pt x="43024" y="121273"/>
                  <a:pt x="43199" y="121470"/>
                  <a:pt x="43439" y="121470"/>
                </a:cubicBezTo>
                <a:close/>
                <a:moveTo>
                  <a:pt x="38610" y="121361"/>
                </a:moveTo>
                <a:cubicBezTo>
                  <a:pt x="38894" y="121361"/>
                  <a:pt x="39047" y="121011"/>
                  <a:pt x="38851" y="120814"/>
                </a:cubicBezTo>
                <a:cubicBezTo>
                  <a:pt x="38632" y="120618"/>
                  <a:pt x="38283" y="120749"/>
                  <a:pt x="38283" y="121055"/>
                </a:cubicBezTo>
                <a:cubicBezTo>
                  <a:pt x="38283" y="121230"/>
                  <a:pt x="38436" y="121361"/>
                  <a:pt x="38610" y="121361"/>
                </a:cubicBezTo>
                <a:close/>
                <a:moveTo>
                  <a:pt x="33781" y="121295"/>
                </a:moveTo>
                <a:cubicBezTo>
                  <a:pt x="34000" y="121295"/>
                  <a:pt x="34109" y="121033"/>
                  <a:pt x="33956" y="120880"/>
                </a:cubicBezTo>
                <a:cubicBezTo>
                  <a:pt x="33803" y="120727"/>
                  <a:pt x="33541" y="120836"/>
                  <a:pt x="33541" y="121055"/>
                </a:cubicBezTo>
                <a:cubicBezTo>
                  <a:pt x="33541" y="121186"/>
                  <a:pt x="33650" y="121295"/>
                  <a:pt x="33781" y="121295"/>
                </a:cubicBezTo>
                <a:close/>
                <a:moveTo>
                  <a:pt x="28952" y="121186"/>
                </a:moveTo>
                <a:cubicBezTo>
                  <a:pt x="29193" y="121186"/>
                  <a:pt x="28821" y="120814"/>
                  <a:pt x="28821" y="121055"/>
                </a:cubicBezTo>
                <a:cubicBezTo>
                  <a:pt x="28821" y="121120"/>
                  <a:pt x="28887" y="121186"/>
                  <a:pt x="28952" y="121186"/>
                </a:cubicBezTo>
                <a:close/>
                <a:moveTo>
                  <a:pt x="24123" y="121099"/>
                </a:moveTo>
                <a:cubicBezTo>
                  <a:pt x="24211" y="121099"/>
                  <a:pt x="24211" y="120989"/>
                  <a:pt x="24123" y="120989"/>
                </a:cubicBezTo>
                <a:cubicBezTo>
                  <a:pt x="24058" y="120989"/>
                  <a:pt x="24058" y="121099"/>
                  <a:pt x="24123" y="121099"/>
                </a:cubicBezTo>
                <a:close/>
                <a:moveTo>
                  <a:pt x="135126" y="116269"/>
                </a:moveTo>
                <a:cubicBezTo>
                  <a:pt x="135147" y="116269"/>
                  <a:pt x="135169" y="116248"/>
                  <a:pt x="135169" y="116226"/>
                </a:cubicBezTo>
                <a:cubicBezTo>
                  <a:pt x="135169" y="116182"/>
                  <a:pt x="135147" y="116160"/>
                  <a:pt x="135126" y="116160"/>
                </a:cubicBezTo>
                <a:cubicBezTo>
                  <a:pt x="135104" y="116160"/>
                  <a:pt x="135060" y="116182"/>
                  <a:pt x="135060" y="116226"/>
                </a:cubicBezTo>
                <a:cubicBezTo>
                  <a:pt x="135060" y="116248"/>
                  <a:pt x="135104" y="116269"/>
                  <a:pt x="135126" y="116269"/>
                </a:cubicBezTo>
                <a:close/>
                <a:moveTo>
                  <a:pt x="130297" y="116379"/>
                </a:moveTo>
                <a:cubicBezTo>
                  <a:pt x="130384" y="116379"/>
                  <a:pt x="130449" y="116313"/>
                  <a:pt x="130449" y="116226"/>
                </a:cubicBezTo>
                <a:cubicBezTo>
                  <a:pt x="130449" y="115964"/>
                  <a:pt x="130056" y="116379"/>
                  <a:pt x="130297" y="116379"/>
                </a:cubicBezTo>
                <a:close/>
                <a:moveTo>
                  <a:pt x="125467" y="116466"/>
                </a:moveTo>
                <a:cubicBezTo>
                  <a:pt x="125708" y="116466"/>
                  <a:pt x="125817" y="116204"/>
                  <a:pt x="125642" y="116029"/>
                </a:cubicBezTo>
                <a:cubicBezTo>
                  <a:pt x="125489" y="115876"/>
                  <a:pt x="125227" y="115985"/>
                  <a:pt x="125227" y="116226"/>
                </a:cubicBezTo>
                <a:cubicBezTo>
                  <a:pt x="125227" y="116357"/>
                  <a:pt x="125336" y="116466"/>
                  <a:pt x="125467" y="116466"/>
                </a:cubicBezTo>
                <a:close/>
                <a:moveTo>
                  <a:pt x="120638" y="116575"/>
                </a:moveTo>
                <a:cubicBezTo>
                  <a:pt x="121163" y="116619"/>
                  <a:pt x="121163" y="115811"/>
                  <a:pt x="120638" y="115854"/>
                </a:cubicBezTo>
                <a:cubicBezTo>
                  <a:pt x="120201" y="115898"/>
                  <a:pt x="120201" y="116532"/>
                  <a:pt x="120638" y="116575"/>
                </a:cubicBezTo>
                <a:close/>
                <a:moveTo>
                  <a:pt x="115831" y="116685"/>
                </a:moveTo>
                <a:cubicBezTo>
                  <a:pt x="116225" y="116685"/>
                  <a:pt x="116443" y="116182"/>
                  <a:pt x="116137" y="115898"/>
                </a:cubicBezTo>
                <a:cubicBezTo>
                  <a:pt x="115853" y="115614"/>
                  <a:pt x="115372" y="115811"/>
                  <a:pt x="115372" y="116226"/>
                </a:cubicBezTo>
                <a:cubicBezTo>
                  <a:pt x="115372" y="116466"/>
                  <a:pt x="115569" y="116685"/>
                  <a:pt x="115831" y="116685"/>
                </a:cubicBezTo>
                <a:close/>
                <a:moveTo>
                  <a:pt x="111002" y="116750"/>
                </a:moveTo>
                <a:cubicBezTo>
                  <a:pt x="111483" y="116750"/>
                  <a:pt x="111723" y="116160"/>
                  <a:pt x="111374" y="115811"/>
                </a:cubicBezTo>
                <a:cubicBezTo>
                  <a:pt x="111046" y="115483"/>
                  <a:pt x="110456" y="115723"/>
                  <a:pt x="110456" y="116204"/>
                </a:cubicBezTo>
                <a:cubicBezTo>
                  <a:pt x="110434" y="116510"/>
                  <a:pt x="110696" y="116750"/>
                  <a:pt x="111002" y="116750"/>
                </a:cubicBezTo>
                <a:close/>
                <a:moveTo>
                  <a:pt x="106173" y="116838"/>
                </a:moveTo>
                <a:cubicBezTo>
                  <a:pt x="106719" y="116838"/>
                  <a:pt x="106982" y="116160"/>
                  <a:pt x="106610" y="115789"/>
                </a:cubicBezTo>
                <a:cubicBezTo>
                  <a:pt x="106217" y="115395"/>
                  <a:pt x="105561" y="115679"/>
                  <a:pt x="105561" y="116226"/>
                </a:cubicBezTo>
                <a:cubicBezTo>
                  <a:pt x="105561" y="116554"/>
                  <a:pt x="105824" y="116838"/>
                  <a:pt x="106173" y="116838"/>
                </a:cubicBezTo>
                <a:close/>
                <a:moveTo>
                  <a:pt x="101344" y="116903"/>
                </a:moveTo>
                <a:cubicBezTo>
                  <a:pt x="101956" y="116903"/>
                  <a:pt x="102262" y="116160"/>
                  <a:pt x="101825" y="115745"/>
                </a:cubicBezTo>
                <a:cubicBezTo>
                  <a:pt x="101388" y="115308"/>
                  <a:pt x="100667" y="115614"/>
                  <a:pt x="100667" y="116226"/>
                </a:cubicBezTo>
                <a:cubicBezTo>
                  <a:pt x="100667" y="116597"/>
                  <a:pt x="100973" y="116903"/>
                  <a:pt x="101344" y="116903"/>
                </a:cubicBezTo>
                <a:close/>
                <a:moveTo>
                  <a:pt x="96515" y="116947"/>
                </a:moveTo>
                <a:cubicBezTo>
                  <a:pt x="97171" y="116947"/>
                  <a:pt x="97498" y="116160"/>
                  <a:pt x="97040" y="115701"/>
                </a:cubicBezTo>
                <a:cubicBezTo>
                  <a:pt x="96581" y="115242"/>
                  <a:pt x="95772" y="115570"/>
                  <a:pt x="95772" y="116226"/>
                </a:cubicBezTo>
                <a:cubicBezTo>
                  <a:pt x="95772" y="116619"/>
                  <a:pt x="96122" y="116947"/>
                  <a:pt x="96515" y="116947"/>
                </a:cubicBezTo>
                <a:close/>
                <a:moveTo>
                  <a:pt x="91686" y="116991"/>
                </a:moveTo>
                <a:cubicBezTo>
                  <a:pt x="92385" y="116991"/>
                  <a:pt x="92735" y="116160"/>
                  <a:pt x="92232" y="115679"/>
                </a:cubicBezTo>
                <a:cubicBezTo>
                  <a:pt x="91752" y="115177"/>
                  <a:pt x="90921" y="115527"/>
                  <a:pt x="90921" y="116226"/>
                </a:cubicBezTo>
                <a:cubicBezTo>
                  <a:pt x="90921" y="116641"/>
                  <a:pt x="91271" y="116991"/>
                  <a:pt x="91686" y="116991"/>
                </a:cubicBezTo>
                <a:close/>
                <a:moveTo>
                  <a:pt x="86857" y="117034"/>
                </a:moveTo>
                <a:cubicBezTo>
                  <a:pt x="87600" y="117034"/>
                  <a:pt x="87971" y="116160"/>
                  <a:pt x="87447" y="115636"/>
                </a:cubicBezTo>
                <a:cubicBezTo>
                  <a:pt x="86923" y="115111"/>
                  <a:pt x="86049" y="115483"/>
                  <a:pt x="86049" y="116226"/>
                </a:cubicBezTo>
                <a:cubicBezTo>
                  <a:pt x="86049" y="116663"/>
                  <a:pt x="86420" y="117034"/>
                  <a:pt x="86857" y="117034"/>
                </a:cubicBezTo>
                <a:close/>
                <a:moveTo>
                  <a:pt x="82050" y="117056"/>
                </a:moveTo>
                <a:cubicBezTo>
                  <a:pt x="82793" y="117056"/>
                  <a:pt x="83164" y="116160"/>
                  <a:pt x="82640" y="115614"/>
                </a:cubicBezTo>
                <a:cubicBezTo>
                  <a:pt x="82115" y="115090"/>
                  <a:pt x="81198" y="115461"/>
                  <a:pt x="81198" y="116226"/>
                </a:cubicBezTo>
                <a:cubicBezTo>
                  <a:pt x="81198" y="116685"/>
                  <a:pt x="81569" y="117056"/>
                  <a:pt x="82050" y="117056"/>
                </a:cubicBezTo>
                <a:close/>
                <a:moveTo>
                  <a:pt x="77221" y="117056"/>
                </a:moveTo>
                <a:cubicBezTo>
                  <a:pt x="77964" y="117056"/>
                  <a:pt x="78357" y="116160"/>
                  <a:pt x="77811" y="115614"/>
                </a:cubicBezTo>
                <a:cubicBezTo>
                  <a:pt x="77286" y="115090"/>
                  <a:pt x="76369" y="115461"/>
                  <a:pt x="76369" y="116226"/>
                </a:cubicBezTo>
                <a:cubicBezTo>
                  <a:pt x="76369" y="116685"/>
                  <a:pt x="76740" y="117056"/>
                  <a:pt x="77221" y="117056"/>
                </a:cubicBezTo>
                <a:close/>
                <a:moveTo>
                  <a:pt x="72392" y="117056"/>
                </a:moveTo>
                <a:cubicBezTo>
                  <a:pt x="73113" y="117056"/>
                  <a:pt x="73484" y="116182"/>
                  <a:pt x="72982" y="115658"/>
                </a:cubicBezTo>
                <a:cubicBezTo>
                  <a:pt x="72457" y="115155"/>
                  <a:pt x="71561" y="115505"/>
                  <a:pt x="71561" y="116248"/>
                </a:cubicBezTo>
                <a:cubicBezTo>
                  <a:pt x="71561" y="116685"/>
                  <a:pt x="71933" y="117056"/>
                  <a:pt x="72392" y="117056"/>
                </a:cubicBezTo>
                <a:close/>
                <a:moveTo>
                  <a:pt x="67563" y="117056"/>
                </a:moveTo>
                <a:cubicBezTo>
                  <a:pt x="68306" y="117056"/>
                  <a:pt x="68655" y="116160"/>
                  <a:pt x="68153" y="115658"/>
                </a:cubicBezTo>
                <a:cubicBezTo>
                  <a:pt x="67628" y="115133"/>
                  <a:pt x="66754" y="115505"/>
                  <a:pt x="66754" y="116226"/>
                </a:cubicBezTo>
                <a:cubicBezTo>
                  <a:pt x="66754" y="116685"/>
                  <a:pt x="67104" y="117056"/>
                  <a:pt x="67563" y="117056"/>
                </a:cubicBezTo>
                <a:close/>
                <a:moveTo>
                  <a:pt x="62734" y="117012"/>
                </a:moveTo>
                <a:cubicBezTo>
                  <a:pt x="63433" y="117012"/>
                  <a:pt x="63783" y="116182"/>
                  <a:pt x="63280" y="115679"/>
                </a:cubicBezTo>
                <a:cubicBezTo>
                  <a:pt x="62799" y="115199"/>
                  <a:pt x="61969" y="115548"/>
                  <a:pt x="61969" y="116226"/>
                </a:cubicBezTo>
                <a:cubicBezTo>
                  <a:pt x="61969" y="116663"/>
                  <a:pt x="62319" y="117012"/>
                  <a:pt x="62734" y="117012"/>
                </a:cubicBezTo>
                <a:close/>
                <a:moveTo>
                  <a:pt x="57905" y="116947"/>
                </a:moveTo>
                <a:cubicBezTo>
                  <a:pt x="58560" y="116947"/>
                  <a:pt x="58888" y="116182"/>
                  <a:pt x="58429" y="115723"/>
                </a:cubicBezTo>
                <a:cubicBezTo>
                  <a:pt x="57970" y="115264"/>
                  <a:pt x="57184" y="115592"/>
                  <a:pt x="57184" y="116226"/>
                </a:cubicBezTo>
                <a:cubicBezTo>
                  <a:pt x="57184" y="116619"/>
                  <a:pt x="57511" y="116947"/>
                  <a:pt x="57905" y="116947"/>
                </a:cubicBezTo>
                <a:close/>
                <a:moveTo>
                  <a:pt x="53098" y="116903"/>
                </a:moveTo>
                <a:cubicBezTo>
                  <a:pt x="53687" y="116903"/>
                  <a:pt x="53993" y="116182"/>
                  <a:pt x="53556" y="115767"/>
                </a:cubicBezTo>
                <a:cubicBezTo>
                  <a:pt x="53141" y="115330"/>
                  <a:pt x="52420" y="115636"/>
                  <a:pt x="52420" y="116226"/>
                </a:cubicBezTo>
                <a:cubicBezTo>
                  <a:pt x="52420" y="116597"/>
                  <a:pt x="52726" y="116903"/>
                  <a:pt x="53098" y="116903"/>
                </a:cubicBezTo>
                <a:close/>
                <a:moveTo>
                  <a:pt x="48268" y="116838"/>
                </a:moveTo>
                <a:cubicBezTo>
                  <a:pt x="48793" y="116838"/>
                  <a:pt x="49055" y="116182"/>
                  <a:pt x="48684" y="115811"/>
                </a:cubicBezTo>
                <a:cubicBezTo>
                  <a:pt x="48312" y="115417"/>
                  <a:pt x="47657" y="115701"/>
                  <a:pt x="47657" y="116226"/>
                </a:cubicBezTo>
                <a:cubicBezTo>
                  <a:pt x="47657" y="116554"/>
                  <a:pt x="47941" y="116838"/>
                  <a:pt x="48268" y="116838"/>
                </a:cubicBezTo>
                <a:close/>
                <a:moveTo>
                  <a:pt x="43439" y="116750"/>
                </a:moveTo>
                <a:cubicBezTo>
                  <a:pt x="43898" y="116750"/>
                  <a:pt x="44139" y="116182"/>
                  <a:pt x="43811" y="115854"/>
                </a:cubicBezTo>
                <a:cubicBezTo>
                  <a:pt x="43483" y="115527"/>
                  <a:pt x="42915" y="115767"/>
                  <a:pt x="42915" y="116226"/>
                </a:cubicBezTo>
                <a:cubicBezTo>
                  <a:pt x="42915" y="116510"/>
                  <a:pt x="43155" y="116750"/>
                  <a:pt x="43439" y="116750"/>
                </a:cubicBezTo>
                <a:close/>
                <a:moveTo>
                  <a:pt x="38610" y="116685"/>
                </a:moveTo>
                <a:cubicBezTo>
                  <a:pt x="39004" y="116685"/>
                  <a:pt x="39200" y="116204"/>
                  <a:pt x="38916" y="115920"/>
                </a:cubicBezTo>
                <a:cubicBezTo>
                  <a:pt x="38654" y="115636"/>
                  <a:pt x="38173" y="115832"/>
                  <a:pt x="38173" y="116226"/>
                </a:cubicBezTo>
                <a:cubicBezTo>
                  <a:pt x="38173" y="116466"/>
                  <a:pt x="38370" y="116685"/>
                  <a:pt x="38610" y="116685"/>
                </a:cubicBezTo>
                <a:close/>
                <a:moveTo>
                  <a:pt x="33781" y="116575"/>
                </a:moveTo>
                <a:cubicBezTo>
                  <a:pt x="34109" y="116575"/>
                  <a:pt x="34262" y="116204"/>
                  <a:pt x="34044" y="115985"/>
                </a:cubicBezTo>
                <a:cubicBezTo>
                  <a:pt x="33803" y="115767"/>
                  <a:pt x="33432" y="115920"/>
                  <a:pt x="33432" y="116226"/>
                </a:cubicBezTo>
                <a:cubicBezTo>
                  <a:pt x="33432" y="116422"/>
                  <a:pt x="33585" y="116575"/>
                  <a:pt x="33781" y="116575"/>
                </a:cubicBezTo>
                <a:close/>
                <a:moveTo>
                  <a:pt x="28952" y="116488"/>
                </a:moveTo>
                <a:cubicBezTo>
                  <a:pt x="29193" y="116488"/>
                  <a:pt x="29302" y="116204"/>
                  <a:pt x="29149" y="116051"/>
                </a:cubicBezTo>
                <a:cubicBezTo>
                  <a:pt x="28974" y="115898"/>
                  <a:pt x="28712" y="116007"/>
                  <a:pt x="28712" y="116226"/>
                </a:cubicBezTo>
                <a:cubicBezTo>
                  <a:pt x="28712" y="116379"/>
                  <a:pt x="28821" y="116488"/>
                  <a:pt x="28952" y="116488"/>
                </a:cubicBezTo>
                <a:close/>
                <a:moveTo>
                  <a:pt x="24123" y="116379"/>
                </a:moveTo>
                <a:cubicBezTo>
                  <a:pt x="24364" y="116379"/>
                  <a:pt x="23992" y="116007"/>
                  <a:pt x="23992" y="116226"/>
                </a:cubicBezTo>
                <a:cubicBezTo>
                  <a:pt x="23992" y="116313"/>
                  <a:pt x="24058" y="116379"/>
                  <a:pt x="24123" y="116379"/>
                </a:cubicBezTo>
                <a:close/>
                <a:moveTo>
                  <a:pt x="19316" y="116248"/>
                </a:moveTo>
                <a:cubicBezTo>
                  <a:pt x="19338" y="116248"/>
                  <a:pt x="19360" y="116226"/>
                  <a:pt x="19360" y="116204"/>
                </a:cubicBezTo>
                <a:cubicBezTo>
                  <a:pt x="19360" y="116182"/>
                  <a:pt x="19338" y="116160"/>
                  <a:pt x="19316" y="116182"/>
                </a:cubicBezTo>
                <a:cubicBezTo>
                  <a:pt x="19294" y="116182"/>
                  <a:pt x="19272" y="116182"/>
                  <a:pt x="19272" y="116204"/>
                </a:cubicBezTo>
                <a:cubicBezTo>
                  <a:pt x="19272" y="116226"/>
                  <a:pt x="19294" y="116248"/>
                  <a:pt x="19316" y="116248"/>
                </a:cubicBezTo>
                <a:close/>
                <a:moveTo>
                  <a:pt x="139955" y="111419"/>
                </a:moveTo>
                <a:cubicBezTo>
                  <a:pt x="139976" y="111419"/>
                  <a:pt x="139976" y="111397"/>
                  <a:pt x="139976" y="111397"/>
                </a:cubicBezTo>
                <a:cubicBezTo>
                  <a:pt x="139976" y="111375"/>
                  <a:pt x="139976" y="111353"/>
                  <a:pt x="139955" y="111353"/>
                </a:cubicBezTo>
                <a:cubicBezTo>
                  <a:pt x="139933" y="111353"/>
                  <a:pt x="139933" y="111375"/>
                  <a:pt x="139933" y="111397"/>
                </a:cubicBezTo>
                <a:cubicBezTo>
                  <a:pt x="139933" y="111397"/>
                  <a:pt x="139933" y="111419"/>
                  <a:pt x="139955" y="111419"/>
                </a:cubicBezTo>
                <a:close/>
                <a:moveTo>
                  <a:pt x="135126" y="111528"/>
                </a:moveTo>
                <a:cubicBezTo>
                  <a:pt x="135322" y="111528"/>
                  <a:pt x="135322" y="111244"/>
                  <a:pt x="135126" y="111244"/>
                </a:cubicBezTo>
                <a:cubicBezTo>
                  <a:pt x="134951" y="111244"/>
                  <a:pt x="134951" y="111528"/>
                  <a:pt x="135126" y="111528"/>
                </a:cubicBezTo>
                <a:close/>
                <a:moveTo>
                  <a:pt x="130297" y="111637"/>
                </a:moveTo>
                <a:cubicBezTo>
                  <a:pt x="130646" y="111637"/>
                  <a:pt x="130646" y="111135"/>
                  <a:pt x="130297" y="111135"/>
                </a:cubicBezTo>
                <a:cubicBezTo>
                  <a:pt x="129969" y="111135"/>
                  <a:pt x="129969" y="111637"/>
                  <a:pt x="130297" y="111637"/>
                </a:cubicBezTo>
                <a:close/>
                <a:moveTo>
                  <a:pt x="125467" y="111746"/>
                </a:moveTo>
                <a:cubicBezTo>
                  <a:pt x="125795" y="111746"/>
                  <a:pt x="125970" y="111353"/>
                  <a:pt x="125730" y="111135"/>
                </a:cubicBezTo>
                <a:cubicBezTo>
                  <a:pt x="125511" y="110894"/>
                  <a:pt x="125118" y="111069"/>
                  <a:pt x="125118" y="111375"/>
                </a:cubicBezTo>
                <a:cubicBezTo>
                  <a:pt x="125118" y="111593"/>
                  <a:pt x="125271" y="111746"/>
                  <a:pt x="125467" y="111746"/>
                </a:cubicBezTo>
                <a:close/>
                <a:moveTo>
                  <a:pt x="120660" y="111834"/>
                </a:moveTo>
                <a:cubicBezTo>
                  <a:pt x="121054" y="111834"/>
                  <a:pt x="121272" y="111353"/>
                  <a:pt x="120966" y="111069"/>
                </a:cubicBezTo>
                <a:cubicBezTo>
                  <a:pt x="120682" y="110763"/>
                  <a:pt x="120201" y="110982"/>
                  <a:pt x="120201" y="111375"/>
                </a:cubicBezTo>
                <a:cubicBezTo>
                  <a:pt x="120201" y="111637"/>
                  <a:pt x="120398" y="111834"/>
                  <a:pt x="120660" y="111834"/>
                </a:cubicBezTo>
                <a:close/>
                <a:moveTo>
                  <a:pt x="115831" y="111943"/>
                </a:moveTo>
                <a:cubicBezTo>
                  <a:pt x="116334" y="111943"/>
                  <a:pt x="116574" y="111331"/>
                  <a:pt x="116225" y="110982"/>
                </a:cubicBezTo>
                <a:cubicBezTo>
                  <a:pt x="115875" y="110632"/>
                  <a:pt x="115263" y="110894"/>
                  <a:pt x="115263" y="111375"/>
                </a:cubicBezTo>
                <a:cubicBezTo>
                  <a:pt x="115263" y="111703"/>
                  <a:pt x="115525" y="111943"/>
                  <a:pt x="115831" y="111943"/>
                </a:cubicBezTo>
                <a:close/>
                <a:moveTo>
                  <a:pt x="111002" y="112030"/>
                </a:moveTo>
                <a:cubicBezTo>
                  <a:pt x="111570" y="112030"/>
                  <a:pt x="111854" y="111331"/>
                  <a:pt x="111461" y="110938"/>
                </a:cubicBezTo>
                <a:cubicBezTo>
                  <a:pt x="111046" y="110523"/>
                  <a:pt x="110369" y="110807"/>
                  <a:pt x="110369" y="111397"/>
                </a:cubicBezTo>
                <a:cubicBezTo>
                  <a:pt x="110369" y="111746"/>
                  <a:pt x="110653" y="112030"/>
                  <a:pt x="111002" y="112030"/>
                </a:cubicBezTo>
                <a:close/>
                <a:moveTo>
                  <a:pt x="106173" y="112118"/>
                </a:moveTo>
                <a:cubicBezTo>
                  <a:pt x="106829" y="112096"/>
                  <a:pt x="107135" y="111331"/>
                  <a:pt x="106698" y="110872"/>
                </a:cubicBezTo>
                <a:cubicBezTo>
                  <a:pt x="106239" y="110413"/>
                  <a:pt x="105452" y="110741"/>
                  <a:pt x="105452" y="111397"/>
                </a:cubicBezTo>
                <a:cubicBezTo>
                  <a:pt x="105452" y="111790"/>
                  <a:pt x="105780" y="112118"/>
                  <a:pt x="106173" y="112118"/>
                </a:cubicBezTo>
                <a:close/>
                <a:moveTo>
                  <a:pt x="101344" y="112183"/>
                </a:moveTo>
                <a:cubicBezTo>
                  <a:pt x="102065" y="112183"/>
                  <a:pt x="102415" y="111309"/>
                  <a:pt x="101912" y="110807"/>
                </a:cubicBezTo>
                <a:cubicBezTo>
                  <a:pt x="101410" y="110304"/>
                  <a:pt x="100536" y="110676"/>
                  <a:pt x="100536" y="111397"/>
                </a:cubicBezTo>
                <a:cubicBezTo>
                  <a:pt x="100536" y="111834"/>
                  <a:pt x="100907" y="112183"/>
                  <a:pt x="101344" y="112183"/>
                </a:cubicBezTo>
                <a:close/>
                <a:moveTo>
                  <a:pt x="96515" y="112249"/>
                </a:moveTo>
                <a:cubicBezTo>
                  <a:pt x="97302" y="112249"/>
                  <a:pt x="97695" y="111309"/>
                  <a:pt x="97149" y="110763"/>
                </a:cubicBezTo>
                <a:cubicBezTo>
                  <a:pt x="96581" y="110217"/>
                  <a:pt x="95663" y="110610"/>
                  <a:pt x="95663" y="111397"/>
                </a:cubicBezTo>
                <a:cubicBezTo>
                  <a:pt x="95663" y="111856"/>
                  <a:pt x="96056" y="112249"/>
                  <a:pt x="96515" y="112249"/>
                </a:cubicBezTo>
                <a:close/>
                <a:moveTo>
                  <a:pt x="91708" y="112293"/>
                </a:moveTo>
                <a:cubicBezTo>
                  <a:pt x="92516" y="112293"/>
                  <a:pt x="92932" y="111309"/>
                  <a:pt x="92342" y="110741"/>
                </a:cubicBezTo>
                <a:cubicBezTo>
                  <a:pt x="91774" y="110173"/>
                  <a:pt x="90790" y="110566"/>
                  <a:pt x="90790" y="111397"/>
                </a:cubicBezTo>
                <a:cubicBezTo>
                  <a:pt x="90790" y="111877"/>
                  <a:pt x="91205" y="112293"/>
                  <a:pt x="91708" y="112293"/>
                </a:cubicBezTo>
                <a:close/>
                <a:moveTo>
                  <a:pt x="86879" y="112336"/>
                </a:moveTo>
                <a:cubicBezTo>
                  <a:pt x="87731" y="112336"/>
                  <a:pt x="88146" y="111309"/>
                  <a:pt x="87534" y="110719"/>
                </a:cubicBezTo>
                <a:cubicBezTo>
                  <a:pt x="86944" y="110108"/>
                  <a:pt x="85917" y="110545"/>
                  <a:pt x="85917" y="111375"/>
                </a:cubicBezTo>
                <a:cubicBezTo>
                  <a:pt x="85917" y="111921"/>
                  <a:pt x="86354" y="112336"/>
                  <a:pt x="86879" y="112336"/>
                </a:cubicBezTo>
                <a:close/>
                <a:moveTo>
                  <a:pt x="82050" y="112358"/>
                </a:moveTo>
                <a:cubicBezTo>
                  <a:pt x="82924" y="112358"/>
                  <a:pt x="83361" y="111309"/>
                  <a:pt x="82749" y="110697"/>
                </a:cubicBezTo>
                <a:cubicBezTo>
                  <a:pt x="82115" y="110086"/>
                  <a:pt x="81067" y="110523"/>
                  <a:pt x="81067" y="111397"/>
                </a:cubicBezTo>
                <a:cubicBezTo>
                  <a:pt x="81067" y="111921"/>
                  <a:pt x="81504" y="112358"/>
                  <a:pt x="82050" y="112358"/>
                </a:cubicBezTo>
                <a:close/>
                <a:moveTo>
                  <a:pt x="77221" y="112358"/>
                </a:moveTo>
                <a:cubicBezTo>
                  <a:pt x="78095" y="112358"/>
                  <a:pt x="78532" y="111309"/>
                  <a:pt x="77920" y="110697"/>
                </a:cubicBezTo>
                <a:cubicBezTo>
                  <a:pt x="77308" y="110086"/>
                  <a:pt x="76238" y="110523"/>
                  <a:pt x="76238" y="111397"/>
                </a:cubicBezTo>
                <a:cubicBezTo>
                  <a:pt x="76238" y="111921"/>
                  <a:pt x="76675" y="112358"/>
                  <a:pt x="77221" y="112358"/>
                </a:cubicBezTo>
                <a:close/>
                <a:moveTo>
                  <a:pt x="72392" y="112358"/>
                </a:moveTo>
                <a:cubicBezTo>
                  <a:pt x="73266" y="112358"/>
                  <a:pt x="73703" y="111309"/>
                  <a:pt x="73091" y="110697"/>
                </a:cubicBezTo>
                <a:cubicBezTo>
                  <a:pt x="72479" y="110086"/>
                  <a:pt x="71409" y="110523"/>
                  <a:pt x="71409" y="111397"/>
                </a:cubicBezTo>
                <a:cubicBezTo>
                  <a:pt x="71409" y="111921"/>
                  <a:pt x="71867" y="112358"/>
                  <a:pt x="72392" y="112358"/>
                </a:cubicBezTo>
                <a:close/>
                <a:moveTo>
                  <a:pt x="67563" y="112336"/>
                </a:moveTo>
                <a:cubicBezTo>
                  <a:pt x="68415" y="112336"/>
                  <a:pt x="68852" y="111309"/>
                  <a:pt x="68240" y="110719"/>
                </a:cubicBezTo>
                <a:cubicBezTo>
                  <a:pt x="67650" y="110108"/>
                  <a:pt x="66623" y="110545"/>
                  <a:pt x="66623" y="111375"/>
                </a:cubicBezTo>
                <a:cubicBezTo>
                  <a:pt x="66623" y="111921"/>
                  <a:pt x="67038" y="112336"/>
                  <a:pt x="67563" y="112336"/>
                </a:cubicBezTo>
                <a:close/>
                <a:moveTo>
                  <a:pt x="62734" y="112293"/>
                </a:moveTo>
                <a:cubicBezTo>
                  <a:pt x="63564" y="112293"/>
                  <a:pt x="63957" y="111309"/>
                  <a:pt x="63389" y="110741"/>
                </a:cubicBezTo>
                <a:cubicBezTo>
                  <a:pt x="62821" y="110173"/>
                  <a:pt x="61838" y="110566"/>
                  <a:pt x="61838" y="111397"/>
                </a:cubicBezTo>
                <a:cubicBezTo>
                  <a:pt x="61838" y="111877"/>
                  <a:pt x="62253" y="112293"/>
                  <a:pt x="62734" y="112293"/>
                </a:cubicBezTo>
                <a:close/>
                <a:moveTo>
                  <a:pt x="57927" y="112249"/>
                </a:moveTo>
                <a:cubicBezTo>
                  <a:pt x="58691" y="112249"/>
                  <a:pt x="59063" y="111309"/>
                  <a:pt x="58538" y="110785"/>
                </a:cubicBezTo>
                <a:cubicBezTo>
                  <a:pt x="57992" y="110239"/>
                  <a:pt x="57053" y="110610"/>
                  <a:pt x="57053" y="111397"/>
                </a:cubicBezTo>
                <a:cubicBezTo>
                  <a:pt x="57074" y="111856"/>
                  <a:pt x="57446" y="112249"/>
                  <a:pt x="57927" y="112249"/>
                </a:cubicBezTo>
                <a:close/>
                <a:moveTo>
                  <a:pt x="53098" y="112183"/>
                </a:moveTo>
                <a:cubicBezTo>
                  <a:pt x="53819" y="112183"/>
                  <a:pt x="54168" y="111309"/>
                  <a:pt x="53666" y="110807"/>
                </a:cubicBezTo>
                <a:cubicBezTo>
                  <a:pt x="53163" y="110304"/>
                  <a:pt x="52289" y="110676"/>
                  <a:pt x="52289" y="111397"/>
                </a:cubicBezTo>
                <a:cubicBezTo>
                  <a:pt x="52289" y="111834"/>
                  <a:pt x="52661" y="112183"/>
                  <a:pt x="53098" y="112183"/>
                </a:cubicBezTo>
                <a:close/>
                <a:moveTo>
                  <a:pt x="48268" y="112118"/>
                </a:moveTo>
                <a:cubicBezTo>
                  <a:pt x="48924" y="112096"/>
                  <a:pt x="49230" y="111331"/>
                  <a:pt x="48771" y="110872"/>
                </a:cubicBezTo>
                <a:cubicBezTo>
                  <a:pt x="48312" y="110413"/>
                  <a:pt x="47547" y="110741"/>
                  <a:pt x="47547" y="111397"/>
                </a:cubicBezTo>
                <a:cubicBezTo>
                  <a:pt x="47547" y="111790"/>
                  <a:pt x="47875" y="112118"/>
                  <a:pt x="48268" y="112118"/>
                </a:cubicBezTo>
                <a:close/>
                <a:moveTo>
                  <a:pt x="43439" y="112030"/>
                </a:moveTo>
                <a:cubicBezTo>
                  <a:pt x="44008" y="112030"/>
                  <a:pt x="44292" y="111331"/>
                  <a:pt x="43898" y="110938"/>
                </a:cubicBezTo>
                <a:cubicBezTo>
                  <a:pt x="43483" y="110523"/>
                  <a:pt x="42806" y="110807"/>
                  <a:pt x="42806" y="111397"/>
                </a:cubicBezTo>
                <a:cubicBezTo>
                  <a:pt x="42806" y="111746"/>
                  <a:pt x="43090" y="112030"/>
                  <a:pt x="43439" y="112030"/>
                </a:cubicBezTo>
                <a:close/>
                <a:moveTo>
                  <a:pt x="38610" y="111943"/>
                </a:moveTo>
                <a:cubicBezTo>
                  <a:pt x="39113" y="111943"/>
                  <a:pt x="39353" y="111353"/>
                  <a:pt x="39004" y="111003"/>
                </a:cubicBezTo>
                <a:cubicBezTo>
                  <a:pt x="38654" y="110654"/>
                  <a:pt x="38064" y="110894"/>
                  <a:pt x="38064" y="111397"/>
                </a:cubicBezTo>
                <a:cubicBezTo>
                  <a:pt x="38064" y="111681"/>
                  <a:pt x="38305" y="111943"/>
                  <a:pt x="38610" y="111943"/>
                </a:cubicBezTo>
                <a:close/>
                <a:moveTo>
                  <a:pt x="33781" y="111834"/>
                </a:moveTo>
                <a:cubicBezTo>
                  <a:pt x="34197" y="111834"/>
                  <a:pt x="34393" y="111353"/>
                  <a:pt x="34109" y="111069"/>
                </a:cubicBezTo>
                <a:cubicBezTo>
                  <a:pt x="33825" y="110763"/>
                  <a:pt x="33344" y="110982"/>
                  <a:pt x="33344" y="111397"/>
                </a:cubicBezTo>
                <a:cubicBezTo>
                  <a:pt x="33344" y="111637"/>
                  <a:pt x="33541" y="111834"/>
                  <a:pt x="33781" y="111834"/>
                </a:cubicBezTo>
                <a:close/>
                <a:moveTo>
                  <a:pt x="28974" y="111724"/>
                </a:moveTo>
                <a:cubicBezTo>
                  <a:pt x="29280" y="111724"/>
                  <a:pt x="29433" y="111353"/>
                  <a:pt x="29215" y="111135"/>
                </a:cubicBezTo>
                <a:cubicBezTo>
                  <a:pt x="28996" y="110916"/>
                  <a:pt x="28625" y="111069"/>
                  <a:pt x="28625" y="111397"/>
                </a:cubicBezTo>
                <a:cubicBezTo>
                  <a:pt x="28625" y="111572"/>
                  <a:pt x="28778" y="111724"/>
                  <a:pt x="28974" y="111724"/>
                </a:cubicBezTo>
                <a:close/>
                <a:moveTo>
                  <a:pt x="24145" y="111637"/>
                </a:moveTo>
                <a:cubicBezTo>
                  <a:pt x="24364" y="111637"/>
                  <a:pt x="24473" y="111375"/>
                  <a:pt x="24320" y="111222"/>
                </a:cubicBezTo>
                <a:cubicBezTo>
                  <a:pt x="24167" y="111047"/>
                  <a:pt x="23905" y="111178"/>
                  <a:pt x="23905" y="111397"/>
                </a:cubicBezTo>
                <a:cubicBezTo>
                  <a:pt x="23905" y="111528"/>
                  <a:pt x="24014" y="111637"/>
                  <a:pt x="24145" y="111637"/>
                </a:cubicBezTo>
                <a:close/>
                <a:moveTo>
                  <a:pt x="19316" y="111528"/>
                </a:moveTo>
                <a:cubicBezTo>
                  <a:pt x="19491" y="111528"/>
                  <a:pt x="19491" y="111244"/>
                  <a:pt x="19316" y="111244"/>
                </a:cubicBezTo>
                <a:cubicBezTo>
                  <a:pt x="19141" y="111244"/>
                  <a:pt x="19141" y="111528"/>
                  <a:pt x="19316" y="111528"/>
                </a:cubicBezTo>
                <a:close/>
                <a:moveTo>
                  <a:pt x="14487" y="111419"/>
                </a:moveTo>
                <a:cubicBezTo>
                  <a:pt x="14509" y="111419"/>
                  <a:pt x="14509" y="111397"/>
                  <a:pt x="14509" y="111397"/>
                </a:cubicBezTo>
                <a:cubicBezTo>
                  <a:pt x="14509" y="111375"/>
                  <a:pt x="14509" y="111353"/>
                  <a:pt x="14487" y="111353"/>
                </a:cubicBezTo>
                <a:cubicBezTo>
                  <a:pt x="14465" y="111353"/>
                  <a:pt x="14465" y="111375"/>
                  <a:pt x="14465" y="111397"/>
                </a:cubicBezTo>
                <a:cubicBezTo>
                  <a:pt x="14465" y="111397"/>
                  <a:pt x="14465" y="111419"/>
                  <a:pt x="14487" y="111419"/>
                </a:cubicBezTo>
                <a:close/>
                <a:moveTo>
                  <a:pt x="144784" y="106568"/>
                </a:moveTo>
                <a:lnTo>
                  <a:pt x="144784" y="106568"/>
                </a:lnTo>
                <a:cubicBezTo>
                  <a:pt x="144784" y="106546"/>
                  <a:pt x="144740" y="106546"/>
                  <a:pt x="144740" y="106568"/>
                </a:cubicBezTo>
                <a:lnTo>
                  <a:pt x="144762" y="106568"/>
                </a:lnTo>
                <a:close/>
                <a:moveTo>
                  <a:pt x="139955" y="106677"/>
                </a:moveTo>
                <a:cubicBezTo>
                  <a:pt x="140020" y="106655"/>
                  <a:pt x="140064" y="106611"/>
                  <a:pt x="140064" y="106568"/>
                </a:cubicBezTo>
                <a:cubicBezTo>
                  <a:pt x="140042" y="106437"/>
                  <a:pt x="139867" y="106437"/>
                  <a:pt x="139845" y="106568"/>
                </a:cubicBezTo>
                <a:cubicBezTo>
                  <a:pt x="139845" y="106611"/>
                  <a:pt x="139889" y="106677"/>
                  <a:pt x="139955" y="106677"/>
                </a:cubicBezTo>
                <a:close/>
                <a:moveTo>
                  <a:pt x="135126" y="106764"/>
                </a:moveTo>
                <a:cubicBezTo>
                  <a:pt x="135322" y="106764"/>
                  <a:pt x="135410" y="106546"/>
                  <a:pt x="135279" y="106393"/>
                </a:cubicBezTo>
                <a:cubicBezTo>
                  <a:pt x="135147" y="106262"/>
                  <a:pt x="134907" y="106371"/>
                  <a:pt x="134907" y="106568"/>
                </a:cubicBezTo>
                <a:cubicBezTo>
                  <a:pt x="134907" y="106677"/>
                  <a:pt x="135016" y="106764"/>
                  <a:pt x="135126" y="106764"/>
                </a:cubicBezTo>
                <a:close/>
                <a:moveTo>
                  <a:pt x="130297" y="106895"/>
                </a:moveTo>
                <a:cubicBezTo>
                  <a:pt x="130602" y="106895"/>
                  <a:pt x="130755" y="106524"/>
                  <a:pt x="130537" y="106327"/>
                </a:cubicBezTo>
                <a:cubicBezTo>
                  <a:pt x="130318" y="106109"/>
                  <a:pt x="129969" y="106262"/>
                  <a:pt x="129969" y="106568"/>
                </a:cubicBezTo>
                <a:cubicBezTo>
                  <a:pt x="129969" y="106742"/>
                  <a:pt x="130122" y="106895"/>
                  <a:pt x="130297" y="106895"/>
                </a:cubicBezTo>
                <a:close/>
                <a:moveTo>
                  <a:pt x="125467" y="107005"/>
                </a:moveTo>
                <a:cubicBezTo>
                  <a:pt x="125883" y="107005"/>
                  <a:pt x="126079" y="106524"/>
                  <a:pt x="125795" y="106240"/>
                </a:cubicBezTo>
                <a:cubicBezTo>
                  <a:pt x="125511" y="105956"/>
                  <a:pt x="125009" y="106153"/>
                  <a:pt x="125009" y="106568"/>
                </a:cubicBezTo>
                <a:cubicBezTo>
                  <a:pt x="125030" y="106808"/>
                  <a:pt x="125227" y="107005"/>
                  <a:pt x="125467" y="107005"/>
                </a:cubicBezTo>
                <a:close/>
                <a:moveTo>
                  <a:pt x="120638" y="107114"/>
                </a:moveTo>
                <a:cubicBezTo>
                  <a:pt x="121141" y="107114"/>
                  <a:pt x="121403" y="106524"/>
                  <a:pt x="121054" y="106153"/>
                </a:cubicBezTo>
                <a:cubicBezTo>
                  <a:pt x="120682" y="105803"/>
                  <a:pt x="120092" y="106065"/>
                  <a:pt x="120092" y="106568"/>
                </a:cubicBezTo>
                <a:cubicBezTo>
                  <a:pt x="120092" y="106874"/>
                  <a:pt x="120333" y="107114"/>
                  <a:pt x="120638" y="107114"/>
                </a:cubicBezTo>
                <a:close/>
                <a:moveTo>
                  <a:pt x="115831" y="107223"/>
                </a:moveTo>
                <a:cubicBezTo>
                  <a:pt x="116399" y="107223"/>
                  <a:pt x="116705" y="106502"/>
                  <a:pt x="116290" y="106087"/>
                </a:cubicBezTo>
                <a:cubicBezTo>
                  <a:pt x="115875" y="105694"/>
                  <a:pt x="115176" y="105978"/>
                  <a:pt x="115154" y="106568"/>
                </a:cubicBezTo>
                <a:cubicBezTo>
                  <a:pt x="115176" y="106917"/>
                  <a:pt x="115460" y="107223"/>
                  <a:pt x="115831" y="107223"/>
                </a:cubicBezTo>
                <a:close/>
                <a:moveTo>
                  <a:pt x="111002" y="107311"/>
                </a:moveTo>
                <a:cubicBezTo>
                  <a:pt x="111658" y="107311"/>
                  <a:pt x="112007" y="106502"/>
                  <a:pt x="111527" y="106021"/>
                </a:cubicBezTo>
                <a:cubicBezTo>
                  <a:pt x="111046" y="105563"/>
                  <a:pt x="110237" y="105890"/>
                  <a:pt x="110237" y="106568"/>
                </a:cubicBezTo>
                <a:cubicBezTo>
                  <a:pt x="110237" y="106983"/>
                  <a:pt x="110587" y="107311"/>
                  <a:pt x="111002" y="107311"/>
                </a:cubicBezTo>
                <a:close/>
                <a:moveTo>
                  <a:pt x="106173" y="107398"/>
                </a:moveTo>
                <a:cubicBezTo>
                  <a:pt x="106916" y="107398"/>
                  <a:pt x="107309" y="106480"/>
                  <a:pt x="106763" y="105956"/>
                </a:cubicBezTo>
                <a:cubicBezTo>
                  <a:pt x="106239" y="105431"/>
                  <a:pt x="105321" y="105803"/>
                  <a:pt x="105321" y="106568"/>
                </a:cubicBezTo>
                <a:cubicBezTo>
                  <a:pt x="105321" y="107027"/>
                  <a:pt x="105714" y="107398"/>
                  <a:pt x="106173" y="107398"/>
                </a:cubicBezTo>
                <a:close/>
                <a:moveTo>
                  <a:pt x="101344" y="107485"/>
                </a:moveTo>
                <a:cubicBezTo>
                  <a:pt x="102175" y="107485"/>
                  <a:pt x="102568" y="106480"/>
                  <a:pt x="102000" y="105912"/>
                </a:cubicBezTo>
                <a:cubicBezTo>
                  <a:pt x="101410" y="105322"/>
                  <a:pt x="100426" y="105737"/>
                  <a:pt x="100426" y="106568"/>
                </a:cubicBezTo>
                <a:cubicBezTo>
                  <a:pt x="100426" y="107070"/>
                  <a:pt x="100842" y="107485"/>
                  <a:pt x="101344" y="107485"/>
                </a:cubicBezTo>
                <a:close/>
                <a:moveTo>
                  <a:pt x="96515" y="107551"/>
                </a:moveTo>
                <a:cubicBezTo>
                  <a:pt x="97411" y="107551"/>
                  <a:pt x="97848" y="106480"/>
                  <a:pt x="97214" y="105847"/>
                </a:cubicBezTo>
                <a:cubicBezTo>
                  <a:pt x="96603" y="105235"/>
                  <a:pt x="95532" y="105672"/>
                  <a:pt x="95532" y="106568"/>
                </a:cubicBezTo>
                <a:cubicBezTo>
                  <a:pt x="95532" y="107114"/>
                  <a:pt x="95969" y="107551"/>
                  <a:pt x="96515" y="107551"/>
                </a:cubicBezTo>
                <a:close/>
                <a:moveTo>
                  <a:pt x="91686" y="107595"/>
                </a:moveTo>
                <a:cubicBezTo>
                  <a:pt x="92626" y="107595"/>
                  <a:pt x="93085" y="106480"/>
                  <a:pt x="92429" y="105825"/>
                </a:cubicBezTo>
                <a:cubicBezTo>
                  <a:pt x="91774" y="105169"/>
                  <a:pt x="90659" y="105628"/>
                  <a:pt x="90659" y="106568"/>
                </a:cubicBezTo>
                <a:cubicBezTo>
                  <a:pt x="90659" y="107136"/>
                  <a:pt x="91118" y="107595"/>
                  <a:pt x="91686" y="107595"/>
                </a:cubicBezTo>
                <a:close/>
                <a:moveTo>
                  <a:pt x="86857" y="107638"/>
                </a:moveTo>
                <a:cubicBezTo>
                  <a:pt x="87840" y="107638"/>
                  <a:pt x="88321" y="106458"/>
                  <a:pt x="87644" y="105781"/>
                </a:cubicBezTo>
                <a:cubicBezTo>
                  <a:pt x="86944" y="105082"/>
                  <a:pt x="85765" y="105584"/>
                  <a:pt x="85765" y="106546"/>
                </a:cubicBezTo>
                <a:cubicBezTo>
                  <a:pt x="85765" y="107158"/>
                  <a:pt x="86267" y="107638"/>
                  <a:pt x="86857" y="107638"/>
                </a:cubicBezTo>
                <a:close/>
                <a:moveTo>
                  <a:pt x="82050" y="107660"/>
                </a:moveTo>
                <a:cubicBezTo>
                  <a:pt x="83033" y="107660"/>
                  <a:pt x="83536" y="106480"/>
                  <a:pt x="82837" y="105781"/>
                </a:cubicBezTo>
                <a:cubicBezTo>
                  <a:pt x="82137" y="105060"/>
                  <a:pt x="80935" y="105563"/>
                  <a:pt x="80935" y="106568"/>
                </a:cubicBezTo>
                <a:cubicBezTo>
                  <a:pt x="80935" y="107179"/>
                  <a:pt x="81438" y="107660"/>
                  <a:pt x="82050" y="107660"/>
                </a:cubicBezTo>
                <a:close/>
                <a:moveTo>
                  <a:pt x="77221" y="107660"/>
                </a:moveTo>
                <a:cubicBezTo>
                  <a:pt x="78226" y="107660"/>
                  <a:pt x="78729" y="106458"/>
                  <a:pt x="78007" y="105737"/>
                </a:cubicBezTo>
                <a:cubicBezTo>
                  <a:pt x="77308" y="105038"/>
                  <a:pt x="76085" y="105541"/>
                  <a:pt x="76085" y="106546"/>
                </a:cubicBezTo>
                <a:cubicBezTo>
                  <a:pt x="76085" y="107158"/>
                  <a:pt x="76587" y="107660"/>
                  <a:pt x="77221" y="107660"/>
                </a:cubicBezTo>
                <a:close/>
                <a:moveTo>
                  <a:pt x="72392" y="107660"/>
                </a:moveTo>
                <a:cubicBezTo>
                  <a:pt x="73375" y="107660"/>
                  <a:pt x="73878" y="106480"/>
                  <a:pt x="73178" y="105759"/>
                </a:cubicBezTo>
                <a:cubicBezTo>
                  <a:pt x="72479" y="105060"/>
                  <a:pt x="71277" y="105563"/>
                  <a:pt x="71277" y="106568"/>
                </a:cubicBezTo>
                <a:cubicBezTo>
                  <a:pt x="71277" y="107179"/>
                  <a:pt x="71780" y="107660"/>
                  <a:pt x="72392" y="107660"/>
                </a:cubicBezTo>
                <a:close/>
                <a:moveTo>
                  <a:pt x="67563" y="107638"/>
                </a:moveTo>
                <a:cubicBezTo>
                  <a:pt x="68546" y="107638"/>
                  <a:pt x="69027" y="106458"/>
                  <a:pt x="68328" y="105781"/>
                </a:cubicBezTo>
                <a:cubicBezTo>
                  <a:pt x="67650" y="105082"/>
                  <a:pt x="66470" y="105584"/>
                  <a:pt x="66470" y="106546"/>
                </a:cubicBezTo>
                <a:cubicBezTo>
                  <a:pt x="66470" y="107158"/>
                  <a:pt x="66973" y="107638"/>
                  <a:pt x="67563" y="107638"/>
                </a:cubicBezTo>
                <a:close/>
                <a:moveTo>
                  <a:pt x="62734" y="107595"/>
                </a:moveTo>
                <a:cubicBezTo>
                  <a:pt x="63673" y="107595"/>
                  <a:pt x="64132" y="106480"/>
                  <a:pt x="63477" y="105825"/>
                </a:cubicBezTo>
                <a:cubicBezTo>
                  <a:pt x="62821" y="105169"/>
                  <a:pt x="61685" y="105628"/>
                  <a:pt x="61685" y="106568"/>
                </a:cubicBezTo>
                <a:cubicBezTo>
                  <a:pt x="61685" y="107136"/>
                  <a:pt x="62166" y="107595"/>
                  <a:pt x="62734" y="107595"/>
                </a:cubicBezTo>
                <a:close/>
                <a:moveTo>
                  <a:pt x="57905" y="107551"/>
                </a:moveTo>
                <a:cubicBezTo>
                  <a:pt x="58801" y="107551"/>
                  <a:pt x="59238" y="106480"/>
                  <a:pt x="58626" y="105847"/>
                </a:cubicBezTo>
                <a:cubicBezTo>
                  <a:pt x="57992" y="105235"/>
                  <a:pt x="56921" y="105672"/>
                  <a:pt x="56921" y="106568"/>
                </a:cubicBezTo>
                <a:cubicBezTo>
                  <a:pt x="56921" y="107114"/>
                  <a:pt x="57358" y="107551"/>
                  <a:pt x="57905" y="107551"/>
                </a:cubicBezTo>
                <a:close/>
                <a:moveTo>
                  <a:pt x="53098" y="107464"/>
                </a:moveTo>
                <a:cubicBezTo>
                  <a:pt x="53906" y="107464"/>
                  <a:pt x="54299" y="106480"/>
                  <a:pt x="53731" y="105912"/>
                </a:cubicBezTo>
                <a:cubicBezTo>
                  <a:pt x="53163" y="105344"/>
                  <a:pt x="52180" y="105737"/>
                  <a:pt x="52180" y="106568"/>
                </a:cubicBezTo>
                <a:cubicBezTo>
                  <a:pt x="52180" y="107070"/>
                  <a:pt x="52595" y="107464"/>
                  <a:pt x="53098" y="107464"/>
                </a:cubicBezTo>
                <a:close/>
                <a:moveTo>
                  <a:pt x="48268" y="107398"/>
                </a:moveTo>
                <a:cubicBezTo>
                  <a:pt x="49011" y="107398"/>
                  <a:pt x="49383" y="106480"/>
                  <a:pt x="48858" y="105956"/>
                </a:cubicBezTo>
                <a:cubicBezTo>
                  <a:pt x="48334" y="105431"/>
                  <a:pt x="47416" y="105803"/>
                  <a:pt x="47416" y="106568"/>
                </a:cubicBezTo>
                <a:cubicBezTo>
                  <a:pt x="47416" y="107027"/>
                  <a:pt x="47788" y="107398"/>
                  <a:pt x="48268" y="107398"/>
                </a:cubicBezTo>
                <a:close/>
                <a:moveTo>
                  <a:pt x="43439" y="107311"/>
                </a:moveTo>
                <a:cubicBezTo>
                  <a:pt x="44117" y="107311"/>
                  <a:pt x="44445" y="106502"/>
                  <a:pt x="43964" y="106021"/>
                </a:cubicBezTo>
                <a:cubicBezTo>
                  <a:pt x="43505" y="105541"/>
                  <a:pt x="42697" y="105890"/>
                  <a:pt x="42697" y="106568"/>
                </a:cubicBezTo>
                <a:cubicBezTo>
                  <a:pt x="42697" y="106983"/>
                  <a:pt x="43024" y="107311"/>
                  <a:pt x="43439" y="107311"/>
                </a:cubicBezTo>
                <a:close/>
                <a:moveTo>
                  <a:pt x="38610" y="107223"/>
                </a:moveTo>
                <a:cubicBezTo>
                  <a:pt x="39200" y="107223"/>
                  <a:pt x="39484" y="106502"/>
                  <a:pt x="39069" y="106087"/>
                </a:cubicBezTo>
                <a:cubicBezTo>
                  <a:pt x="38654" y="105694"/>
                  <a:pt x="37955" y="105978"/>
                  <a:pt x="37955" y="106568"/>
                </a:cubicBezTo>
                <a:cubicBezTo>
                  <a:pt x="37955" y="106917"/>
                  <a:pt x="38239" y="107223"/>
                  <a:pt x="38610" y="107223"/>
                </a:cubicBezTo>
                <a:close/>
                <a:moveTo>
                  <a:pt x="33781" y="107114"/>
                </a:moveTo>
                <a:cubicBezTo>
                  <a:pt x="34284" y="107114"/>
                  <a:pt x="34524" y="106524"/>
                  <a:pt x="34175" y="106174"/>
                </a:cubicBezTo>
                <a:cubicBezTo>
                  <a:pt x="33825" y="105825"/>
                  <a:pt x="33235" y="106065"/>
                  <a:pt x="33235" y="106568"/>
                </a:cubicBezTo>
                <a:cubicBezTo>
                  <a:pt x="33235" y="106874"/>
                  <a:pt x="33475" y="107114"/>
                  <a:pt x="33781" y="107114"/>
                </a:cubicBezTo>
                <a:close/>
                <a:moveTo>
                  <a:pt x="28952" y="107005"/>
                </a:moveTo>
                <a:cubicBezTo>
                  <a:pt x="29346" y="107005"/>
                  <a:pt x="29542" y="106524"/>
                  <a:pt x="29280" y="106240"/>
                </a:cubicBezTo>
                <a:cubicBezTo>
                  <a:pt x="28996" y="105956"/>
                  <a:pt x="28515" y="106174"/>
                  <a:pt x="28515" y="106568"/>
                </a:cubicBezTo>
                <a:cubicBezTo>
                  <a:pt x="28515" y="106808"/>
                  <a:pt x="28712" y="107005"/>
                  <a:pt x="28952" y="107005"/>
                </a:cubicBezTo>
                <a:close/>
                <a:moveTo>
                  <a:pt x="24123" y="106874"/>
                </a:moveTo>
                <a:cubicBezTo>
                  <a:pt x="24429" y="106874"/>
                  <a:pt x="24560" y="106524"/>
                  <a:pt x="24364" y="106327"/>
                </a:cubicBezTo>
                <a:cubicBezTo>
                  <a:pt x="24167" y="106131"/>
                  <a:pt x="23817" y="106262"/>
                  <a:pt x="23817" y="106568"/>
                </a:cubicBezTo>
                <a:cubicBezTo>
                  <a:pt x="23817" y="106742"/>
                  <a:pt x="23949" y="106874"/>
                  <a:pt x="24123" y="106874"/>
                </a:cubicBezTo>
                <a:close/>
                <a:moveTo>
                  <a:pt x="19316" y="106764"/>
                </a:moveTo>
                <a:cubicBezTo>
                  <a:pt x="19491" y="106764"/>
                  <a:pt x="19600" y="106546"/>
                  <a:pt x="19469" y="106415"/>
                </a:cubicBezTo>
                <a:cubicBezTo>
                  <a:pt x="19316" y="106262"/>
                  <a:pt x="19098" y="106371"/>
                  <a:pt x="19098" y="106568"/>
                </a:cubicBezTo>
                <a:cubicBezTo>
                  <a:pt x="19098" y="106677"/>
                  <a:pt x="19185" y="106764"/>
                  <a:pt x="19316" y="106764"/>
                </a:cubicBezTo>
                <a:close/>
                <a:moveTo>
                  <a:pt x="14487" y="106655"/>
                </a:moveTo>
                <a:cubicBezTo>
                  <a:pt x="14531" y="106655"/>
                  <a:pt x="14575" y="106611"/>
                  <a:pt x="14575" y="106568"/>
                </a:cubicBezTo>
                <a:cubicBezTo>
                  <a:pt x="14575" y="106502"/>
                  <a:pt x="14531" y="106458"/>
                  <a:pt x="14487" y="106458"/>
                </a:cubicBezTo>
                <a:cubicBezTo>
                  <a:pt x="14422" y="106458"/>
                  <a:pt x="14378" y="106502"/>
                  <a:pt x="14378" y="106568"/>
                </a:cubicBezTo>
                <a:cubicBezTo>
                  <a:pt x="14400" y="106611"/>
                  <a:pt x="14443" y="106655"/>
                  <a:pt x="14487" y="106655"/>
                </a:cubicBezTo>
                <a:close/>
                <a:moveTo>
                  <a:pt x="144762" y="101782"/>
                </a:moveTo>
                <a:cubicBezTo>
                  <a:pt x="144849" y="101782"/>
                  <a:pt x="144718" y="101651"/>
                  <a:pt x="144718" y="101739"/>
                </a:cubicBezTo>
                <a:cubicBezTo>
                  <a:pt x="144718" y="101760"/>
                  <a:pt x="144740" y="101782"/>
                  <a:pt x="144762" y="101782"/>
                </a:cubicBezTo>
                <a:close/>
                <a:moveTo>
                  <a:pt x="139955" y="101913"/>
                </a:moveTo>
                <a:cubicBezTo>
                  <a:pt x="140042" y="101913"/>
                  <a:pt x="140108" y="101826"/>
                  <a:pt x="140108" y="101739"/>
                </a:cubicBezTo>
                <a:cubicBezTo>
                  <a:pt x="140129" y="101586"/>
                  <a:pt x="139933" y="101498"/>
                  <a:pt x="139823" y="101608"/>
                </a:cubicBezTo>
                <a:cubicBezTo>
                  <a:pt x="139714" y="101717"/>
                  <a:pt x="139780" y="101913"/>
                  <a:pt x="139955" y="101913"/>
                </a:cubicBezTo>
                <a:close/>
                <a:moveTo>
                  <a:pt x="135126" y="102023"/>
                </a:moveTo>
                <a:cubicBezTo>
                  <a:pt x="135388" y="102023"/>
                  <a:pt x="135519" y="101717"/>
                  <a:pt x="135322" y="101520"/>
                </a:cubicBezTo>
                <a:cubicBezTo>
                  <a:pt x="135147" y="101345"/>
                  <a:pt x="134820" y="101476"/>
                  <a:pt x="134820" y="101739"/>
                </a:cubicBezTo>
                <a:cubicBezTo>
                  <a:pt x="134820" y="101892"/>
                  <a:pt x="134951" y="102023"/>
                  <a:pt x="135126" y="102023"/>
                </a:cubicBezTo>
                <a:close/>
                <a:moveTo>
                  <a:pt x="130297" y="102154"/>
                </a:moveTo>
                <a:cubicBezTo>
                  <a:pt x="130668" y="102154"/>
                  <a:pt x="130843" y="101695"/>
                  <a:pt x="130581" y="101433"/>
                </a:cubicBezTo>
                <a:cubicBezTo>
                  <a:pt x="130318" y="101171"/>
                  <a:pt x="129881" y="101367"/>
                  <a:pt x="129881" y="101739"/>
                </a:cubicBezTo>
                <a:cubicBezTo>
                  <a:pt x="129881" y="101957"/>
                  <a:pt x="130056" y="102154"/>
                  <a:pt x="130297" y="102154"/>
                </a:cubicBezTo>
                <a:close/>
                <a:moveTo>
                  <a:pt x="125467" y="102263"/>
                </a:moveTo>
                <a:cubicBezTo>
                  <a:pt x="125948" y="102263"/>
                  <a:pt x="126189" y="101673"/>
                  <a:pt x="125861" y="101345"/>
                </a:cubicBezTo>
                <a:cubicBezTo>
                  <a:pt x="125511" y="100996"/>
                  <a:pt x="124921" y="101236"/>
                  <a:pt x="124921" y="101717"/>
                </a:cubicBezTo>
                <a:cubicBezTo>
                  <a:pt x="124921" y="102023"/>
                  <a:pt x="125162" y="102263"/>
                  <a:pt x="125467" y="102263"/>
                </a:cubicBezTo>
                <a:close/>
                <a:moveTo>
                  <a:pt x="120638" y="102372"/>
                </a:moveTo>
                <a:cubicBezTo>
                  <a:pt x="121207" y="102372"/>
                  <a:pt x="121491" y="101673"/>
                  <a:pt x="121097" y="101280"/>
                </a:cubicBezTo>
                <a:cubicBezTo>
                  <a:pt x="120682" y="100865"/>
                  <a:pt x="120005" y="101171"/>
                  <a:pt x="120005" y="101739"/>
                </a:cubicBezTo>
                <a:cubicBezTo>
                  <a:pt x="120005" y="102088"/>
                  <a:pt x="120289" y="102372"/>
                  <a:pt x="120638" y="102372"/>
                </a:cubicBezTo>
                <a:close/>
                <a:moveTo>
                  <a:pt x="115809" y="102482"/>
                </a:moveTo>
                <a:cubicBezTo>
                  <a:pt x="116487" y="102482"/>
                  <a:pt x="116815" y="101673"/>
                  <a:pt x="116334" y="101192"/>
                </a:cubicBezTo>
                <a:cubicBezTo>
                  <a:pt x="115875" y="100733"/>
                  <a:pt x="115066" y="101061"/>
                  <a:pt x="115066" y="101739"/>
                </a:cubicBezTo>
                <a:cubicBezTo>
                  <a:pt x="115066" y="102154"/>
                  <a:pt x="115394" y="102482"/>
                  <a:pt x="115809" y="102482"/>
                </a:cubicBezTo>
                <a:close/>
                <a:moveTo>
                  <a:pt x="111002" y="102591"/>
                </a:moveTo>
                <a:cubicBezTo>
                  <a:pt x="111767" y="102591"/>
                  <a:pt x="112138" y="101673"/>
                  <a:pt x="111614" y="101127"/>
                </a:cubicBezTo>
                <a:cubicBezTo>
                  <a:pt x="111068" y="100581"/>
                  <a:pt x="110150" y="100974"/>
                  <a:pt x="110150" y="101739"/>
                </a:cubicBezTo>
                <a:cubicBezTo>
                  <a:pt x="110150" y="102219"/>
                  <a:pt x="110522" y="102591"/>
                  <a:pt x="111002" y="102591"/>
                </a:cubicBezTo>
                <a:close/>
                <a:moveTo>
                  <a:pt x="106173" y="102700"/>
                </a:moveTo>
                <a:cubicBezTo>
                  <a:pt x="107025" y="102700"/>
                  <a:pt x="107441" y="101673"/>
                  <a:pt x="106851" y="101061"/>
                </a:cubicBezTo>
                <a:cubicBezTo>
                  <a:pt x="106239" y="100471"/>
                  <a:pt x="105234" y="100886"/>
                  <a:pt x="105234" y="101739"/>
                </a:cubicBezTo>
                <a:cubicBezTo>
                  <a:pt x="105234" y="102263"/>
                  <a:pt x="105649" y="102700"/>
                  <a:pt x="106173" y="102700"/>
                </a:cubicBezTo>
                <a:close/>
                <a:moveTo>
                  <a:pt x="101344" y="102787"/>
                </a:moveTo>
                <a:cubicBezTo>
                  <a:pt x="102284" y="102787"/>
                  <a:pt x="102743" y="101651"/>
                  <a:pt x="102087" y="100996"/>
                </a:cubicBezTo>
                <a:cubicBezTo>
                  <a:pt x="101432" y="100340"/>
                  <a:pt x="100317" y="100799"/>
                  <a:pt x="100317" y="101739"/>
                </a:cubicBezTo>
                <a:cubicBezTo>
                  <a:pt x="100295" y="102307"/>
                  <a:pt x="100776" y="102787"/>
                  <a:pt x="101344" y="102787"/>
                </a:cubicBezTo>
                <a:close/>
                <a:moveTo>
                  <a:pt x="96537" y="102875"/>
                </a:moveTo>
                <a:cubicBezTo>
                  <a:pt x="97520" y="102875"/>
                  <a:pt x="98023" y="101651"/>
                  <a:pt x="97324" y="100952"/>
                </a:cubicBezTo>
                <a:cubicBezTo>
                  <a:pt x="96603" y="100253"/>
                  <a:pt x="95401" y="100755"/>
                  <a:pt x="95401" y="101739"/>
                </a:cubicBezTo>
                <a:cubicBezTo>
                  <a:pt x="95401" y="102372"/>
                  <a:pt x="95903" y="102875"/>
                  <a:pt x="96537" y="102875"/>
                </a:cubicBezTo>
                <a:close/>
                <a:moveTo>
                  <a:pt x="91708" y="102919"/>
                </a:moveTo>
                <a:cubicBezTo>
                  <a:pt x="92757" y="102919"/>
                  <a:pt x="93281" y="101651"/>
                  <a:pt x="92538" y="100908"/>
                </a:cubicBezTo>
                <a:cubicBezTo>
                  <a:pt x="91795" y="100165"/>
                  <a:pt x="90528" y="100690"/>
                  <a:pt x="90528" y="101739"/>
                </a:cubicBezTo>
                <a:cubicBezTo>
                  <a:pt x="90528" y="102394"/>
                  <a:pt x="91052" y="102919"/>
                  <a:pt x="91708" y="102919"/>
                </a:cubicBezTo>
                <a:close/>
                <a:moveTo>
                  <a:pt x="86879" y="102984"/>
                </a:moveTo>
                <a:cubicBezTo>
                  <a:pt x="87971" y="102984"/>
                  <a:pt x="88518" y="101651"/>
                  <a:pt x="87753" y="100865"/>
                </a:cubicBezTo>
                <a:cubicBezTo>
                  <a:pt x="86966" y="100100"/>
                  <a:pt x="85633" y="100646"/>
                  <a:pt x="85633" y="101739"/>
                </a:cubicBezTo>
                <a:cubicBezTo>
                  <a:pt x="85633" y="102416"/>
                  <a:pt x="86202" y="102984"/>
                  <a:pt x="86879" y="102984"/>
                </a:cubicBezTo>
                <a:close/>
                <a:moveTo>
                  <a:pt x="82050" y="103006"/>
                </a:moveTo>
                <a:cubicBezTo>
                  <a:pt x="83164" y="103006"/>
                  <a:pt x="83732" y="101651"/>
                  <a:pt x="82946" y="100865"/>
                </a:cubicBezTo>
                <a:cubicBezTo>
                  <a:pt x="82159" y="100056"/>
                  <a:pt x="80783" y="100624"/>
                  <a:pt x="80783" y="101739"/>
                </a:cubicBezTo>
                <a:cubicBezTo>
                  <a:pt x="80783" y="102438"/>
                  <a:pt x="81351" y="103006"/>
                  <a:pt x="82050" y="103006"/>
                </a:cubicBezTo>
                <a:close/>
                <a:moveTo>
                  <a:pt x="77221" y="103006"/>
                </a:moveTo>
                <a:cubicBezTo>
                  <a:pt x="78357" y="103006"/>
                  <a:pt x="78925" y="101629"/>
                  <a:pt x="78117" y="100843"/>
                </a:cubicBezTo>
                <a:cubicBezTo>
                  <a:pt x="77308" y="100034"/>
                  <a:pt x="75954" y="100602"/>
                  <a:pt x="75954" y="101739"/>
                </a:cubicBezTo>
                <a:cubicBezTo>
                  <a:pt x="75954" y="102438"/>
                  <a:pt x="76522" y="103006"/>
                  <a:pt x="77221" y="103006"/>
                </a:cubicBezTo>
                <a:close/>
                <a:moveTo>
                  <a:pt x="72392" y="103006"/>
                </a:moveTo>
                <a:cubicBezTo>
                  <a:pt x="73528" y="103006"/>
                  <a:pt x="74074" y="101651"/>
                  <a:pt x="73288" y="100865"/>
                </a:cubicBezTo>
                <a:cubicBezTo>
                  <a:pt x="72501" y="100056"/>
                  <a:pt x="71146" y="100624"/>
                  <a:pt x="71146" y="101739"/>
                </a:cubicBezTo>
                <a:cubicBezTo>
                  <a:pt x="71146" y="102438"/>
                  <a:pt x="71693" y="103006"/>
                  <a:pt x="72392" y="103006"/>
                </a:cubicBezTo>
                <a:close/>
                <a:moveTo>
                  <a:pt x="67563" y="102984"/>
                </a:moveTo>
                <a:cubicBezTo>
                  <a:pt x="68677" y="102984"/>
                  <a:pt x="69223" y="101651"/>
                  <a:pt x="68437" y="100865"/>
                </a:cubicBezTo>
                <a:cubicBezTo>
                  <a:pt x="67672" y="100100"/>
                  <a:pt x="66339" y="100646"/>
                  <a:pt x="66339" y="101739"/>
                </a:cubicBezTo>
                <a:cubicBezTo>
                  <a:pt x="66339" y="102416"/>
                  <a:pt x="66885" y="102984"/>
                  <a:pt x="67563" y="102984"/>
                </a:cubicBezTo>
                <a:close/>
                <a:moveTo>
                  <a:pt x="62734" y="102919"/>
                </a:moveTo>
                <a:cubicBezTo>
                  <a:pt x="63804" y="102919"/>
                  <a:pt x="64329" y="101651"/>
                  <a:pt x="63586" y="100908"/>
                </a:cubicBezTo>
                <a:cubicBezTo>
                  <a:pt x="62843" y="100165"/>
                  <a:pt x="61576" y="100690"/>
                  <a:pt x="61576" y="101739"/>
                </a:cubicBezTo>
                <a:cubicBezTo>
                  <a:pt x="61576" y="102394"/>
                  <a:pt x="62100" y="102919"/>
                  <a:pt x="62734" y="102919"/>
                </a:cubicBezTo>
                <a:close/>
                <a:moveTo>
                  <a:pt x="57927" y="102853"/>
                </a:moveTo>
                <a:cubicBezTo>
                  <a:pt x="58910" y="102853"/>
                  <a:pt x="59412" y="101651"/>
                  <a:pt x="58713" y="100952"/>
                </a:cubicBezTo>
                <a:cubicBezTo>
                  <a:pt x="58014" y="100253"/>
                  <a:pt x="56812" y="100755"/>
                  <a:pt x="56812" y="101739"/>
                </a:cubicBezTo>
                <a:cubicBezTo>
                  <a:pt x="56812" y="102350"/>
                  <a:pt x="57315" y="102853"/>
                  <a:pt x="57927" y="102853"/>
                </a:cubicBezTo>
                <a:close/>
                <a:moveTo>
                  <a:pt x="53098" y="102766"/>
                </a:moveTo>
                <a:cubicBezTo>
                  <a:pt x="54015" y="102766"/>
                  <a:pt x="54474" y="101673"/>
                  <a:pt x="53819" y="101018"/>
                </a:cubicBezTo>
                <a:cubicBezTo>
                  <a:pt x="53163" y="100362"/>
                  <a:pt x="52071" y="100821"/>
                  <a:pt x="52071" y="101739"/>
                </a:cubicBezTo>
                <a:cubicBezTo>
                  <a:pt x="52071" y="102307"/>
                  <a:pt x="52529" y="102766"/>
                  <a:pt x="53098" y="102766"/>
                </a:cubicBezTo>
                <a:close/>
                <a:moveTo>
                  <a:pt x="48268" y="102700"/>
                </a:moveTo>
                <a:cubicBezTo>
                  <a:pt x="49121" y="102700"/>
                  <a:pt x="49536" y="101673"/>
                  <a:pt x="48946" y="101061"/>
                </a:cubicBezTo>
                <a:cubicBezTo>
                  <a:pt x="48334" y="100471"/>
                  <a:pt x="47307" y="100886"/>
                  <a:pt x="47307" y="101739"/>
                </a:cubicBezTo>
                <a:cubicBezTo>
                  <a:pt x="47307" y="102263"/>
                  <a:pt x="47744" y="102700"/>
                  <a:pt x="48268" y="102700"/>
                </a:cubicBezTo>
                <a:close/>
                <a:moveTo>
                  <a:pt x="43439" y="102591"/>
                </a:moveTo>
                <a:cubicBezTo>
                  <a:pt x="44204" y="102591"/>
                  <a:pt x="44576" y="101673"/>
                  <a:pt x="44051" y="101149"/>
                </a:cubicBezTo>
                <a:cubicBezTo>
                  <a:pt x="43505" y="100602"/>
                  <a:pt x="42609" y="100996"/>
                  <a:pt x="42609" y="101739"/>
                </a:cubicBezTo>
                <a:cubicBezTo>
                  <a:pt x="42609" y="102219"/>
                  <a:pt x="42981" y="102591"/>
                  <a:pt x="43439" y="102591"/>
                </a:cubicBezTo>
                <a:close/>
                <a:moveTo>
                  <a:pt x="38610" y="102503"/>
                </a:moveTo>
                <a:cubicBezTo>
                  <a:pt x="39288" y="102503"/>
                  <a:pt x="39616" y="101695"/>
                  <a:pt x="39135" y="101214"/>
                </a:cubicBezTo>
                <a:cubicBezTo>
                  <a:pt x="38676" y="100733"/>
                  <a:pt x="37867" y="101083"/>
                  <a:pt x="37867" y="101739"/>
                </a:cubicBezTo>
                <a:cubicBezTo>
                  <a:pt x="37867" y="102154"/>
                  <a:pt x="38195" y="102482"/>
                  <a:pt x="38610" y="102503"/>
                </a:cubicBezTo>
                <a:close/>
                <a:moveTo>
                  <a:pt x="33781" y="102372"/>
                </a:moveTo>
                <a:cubicBezTo>
                  <a:pt x="34350" y="102372"/>
                  <a:pt x="34634" y="101695"/>
                  <a:pt x="34240" y="101302"/>
                </a:cubicBezTo>
                <a:cubicBezTo>
                  <a:pt x="33847" y="100908"/>
                  <a:pt x="33170" y="101192"/>
                  <a:pt x="33170" y="101739"/>
                </a:cubicBezTo>
                <a:cubicBezTo>
                  <a:pt x="33170" y="102088"/>
                  <a:pt x="33454" y="102372"/>
                  <a:pt x="33781" y="102372"/>
                </a:cubicBezTo>
                <a:close/>
                <a:moveTo>
                  <a:pt x="28974" y="102263"/>
                </a:moveTo>
                <a:cubicBezTo>
                  <a:pt x="29433" y="102263"/>
                  <a:pt x="29673" y="101695"/>
                  <a:pt x="29346" y="101367"/>
                </a:cubicBezTo>
                <a:cubicBezTo>
                  <a:pt x="28996" y="101039"/>
                  <a:pt x="28450" y="101280"/>
                  <a:pt x="28450" y="101739"/>
                </a:cubicBezTo>
                <a:cubicBezTo>
                  <a:pt x="28450" y="102023"/>
                  <a:pt x="28668" y="102263"/>
                  <a:pt x="28974" y="102263"/>
                </a:cubicBezTo>
                <a:close/>
                <a:moveTo>
                  <a:pt x="24145" y="102154"/>
                </a:moveTo>
                <a:cubicBezTo>
                  <a:pt x="24495" y="102154"/>
                  <a:pt x="24670" y="101717"/>
                  <a:pt x="24429" y="101455"/>
                </a:cubicBezTo>
                <a:cubicBezTo>
                  <a:pt x="24167" y="101214"/>
                  <a:pt x="23730" y="101389"/>
                  <a:pt x="23730" y="101739"/>
                </a:cubicBezTo>
                <a:cubicBezTo>
                  <a:pt x="23730" y="101957"/>
                  <a:pt x="23927" y="102154"/>
                  <a:pt x="24145" y="102154"/>
                </a:cubicBezTo>
                <a:close/>
                <a:moveTo>
                  <a:pt x="19316" y="102023"/>
                </a:moveTo>
                <a:cubicBezTo>
                  <a:pt x="19556" y="102023"/>
                  <a:pt x="19688" y="101739"/>
                  <a:pt x="19513" y="101564"/>
                </a:cubicBezTo>
                <a:cubicBezTo>
                  <a:pt x="19338" y="101389"/>
                  <a:pt x="19032" y="101498"/>
                  <a:pt x="19032" y="101760"/>
                </a:cubicBezTo>
                <a:cubicBezTo>
                  <a:pt x="19032" y="101913"/>
                  <a:pt x="19163" y="102023"/>
                  <a:pt x="19316" y="102023"/>
                </a:cubicBezTo>
                <a:close/>
                <a:moveTo>
                  <a:pt x="14487" y="101913"/>
                </a:moveTo>
                <a:cubicBezTo>
                  <a:pt x="14575" y="101913"/>
                  <a:pt x="14640" y="101826"/>
                  <a:pt x="14640" y="101739"/>
                </a:cubicBezTo>
                <a:cubicBezTo>
                  <a:pt x="14640" y="101651"/>
                  <a:pt x="14575" y="101586"/>
                  <a:pt x="14487" y="101586"/>
                </a:cubicBezTo>
                <a:cubicBezTo>
                  <a:pt x="14400" y="101586"/>
                  <a:pt x="14334" y="101651"/>
                  <a:pt x="14334" y="101739"/>
                </a:cubicBezTo>
                <a:cubicBezTo>
                  <a:pt x="14334" y="101826"/>
                  <a:pt x="14400" y="101913"/>
                  <a:pt x="14487" y="101913"/>
                </a:cubicBezTo>
                <a:close/>
                <a:moveTo>
                  <a:pt x="9658" y="101782"/>
                </a:moveTo>
                <a:cubicBezTo>
                  <a:pt x="9724" y="101782"/>
                  <a:pt x="9724" y="101695"/>
                  <a:pt x="9658" y="101695"/>
                </a:cubicBezTo>
                <a:cubicBezTo>
                  <a:pt x="9614" y="101695"/>
                  <a:pt x="9614" y="101782"/>
                  <a:pt x="9658" y="101782"/>
                </a:cubicBezTo>
                <a:close/>
                <a:moveTo>
                  <a:pt x="149613" y="96931"/>
                </a:moveTo>
                <a:cubicBezTo>
                  <a:pt x="149635" y="96931"/>
                  <a:pt x="149635" y="96888"/>
                  <a:pt x="149613" y="96888"/>
                </a:cubicBezTo>
                <a:cubicBezTo>
                  <a:pt x="149591" y="96888"/>
                  <a:pt x="149591" y="96931"/>
                  <a:pt x="149613" y="96931"/>
                </a:cubicBezTo>
                <a:close/>
                <a:moveTo>
                  <a:pt x="144784" y="97019"/>
                </a:moveTo>
                <a:cubicBezTo>
                  <a:pt x="144958" y="97019"/>
                  <a:pt x="144674" y="96735"/>
                  <a:pt x="144674" y="96910"/>
                </a:cubicBezTo>
                <a:cubicBezTo>
                  <a:pt x="144674" y="96975"/>
                  <a:pt x="144718" y="97019"/>
                  <a:pt x="144784" y="97019"/>
                </a:cubicBezTo>
                <a:close/>
                <a:moveTo>
                  <a:pt x="139955" y="97128"/>
                </a:moveTo>
                <a:cubicBezTo>
                  <a:pt x="140151" y="97128"/>
                  <a:pt x="140261" y="96888"/>
                  <a:pt x="140108" y="96735"/>
                </a:cubicBezTo>
                <a:cubicBezTo>
                  <a:pt x="139976" y="96604"/>
                  <a:pt x="139736" y="96713"/>
                  <a:pt x="139736" y="96910"/>
                </a:cubicBezTo>
                <a:cubicBezTo>
                  <a:pt x="139736" y="97041"/>
                  <a:pt x="139823" y="97128"/>
                  <a:pt x="139955" y="97128"/>
                </a:cubicBezTo>
                <a:close/>
                <a:moveTo>
                  <a:pt x="135126" y="97281"/>
                </a:moveTo>
                <a:cubicBezTo>
                  <a:pt x="135453" y="97259"/>
                  <a:pt x="135606" y="96888"/>
                  <a:pt x="135388" y="96647"/>
                </a:cubicBezTo>
                <a:cubicBezTo>
                  <a:pt x="135169" y="96429"/>
                  <a:pt x="134776" y="96582"/>
                  <a:pt x="134776" y="96910"/>
                </a:cubicBezTo>
                <a:cubicBezTo>
                  <a:pt x="134776" y="97106"/>
                  <a:pt x="134929" y="97281"/>
                  <a:pt x="135126" y="97281"/>
                </a:cubicBezTo>
                <a:close/>
                <a:moveTo>
                  <a:pt x="130297" y="97412"/>
                </a:moveTo>
                <a:cubicBezTo>
                  <a:pt x="130755" y="97390"/>
                  <a:pt x="130952" y="96866"/>
                  <a:pt x="130646" y="96560"/>
                </a:cubicBezTo>
                <a:cubicBezTo>
                  <a:pt x="130340" y="96254"/>
                  <a:pt x="129816" y="96473"/>
                  <a:pt x="129816" y="96910"/>
                </a:cubicBezTo>
                <a:cubicBezTo>
                  <a:pt x="129816" y="97172"/>
                  <a:pt x="130034" y="97412"/>
                  <a:pt x="130297" y="97412"/>
                </a:cubicBezTo>
                <a:close/>
                <a:moveTo>
                  <a:pt x="125489" y="97521"/>
                </a:moveTo>
                <a:cubicBezTo>
                  <a:pt x="126036" y="97521"/>
                  <a:pt x="126298" y="96866"/>
                  <a:pt x="125905" y="96473"/>
                </a:cubicBezTo>
                <a:cubicBezTo>
                  <a:pt x="125533" y="96079"/>
                  <a:pt x="124856" y="96363"/>
                  <a:pt x="124856" y="96910"/>
                </a:cubicBezTo>
                <a:cubicBezTo>
                  <a:pt x="124856" y="97237"/>
                  <a:pt x="125140" y="97521"/>
                  <a:pt x="125489" y="97521"/>
                </a:cubicBezTo>
                <a:close/>
                <a:moveTo>
                  <a:pt x="120660" y="97631"/>
                </a:moveTo>
                <a:cubicBezTo>
                  <a:pt x="121294" y="97631"/>
                  <a:pt x="121622" y="96844"/>
                  <a:pt x="121163" y="96385"/>
                </a:cubicBezTo>
                <a:cubicBezTo>
                  <a:pt x="120704" y="95948"/>
                  <a:pt x="119939" y="96254"/>
                  <a:pt x="119939" y="96910"/>
                </a:cubicBezTo>
                <a:cubicBezTo>
                  <a:pt x="119939" y="97303"/>
                  <a:pt x="120245" y="97631"/>
                  <a:pt x="120660" y="97631"/>
                </a:cubicBezTo>
                <a:close/>
                <a:moveTo>
                  <a:pt x="115831" y="97762"/>
                </a:moveTo>
                <a:cubicBezTo>
                  <a:pt x="116574" y="97740"/>
                  <a:pt x="116968" y="96844"/>
                  <a:pt x="116421" y="96320"/>
                </a:cubicBezTo>
                <a:cubicBezTo>
                  <a:pt x="115897" y="95773"/>
                  <a:pt x="114979" y="96145"/>
                  <a:pt x="114979" y="96910"/>
                </a:cubicBezTo>
                <a:cubicBezTo>
                  <a:pt x="114979" y="97368"/>
                  <a:pt x="115372" y="97762"/>
                  <a:pt x="115831" y="97762"/>
                </a:cubicBezTo>
                <a:close/>
                <a:moveTo>
                  <a:pt x="111002" y="97849"/>
                </a:moveTo>
                <a:cubicBezTo>
                  <a:pt x="111854" y="97849"/>
                  <a:pt x="112270" y="96844"/>
                  <a:pt x="111680" y="96232"/>
                </a:cubicBezTo>
                <a:cubicBezTo>
                  <a:pt x="111068" y="95642"/>
                  <a:pt x="110041" y="96057"/>
                  <a:pt x="110041" y="96910"/>
                </a:cubicBezTo>
                <a:cubicBezTo>
                  <a:pt x="110041" y="97434"/>
                  <a:pt x="110478" y="97849"/>
                  <a:pt x="111002" y="97849"/>
                </a:cubicBezTo>
                <a:close/>
                <a:moveTo>
                  <a:pt x="106173" y="97958"/>
                </a:moveTo>
                <a:cubicBezTo>
                  <a:pt x="107113" y="97958"/>
                  <a:pt x="107594" y="96822"/>
                  <a:pt x="106916" y="96167"/>
                </a:cubicBezTo>
                <a:cubicBezTo>
                  <a:pt x="106261" y="95489"/>
                  <a:pt x="105124" y="95970"/>
                  <a:pt x="105124" y="96910"/>
                </a:cubicBezTo>
                <a:cubicBezTo>
                  <a:pt x="105124" y="97500"/>
                  <a:pt x="105583" y="97958"/>
                  <a:pt x="106173" y="97958"/>
                </a:cubicBezTo>
                <a:close/>
                <a:moveTo>
                  <a:pt x="101344" y="98046"/>
                </a:moveTo>
                <a:cubicBezTo>
                  <a:pt x="102371" y="98046"/>
                  <a:pt x="102896" y="96822"/>
                  <a:pt x="102153" y="96101"/>
                </a:cubicBezTo>
                <a:cubicBezTo>
                  <a:pt x="101432" y="95380"/>
                  <a:pt x="100208" y="95883"/>
                  <a:pt x="100208" y="96910"/>
                </a:cubicBezTo>
                <a:cubicBezTo>
                  <a:pt x="100208" y="97543"/>
                  <a:pt x="100710" y="98046"/>
                  <a:pt x="101344" y="98046"/>
                </a:cubicBezTo>
                <a:close/>
                <a:moveTo>
                  <a:pt x="96515" y="98155"/>
                </a:moveTo>
                <a:cubicBezTo>
                  <a:pt x="97630" y="98155"/>
                  <a:pt x="98198" y="96800"/>
                  <a:pt x="97411" y="96036"/>
                </a:cubicBezTo>
                <a:cubicBezTo>
                  <a:pt x="96624" y="95249"/>
                  <a:pt x="95270" y="95795"/>
                  <a:pt x="95270" y="96910"/>
                </a:cubicBezTo>
                <a:cubicBezTo>
                  <a:pt x="95291" y="97587"/>
                  <a:pt x="95838" y="98155"/>
                  <a:pt x="96515" y="98155"/>
                </a:cubicBezTo>
                <a:close/>
                <a:moveTo>
                  <a:pt x="91708" y="98221"/>
                </a:moveTo>
                <a:cubicBezTo>
                  <a:pt x="92866" y="98221"/>
                  <a:pt x="93456" y="96800"/>
                  <a:pt x="92626" y="95970"/>
                </a:cubicBezTo>
                <a:cubicBezTo>
                  <a:pt x="91795" y="95162"/>
                  <a:pt x="90397" y="95730"/>
                  <a:pt x="90397" y="96910"/>
                </a:cubicBezTo>
                <a:cubicBezTo>
                  <a:pt x="90397" y="97631"/>
                  <a:pt x="90965" y="98221"/>
                  <a:pt x="91708" y="98221"/>
                </a:cubicBezTo>
                <a:close/>
                <a:moveTo>
                  <a:pt x="86879" y="98264"/>
                </a:moveTo>
                <a:cubicBezTo>
                  <a:pt x="88081" y="98264"/>
                  <a:pt x="88693" y="96800"/>
                  <a:pt x="87840" y="95948"/>
                </a:cubicBezTo>
                <a:cubicBezTo>
                  <a:pt x="86988" y="95074"/>
                  <a:pt x="85502" y="95686"/>
                  <a:pt x="85502" y="96910"/>
                </a:cubicBezTo>
                <a:cubicBezTo>
                  <a:pt x="85502" y="97653"/>
                  <a:pt x="86114" y="98264"/>
                  <a:pt x="86879" y="98264"/>
                </a:cubicBezTo>
                <a:close/>
                <a:moveTo>
                  <a:pt x="82050" y="98308"/>
                </a:moveTo>
                <a:cubicBezTo>
                  <a:pt x="83295" y="98308"/>
                  <a:pt x="83907" y="96800"/>
                  <a:pt x="83033" y="95926"/>
                </a:cubicBezTo>
                <a:cubicBezTo>
                  <a:pt x="82159" y="95052"/>
                  <a:pt x="80651" y="95664"/>
                  <a:pt x="80651" y="96910"/>
                </a:cubicBezTo>
                <a:cubicBezTo>
                  <a:pt x="80651" y="97674"/>
                  <a:pt x="81285" y="98308"/>
                  <a:pt x="82050" y="98308"/>
                </a:cubicBezTo>
                <a:close/>
                <a:moveTo>
                  <a:pt x="77221" y="98308"/>
                </a:moveTo>
                <a:cubicBezTo>
                  <a:pt x="78466" y="98308"/>
                  <a:pt x="79100" y="96778"/>
                  <a:pt x="78204" y="95904"/>
                </a:cubicBezTo>
                <a:cubicBezTo>
                  <a:pt x="77330" y="95009"/>
                  <a:pt x="75801" y="95664"/>
                  <a:pt x="75822" y="96910"/>
                </a:cubicBezTo>
                <a:cubicBezTo>
                  <a:pt x="75822" y="97696"/>
                  <a:pt x="76456" y="98308"/>
                  <a:pt x="77221" y="98308"/>
                </a:cubicBezTo>
                <a:close/>
                <a:moveTo>
                  <a:pt x="72392" y="98308"/>
                </a:moveTo>
                <a:cubicBezTo>
                  <a:pt x="73637" y="98308"/>
                  <a:pt x="74249" y="96800"/>
                  <a:pt x="73375" y="95926"/>
                </a:cubicBezTo>
                <a:cubicBezTo>
                  <a:pt x="72501" y="95052"/>
                  <a:pt x="70993" y="95664"/>
                  <a:pt x="70993" y="96910"/>
                </a:cubicBezTo>
                <a:cubicBezTo>
                  <a:pt x="70993" y="97674"/>
                  <a:pt x="71627" y="98308"/>
                  <a:pt x="72392" y="98308"/>
                </a:cubicBezTo>
                <a:close/>
                <a:moveTo>
                  <a:pt x="67563" y="98264"/>
                </a:moveTo>
                <a:cubicBezTo>
                  <a:pt x="68786" y="98264"/>
                  <a:pt x="69376" y="96800"/>
                  <a:pt x="68524" y="95948"/>
                </a:cubicBezTo>
                <a:cubicBezTo>
                  <a:pt x="67672" y="95096"/>
                  <a:pt x="66208" y="95708"/>
                  <a:pt x="66208" y="96910"/>
                </a:cubicBezTo>
                <a:cubicBezTo>
                  <a:pt x="66208" y="97653"/>
                  <a:pt x="66820" y="98264"/>
                  <a:pt x="67563" y="98264"/>
                </a:cubicBezTo>
                <a:close/>
                <a:moveTo>
                  <a:pt x="62756" y="98221"/>
                </a:moveTo>
                <a:cubicBezTo>
                  <a:pt x="63914" y="98221"/>
                  <a:pt x="64482" y="96822"/>
                  <a:pt x="63673" y="96014"/>
                </a:cubicBezTo>
                <a:cubicBezTo>
                  <a:pt x="62843" y="95183"/>
                  <a:pt x="61445" y="95773"/>
                  <a:pt x="61445" y="96931"/>
                </a:cubicBezTo>
                <a:cubicBezTo>
                  <a:pt x="61445" y="97631"/>
                  <a:pt x="62035" y="98221"/>
                  <a:pt x="62756" y="98221"/>
                </a:cubicBezTo>
                <a:close/>
                <a:moveTo>
                  <a:pt x="57927" y="98155"/>
                </a:moveTo>
                <a:cubicBezTo>
                  <a:pt x="59019" y="98155"/>
                  <a:pt x="59565" y="96822"/>
                  <a:pt x="58801" y="96057"/>
                </a:cubicBezTo>
                <a:cubicBezTo>
                  <a:pt x="58014" y="95271"/>
                  <a:pt x="56681" y="95817"/>
                  <a:pt x="56681" y="96931"/>
                </a:cubicBezTo>
                <a:cubicBezTo>
                  <a:pt x="56681" y="97609"/>
                  <a:pt x="57249" y="98155"/>
                  <a:pt x="57927" y="98155"/>
                </a:cubicBezTo>
                <a:close/>
                <a:moveTo>
                  <a:pt x="53098" y="98068"/>
                </a:moveTo>
                <a:cubicBezTo>
                  <a:pt x="54125" y="98068"/>
                  <a:pt x="54627" y="96822"/>
                  <a:pt x="53906" y="96101"/>
                </a:cubicBezTo>
                <a:cubicBezTo>
                  <a:pt x="53185" y="95380"/>
                  <a:pt x="51939" y="95904"/>
                  <a:pt x="51939" y="96931"/>
                </a:cubicBezTo>
                <a:cubicBezTo>
                  <a:pt x="51939" y="97565"/>
                  <a:pt x="52464" y="98068"/>
                  <a:pt x="53098" y="98068"/>
                </a:cubicBezTo>
                <a:close/>
                <a:moveTo>
                  <a:pt x="48268" y="97958"/>
                </a:moveTo>
                <a:cubicBezTo>
                  <a:pt x="49208" y="97958"/>
                  <a:pt x="49667" y="96822"/>
                  <a:pt x="49011" y="96167"/>
                </a:cubicBezTo>
                <a:cubicBezTo>
                  <a:pt x="48356" y="95511"/>
                  <a:pt x="47220" y="95970"/>
                  <a:pt x="47220" y="96910"/>
                </a:cubicBezTo>
                <a:cubicBezTo>
                  <a:pt x="47220" y="97478"/>
                  <a:pt x="47700" y="97958"/>
                  <a:pt x="48268" y="97958"/>
                </a:cubicBezTo>
                <a:close/>
                <a:moveTo>
                  <a:pt x="43439" y="97849"/>
                </a:moveTo>
                <a:cubicBezTo>
                  <a:pt x="44292" y="97871"/>
                  <a:pt x="44729" y="96844"/>
                  <a:pt x="44117" y="96232"/>
                </a:cubicBezTo>
                <a:cubicBezTo>
                  <a:pt x="43527" y="95620"/>
                  <a:pt x="42500" y="96057"/>
                  <a:pt x="42500" y="96910"/>
                </a:cubicBezTo>
                <a:cubicBezTo>
                  <a:pt x="42500" y="97434"/>
                  <a:pt x="42915" y="97871"/>
                  <a:pt x="43439" y="97871"/>
                </a:cubicBezTo>
                <a:close/>
                <a:moveTo>
                  <a:pt x="38610" y="97740"/>
                </a:moveTo>
                <a:cubicBezTo>
                  <a:pt x="39353" y="97740"/>
                  <a:pt x="39703" y="96844"/>
                  <a:pt x="39200" y="96341"/>
                </a:cubicBezTo>
                <a:cubicBezTo>
                  <a:pt x="38676" y="95817"/>
                  <a:pt x="37802" y="96189"/>
                  <a:pt x="37802" y="96910"/>
                </a:cubicBezTo>
                <a:cubicBezTo>
                  <a:pt x="37802" y="97368"/>
                  <a:pt x="38173" y="97740"/>
                  <a:pt x="38610" y="97740"/>
                </a:cubicBezTo>
                <a:close/>
                <a:moveTo>
                  <a:pt x="33781" y="97631"/>
                </a:moveTo>
                <a:cubicBezTo>
                  <a:pt x="34437" y="97631"/>
                  <a:pt x="34765" y="96844"/>
                  <a:pt x="34306" y="96385"/>
                </a:cubicBezTo>
                <a:cubicBezTo>
                  <a:pt x="33847" y="95926"/>
                  <a:pt x="33060" y="96254"/>
                  <a:pt x="33060" y="96910"/>
                </a:cubicBezTo>
                <a:cubicBezTo>
                  <a:pt x="33060" y="97303"/>
                  <a:pt x="33388" y="97631"/>
                  <a:pt x="33781" y="97631"/>
                </a:cubicBezTo>
                <a:close/>
                <a:moveTo>
                  <a:pt x="28974" y="97500"/>
                </a:moveTo>
                <a:cubicBezTo>
                  <a:pt x="29499" y="97500"/>
                  <a:pt x="29783" y="96866"/>
                  <a:pt x="29389" y="96473"/>
                </a:cubicBezTo>
                <a:cubicBezTo>
                  <a:pt x="29018" y="96101"/>
                  <a:pt x="28362" y="96363"/>
                  <a:pt x="28362" y="96910"/>
                </a:cubicBezTo>
                <a:cubicBezTo>
                  <a:pt x="28362" y="97237"/>
                  <a:pt x="28625" y="97500"/>
                  <a:pt x="28974" y="97500"/>
                </a:cubicBezTo>
                <a:close/>
                <a:moveTo>
                  <a:pt x="24145" y="97412"/>
                </a:moveTo>
                <a:cubicBezTo>
                  <a:pt x="24560" y="97412"/>
                  <a:pt x="24779" y="96888"/>
                  <a:pt x="24473" y="96582"/>
                </a:cubicBezTo>
                <a:cubicBezTo>
                  <a:pt x="24189" y="96276"/>
                  <a:pt x="23664" y="96494"/>
                  <a:pt x="23664" y="96910"/>
                </a:cubicBezTo>
                <a:cubicBezTo>
                  <a:pt x="23643" y="97194"/>
                  <a:pt x="23861" y="97412"/>
                  <a:pt x="24145" y="97412"/>
                </a:cubicBezTo>
                <a:close/>
                <a:moveTo>
                  <a:pt x="19316" y="97259"/>
                </a:moveTo>
                <a:cubicBezTo>
                  <a:pt x="19622" y="97259"/>
                  <a:pt x="19775" y="96888"/>
                  <a:pt x="19556" y="96669"/>
                </a:cubicBezTo>
                <a:cubicBezTo>
                  <a:pt x="19338" y="96451"/>
                  <a:pt x="18967" y="96604"/>
                  <a:pt x="18967" y="96931"/>
                </a:cubicBezTo>
                <a:cubicBezTo>
                  <a:pt x="18967" y="97106"/>
                  <a:pt x="19119" y="97259"/>
                  <a:pt x="19316" y="97259"/>
                </a:cubicBezTo>
                <a:close/>
                <a:moveTo>
                  <a:pt x="14487" y="97128"/>
                </a:moveTo>
                <a:cubicBezTo>
                  <a:pt x="14684" y="97128"/>
                  <a:pt x="14793" y="96888"/>
                  <a:pt x="14640" y="96735"/>
                </a:cubicBezTo>
                <a:cubicBezTo>
                  <a:pt x="14509" y="96604"/>
                  <a:pt x="14269" y="96713"/>
                  <a:pt x="14269" y="96910"/>
                </a:cubicBezTo>
                <a:cubicBezTo>
                  <a:pt x="14269" y="97019"/>
                  <a:pt x="14356" y="97128"/>
                  <a:pt x="14487" y="97128"/>
                </a:cubicBezTo>
                <a:close/>
                <a:moveTo>
                  <a:pt x="9658" y="96997"/>
                </a:moveTo>
                <a:cubicBezTo>
                  <a:pt x="9724" y="96997"/>
                  <a:pt x="9767" y="96953"/>
                  <a:pt x="9767" y="96910"/>
                </a:cubicBezTo>
                <a:cubicBezTo>
                  <a:pt x="9767" y="96844"/>
                  <a:pt x="9724" y="96800"/>
                  <a:pt x="9658" y="96822"/>
                </a:cubicBezTo>
                <a:cubicBezTo>
                  <a:pt x="9614" y="96822"/>
                  <a:pt x="9571" y="96844"/>
                  <a:pt x="9571" y="96910"/>
                </a:cubicBezTo>
                <a:cubicBezTo>
                  <a:pt x="9571" y="96953"/>
                  <a:pt x="9614" y="96997"/>
                  <a:pt x="9658" y="96997"/>
                </a:cubicBezTo>
                <a:close/>
                <a:moveTo>
                  <a:pt x="149613" y="92102"/>
                </a:moveTo>
                <a:cubicBezTo>
                  <a:pt x="149613" y="92102"/>
                  <a:pt x="149635" y="92102"/>
                  <a:pt x="149635" y="92081"/>
                </a:cubicBezTo>
                <a:cubicBezTo>
                  <a:pt x="149635" y="92059"/>
                  <a:pt x="149613" y="92059"/>
                  <a:pt x="149613" y="92059"/>
                </a:cubicBezTo>
                <a:cubicBezTo>
                  <a:pt x="149591" y="92059"/>
                  <a:pt x="149569" y="92059"/>
                  <a:pt x="149591" y="92081"/>
                </a:cubicBezTo>
                <a:cubicBezTo>
                  <a:pt x="149569" y="92102"/>
                  <a:pt x="149591" y="92102"/>
                  <a:pt x="149613" y="92102"/>
                </a:cubicBezTo>
                <a:close/>
                <a:moveTo>
                  <a:pt x="144784" y="92233"/>
                </a:moveTo>
                <a:cubicBezTo>
                  <a:pt x="144871" y="92233"/>
                  <a:pt x="144937" y="92168"/>
                  <a:pt x="144937" y="92081"/>
                </a:cubicBezTo>
                <a:cubicBezTo>
                  <a:pt x="144937" y="91862"/>
                  <a:pt x="144631" y="91862"/>
                  <a:pt x="144631" y="92081"/>
                </a:cubicBezTo>
                <a:cubicBezTo>
                  <a:pt x="144631" y="92168"/>
                  <a:pt x="144696" y="92233"/>
                  <a:pt x="144784" y="92233"/>
                </a:cubicBezTo>
                <a:close/>
                <a:moveTo>
                  <a:pt x="139955" y="92365"/>
                </a:moveTo>
                <a:cubicBezTo>
                  <a:pt x="140217" y="92365"/>
                  <a:pt x="140348" y="92059"/>
                  <a:pt x="140173" y="91862"/>
                </a:cubicBezTo>
                <a:cubicBezTo>
                  <a:pt x="139976" y="91687"/>
                  <a:pt x="139671" y="91818"/>
                  <a:pt x="139671" y="92081"/>
                </a:cubicBezTo>
                <a:cubicBezTo>
                  <a:pt x="139671" y="92233"/>
                  <a:pt x="139802" y="92365"/>
                  <a:pt x="139955" y="92365"/>
                </a:cubicBezTo>
                <a:close/>
                <a:moveTo>
                  <a:pt x="135126" y="92518"/>
                </a:moveTo>
                <a:cubicBezTo>
                  <a:pt x="135519" y="92496"/>
                  <a:pt x="135694" y="92037"/>
                  <a:pt x="135431" y="91775"/>
                </a:cubicBezTo>
                <a:cubicBezTo>
                  <a:pt x="135169" y="91512"/>
                  <a:pt x="134710" y="91687"/>
                  <a:pt x="134710" y="92081"/>
                </a:cubicBezTo>
                <a:cubicBezTo>
                  <a:pt x="134710" y="92321"/>
                  <a:pt x="134885" y="92496"/>
                  <a:pt x="135126" y="92518"/>
                </a:cubicBezTo>
                <a:close/>
                <a:moveTo>
                  <a:pt x="130297" y="92627"/>
                </a:moveTo>
                <a:cubicBezTo>
                  <a:pt x="130799" y="92627"/>
                  <a:pt x="131039" y="92037"/>
                  <a:pt x="130690" y="91687"/>
                </a:cubicBezTo>
                <a:cubicBezTo>
                  <a:pt x="130340" y="91359"/>
                  <a:pt x="129750" y="91600"/>
                  <a:pt x="129750" y="92081"/>
                </a:cubicBezTo>
                <a:cubicBezTo>
                  <a:pt x="129750" y="92386"/>
                  <a:pt x="130012" y="92627"/>
                  <a:pt x="130297" y="92627"/>
                </a:cubicBezTo>
                <a:close/>
                <a:moveTo>
                  <a:pt x="125489" y="92758"/>
                </a:moveTo>
                <a:cubicBezTo>
                  <a:pt x="126079" y="92758"/>
                  <a:pt x="126385" y="92015"/>
                  <a:pt x="125970" y="91600"/>
                </a:cubicBezTo>
                <a:cubicBezTo>
                  <a:pt x="125533" y="91163"/>
                  <a:pt x="124790" y="91469"/>
                  <a:pt x="124790" y="92081"/>
                </a:cubicBezTo>
                <a:cubicBezTo>
                  <a:pt x="124790" y="92452"/>
                  <a:pt x="125096" y="92758"/>
                  <a:pt x="125489" y="92758"/>
                </a:cubicBezTo>
                <a:close/>
                <a:moveTo>
                  <a:pt x="120660" y="92889"/>
                </a:moveTo>
                <a:cubicBezTo>
                  <a:pt x="121360" y="92889"/>
                  <a:pt x="121731" y="92037"/>
                  <a:pt x="121228" y="91512"/>
                </a:cubicBezTo>
                <a:cubicBezTo>
                  <a:pt x="120726" y="91010"/>
                  <a:pt x="119874" y="91359"/>
                  <a:pt x="119852" y="92059"/>
                </a:cubicBezTo>
                <a:cubicBezTo>
                  <a:pt x="119830" y="92518"/>
                  <a:pt x="120201" y="92889"/>
                  <a:pt x="120660" y="92889"/>
                </a:cubicBezTo>
                <a:close/>
                <a:moveTo>
                  <a:pt x="115831" y="92998"/>
                </a:moveTo>
                <a:cubicBezTo>
                  <a:pt x="116640" y="92998"/>
                  <a:pt x="117055" y="92015"/>
                  <a:pt x="116487" y="91425"/>
                </a:cubicBezTo>
                <a:cubicBezTo>
                  <a:pt x="115897" y="90835"/>
                  <a:pt x="114914" y="91250"/>
                  <a:pt x="114914" y="92081"/>
                </a:cubicBezTo>
                <a:cubicBezTo>
                  <a:pt x="114892" y="92583"/>
                  <a:pt x="115307" y="92998"/>
                  <a:pt x="115831" y="92998"/>
                </a:cubicBezTo>
                <a:close/>
                <a:moveTo>
                  <a:pt x="111002" y="93129"/>
                </a:moveTo>
                <a:cubicBezTo>
                  <a:pt x="111942" y="93129"/>
                  <a:pt x="112401" y="91993"/>
                  <a:pt x="111745" y="91338"/>
                </a:cubicBezTo>
                <a:cubicBezTo>
                  <a:pt x="111090" y="90682"/>
                  <a:pt x="109953" y="91141"/>
                  <a:pt x="109953" y="92081"/>
                </a:cubicBezTo>
                <a:cubicBezTo>
                  <a:pt x="109953" y="92649"/>
                  <a:pt x="110434" y="93129"/>
                  <a:pt x="111002" y="93129"/>
                </a:cubicBezTo>
                <a:close/>
                <a:moveTo>
                  <a:pt x="106173" y="93239"/>
                </a:moveTo>
                <a:cubicBezTo>
                  <a:pt x="107200" y="93239"/>
                  <a:pt x="107725" y="91993"/>
                  <a:pt x="106982" y="91272"/>
                </a:cubicBezTo>
                <a:cubicBezTo>
                  <a:pt x="106261" y="90529"/>
                  <a:pt x="105015" y="91054"/>
                  <a:pt x="105015" y="92081"/>
                </a:cubicBezTo>
                <a:cubicBezTo>
                  <a:pt x="105015" y="92714"/>
                  <a:pt x="105540" y="93239"/>
                  <a:pt x="106173" y="93239"/>
                </a:cubicBezTo>
                <a:close/>
                <a:moveTo>
                  <a:pt x="101344" y="93326"/>
                </a:moveTo>
                <a:cubicBezTo>
                  <a:pt x="102480" y="93326"/>
                  <a:pt x="103027" y="91971"/>
                  <a:pt x="102240" y="91185"/>
                </a:cubicBezTo>
                <a:cubicBezTo>
                  <a:pt x="101453" y="90398"/>
                  <a:pt x="100099" y="90966"/>
                  <a:pt x="100099" y="92081"/>
                </a:cubicBezTo>
                <a:cubicBezTo>
                  <a:pt x="100099" y="92780"/>
                  <a:pt x="100645" y="93326"/>
                  <a:pt x="101344" y="93326"/>
                </a:cubicBezTo>
                <a:close/>
                <a:moveTo>
                  <a:pt x="96515" y="93435"/>
                </a:moveTo>
                <a:cubicBezTo>
                  <a:pt x="97739" y="93435"/>
                  <a:pt x="98372" y="91971"/>
                  <a:pt x="97520" y="91097"/>
                </a:cubicBezTo>
                <a:cubicBezTo>
                  <a:pt x="96646" y="90245"/>
                  <a:pt x="95182" y="90835"/>
                  <a:pt x="95182" y="92059"/>
                </a:cubicBezTo>
                <a:cubicBezTo>
                  <a:pt x="95160" y="92823"/>
                  <a:pt x="95772" y="93435"/>
                  <a:pt x="96515" y="93435"/>
                </a:cubicBezTo>
                <a:close/>
                <a:moveTo>
                  <a:pt x="91708" y="93501"/>
                </a:moveTo>
                <a:cubicBezTo>
                  <a:pt x="92975" y="93501"/>
                  <a:pt x="93609" y="91971"/>
                  <a:pt x="92713" y="91075"/>
                </a:cubicBezTo>
                <a:cubicBezTo>
                  <a:pt x="91817" y="90158"/>
                  <a:pt x="90266" y="90813"/>
                  <a:pt x="90266" y="92081"/>
                </a:cubicBezTo>
                <a:cubicBezTo>
                  <a:pt x="90266" y="92867"/>
                  <a:pt x="90899" y="93501"/>
                  <a:pt x="91708" y="93501"/>
                </a:cubicBezTo>
                <a:close/>
                <a:moveTo>
                  <a:pt x="86879" y="93566"/>
                </a:moveTo>
                <a:cubicBezTo>
                  <a:pt x="88212" y="93566"/>
                  <a:pt x="88889" y="91971"/>
                  <a:pt x="87928" y="91010"/>
                </a:cubicBezTo>
                <a:cubicBezTo>
                  <a:pt x="86988" y="90070"/>
                  <a:pt x="85371" y="90748"/>
                  <a:pt x="85371" y="92081"/>
                </a:cubicBezTo>
                <a:cubicBezTo>
                  <a:pt x="85371" y="92911"/>
                  <a:pt x="86049" y="93566"/>
                  <a:pt x="86879" y="93566"/>
                </a:cubicBezTo>
                <a:close/>
                <a:moveTo>
                  <a:pt x="82050" y="93610"/>
                </a:moveTo>
                <a:cubicBezTo>
                  <a:pt x="83426" y="93610"/>
                  <a:pt x="84104" y="91949"/>
                  <a:pt x="83142" y="90988"/>
                </a:cubicBezTo>
                <a:cubicBezTo>
                  <a:pt x="82159" y="90027"/>
                  <a:pt x="80498" y="90704"/>
                  <a:pt x="80498" y="92081"/>
                </a:cubicBezTo>
                <a:cubicBezTo>
                  <a:pt x="80498" y="92933"/>
                  <a:pt x="81198" y="93610"/>
                  <a:pt x="82050" y="93610"/>
                </a:cubicBezTo>
                <a:close/>
                <a:moveTo>
                  <a:pt x="77221" y="93632"/>
                </a:moveTo>
                <a:cubicBezTo>
                  <a:pt x="78597" y="93632"/>
                  <a:pt x="79297" y="91949"/>
                  <a:pt x="78313" y="90988"/>
                </a:cubicBezTo>
                <a:cubicBezTo>
                  <a:pt x="77352" y="90005"/>
                  <a:pt x="75669" y="90682"/>
                  <a:pt x="75669" y="92081"/>
                </a:cubicBezTo>
                <a:cubicBezTo>
                  <a:pt x="75669" y="92933"/>
                  <a:pt x="76369" y="93632"/>
                  <a:pt x="77221" y="93632"/>
                </a:cubicBezTo>
                <a:close/>
                <a:moveTo>
                  <a:pt x="72392" y="93610"/>
                </a:moveTo>
                <a:cubicBezTo>
                  <a:pt x="73768" y="93610"/>
                  <a:pt x="74468" y="91949"/>
                  <a:pt x="73484" y="90988"/>
                </a:cubicBezTo>
                <a:cubicBezTo>
                  <a:pt x="72523" y="90027"/>
                  <a:pt x="70862" y="90704"/>
                  <a:pt x="70862" y="92081"/>
                </a:cubicBezTo>
                <a:cubicBezTo>
                  <a:pt x="70862" y="92933"/>
                  <a:pt x="71540" y="93610"/>
                  <a:pt x="72392" y="93610"/>
                </a:cubicBezTo>
                <a:close/>
                <a:moveTo>
                  <a:pt x="67563" y="93566"/>
                </a:moveTo>
                <a:cubicBezTo>
                  <a:pt x="68896" y="93566"/>
                  <a:pt x="69551" y="91971"/>
                  <a:pt x="68612" y="91032"/>
                </a:cubicBezTo>
                <a:cubicBezTo>
                  <a:pt x="67694" y="90092"/>
                  <a:pt x="66077" y="90748"/>
                  <a:pt x="66077" y="92081"/>
                </a:cubicBezTo>
                <a:cubicBezTo>
                  <a:pt x="66077" y="92889"/>
                  <a:pt x="66754" y="93566"/>
                  <a:pt x="67563" y="93566"/>
                </a:cubicBezTo>
                <a:close/>
                <a:moveTo>
                  <a:pt x="62734" y="93501"/>
                </a:moveTo>
                <a:cubicBezTo>
                  <a:pt x="64001" y="93501"/>
                  <a:pt x="64657" y="91971"/>
                  <a:pt x="63761" y="91075"/>
                </a:cubicBezTo>
                <a:cubicBezTo>
                  <a:pt x="62865" y="90180"/>
                  <a:pt x="61335" y="90813"/>
                  <a:pt x="61335" y="92081"/>
                </a:cubicBezTo>
                <a:cubicBezTo>
                  <a:pt x="61335" y="92867"/>
                  <a:pt x="61969" y="93501"/>
                  <a:pt x="62734" y="93501"/>
                </a:cubicBezTo>
                <a:close/>
                <a:moveTo>
                  <a:pt x="57927" y="93435"/>
                </a:moveTo>
                <a:cubicBezTo>
                  <a:pt x="59128" y="93435"/>
                  <a:pt x="59762" y="91971"/>
                  <a:pt x="58910" y="91097"/>
                </a:cubicBezTo>
                <a:cubicBezTo>
                  <a:pt x="58036" y="90245"/>
                  <a:pt x="56572" y="90835"/>
                  <a:pt x="56572" y="92059"/>
                </a:cubicBezTo>
                <a:cubicBezTo>
                  <a:pt x="56550" y="92823"/>
                  <a:pt x="57162" y="93435"/>
                  <a:pt x="57927" y="93435"/>
                </a:cubicBezTo>
                <a:close/>
                <a:moveTo>
                  <a:pt x="53098" y="93326"/>
                </a:moveTo>
                <a:cubicBezTo>
                  <a:pt x="54212" y="93326"/>
                  <a:pt x="54780" y="91971"/>
                  <a:pt x="53993" y="91185"/>
                </a:cubicBezTo>
                <a:cubicBezTo>
                  <a:pt x="53185" y="90398"/>
                  <a:pt x="51830" y="90966"/>
                  <a:pt x="51830" y="92081"/>
                </a:cubicBezTo>
                <a:cubicBezTo>
                  <a:pt x="51830" y="92780"/>
                  <a:pt x="52398" y="93348"/>
                  <a:pt x="53098" y="93326"/>
                </a:cubicBezTo>
                <a:close/>
                <a:moveTo>
                  <a:pt x="48268" y="93239"/>
                </a:moveTo>
                <a:cubicBezTo>
                  <a:pt x="49295" y="93239"/>
                  <a:pt x="49820" y="91993"/>
                  <a:pt x="49077" y="91272"/>
                </a:cubicBezTo>
                <a:cubicBezTo>
                  <a:pt x="48356" y="90529"/>
                  <a:pt x="47110" y="91054"/>
                  <a:pt x="47110" y="92081"/>
                </a:cubicBezTo>
                <a:cubicBezTo>
                  <a:pt x="47110" y="92714"/>
                  <a:pt x="47635" y="93239"/>
                  <a:pt x="48268" y="93239"/>
                </a:cubicBezTo>
                <a:close/>
                <a:moveTo>
                  <a:pt x="43439" y="93108"/>
                </a:moveTo>
                <a:cubicBezTo>
                  <a:pt x="44357" y="93108"/>
                  <a:pt x="44816" y="91993"/>
                  <a:pt x="44182" y="91359"/>
                </a:cubicBezTo>
                <a:cubicBezTo>
                  <a:pt x="43527" y="90704"/>
                  <a:pt x="42412" y="91163"/>
                  <a:pt x="42412" y="92081"/>
                </a:cubicBezTo>
                <a:cubicBezTo>
                  <a:pt x="42412" y="92649"/>
                  <a:pt x="42871" y="93108"/>
                  <a:pt x="43439" y="93108"/>
                </a:cubicBezTo>
                <a:close/>
                <a:moveTo>
                  <a:pt x="38610" y="92998"/>
                </a:moveTo>
                <a:cubicBezTo>
                  <a:pt x="39419" y="92998"/>
                  <a:pt x="39834" y="92015"/>
                  <a:pt x="39266" y="91425"/>
                </a:cubicBezTo>
                <a:cubicBezTo>
                  <a:pt x="38698" y="90857"/>
                  <a:pt x="37715" y="91272"/>
                  <a:pt x="37715" y="92081"/>
                </a:cubicBezTo>
                <a:cubicBezTo>
                  <a:pt x="37715" y="92583"/>
                  <a:pt x="38108" y="92998"/>
                  <a:pt x="38610" y="92998"/>
                </a:cubicBezTo>
                <a:close/>
                <a:moveTo>
                  <a:pt x="33781" y="92867"/>
                </a:moveTo>
                <a:cubicBezTo>
                  <a:pt x="34502" y="92867"/>
                  <a:pt x="34852" y="92015"/>
                  <a:pt x="34350" y="91534"/>
                </a:cubicBezTo>
                <a:cubicBezTo>
                  <a:pt x="33847" y="91032"/>
                  <a:pt x="32995" y="91381"/>
                  <a:pt x="32995" y="92081"/>
                </a:cubicBezTo>
                <a:cubicBezTo>
                  <a:pt x="32995" y="92518"/>
                  <a:pt x="33366" y="92867"/>
                  <a:pt x="33781" y="92867"/>
                </a:cubicBezTo>
                <a:close/>
                <a:moveTo>
                  <a:pt x="28974" y="92758"/>
                </a:moveTo>
                <a:cubicBezTo>
                  <a:pt x="29564" y="92758"/>
                  <a:pt x="29870" y="92037"/>
                  <a:pt x="29433" y="91622"/>
                </a:cubicBezTo>
                <a:cubicBezTo>
                  <a:pt x="29018" y="91206"/>
                  <a:pt x="28297" y="91491"/>
                  <a:pt x="28297" y="92102"/>
                </a:cubicBezTo>
                <a:cubicBezTo>
                  <a:pt x="28297" y="92452"/>
                  <a:pt x="28603" y="92758"/>
                  <a:pt x="28974" y="92758"/>
                </a:cubicBezTo>
                <a:close/>
                <a:moveTo>
                  <a:pt x="24145" y="92627"/>
                </a:moveTo>
                <a:cubicBezTo>
                  <a:pt x="24626" y="92627"/>
                  <a:pt x="24866" y="92037"/>
                  <a:pt x="24517" y="91687"/>
                </a:cubicBezTo>
                <a:cubicBezTo>
                  <a:pt x="24189" y="91359"/>
                  <a:pt x="23599" y="91600"/>
                  <a:pt x="23599" y="92081"/>
                </a:cubicBezTo>
                <a:cubicBezTo>
                  <a:pt x="23599" y="92386"/>
                  <a:pt x="23839" y="92627"/>
                  <a:pt x="24145" y="92627"/>
                </a:cubicBezTo>
                <a:close/>
                <a:moveTo>
                  <a:pt x="19316" y="92518"/>
                </a:moveTo>
                <a:cubicBezTo>
                  <a:pt x="19688" y="92518"/>
                  <a:pt x="19862" y="92059"/>
                  <a:pt x="19600" y="91796"/>
                </a:cubicBezTo>
                <a:cubicBezTo>
                  <a:pt x="19360" y="91534"/>
                  <a:pt x="18901" y="91731"/>
                  <a:pt x="18901" y="92102"/>
                </a:cubicBezTo>
                <a:cubicBezTo>
                  <a:pt x="18901" y="92321"/>
                  <a:pt x="19076" y="92518"/>
                  <a:pt x="19316" y="92518"/>
                </a:cubicBezTo>
                <a:close/>
                <a:moveTo>
                  <a:pt x="14487" y="92365"/>
                </a:moveTo>
                <a:cubicBezTo>
                  <a:pt x="14727" y="92365"/>
                  <a:pt x="14859" y="92081"/>
                  <a:pt x="14684" y="91906"/>
                </a:cubicBezTo>
                <a:cubicBezTo>
                  <a:pt x="14509" y="91731"/>
                  <a:pt x="14225" y="91862"/>
                  <a:pt x="14225" y="92102"/>
                </a:cubicBezTo>
                <a:cubicBezTo>
                  <a:pt x="14225" y="92255"/>
                  <a:pt x="14334" y="92365"/>
                  <a:pt x="14487" y="92365"/>
                </a:cubicBezTo>
                <a:close/>
                <a:moveTo>
                  <a:pt x="9658" y="92233"/>
                </a:moveTo>
                <a:cubicBezTo>
                  <a:pt x="9833" y="92255"/>
                  <a:pt x="9833" y="91928"/>
                  <a:pt x="9658" y="91949"/>
                </a:cubicBezTo>
                <a:cubicBezTo>
                  <a:pt x="9483" y="91971"/>
                  <a:pt x="9483" y="92212"/>
                  <a:pt x="9658" y="92233"/>
                </a:cubicBezTo>
                <a:close/>
                <a:moveTo>
                  <a:pt x="4829" y="92124"/>
                </a:moveTo>
                <a:cubicBezTo>
                  <a:pt x="4851" y="92124"/>
                  <a:pt x="4873" y="92102"/>
                  <a:pt x="4873" y="92081"/>
                </a:cubicBezTo>
                <a:cubicBezTo>
                  <a:pt x="4873" y="92081"/>
                  <a:pt x="4851" y="92059"/>
                  <a:pt x="4829" y="92059"/>
                </a:cubicBezTo>
                <a:cubicBezTo>
                  <a:pt x="4829" y="92059"/>
                  <a:pt x="4807" y="92081"/>
                  <a:pt x="4807" y="92081"/>
                </a:cubicBezTo>
                <a:cubicBezTo>
                  <a:pt x="4807" y="92102"/>
                  <a:pt x="4829" y="92124"/>
                  <a:pt x="4829" y="92124"/>
                </a:cubicBezTo>
                <a:close/>
                <a:moveTo>
                  <a:pt x="149591" y="87339"/>
                </a:moveTo>
                <a:cubicBezTo>
                  <a:pt x="149700" y="87339"/>
                  <a:pt x="149525" y="87164"/>
                  <a:pt x="149525" y="87273"/>
                </a:cubicBezTo>
                <a:cubicBezTo>
                  <a:pt x="149525" y="87295"/>
                  <a:pt x="149569" y="87339"/>
                  <a:pt x="149591" y="87339"/>
                </a:cubicBezTo>
                <a:close/>
                <a:moveTo>
                  <a:pt x="144784" y="87470"/>
                </a:moveTo>
                <a:cubicBezTo>
                  <a:pt x="144958" y="87470"/>
                  <a:pt x="145046" y="87251"/>
                  <a:pt x="144915" y="87120"/>
                </a:cubicBezTo>
                <a:cubicBezTo>
                  <a:pt x="144784" y="86989"/>
                  <a:pt x="144565" y="87077"/>
                  <a:pt x="144565" y="87273"/>
                </a:cubicBezTo>
                <a:cubicBezTo>
                  <a:pt x="144565" y="87383"/>
                  <a:pt x="144653" y="87470"/>
                  <a:pt x="144784" y="87470"/>
                </a:cubicBezTo>
                <a:close/>
                <a:moveTo>
                  <a:pt x="139955" y="87601"/>
                </a:moveTo>
                <a:cubicBezTo>
                  <a:pt x="140239" y="87601"/>
                  <a:pt x="140392" y="87230"/>
                  <a:pt x="140195" y="87033"/>
                </a:cubicBezTo>
                <a:cubicBezTo>
                  <a:pt x="139976" y="86814"/>
                  <a:pt x="139605" y="86967"/>
                  <a:pt x="139605" y="87273"/>
                </a:cubicBezTo>
                <a:cubicBezTo>
                  <a:pt x="139605" y="87448"/>
                  <a:pt x="139758" y="87601"/>
                  <a:pt x="139955" y="87601"/>
                </a:cubicBezTo>
                <a:close/>
                <a:moveTo>
                  <a:pt x="135126" y="87732"/>
                </a:moveTo>
                <a:cubicBezTo>
                  <a:pt x="135541" y="87732"/>
                  <a:pt x="135759" y="87230"/>
                  <a:pt x="135453" y="86924"/>
                </a:cubicBezTo>
                <a:cubicBezTo>
                  <a:pt x="135147" y="86640"/>
                  <a:pt x="134645" y="86858"/>
                  <a:pt x="134645" y="87273"/>
                </a:cubicBezTo>
                <a:cubicBezTo>
                  <a:pt x="134645" y="87536"/>
                  <a:pt x="134863" y="87732"/>
                  <a:pt x="135126" y="87732"/>
                </a:cubicBezTo>
                <a:close/>
                <a:moveTo>
                  <a:pt x="130297" y="87863"/>
                </a:moveTo>
                <a:cubicBezTo>
                  <a:pt x="130843" y="87863"/>
                  <a:pt x="131105" y="87208"/>
                  <a:pt x="130712" y="86836"/>
                </a:cubicBezTo>
                <a:cubicBezTo>
                  <a:pt x="130340" y="86465"/>
                  <a:pt x="129685" y="86727"/>
                  <a:pt x="129685" y="87273"/>
                </a:cubicBezTo>
                <a:cubicBezTo>
                  <a:pt x="129707" y="87601"/>
                  <a:pt x="129969" y="87863"/>
                  <a:pt x="130297" y="87863"/>
                </a:cubicBezTo>
                <a:close/>
                <a:moveTo>
                  <a:pt x="125467" y="87994"/>
                </a:moveTo>
                <a:cubicBezTo>
                  <a:pt x="126123" y="87994"/>
                  <a:pt x="126451" y="87208"/>
                  <a:pt x="125992" y="86749"/>
                </a:cubicBezTo>
                <a:cubicBezTo>
                  <a:pt x="125533" y="86268"/>
                  <a:pt x="124725" y="86618"/>
                  <a:pt x="124746" y="87273"/>
                </a:cubicBezTo>
                <a:cubicBezTo>
                  <a:pt x="124746" y="87667"/>
                  <a:pt x="125074" y="87994"/>
                  <a:pt x="125467" y="87994"/>
                </a:cubicBezTo>
                <a:close/>
                <a:moveTo>
                  <a:pt x="120638" y="88147"/>
                </a:moveTo>
                <a:cubicBezTo>
                  <a:pt x="121425" y="88147"/>
                  <a:pt x="121818" y="87208"/>
                  <a:pt x="121272" y="86640"/>
                </a:cubicBezTo>
                <a:cubicBezTo>
                  <a:pt x="120704" y="86093"/>
                  <a:pt x="119764" y="86487"/>
                  <a:pt x="119786" y="87273"/>
                </a:cubicBezTo>
                <a:cubicBezTo>
                  <a:pt x="119786" y="87754"/>
                  <a:pt x="120158" y="88126"/>
                  <a:pt x="120638" y="88147"/>
                </a:cubicBezTo>
                <a:close/>
                <a:moveTo>
                  <a:pt x="115831" y="88257"/>
                </a:moveTo>
                <a:cubicBezTo>
                  <a:pt x="116705" y="88257"/>
                  <a:pt x="117142" y="87186"/>
                  <a:pt x="116530" y="86552"/>
                </a:cubicBezTo>
                <a:cubicBezTo>
                  <a:pt x="115897" y="85940"/>
                  <a:pt x="114826" y="86377"/>
                  <a:pt x="114826" y="87273"/>
                </a:cubicBezTo>
                <a:cubicBezTo>
                  <a:pt x="114826" y="87820"/>
                  <a:pt x="115263" y="88257"/>
                  <a:pt x="115831" y="88257"/>
                </a:cubicBezTo>
                <a:close/>
                <a:moveTo>
                  <a:pt x="111002" y="88388"/>
                </a:moveTo>
                <a:cubicBezTo>
                  <a:pt x="112007" y="88388"/>
                  <a:pt x="112510" y="87186"/>
                  <a:pt x="111789" y="86465"/>
                </a:cubicBezTo>
                <a:cubicBezTo>
                  <a:pt x="111090" y="85766"/>
                  <a:pt x="109866" y="86268"/>
                  <a:pt x="109888" y="87273"/>
                </a:cubicBezTo>
                <a:cubicBezTo>
                  <a:pt x="109866" y="87885"/>
                  <a:pt x="110390" y="88388"/>
                  <a:pt x="111002" y="88388"/>
                </a:cubicBezTo>
                <a:close/>
                <a:moveTo>
                  <a:pt x="106173" y="88519"/>
                </a:moveTo>
                <a:cubicBezTo>
                  <a:pt x="107288" y="88519"/>
                  <a:pt x="107834" y="87164"/>
                  <a:pt x="107047" y="86377"/>
                </a:cubicBezTo>
                <a:cubicBezTo>
                  <a:pt x="106261" y="85591"/>
                  <a:pt x="104928" y="86159"/>
                  <a:pt x="104928" y="87273"/>
                </a:cubicBezTo>
                <a:cubicBezTo>
                  <a:pt x="104928" y="87951"/>
                  <a:pt x="105496" y="88519"/>
                  <a:pt x="106173" y="88519"/>
                </a:cubicBezTo>
                <a:close/>
                <a:moveTo>
                  <a:pt x="101344" y="88628"/>
                </a:moveTo>
                <a:cubicBezTo>
                  <a:pt x="102546" y="88628"/>
                  <a:pt x="103158" y="87164"/>
                  <a:pt x="102306" y="86312"/>
                </a:cubicBezTo>
                <a:cubicBezTo>
                  <a:pt x="101453" y="85460"/>
                  <a:pt x="99989" y="86072"/>
                  <a:pt x="99989" y="87273"/>
                </a:cubicBezTo>
                <a:cubicBezTo>
                  <a:pt x="99989" y="88016"/>
                  <a:pt x="100601" y="88628"/>
                  <a:pt x="101344" y="88628"/>
                </a:cubicBezTo>
                <a:close/>
                <a:moveTo>
                  <a:pt x="96537" y="88715"/>
                </a:moveTo>
                <a:cubicBezTo>
                  <a:pt x="97826" y="88715"/>
                  <a:pt x="98482" y="87142"/>
                  <a:pt x="97542" y="86224"/>
                </a:cubicBezTo>
                <a:cubicBezTo>
                  <a:pt x="96624" y="85307"/>
                  <a:pt x="95073" y="85962"/>
                  <a:pt x="95073" y="87273"/>
                </a:cubicBezTo>
                <a:cubicBezTo>
                  <a:pt x="95073" y="88082"/>
                  <a:pt x="95729" y="88737"/>
                  <a:pt x="96537" y="88715"/>
                </a:cubicBezTo>
                <a:close/>
                <a:moveTo>
                  <a:pt x="91708" y="88825"/>
                </a:moveTo>
                <a:cubicBezTo>
                  <a:pt x="93085" y="88825"/>
                  <a:pt x="93784" y="87142"/>
                  <a:pt x="92800" y="86159"/>
                </a:cubicBezTo>
                <a:cubicBezTo>
                  <a:pt x="91817" y="85198"/>
                  <a:pt x="90135" y="85875"/>
                  <a:pt x="90157" y="87273"/>
                </a:cubicBezTo>
                <a:cubicBezTo>
                  <a:pt x="90157" y="88126"/>
                  <a:pt x="90834" y="88825"/>
                  <a:pt x="91708" y="88825"/>
                </a:cubicBezTo>
                <a:close/>
                <a:moveTo>
                  <a:pt x="86879" y="88890"/>
                </a:moveTo>
                <a:cubicBezTo>
                  <a:pt x="88321" y="88890"/>
                  <a:pt x="89042" y="87142"/>
                  <a:pt x="88015" y="86115"/>
                </a:cubicBezTo>
                <a:cubicBezTo>
                  <a:pt x="86988" y="85110"/>
                  <a:pt x="85262" y="85831"/>
                  <a:pt x="85262" y="87273"/>
                </a:cubicBezTo>
                <a:cubicBezTo>
                  <a:pt x="85262" y="88169"/>
                  <a:pt x="85983" y="88890"/>
                  <a:pt x="86879" y="88890"/>
                </a:cubicBezTo>
                <a:close/>
                <a:moveTo>
                  <a:pt x="82050" y="88934"/>
                </a:moveTo>
                <a:cubicBezTo>
                  <a:pt x="83536" y="88934"/>
                  <a:pt x="84279" y="87142"/>
                  <a:pt x="83230" y="86093"/>
                </a:cubicBezTo>
                <a:cubicBezTo>
                  <a:pt x="82181" y="85023"/>
                  <a:pt x="80367" y="85787"/>
                  <a:pt x="80367" y="87273"/>
                </a:cubicBezTo>
                <a:cubicBezTo>
                  <a:pt x="80367" y="88191"/>
                  <a:pt x="81132" y="88934"/>
                  <a:pt x="82050" y="88934"/>
                </a:cubicBezTo>
                <a:close/>
                <a:moveTo>
                  <a:pt x="77221" y="88956"/>
                </a:moveTo>
                <a:cubicBezTo>
                  <a:pt x="78729" y="88956"/>
                  <a:pt x="79471" y="87142"/>
                  <a:pt x="78423" y="86072"/>
                </a:cubicBezTo>
                <a:cubicBezTo>
                  <a:pt x="77352" y="85001"/>
                  <a:pt x="75538" y="85766"/>
                  <a:pt x="75538" y="87273"/>
                </a:cubicBezTo>
                <a:cubicBezTo>
                  <a:pt x="75538" y="88191"/>
                  <a:pt x="76281" y="88956"/>
                  <a:pt x="77221" y="88956"/>
                </a:cubicBezTo>
                <a:close/>
                <a:moveTo>
                  <a:pt x="72392" y="88934"/>
                </a:moveTo>
                <a:cubicBezTo>
                  <a:pt x="73878" y="88934"/>
                  <a:pt x="74621" y="87142"/>
                  <a:pt x="73572" y="86072"/>
                </a:cubicBezTo>
                <a:cubicBezTo>
                  <a:pt x="72523" y="85023"/>
                  <a:pt x="70731" y="85766"/>
                  <a:pt x="70731" y="87273"/>
                </a:cubicBezTo>
                <a:cubicBezTo>
                  <a:pt x="70731" y="88191"/>
                  <a:pt x="71474" y="88934"/>
                  <a:pt x="72392" y="88934"/>
                </a:cubicBezTo>
                <a:close/>
                <a:moveTo>
                  <a:pt x="67563" y="88890"/>
                </a:moveTo>
                <a:cubicBezTo>
                  <a:pt x="69005" y="88890"/>
                  <a:pt x="69726" y="87142"/>
                  <a:pt x="68721" y="86115"/>
                </a:cubicBezTo>
                <a:cubicBezTo>
                  <a:pt x="67694" y="85110"/>
                  <a:pt x="65946" y="85831"/>
                  <a:pt x="65946" y="87273"/>
                </a:cubicBezTo>
                <a:cubicBezTo>
                  <a:pt x="65946" y="88169"/>
                  <a:pt x="66667" y="88890"/>
                  <a:pt x="67563" y="88890"/>
                </a:cubicBezTo>
                <a:close/>
                <a:moveTo>
                  <a:pt x="62734" y="88803"/>
                </a:moveTo>
                <a:cubicBezTo>
                  <a:pt x="64110" y="88803"/>
                  <a:pt x="64810" y="87142"/>
                  <a:pt x="63826" y="86181"/>
                </a:cubicBezTo>
                <a:cubicBezTo>
                  <a:pt x="62865" y="85198"/>
                  <a:pt x="61204" y="85897"/>
                  <a:pt x="61204" y="87273"/>
                </a:cubicBezTo>
                <a:cubicBezTo>
                  <a:pt x="61204" y="88104"/>
                  <a:pt x="61903" y="88803"/>
                  <a:pt x="62734" y="88803"/>
                </a:cubicBezTo>
                <a:close/>
                <a:moveTo>
                  <a:pt x="57927" y="88715"/>
                </a:moveTo>
                <a:cubicBezTo>
                  <a:pt x="59216" y="88715"/>
                  <a:pt x="59849" y="87164"/>
                  <a:pt x="58932" y="86246"/>
                </a:cubicBezTo>
                <a:cubicBezTo>
                  <a:pt x="58036" y="85329"/>
                  <a:pt x="56463" y="85984"/>
                  <a:pt x="56463" y="87273"/>
                </a:cubicBezTo>
                <a:cubicBezTo>
                  <a:pt x="56463" y="88060"/>
                  <a:pt x="57118" y="88715"/>
                  <a:pt x="57927" y="88715"/>
                </a:cubicBezTo>
                <a:close/>
                <a:moveTo>
                  <a:pt x="53098" y="88606"/>
                </a:moveTo>
                <a:cubicBezTo>
                  <a:pt x="54277" y="88606"/>
                  <a:pt x="54889" y="87164"/>
                  <a:pt x="54037" y="86312"/>
                </a:cubicBezTo>
                <a:cubicBezTo>
                  <a:pt x="53207" y="85482"/>
                  <a:pt x="51765" y="86072"/>
                  <a:pt x="51765" y="87273"/>
                </a:cubicBezTo>
                <a:cubicBezTo>
                  <a:pt x="51765" y="87994"/>
                  <a:pt x="52355" y="88606"/>
                  <a:pt x="53098" y="88606"/>
                </a:cubicBezTo>
                <a:close/>
                <a:moveTo>
                  <a:pt x="48268" y="88497"/>
                </a:moveTo>
                <a:cubicBezTo>
                  <a:pt x="49361" y="88497"/>
                  <a:pt x="49907" y="87164"/>
                  <a:pt x="49143" y="86399"/>
                </a:cubicBezTo>
                <a:cubicBezTo>
                  <a:pt x="48356" y="85613"/>
                  <a:pt x="47045" y="86159"/>
                  <a:pt x="47045" y="87273"/>
                </a:cubicBezTo>
                <a:cubicBezTo>
                  <a:pt x="47045" y="87951"/>
                  <a:pt x="47591" y="88497"/>
                  <a:pt x="48268" y="88497"/>
                </a:cubicBezTo>
                <a:close/>
                <a:moveTo>
                  <a:pt x="43439" y="88366"/>
                </a:moveTo>
                <a:cubicBezTo>
                  <a:pt x="44445" y="88366"/>
                  <a:pt x="44925" y="87186"/>
                  <a:pt x="44226" y="86487"/>
                </a:cubicBezTo>
                <a:cubicBezTo>
                  <a:pt x="43527" y="85766"/>
                  <a:pt x="42325" y="86268"/>
                  <a:pt x="42325" y="87273"/>
                </a:cubicBezTo>
                <a:cubicBezTo>
                  <a:pt x="42325" y="87885"/>
                  <a:pt x="42828" y="88366"/>
                  <a:pt x="43439" y="88366"/>
                </a:cubicBezTo>
                <a:close/>
                <a:moveTo>
                  <a:pt x="38610" y="88235"/>
                </a:moveTo>
                <a:cubicBezTo>
                  <a:pt x="39484" y="88235"/>
                  <a:pt x="39921" y="87186"/>
                  <a:pt x="39310" y="86574"/>
                </a:cubicBezTo>
                <a:cubicBezTo>
                  <a:pt x="38698" y="85962"/>
                  <a:pt x="37627" y="86399"/>
                  <a:pt x="37627" y="87273"/>
                </a:cubicBezTo>
                <a:cubicBezTo>
                  <a:pt x="37627" y="87798"/>
                  <a:pt x="38086" y="88235"/>
                  <a:pt x="38610" y="88235"/>
                </a:cubicBezTo>
                <a:close/>
                <a:moveTo>
                  <a:pt x="33803" y="88126"/>
                </a:moveTo>
                <a:cubicBezTo>
                  <a:pt x="34568" y="88126"/>
                  <a:pt x="34939" y="87186"/>
                  <a:pt x="34393" y="86662"/>
                </a:cubicBezTo>
                <a:cubicBezTo>
                  <a:pt x="33847" y="86115"/>
                  <a:pt x="32929" y="86487"/>
                  <a:pt x="32929" y="87273"/>
                </a:cubicBezTo>
                <a:cubicBezTo>
                  <a:pt x="32929" y="87732"/>
                  <a:pt x="33323" y="88126"/>
                  <a:pt x="33803" y="88126"/>
                </a:cubicBezTo>
                <a:close/>
                <a:moveTo>
                  <a:pt x="28974" y="87994"/>
                </a:moveTo>
                <a:cubicBezTo>
                  <a:pt x="29608" y="87973"/>
                  <a:pt x="29936" y="87208"/>
                  <a:pt x="29477" y="86749"/>
                </a:cubicBezTo>
                <a:cubicBezTo>
                  <a:pt x="29018" y="86290"/>
                  <a:pt x="28231" y="86618"/>
                  <a:pt x="28253" y="87273"/>
                </a:cubicBezTo>
                <a:cubicBezTo>
                  <a:pt x="28253" y="87667"/>
                  <a:pt x="28559" y="87994"/>
                  <a:pt x="28974" y="87994"/>
                </a:cubicBezTo>
                <a:close/>
                <a:moveTo>
                  <a:pt x="24145" y="87841"/>
                </a:moveTo>
                <a:cubicBezTo>
                  <a:pt x="24670" y="87841"/>
                  <a:pt x="24932" y="87208"/>
                  <a:pt x="24560" y="86836"/>
                </a:cubicBezTo>
                <a:cubicBezTo>
                  <a:pt x="24189" y="86465"/>
                  <a:pt x="23555" y="86727"/>
                  <a:pt x="23555" y="87251"/>
                </a:cubicBezTo>
                <a:cubicBezTo>
                  <a:pt x="23555" y="87579"/>
                  <a:pt x="23817" y="87841"/>
                  <a:pt x="24145" y="87841"/>
                </a:cubicBezTo>
                <a:close/>
                <a:moveTo>
                  <a:pt x="19316" y="87710"/>
                </a:moveTo>
                <a:cubicBezTo>
                  <a:pt x="19731" y="87710"/>
                  <a:pt x="19928" y="87230"/>
                  <a:pt x="19644" y="86924"/>
                </a:cubicBezTo>
                <a:cubicBezTo>
                  <a:pt x="19360" y="86640"/>
                  <a:pt x="18857" y="86858"/>
                  <a:pt x="18857" y="87251"/>
                </a:cubicBezTo>
                <a:cubicBezTo>
                  <a:pt x="18857" y="87514"/>
                  <a:pt x="19054" y="87710"/>
                  <a:pt x="19316" y="87710"/>
                </a:cubicBezTo>
                <a:close/>
                <a:moveTo>
                  <a:pt x="14487" y="87579"/>
                </a:moveTo>
                <a:cubicBezTo>
                  <a:pt x="14880" y="87536"/>
                  <a:pt x="14880" y="86967"/>
                  <a:pt x="14487" y="86924"/>
                </a:cubicBezTo>
                <a:cubicBezTo>
                  <a:pt x="14028" y="86880"/>
                  <a:pt x="14028" y="87623"/>
                  <a:pt x="14487" y="87579"/>
                </a:cubicBezTo>
                <a:close/>
                <a:moveTo>
                  <a:pt x="9658" y="87448"/>
                </a:moveTo>
                <a:cubicBezTo>
                  <a:pt x="9767" y="87448"/>
                  <a:pt x="9855" y="87361"/>
                  <a:pt x="9855" y="87251"/>
                </a:cubicBezTo>
                <a:cubicBezTo>
                  <a:pt x="9855" y="87011"/>
                  <a:pt x="9483" y="87011"/>
                  <a:pt x="9483" y="87251"/>
                </a:cubicBezTo>
                <a:cubicBezTo>
                  <a:pt x="9483" y="87361"/>
                  <a:pt x="9549" y="87426"/>
                  <a:pt x="9658" y="87448"/>
                </a:cubicBezTo>
                <a:close/>
                <a:moveTo>
                  <a:pt x="4829" y="87295"/>
                </a:moveTo>
                <a:cubicBezTo>
                  <a:pt x="4873" y="87295"/>
                  <a:pt x="4895" y="87273"/>
                  <a:pt x="4895" y="87251"/>
                </a:cubicBezTo>
                <a:cubicBezTo>
                  <a:pt x="4895" y="87186"/>
                  <a:pt x="4785" y="87186"/>
                  <a:pt x="4785" y="87251"/>
                </a:cubicBezTo>
                <a:cubicBezTo>
                  <a:pt x="4785" y="87273"/>
                  <a:pt x="4807" y="87295"/>
                  <a:pt x="4829" y="87295"/>
                </a:cubicBezTo>
                <a:close/>
                <a:moveTo>
                  <a:pt x="149591" y="82510"/>
                </a:moveTo>
                <a:cubicBezTo>
                  <a:pt x="149656" y="82510"/>
                  <a:pt x="149700" y="82466"/>
                  <a:pt x="149700" y="82422"/>
                </a:cubicBezTo>
                <a:cubicBezTo>
                  <a:pt x="149700" y="82379"/>
                  <a:pt x="149656" y="82335"/>
                  <a:pt x="149591" y="82335"/>
                </a:cubicBezTo>
                <a:cubicBezTo>
                  <a:pt x="149547" y="82335"/>
                  <a:pt x="149503" y="82379"/>
                  <a:pt x="149503" y="82422"/>
                </a:cubicBezTo>
                <a:cubicBezTo>
                  <a:pt x="149503" y="82466"/>
                  <a:pt x="149547" y="82510"/>
                  <a:pt x="149591" y="82510"/>
                </a:cubicBezTo>
                <a:close/>
                <a:moveTo>
                  <a:pt x="144784" y="82663"/>
                </a:moveTo>
                <a:cubicBezTo>
                  <a:pt x="144980" y="82663"/>
                  <a:pt x="145068" y="82401"/>
                  <a:pt x="144937" y="82269"/>
                </a:cubicBezTo>
                <a:cubicBezTo>
                  <a:pt x="144784" y="82117"/>
                  <a:pt x="144543" y="82226"/>
                  <a:pt x="144543" y="82422"/>
                </a:cubicBezTo>
                <a:cubicBezTo>
                  <a:pt x="144543" y="82554"/>
                  <a:pt x="144653" y="82663"/>
                  <a:pt x="144784" y="82663"/>
                </a:cubicBezTo>
                <a:close/>
                <a:moveTo>
                  <a:pt x="139955" y="82794"/>
                </a:moveTo>
                <a:cubicBezTo>
                  <a:pt x="140282" y="82794"/>
                  <a:pt x="140435" y="82401"/>
                  <a:pt x="140217" y="82160"/>
                </a:cubicBezTo>
                <a:cubicBezTo>
                  <a:pt x="139976" y="81920"/>
                  <a:pt x="139583" y="82095"/>
                  <a:pt x="139583" y="82422"/>
                </a:cubicBezTo>
                <a:cubicBezTo>
                  <a:pt x="139561" y="82641"/>
                  <a:pt x="139736" y="82794"/>
                  <a:pt x="139955" y="82794"/>
                </a:cubicBezTo>
                <a:close/>
                <a:moveTo>
                  <a:pt x="135126" y="82925"/>
                </a:moveTo>
                <a:cubicBezTo>
                  <a:pt x="135584" y="82925"/>
                  <a:pt x="135803" y="82379"/>
                  <a:pt x="135475" y="82073"/>
                </a:cubicBezTo>
                <a:cubicBezTo>
                  <a:pt x="135147" y="81745"/>
                  <a:pt x="134623" y="81964"/>
                  <a:pt x="134623" y="82422"/>
                </a:cubicBezTo>
                <a:cubicBezTo>
                  <a:pt x="134601" y="82707"/>
                  <a:pt x="134841" y="82925"/>
                  <a:pt x="135126" y="82925"/>
                </a:cubicBezTo>
                <a:close/>
                <a:moveTo>
                  <a:pt x="130297" y="83078"/>
                </a:moveTo>
                <a:cubicBezTo>
                  <a:pt x="130865" y="83078"/>
                  <a:pt x="131149" y="82379"/>
                  <a:pt x="130755" y="81964"/>
                </a:cubicBezTo>
                <a:cubicBezTo>
                  <a:pt x="130340" y="81570"/>
                  <a:pt x="129663" y="81854"/>
                  <a:pt x="129663" y="82422"/>
                </a:cubicBezTo>
                <a:cubicBezTo>
                  <a:pt x="129663" y="82772"/>
                  <a:pt x="129947" y="83078"/>
                  <a:pt x="130297" y="83078"/>
                </a:cubicBezTo>
                <a:close/>
                <a:moveTo>
                  <a:pt x="125489" y="83209"/>
                </a:moveTo>
                <a:cubicBezTo>
                  <a:pt x="126167" y="83209"/>
                  <a:pt x="126538" y="82379"/>
                  <a:pt x="126036" y="81876"/>
                </a:cubicBezTo>
                <a:cubicBezTo>
                  <a:pt x="125555" y="81374"/>
                  <a:pt x="124703" y="81745"/>
                  <a:pt x="124725" y="82444"/>
                </a:cubicBezTo>
                <a:cubicBezTo>
                  <a:pt x="124725" y="82859"/>
                  <a:pt x="125052" y="83187"/>
                  <a:pt x="125489" y="83209"/>
                </a:cubicBezTo>
                <a:close/>
                <a:moveTo>
                  <a:pt x="120660" y="83340"/>
                </a:moveTo>
                <a:cubicBezTo>
                  <a:pt x="121469" y="83340"/>
                  <a:pt x="121862" y="82357"/>
                  <a:pt x="121294" y="81789"/>
                </a:cubicBezTo>
                <a:cubicBezTo>
                  <a:pt x="120726" y="81199"/>
                  <a:pt x="119743" y="81614"/>
                  <a:pt x="119743" y="82422"/>
                </a:cubicBezTo>
                <a:cubicBezTo>
                  <a:pt x="119743" y="82925"/>
                  <a:pt x="120158" y="83340"/>
                  <a:pt x="120660" y="83340"/>
                </a:cubicBezTo>
                <a:close/>
                <a:moveTo>
                  <a:pt x="115831" y="83471"/>
                </a:moveTo>
                <a:cubicBezTo>
                  <a:pt x="116749" y="83471"/>
                  <a:pt x="117230" y="82335"/>
                  <a:pt x="116574" y="81680"/>
                </a:cubicBezTo>
                <a:cubicBezTo>
                  <a:pt x="115919" y="81024"/>
                  <a:pt x="114782" y="81505"/>
                  <a:pt x="114782" y="82422"/>
                </a:cubicBezTo>
                <a:cubicBezTo>
                  <a:pt x="114782" y="82991"/>
                  <a:pt x="115263" y="83471"/>
                  <a:pt x="115831" y="83471"/>
                </a:cubicBezTo>
                <a:close/>
                <a:moveTo>
                  <a:pt x="111002" y="83602"/>
                </a:moveTo>
                <a:cubicBezTo>
                  <a:pt x="112051" y="83602"/>
                  <a:pt x="112575" y="82335"/>
                  <a:pt x="111833" y="81592"/>
                </a:cubicBezTo>
                <a:cubicBezTo>
                  <a:pt x="111090" y="80849"/>
                  <a:pt x="109822" y="81374"/>
                  <a:pt x="109822" y="82422"/>
                </a:cubicBezTo>
                <a:cubicBezTo>
                  <a:pt x="109822" y="83078"/>
                  <a:pt x="110347" y="83602"/>
                  <a:pt x="111002" y="83602"/>
                </a:cubicBezTo>
                <a:close/>
                <a:moveTo>
                  <a:pt x="106173" y="83733"/>
                </a:moveTo>
                <a:cubicBezTo>
                  <a:pt x="107353" y="83733"/>
                  <a:pt x="107921" y="82313"/>
                  <a:pt x="107113" y="81505"/>
                </a:cubicBezTo>
                <a:cubicBezTo>
                  <a:pt x="106282" y="80674"/>
                  <a:pt x="104862" y="81264"/>
                  <a:pt x="104862" y="82422"/>
                </a:cubicBezTo>
                <a:cubicBezTo>
                  <a:pt x="104862" y="83144"/>
                  <a:pt x="105452" y="83733"/>
                  <a:pt x="106173" y="83733"/>
                </a:cubicBezTo>
                <a:close/>
                <a:moveTo>
                  <a:pt x="101344" y="83865"/>
                </a:moveTo>
                <a:cubicBezTo>
                  <a:pt x="102633" y="83865"/>
                  <a:pt x="103267" y="82313"/>
                  <a:pt x="102371" y="81417"/>
                </a:cubicBezTo>
                <a:cubicBezTo>
                  <a:pt x="101453" y="80521"/>
                  <a:pt x="99924" y="81155"/>
                  <a:pt x="99924" y="82422"/>
                </a:cubicBezTo>
                <a:cubicBezTo>
                  <a:pt x="99924" y="83209"/>
                  <a:pt x="100558" y="83865"/>
                  <a:pt x="101344" y="83865"/>
                </a:cubicBezTo>
                <a:close/>
                <a:moveTo>
                  <a:pt x="96515" y="83974"/>
                </a:moveTo>
                <a:cubicBezTo>
                  <a:pt x="97914" y="83974"/>
                  <a:pt x="98591" y="82313"/>
                  <a:pt x="97630" y="81330"/>
                </a:cubicBezTo>
                <a:cubicBezTo>
                  <a:pt x="96646" y="80347"/>
                  <a:pt x="94964" y="81046"/>
                  <a:pt x="94964" y="82422"/>
                </a:cubicBezTo>
                <a:cubicBezTo>
                  <a:pt x="94964" y="83275"/>
                  <a:pt x="95663" y="83974"/>
                  <a:pt x="96515" y="83974"/>
                </a:cubicBezTo>
                <a:close/>
                <a:moveTo>
                  <a:pt x="91708" y="84083"/>
                </a:moveTo>
                <a:cubicBezTo>
                  <a:pt x="93172" y="84083"/>
                  <a:pt x="93915" y="82291"/>
                  <a:pt x="92866" y="81242"/>
                </a:cubicBezTo>
                <a:cubicBezTo>
                  <a:pt x="91817" y="80194"/>
                  <a:pt x="90047" y="80937"/>
                  <a:pt x="90047" y="82422"/>
                </a:cubicBezTo>
                <a:cubicBezTo>
                  <a:pt x="90047" y="83340"/>
                  <a:pt x="90790" y="84083"/>
                  <a:pt x="91708" y="84083"/>
                </a:cubicBezTo>
                <a:close/>
                <a:moveTo>
                  <a:pt x="86879" y="84171"/>
                </a:moveTo>
                <a:cubicBezTo>
                  <a:pt x="88430" y="84171"/>
                  <a:pt x="89195" y="82291"/>
                  <a:pt x="88103" y="81199"/>
                </a:cubicBezTo>
                <a:cubicBezTo>
                  <a:pt x="87010" y="80106"/>
                  <a:pt x="85131" y="80871"/>
                  <a:pt x="85131" y="82422"/>
                </a:cubicBezTo>
                <a:cubicBezTo>
                  <a:pt x="85131" y="83384"/>
                  <a:pt x="85917" y="84171"/>
                  <a:pt x="86879" y="84171"/>
                </a:cubicBezTo>
                <a:close/>
                <a:moveTo>
                  <a:pt x="82050" y="84236"/>
                </a:moveTo>
                <a:cubicBezTo>
                  <a:pt x="83645" y="84236"/>
                  <a:pt x="84453" y="82291"/>
                  <a:pt x="83317" y="81155"/>
                </a:cubicBezTo>
                <a:cubicBezTo>
                  <a:pt x="82181" y="80019"/>
                  <a:pt x="80236" y="80827"/>
                  <a:pt x="80236" y="82422"/>
                </a:cubicBezTo>
                <a:cubicBezTo>
                  <a:pt x="80236" y="83428"/>
                  <a:pt x="81045" y="84236"/>
                  <a:pt x="82050" y="84236"/>
                </a:cubicBezTo>
                <a:close/>
                <a:moveTo>
                  <a:pt x="77221" y="84258"/>
                </a:moveTo>
                <a:cubicBezTo>
                  <a:pt x="78860" y="84258"/>
                  <a:pt x="79668" y="82291"/>
                  <a:pt x="78510" y="81133"/>
                </a:cubicBezTo>
                <a:cubicBezTo>
                  <a:pt x="77352" y="79975"/>
                  <a:pt x="75385" y="80784"/>
                  <a:pt x="75385" y="82422"/>
                </a:cubicBezTo>
                <a:cubicBezTo>
                  <a:pt x="75385" y="83428"/>
                  <a:pt x="76216" y="84258"/>
                  <a:pt x="77221" y="84258"/>
                </a:cubicBezTo>
                <a:close/>
                <a:moveTo>
                  <a:pt x="72392" y="84236"/>
                </a:moveTo>
                <a:cubicBezTo>
                  <a:pt x="74009" y="84236"/>
                  <a:pt x="74817" y="82291"/>
                  <a:pt x="73681" y="81155"/>
                </a:cubicBezTo>
                <a:cubicBezTo>
                  <a:pt x="72545" y="80019"/>
                  <a:pt x="70600" y="80827"/>
                  <a:pt x="70600" y="82422"/>
                </a:cubicBezTo>
                <a:cubicBezTo>
                  <a:pt x="70600" y="83428"/>
                  <a:pt x="71409" y="84236"/>
                  <a:pt x="72392" y="84236"/>
                </a:cubicBezTo>
                <a:close/>
                <a:moveTo>
                  <a:pt x="67563" y="84171"/>
                </a:moveTo>
                <a:cubicBezTo>
                  <a:pt x="69114" y="84171"/>
                  <a:pt x="69901" y="82291"/>
                  <a:pt x="68808" y="81199"/>
                </a:cubicBezTo>
                <a:cubicBezTo>
                  <a:pt x="67716" y="80106"/>
                  <a:pt x="65837" y="80871"/>
                  <a:pt x="65837" y="82422"/>
                </a:cubicBezTo>
                <a:cubicBezTo>
                  <a:pt x="65837" y="83384"/>
                  <a:pt x="66601" y="84171"/>
                  <a:pt x="67563" y="84171"/>
                </a:cubicBezTo>
                <a:close/>
                <a:moveTo>
                  <a:pt x="62734" y="84061"/>
                </a:moveTo>
                <a:cubicBezTo>
                  <a:pt x="64198" y="84061"/>
                  <a:pt x="64941" y="82313"/>
                  <a:pt x="63914" y="81264"/>
                </a:cubicBezTo>
                <a:cubicBezTo>
                  <a:pt x="62865" y="80237"/>
                  <a:pt x="61095" y="80980"/>
                  <a:pt x="61095" y="82422"/>
                </a:cubicBezTo>
                <a:cubicBezTo>
                  <a:pt x="61095" y="83340"/>
                  <a:pt x="61838" y="84061"/>
                  <a:pt x="62734" y="84061"/>
                </a:cubicBezTo>
                <a:close/>
                <a:moveTo>
                  <a:pt x="57927" y="83974"/>
                </a:moveTo>
                <a:cubicBezTo>
                  <a:pt x="59281" y="83974"/>
                  <a:pt x="59981" y="82313"/>
                  <a:pt x="59019" y="81330"/>
                </a:cubicBezTo>
                <a:cubicBezTo>
                  <a:pt x="58036" y="80368"/>
                  <a:pt x="56375" y="81046"/>
                  <a:pt x="56375" y="82422"/>
                </a:cubicBezTo>
                <a:cubicBezTo>
                  <a:pt x="56375" y="83275"/>
                  <a:pt x="57074" y="83974"/>
                  <a:pt x="57927" y="83974"/>
                </a:cubicBezTo>
                <a:close/>
                <a:moveTo>
                  <a:pt x="53098" y="83843"/>
                </a:moveTo>
                <a:cubicBezTo>
                  <a:pt x="54365" y="83843"/>
                  <a:pt x="54999" y="82313"/>
                  <a:pt x="54103" y="81417"/>
                </a:cubicBezTo>
                <a:cubicBezTo>
                  <a:pt x="53207" y="80521"/>
                  <a:pt x="51677" y="81155"/>
                  <a:pt x="51677" y="82422"/>
                </a:cubicBezTo>
                <a:cubicBezTo>
                  <a:pt x="51677" y="83209"/>
                  <a:pt x="52311" y="83843"/>
                  <a:pt x="53098" y="83843"/>
                </a:cubicBezTo>
                <a:close/>
                <a:moveTo>
                  <a:pt x="48268" y="83755"/>
                </a:moveTo>
                <a:cubicBezTo>
                  <a:pt x="49427" y="83755"/>
                  <a:pt x="49995" y="82357"/>
                  <a:pt x="49186" y="81527"/>
                </a:cubicBezTo>
                <a:cubicBezTo>
                  <a:pt x="48378" y="80718"/>
                  <a:pt x="46979" y="81286"/>
                  <a:pt x="46979" y="82444"/>
                </a:cubicBezTo>
                <a:cubicBezTo>
                  <a:pt x="46979" y="83165"/>
                  <a:pt x="47547" y="83755"/>
                  <a:pt x="48268" y="83755"/>
                </a:cubicBezTo>
                <a:close/>
                <a:moveTo>
                  <a:pt x="43439" y="83624"/>
                </a:moveTo>
                <a:cubicBezTo>
                  <a:pt x="44488" y="83624"/>
                  <a:pt x="45013" y="82357"/>
                  <a:pt x="44270" y="81614"/>
                </a:cubicBezTo>
                <a:cubicBezTo>
                  <a:pt x="43527" y="80871"/>
                  <a:pt x="42260" y="81395"/>
                  <a:pt x="42260" y="82444"/>
                </a:cubicBezTo>
                <a:cubicBezTo>
                  <a:pt x="42260" y="83100"/>
                  <a:pt x="42784" y="83624"/>
                  <a:pt x="43439" y="83624"/>
                </a:cubicBezTo>
                <a:close/>
                <a:moveTo>
                  <a:pt x="38610" y="83471"/>
                </a:moveTo>
                <a:cubicBezTo>
                  <a:pt x="39528" y="83471"/>
                  <a:pt x="39987" y="82357"/>
                  <a:pt x="39353" y="81723"/>
                </a:cubicBezTo>
                <a:cubicBezTo>
                  <a:pt x="38698" y="81068"/>
                  <a:pt x="37583" y="81527"/>
                  <a:pt x="37583" y="82444"/>
                </a:cubicBezTo>
                <a:cubicBezTo>
                  <a:pt x="37583" y="83012"/>
                  <a:pt x="38042" y="83471"/>
                  <a:pt x="38610" y="83471"/>
                </a:cubicBezTo>
                <a:close/>
                <a:moveTo>
                  <a:pt x="33803" y="83362"/>
                </a:moveTo>
                <a:cubicBezTo>
                  <a:pt x="34612" y="83362"/>
                  <a:pt x="35005" y="82379"/>
                  <a:pt x="34437" y="81811"/>
                </a:cubicBezTo>
                <a:cubicBezTo>
                  <a:pt x="33869" y="81221"/>
                  <a:pt x="32886" y="81636"/>
                  <a:pt x="32886" y="82444"/>
                </a:cubicBezTo>
                <a:cubicBezTo>
                  <a:pt x="32886" y="82947"/>
                  <a:pt x="33301" y="83362"/>
                  <a:pt x="33803" y="83362"/>
                </a:cubicBezTo>
                <a:close/>
                <a:moveTo>
                  <a:pt x="28974" y="83209"/>
                </a:moveTo>
                <a:cubicBezTo>
                  <a:pt x="29652" y="83209"/>
                  <a:pt x="30001" y="82357"/>
                  <a:pt x="29520" y="81876"/>
                </a:cubicBezTo>
                <a:cubicBezTo>
                  <a:pt x="29018" y="81395"/>
                  <a:pt x="28188" y="81723"/>
                  <a:pt x="28188" y="82422"/>
                </a:cubicBezTo>
                <a:cubicBezTo>
                  <a:pt x="28188" y="82859"/>
                  <a:pt x="28537" y="83209"/>
                  <a:pt x="28974" y="83209"/>
                </a:cubicBezTo>
                <a:close/>
                <a:moveTo>
                  <a:pt x="24145" y="83056"/>
                </a:moveTo>
                <a:cubicBezTo>
                  <a:pt x="24691" y="83056"/>
                  <a:pt x="24976" y="82379"/>
                  <a:pt x="24582" y="81985"/>
                </a:cubicBezTo>
                <a:cubicBezTo>
                  <a:pt x="24189" y="81592"/>
                  <a:pt x="23511" y="81876"/>
                  <a:pt x="23511" y="82422"/>
                </a:cubicBezTo>
                <a:cubicBezTo>
                  <a:pt x="23511" y="82772"/>
                  <a:pt x="23796" y="83056"/>
                  <a:pt x="24145" y="83056"/>
                </a:cubicBezTo>
                <a:close/>
                <a:moveTo>
                  <a:pt x="19316" y="82925"/>
                </a:moveTo>
                <a:cubicBezTo>
                  <a:pt x="19753" y="82925"/>
                  <a:pt x="19972" y="82401"/>
                  <a:pt x="19666" y="82095"/>
                </a:cubicBezTo>
                <a:cubicBezTo>
                  <a:pt x="19360" y="81767"/>
                  <a:pt x="18814" y="81985"/>
                  <a:pt x="18814" y="82444"/>
                </a:cubicBezTo>
                <a:cubicBezTo>
                  <a:pt x="18814" y="82707"/>
                  <a:pt x="19032" y="82925"/>
                  <a:pt x="19316" y="82925"/>
                </a:cubicBezTo>
                <a:close/>
                <a:moveTo>
                  <a:pt x="14487" y="82794"/>
                </a:moveTo>
                <a:cubicBezTo>
                  <a:pt x="14815" y="82794"/>
                  <a:pt x="14968" y="82401"/>
                  <a:pt x="14749" y="82182"/>
                </a:cubicBezTo>
                <a:cubicBezTo>
                  <a:pt x="14509" y="81942"/>
                  <a:pt x="14137" y="82117"/>
                  <a:pt x="14137" y="82444"/>
                </a:cubicBezTo>
                <a:cubicBezTo>
                  <a:pt x="14116" y="82641"/>
                  <a:pt x="14290" y="82794"/>
                  <a:pt x="14487" y="82794"/>
                </a:cubicBezTo>
                <a:close/>
                <a:moveTo>
                  <a:pt x="9658" y="82663"/>
                </a:moveTo>
                <a:cubicBezTo>
                  <a:pt x="9855" y="82663"/>
                  <a:pt x="9964" y="82422"/>
                  <a:pt x="9833" y="82269"/>
                </a:cubicBezTo>
                <a:cubicBezTo>
                  <a:pt x="9680" y="82117"/>
                  <a:pt x="9440" y="82226"/>
                  <a:pt x="9440" y="82422"/>
                </a:cubicBezTo>
                <a:cubicBezTo>
                  <a:pt x="9440" y="82554"/>
                  <a:pt x="9527" y="82663"/>
                  <a:pt x="9658" y="82663"/>
                </a:cubicBezTo>
                <a:close/>
                <a:moveTo>
                  <a:pt x="4829" y="82510"/>
                </a:moveTo>
                <a:cubicBezTo>
                  <a:pt x="4873" y="82510"/>
                  <a:pt x="4916" y="82466"/>
                  <a:pt x="4916" y="82422"/>
                </a:cubicBezTo>
                <a:cubicBezTo>
                  <a:pt x="4916" y="82379"/>
                  <a:pt x="4873" y="82357"/>
                  <a:pt x="4829" y="82335"/>
                </a:cubicBezTo>
                <a:cubicBezTo>
                  <a:pt x="4785" y="82357"/>
                  <a:pt x="4763" y="82379"/>
                  <a:pt x="4763" y="82422"/>
                </a:cubicBezTo>
                <a:cubicBezTo>
                  <a:pt x="4763" y="82466"/>
                  <a:pt x="4785" y="82510"/>
                  <a:pt x="4829" y="82510"/>
                </a:cubicBezTo>
                <a:close/>
                <a:moveTo>
                  <a:pt x="154442" y="77615"/>
                </a:moveTo>
                <a:cubicBezTo>
                  <a:pt x="154442" y="77615"/>
                  <a:pt x="154442" y="77593"/>
                  <a:pt x="154442" y="77593"/>
                </a:cubicBezTo>
                <a:close/>
                <a:moveTo>
                  <a:pt x="149613" y="77725"/>
                </a:moveTo>
                <a:cubicBezTo>
                  <a:pt x="149787" y="77725"/>
                  <a:pt x="149482" y="77419"/>
                  <a:pt x="149482" y="77593"/>
                </a:cubicBezTo>
                <a:cubicBezTo>
                  <a:pt x="149482" y="77659"/>
                  <a:pt x="149547" y="77725"/>
                  <a:pt x="149613" y="77725"/>
                </a:cubicBezTo>
                <a:close/>
                <a:moveTo>
                  <a:pt x="144784" y="77856"/>
                </a:moveTo>
                <a:cubicBezTo>
                  <a:pt x="145002" y="77856"/>
                  <a:pt x="145111" y="77572"/>
                  <a:pt x="144958" y="77419"/>
                </a:cubicBezTo>
                <a:cubicBezTo>
                  <a:pt x="144805" y="77266"/>
                  <a:pt x="144521" y="77375"/>
                  <a:pt x="144521" y="77593"/>
                </a:cubicBezTo>
                <a:cubicBezTo>
                  <a:pt x="144521" y="77746"/>
                  <a:pt x="144631" y="77856"/>
                  <a:pt x="144784" y="77856"/>
                </a:cubicBezTo>
                <a:close/>
                <a:moveTo>
                  <a:pt x="139955" y="78009"/>
                </a:moveTo>
                <a:cubicBezTo>
                  <a:pt x="140304" y="78009"/>
                  <a:pt x="140501" y="77572"/>
                  <a:pt x="140239" y="77309"/>
                </a:cubicBezTo>
                <a:cubicBezTo>
                  <a:pt x="139976" y="77069"/>
                  <a:pt x="139561" y="77244"/>
                  <a:pt x="139561" y="77593"/>
                </a:cubicBezTo>
                <a:cubicBezTo>
                  <a:pt x="139561" y="77834"/>
                  <a:pt x="139736" y="78009"/>
                  <a:pt x="139955" y="78009"/>
                </a:cubicBezTo>
                <a:close/>
                <a:moveTo>
                  <a:pt x="135126" y="78140"/>
                </a:moveTo>
                <a:cubicBezTo>
                  <a:pt x="135628" y="78140"/>
                  <a:pt x="135868" y="77550"/>
                  <a:pt x="135519" y="77200"/>
                </a:cubicBezTo>
                <a:cubicBezTo>
                  <a:pt x="135169" y="76850"/>
                  <a:pt x="134579" y="77113"/>
                  <a:pt x="134579" y="77593"/>
                </a:cubicBezTo>
                <a:cubicBezTo>
                  <a:pt x="134579" y="77899"/>
                  <a:pt x="134820" y="78140"/>
                  <a:pt x="135126" y="78140"/>
                </a:cubicBezTo>
                <a:close/>
                <a:moveTo>
                  <a:pt x="130297" y="78271"/>
                </a:moveTo>
                <a:cubicBezTo>
                  <a:pt x="130908" y="78271"/>
                  <a:pt x="131192" y="77550"/>
                  <a:pt x="130777" y="77135"/>
                </a:cubicBezTo>
                <a:cubicBezTo>
                  <a:pt x="130362" y="76698"/>
                  <a:pt x="129641" y="77003"/>
                  <a:pt x="129641" y="77593"/>
                </a:cubicBezTo>
                <a:cubicBezTo>
                  <a:pt x="129641" y="77965"/>
                  <a:pt x="129925" y="78271"/>
                  <a:pt x="130297" y="78271"/>
                </a:cubicBezTo>
                <a:close/>
                <a:moveTo>
                  <a:pt x="125489" y="78424"/>
                </a:moveTo>
                <a:cubicBezTo>
                  <a:pt x="126210" y="78424"/>
                  <a:pt x="126582" y="77528"/>
                  <a:pt x="126057" y="77025"/>
                </a:cubicBezTo>
                <a:cubicBezTo>
                  <a:pt x="125533" y="76501"/>
                  <a:pt x="124659" y="76872"/>
                  <a:pt x="124659" y="77593"/>
                </a:cubicBezTo>
                <a:cubicBezTo>
                  <a:pt x="124659" y="78052"/>
                  <a:pt x="125030" y="78424"/>
                  <a:pt x="125489" y="78424"/>
                </a:cubicBezTo>
                <a:close/>
                <a:moveTo>
                  <a:pt x="120660" y="78555"/>
                </a:moveTo>
                <a:cubicBezTo>
                  <a:pt x="121491" y="78555"/>
                  <a:pt x="121928" y="77528"/>
                  <a:pt x="121338" y="76938"/>
                </a:cubicBezTo>
                <a:cubicBezTo>
                  <a:pt x="120726" y="76326"/>
                  <a:pt x="119699" y="76763"/>
                  <a:pt x="119699" y="77593"/>
                </a:cubicBezTo>
                <a:cubicBezTo>
                  <a:pt x="119699" y="78118"/>
                  <a:pt x="120136" y="78555"/>
                  <a:pt x="120660" y="78555"/>
                </a:cubicBezTo>
                <a:close/>
                <a:moveTo>
                  <a:pt x="115831" y="78686"/>
                </a:moveTo>
                <a:cubicBezTo>
                  <a:pt x="116793" y="78686"/>
                  <a:pt x="117295" y="77506"/>
                  <a:pt x="116596" y="76829"/>
                </a:cubicBezTo>
                <a:cubicBezTo>
                  <a:pt x="115919" y="76129"/>
                  <a:pt x="114739" y="76610"/>
                  <a:pt x="114739" y="77593"/>
                </a:cubicBezTo>
                <a:cubicBezTo>
                  <a:pt x="114739" y="78205"/>
                  <a:pt x="115219" y="78686"/>
                  <a:pt x="115831" y="78686"/>
                </a:cubicBezTo>
                <a:close/>
                <a:moveTo>
                  <a:pt x="111002" y="78839"/>
                </a:moveTo>
                <a:cubicBezTo>
                  <a:pt x="112095" y="78839"/>
                  <a:pt x="112641" y="77506"/>
                  <a:pt x="111876" y="76719"/>
                </a:cubicBezTo>
                <a:cubicBezTo>
                  <a:pt x="111090" y="75955"/>
                  <a:pt x="109779" y="76501"/>
                  <a:pt x="109779" y="77593"/>
                </a:cubicBezTo>
                <a:cubicBezTo>
                  <a:pt x="109779" y="78271"/>
                  <a:pt x="110325" y="78839"/>
                  <a:pt x="111002" y="78839"/>
                </a:cubicBezTo>
                <a:close/>
                <a:moveTo>
                  <a:pt x="106173" y="78970"/>
                </a:moveTo>
                <a:cubicBezTo>
                  <a:pt x="107397" y="78970"/>
                  <a:pt x="108009" y="77484"/>
                  <a:pt x="107135" y="76632"/>
                </a:cubicBezTo>
                <a:cubicBezTo>
                  <a:pt x="106282" y="75780"/>
                  <a:pt x="104818" y="76392"/>
                  <a:pt x="104818" y="77593"/>
                </a:cubicBezTo>
                <a:cubicBezTo>
                  <a:pt x="104818" y="78358"/>
                  <a:pt x="105430" y="78970"/>
                  <a:pt x="106173" y="78970"/>
                </a:cubicBezTo>
                <a:close/>
                <a:moveTo>
                  <a:pt x="101344" y="79101"/>
                </a:moveTo>
                <a:cubicBezTo>
                  <a:pt x="102677" y="79101"/>
                  <a:pt x="103354" y="77484"/>
                  <a:pt x="102415" y="76545"/>
                </a:cubicBezTo>
                <a:cubicBezTo>
                  <a:pt x="101475" y="75583"/>
                  <a:pt x="99858" y="76260"/>
                  <a:pt x="99858" y="77593"/>
                </a:cubicBezTo>
                <a:cubicBezTo>
                  <a:pt x="99858" y="78424"/>
                  <a:pt x="100514" y="79101"/>
                  <a:pt x="101344" y="79101"/>
                </a:cubicBezTo>
                <a:close/>
                <a:moveTo>
                  <a:pt x="96537" y="79210"/>
                </a:moveTo>
                <a:cubicBezTo>
                  <a:pt x="97979" y="79210"/>
                  <a:pt x="98700" y="77484"/>
                  <a:pt x="97673" y="76457"/>
                </a:cubicBezTo>
                <a:cubicBezTo>
                  <a:pt x="96646" y="75430"/>
                  <a:pt x="94898" y="76151"/>
                  <a:pt x="94898" y="77593"/>
                </a:cubicBezTo>
                <a:cubicBezTo>
                  <a:pt x="94898" y="78489"/>
                  <a:pt x="95641" y="79210"/>
                  <a:pt x="96537" y="79210"/>
                </a:cubicBezTo>
                <a:close/>
                <a:moveTo>
                  <a:pt x="91708" y="79341"/>
                </a:moveTo>
                <a:cubicBezTo>
                  <a:pt x="93259" y="79341"/>
                  <a:pt x="94024" y="77462"/>
                  <a:pt x="92932" y="76370"/>
                </a:cubicBezTo>
                <a:cubicBezTo>
                  <a:pt x="91839" y="75277"/>
                  <a:pt x="89960" y="76042"/>
                  <a:pt x="89960" y="77593"/>
                </a:cubicBezTo>
                <a:cubicBezTo>
                  <a:pt x="89960" y="78555"/>
                  <a:pt x="90747" y="79341"/>
                  <a:pt x="91708" y="79341"/>
                </a:cubicBezTo>
                <a:close/>
                <a:moveTo>
                  <a:pt x="86879" y="79451"/>
                </a:moveTo>
                <a:cubicBezTo>
                  <a:pt x="88540" y="79451"/>
                  <a:pt x="89370" y="77462"/>
                  <a:pt x="88190" y="76282"/>
                </a:cubicBezTo>
                <a:cubicBezTo>
                  <a:pt x="87010" y="75102"/>
                  <a:pt x="85022" y="75933"/>
                  <a:pt x="85022" y="77593"/>
                </a:cubicBezTo>
                <a:cubicBezTo>
                  <a:pt x="85022" y="78620"/>
                  <a:pt x="85852" y="79451"/>
                  <a:pt x="86879" y="79451"/>
                </a:cubicBezTo>
                <a:close/>
                <a:moveTo>
                  <a:pt x="82050" y="79538"/>
                </a:moveTo>
                <a:cubicBezTo>
                  <a:pt x="83776" y="79538"/>
                  <a:pt x="84650" y="77440"/>
                  <a:pt x="83426" y="76217"/>
                </a:cubicBezTo>
                <a:cubicBezTo>
                  <a:pt x="82203" y="75015"/>
                  <a:pt x="80105" y="75867"/>
                  <a:pt x="80105" y="77593"/>
                </a:cubicBezTo>
                <a:cubicBezTo>
                  <a:pt x="80105" y="78664"/>
                  <a:pt x="80979" y="79538"/>
                  <a:pt x="82050" y="79538"/>
                </a:cubicBezTo>
                <a:close/>
                <a:moveTo>
                  <a:pt x="77221" y="79560"/>
                </a:moveTo>
                <a:cubicBezTo>
                  <a:pt x="78969" y="79560"/>
                  <a:pt x="79843" y="77440"/>
                  <a:pt x="78619" y="76217"/>
                </a:cubicBezTo>
                <a:cubicBezTo>
                  <a:pt x="77374" y="74971"/>
                  <a:pt x="75254" y="75845"/>
                  <a:pt x="75254" y="77593"/>
                </a:cubicBezTo>
                <a:cubicBezTo>
                  <a:pt x="75254" y="78686"/>
                  <a:pt x="76128" y="79560"/>
                  <a:pt x="77221" y="79560"/>
                </a:cubicBezTo>
                <a:close/>
                <a:moveTo>
                  <a:pt x="72392" y="79538"/>
                </a:moveTo>
                <a:cubicBezTo>
                  <a:pt x="74118" y="79538"/>
                  <a:pt x="74992" y="77440"/>
                  <a:pt x="73768" y="76217"/>
                </a:cubicBezTo>
                <a:cubicBezTo>
                  <a:pt x="72545" y="75015"/>
                  <a:pt x="70447" y="75867"/>
                  <a:pt x="70447" y="77593"/>
                </a:cubicBezTo>
                <a:cubicBezTo>
                  <a:pt x="70447" y="78664"/>
                  <a:pt x="71321" y="79538"/>
                  <a:pt x="72392" y="79538"/>
                </a:cubicBezTo>
                <a:close/>
                <a:moveTo>
                  <a:pt x="67563" y="79451"/>
                </a:moveTo>
                <a:cubicBezTo>
                  <a:pt x="69223" y="79451"/>
                  <a:pt x="70032" y="77462"/>
                  <a:pt x="68874" y="76304"/>
                </a:cubicBezTo>
                <a:cubicBezTo>
                  <a:pt x="67716" y="75124"/>
                  <a:pt x="65727" y="75955"/>
                  <a:pt x="65727" y="77593"/>
                </a:cubicBezTo>
                <a:cubicBezTo>
                  <a:pt x="65727" y="78620"/>
                  <a:pt x="66558" y="79451"/>
                  <a:pt x="67563" y="79451"/>
                </a:cubicBezTo>
                <a:close/>
                <a:moveTo>
                  <a:pt x="62734" y="79341"/>
                </a:moveTo>
                <a:cubicBezTo>
                  <a:pt x="64285" y="79341"/>
                  <a:pt x="65072" y="77462"/>
                  <a:pt x="63979" y="76370"/>
                </a:cubicBezTo>
                <a:cubicBezTo>
                  <a:pt x="62887" y="75277"/>
                  <a:pt x="61008" y="76042"/>
                  <a:pt x="61008" y="77593"/>
                </a:cubicBezTo>
                <a:cubicBezTo>
                  <a:pt x="61008" y="78555"/>
                  <a:pt x="61794" y="79341"/>
                  <a:pt x="62734" y="79341"/>
                </a:cubicBezTo>
                <a:close/>
                <a:moveTo>
                  <a:pt x="57927" y="79210"/>
                </a:moveTo>
                <a:cubicBezTo>
                  <a:pt x="59369" y="79210"/>
                  <a:pt x="60090" y="77484"/>
                  <a:pt x="59063" y="76457"/>
                </a:cubicBezTo>
                <a:cubicBezTo>
                  <a:pt x="58058" y="75430"/>
                  <a:pt x="56310" y="76151"/>
                  <a:pt x="56310" y="77593"/>
                </a:cubicBezTo>
                <a:cubicBezTo>
                  <a:pt x="56310" y="78489"/>
                  <a:pt x="57031" y="79210"/>
                  <a:pt x="57927" y="79210"/>
                </a:cubicBezTo>
                <a:close/>
                <a:moveTo>
                  <a:pt x="53098" y="79101"/>
                </a:moveTo>
                <a:cubicBezTo>
                  <a:pt x="54409" y="79101"/>
                  <a:pt x="55086" y="77506"/>
                  <a:pt x="54146" y="76566"/>
                </a:cubicBezTo>
                <a:cubicBezTo>
                  <a:pt x="53207" y="75627"/>
                  <a:pt x="51612" y="76304"/>
                  <a:pt x="51612" y="77615"/>
                </a:cubicBezTo>
                <a:cubicBezTo>
                  <a:pt x="51612" y="78446"/>
                  <a:pt x="52267" y="79101"/>
                  <a:pt x="53098" y="79101"/>
                </a:cubicBezTo>
                <a:close/>
                <a:moveTo>
                  <a:pt x="48268" y="78970"/>
                </a:moveTo>
                <a:cubicBezTo>
                  <a:pt x="49470" y="78948"/>
                  <a:pt x="50060" y="77506"/>
                  <a:pt x="49208" y="76654"/>
                </a:cubicBezTo>
                <a:cubicBezTo>
                  <a:pt x="48356" y="75823"/>
                  <a:pt x="46914" y="76413"/>
                  <a:pt x="46914" y="77615"/>
                </a:cubicBezTo>
                <a:cubicBezTo>
                  <a:pt x="46914" y="78358"/>
                  <a:pt x="47504" y="78970"/>
                  <a:pt x="48268" y="78970"/>
                </a:cubicBezTo>
                <a:close/>
                <a:moveTo>
                  <a:pt x="43439" y="78839"/>
                </a:moveTo>
                <a:cubicBezTo>
                  <a:pt x="44532" y="78839"/>
                  <a:pt x="45078" y="77528"/>
                  <a:pt x="44313" y="76763"/>
                </a:cubicBezTo>
                <a:cubicBezTo>
                  <a:pt x="43549" y="75976"/>
                  <a:pt x="42238" y="76523"/>
                  <a:pt x="42238" y="77615"/>
                </a:cubicBezTo>
                <a:cubicBezTo>
                  <a:pt x="42216" y="78293"/>
                  <a:pt x="42762" y="78839"/>
                  <a:pt x="43439" y="78839"/>
                </a:cubicBezTo>
                <a:close/>
                <a:moveTo>
                  <a:pt x="38610" y="78708"/>
                </a:moveTo>
                <a:cubicBezTo>
                  <a:pt x="39594" y="78708"/>
                  <a:pt x="40074" y="77528"/>
                  <a:pt x="39397" y="76829"/>
                </a:cubicBezTo>
                <a:cubicBezTo>
                  <a:pt x="38698" y="76151"/>
                  <a:pt x="37518" y="76632"/>
                  <a:pt x="37518" y="77615"/>
                </a:cubicBezTo>
                <a:cubicBezTo>
                  <a:pt x="37518" y="78205"/>
                  <a:pt x="38020" y="78708"/>
                  <a:pt x="38610" y="78708"/>
                </a:cubicBezTo>
                <a:close/>
                <a:moveTo>
                  <a:pt x="33803" y="78555"/>
                </a:moveTo>
                <a:cubicBezTo>
                  <a:pt x="34634" y="78555"/>
                  <a:pt x="35049" y="77550"/>
                  <a:pt x="34459" y="76960"/>
                </a:cubicBezTo>
                <a:cubicBezTo>
                  <a:pt x="33869" y="76370"/>
                  <a:pt x="32864" y="76785"/>
                  <a:pt x="32864" y="77615"/>
                </a:cubicBezTo>
                <a:cubicBezTo>
                  <a:pt x="32864" y="78140"/>
                  <a:pt x="33279" y="78555"/>
                  <a:pt x="33803" y="78555"/>
                </a:cubicBezTo>
                <a:close/>
                <a:moveTo>
                  <a:pt x="28974" y="78424"/>
                </a:moveTo>
                <a:cubicBezTo>
                  <a:pt x="29673" y="78424"/>
                  <a:pt x="30045" y="77550"/>
                  <a:pt x="29542" y="77047"/>
                </a:cubicBezTo>
                <a:cubicBezTo>
                  <a:pt x="29018" y="76545"/>
                  <a:pt x="28166" y="76916"/>
                  <a:pt x="28166" y="77615"/>
                </a:cubicBezTo>
                <a:cubicBezTo>
                  <a:pt x="28166" y="78074"/>
                  <a:pt x="28515" y="78424"/>
                  <a:pt x="28974" y="78424"/>
                </a:cubicBezTo>
                <a:close/>
                <a:moveTo>
                  <a:pt x="24145" y="78293"/>
                </a:moveTo>
                <a:cubicBezTo>
                  <a:pt x="24735" y="78293"/>
                  <a:pt x="25041" y="77572"/>
                  <a:pt x="24604" y="77135"/>
                </a:cubicBezTo>
                <a:cubicBezTo>
                  <a:pt x="24189" y="76719"/>
                  <a:pt x="23468" y="77025"/>
                  <a:pt x="23468" y="77615"/>
                </a:cubicBezTo>
                <a:cubicBezTo>
                  <a:pt x="23468" y="77987"/>
                  <a:pt x="23774" y="78293"/>
                  <a:pt x="24145" y="78293"/>
                </a:cubicBezTo>
                <a:close/>
                <a:moveTo>
                  <a:pt x="19316" y="78140"/>
                </a:moveTo>
                <a:cubicBezTo>
                  <a:pt x="19775" y="78140"/>
                  <a:pt x="20015" y="77572"/>
                  <a:pt x="19688" y="77244"/>
                </a:cubicBezTo>
                <a:cubicBezTo>
                  <a:pt x="19360" y="76916"/>
                  <a:pt x="18792" y="77156"/>
                  <a:pt x="18792" y="77615"/>
                </a:cubicBezTo>
                <a:cubicBezTo>
                  <a:pt x="18792" y="77899"/>
                  <a:pt x="19032" y="78140"/>
                  <a:pt x="19316" y="78140"/>
                </a:cubicBezTo>
                <a:close/>
                <a:moveTo>
                  <a:pt x="14487" y="78009"/>
                </a:moveTo>
                <a:cubicBezTo>
                  <a:pt x="14837" y="78009"/>
                  <a:pt x="14990" y="77593"/>
                  <a:pt x="14749" y="77353"/>
                </a:cubicBezTo>
                <a:cubicBezTo>
                  <a:pt x="14509" y="77113"/>
                  <a:pt x="14116" y="77266"/>
                  <a:pt x="14094" y="77615"/>
                </a:cubicBezTo>
                <a:cubicBezTo>
                  <a:pt x="14094" y="77834"/>
                  <a:pt x="14269" y="78009"/>
                  <a:pt x="14487" y="78009"/>
                </a:cubicBezTo>
                <a:close/>
                <a:moveTo>
                  <a:pt x="9658" y="77856"/>
                </a:moveTo>
                <a:cubicBezTo>
                  <a:pt x="9877" y="77856"/>
                  <a:pt x="9986" y="77615"/>
                  <a:pt x="9833" y="77462"/>
                </a:cubicBezTo>
                <a:cubicBezTo>
                  <a:pt x="9680" y="77309"/>
                  <a:pt x="9418" y="77419"/>
                  <a:pt x="9418" y="77615"/>
                </a:cubicBezTo>
                <a:cubicBezTo>
                  <a:pt x="9418" y="77746"/>
                  <a:pt x="9527" y="77856"/>
                  <a:pt x="9658" y="77856"/>
                </a:cubicBezTo>
                <a:close/>
                <a:moveTo>
                  <a:pt x="4829" y="77725"/>
                </a:moveTo>
                <a:cubicBezTo>
                  <a:pt x="4895" y="77725"/>
                  <a:pt x="4938" y="77681"/>
                  <a:pt x="4938" y="77615"/>
                </a:cubicBezTo>
                <a:cubicBezTo>
                  <a:pt x="4938" y="77484"/>
                  <a:pt x="4742" y="77484"/>
                  <a:pt x="4742" y="77615"/>
                </a:cubicBezTo>
                <a:cubicBezTo>
                  <a:pt x="4720" y="77681"/>
                  <a:pt x="4785" y="77725"/>
                  <a:pt x="4829" y="77725"/>
                </a:cubicBezTo>
                <a:close/>
                <a:moveTo>
                  <a:pt x="154442" y="72808"/>
                </a:moveTo>
                <a:lnTo>
                  <a:pt x="154442" y="72808"/>
                </a:lnTo>
                <a:cubicBezTo>
                  <a:pt x="154442" y="72808"/>
                  <a:pt x="154442" y="72808"/>
                  <a:pt x="154442" y="72808"/>
                </a:cubicBezTo>
                <a:close/>
                <a:moveTo>
                  <a:pt x="149613" y="72939"/>
                </a:moveTo>
                <a:cubicBezTo>
                  <a:pt x="149831" y="72939"/>
                  <a:pt x="149460" y="72590"/>
                  <a:pt x="149482" y="72808"/>
                </a:cubicBezTo>
                <a:cubicBezTo>
                  <a:pt x="149482" y="72874"/>
                  <a:pt x="149525" y="72939"/>
                  <a:pt x="149613" y="72939"/>
                </a:cubicBezTo>
                <a:close/>
                <a:moveTo>
                  <a:pt x="144784" y="73070"/>
                </a:moveTo>
                <a:cubicBezTo>
                  <a:pt x="144937" y="73070"/>
                  <a:pt x="145046" y="72939"/>
                  <a:pt x="145046" y="72786"/>
                </a:cubicBezTo>
                <a:cubicBezTo>
                  <a:pt x="145046" y="72437"/>
                  <a:pt x="144500" y="72437"/>
                  <a:pt x="144500" y="72786"/>
                </a:cubicBezTo>
                <a:cubicBezTo>
                  <a:pt x="144500" y="72939"/>
                  <a:pt x="144631" y="73070"/>
                  <a:pt x="144784" y="73070"/>
                </a:cubicBezTo>
                <a:close/>
                <a:moveTo>
                  <a:pt x="139955" y="73223"/>
                </a:moveTo>
                <a:cubicBezTo>
                  <a:pt x="140326" y="73223"/>
                  <a:pt x="140501" y="72764"/>
                  <a:pt x="140239" y="72502"/>
                </a:cubicBezTo>
                <a:cubicBezTo>
                  <a:pt x="139976" y="72240"/>
                  <a:pt x="139539" y="72437"/>
                  <a:pt x="139539" y="72808"/>
                </a:cubicBezTo>
                <a:cubicBezTo>
                  <a:pt x="139539" y="73027"/>
                  <a:pt x="139736" y="73223"/>
                  <a:pt x="139955" y="73223"/>
                </a:cubicBezTo>
                <a:close/>
                <a:moveTo>
                  <a:pt x="135126" y="73354"/>
                </a:moveTo>
                <a:cubicBezTo>
                  <a:pt x="135628" y="73354"/>
                  <a:pt x="135868" y="72764"/>
                  <a:pt x="135519" y="72415"/>
                </a:cubicBezTo>
                <a:cubicBezTo>
                  <a:pt x="135169" y="72065"/>
                  <a:pt x="134579" y="72305"/>
                  <a:pt x="134579" y="72808"/>
                </a:cubicBezTo>
                <a:cubicBezTo>
                  <a:pt x="134579" y="73114"/>
                  <a:pt x="134820" y="73354"/>
                  <a:pt x="135126" y="73354"/>
                </a:cubicBezTo>
                <a:close/>
                <a:moveTo>
                  <a:pt x="130297" y="73507"/>
                </a:moveTo>
                <a:cubicBezTo>
                  <a:pt x="130930" y="73485"/>
                  <a:pt x="131236" y="72742"/>
                  <a:pt x="130799" y="72305"/>
                </a:cubicBezTo>
                <a:cubicBezTo>
                  <a:pt x="130362" y="71868"/>
                  <a:pt x="129597" y="72174"/>
                  <a:pt x="129619" y="72808"/>
                </a:cubicBezTo>
                <a:cubicBezTo>
                  <a:pt x="129619" y="73180"/>
                  <a:pt x="129925" y="73507"/>
                  <a:pt x="130297" y="73507"/>
                </a:cubicBezTo>
                <a:close/>
                <a:moveTo>
                  <a:pt x="125489" y="73638"/>
                </a:moveTo>
                <a:cubicBezTo>
                  <a:pt x="126232" y="73638"/>
                  <a:pt x="126604" y="72721"/>
                  <a:pt x="126079" y="72196"/>
                </a:cubicBezTo>
                <a:cubicBezTo>
                  <a:pt x="125533" y="71672"/>
                  <a:pt x="124637" y="72043"/>
                  <a:pt x="124637" y="72808"/>
                </a:cubicBezTo>
                <a:cubicBezTo>
                  <a:pt x="124637" y="73267"/>
                  <a:pt x="125009" y="73638"/>
                  <a:pt x="125489" y="73638"/>
                </a:cubicBezTo>
                <a:close/>
                <a:moveTo>
                  <a:pt x="120660" y="73769"/>
                </a:moveTo>
                <a:cubicBezTo>
                  <a:pt x="121534" y="73769"/>
                  <a:pt x="121950" y="72721"/>
                  <a:pt x="121338" y="72109"/>
                </a:cubicBezTo>
                <a:cubicBezTo>
                  <a:pt x="120726" y="71497"/>
                  <a:pt x="119677" y="71934"/>
                  <a:pt x="119677" y="72808"/>
                </a:cubicBezTo>
                <a:cubicBezTo>
                  <a:pt x="119677" y="73332"/>
                  <a:pt x="120114" y="73769"/>
                  <a:pt x="120660" y="73769"/>
                </a:cubicBezTo>
                <a:close/>
                <a:moveTo>
                  <a:pt x="115831" y="73901"/>
                </a:moveTo>
                <a:cubicBezTo>
                  <a:pt x="116815" y="73901"/>
                  <a:pt x="117317" y="72721"/>
                  <a:pt x="116618" y="72000"/>
                </a:cubicBezTo>
                <a:cubicBezTo>
                  <a:pt x="115919" y="71300"/>
                  <a:pt x="114717" y="71803"/>
                  <a:pt x="114717" y="72808"/>
                </a:cubicBezTo>
                <a:cubicBezTo>
                  <a:pt x="114717" y="73420"/>
                  <a:pt x="115219" y="73901"/>
                  <a:pt x="115831" y="73901"/>
                </a:cubicBezTo>
                <a:close/>
                <a:moveTo>
                  <a:pt x="111002" y="74054"/>
                </a:moveTo>
                <a:cubicBezTo>
                  <a:pt x="112117" y="74054"/>
                  <a:pt x="112685" y="72699"/>
                  <a:pt x="111898" y="71912"/>
                </a:cubicBezTo>
                <a:cubicBezTo>
                  <a:pt x="111090" y="71104"/>
                  <a:pt x="109735" y="71672"/>
                  <a:pt x="109735" y="72808"/>
                </a:cubicBezTo>
                <a:cubicBezTo>
                  <a:pt x="109735" y="73485"/>
                  <a:pt x="110303" y="74054"/>
                  <a:pt x="111002" y="74054"/>
                </a:cubicBezTo>
                <a:close/>
                <a:moveTo>
                  <a:pt x="106173" y="74185"/>
                </a:moveTo>
                <a:cubicBezTo>
                  <a:pt x="107419" y="74185"/>
                  <a:pt x="108052" y="72699"/>
                  <a:pt x="107156" y="71803"/>
                </a:cubicBezTo>
                <a:cubicBezTo>
                  <a:pt x="106282" y="70929"/>
                  <a:pt x="104775" y="71563"/>
                  <a:pt x="104797" y="72808"/>
                </a:cubicBezTo>
                <a:cubicBezTo>
                  <a:pt x="104797" y="73573"/>
                  <a:pt x="105408" y="74185"/>
                  <a:pt x="106173" y="74185"/>
                </a:cubicBezTo>
                <a:close/>
                <a:moveTo>
                  <a:pt x="101344" y="74338"/>
                </a:moveTo>
                <a:cubicBezTo>
                  <a:pt x="102721" y="74338"/>
                  <a:pt x="103420" y="72677"/>
                  <a:pt x="102437" y="71716"/>
                </a:cubicBezTo>
                <a:cubicBezTo>
                  <a:pt x="101475" y="70732"/>
                  <a:pt x="99815" y="71431"/>
                  <a:pt x="99815" y="72808"/>
                </a:cubicBezTo>
                <a:cubicBezTo>
                  <a:pt x="99815" y="73660"/>
                  <a:pt x="100492" y="74338"/>
                  <a:pt x="101344" y="74338"/>
                </a:cubicBezTo>
                <a:close/>
                <a:moveTo>
                  <a:pt x="96537" y="74469"/>
                </a:moveTo>
                <a:cubicBezTo>
                  <a:pt x="98023" y="74469"/>
                  <a:pt x="98766" y="72655"/>
                  <a:pt x="97717" y="71606"/>
                </a:cubicBezTo>
                <a:cubicBezTo>
                  <a:pt x="96646" y="70557"/>
                  <a:pt x="94854" y="71300"/>
                  <a:pt x="94854" y="72786"/>
                </a:cubicBezTo>
                <a:cubicBezTo>
                  <a:pt x="94854" y="73704"/>
                  <a:pt x="95597" y="74469"/>
                  <a:pt x="96537" y="74469"/>
                </a:cubicBezTo>
                <a:close/>
                <a:moveTo>
                  <a:pt x="91708" y="74600"/>
                </a:moveTo>
                <a:cubicBezTo>
                  <a:pt x="93303" y="74600"/>
                  <a:pt x="94112" y="72655"/>
                  <a:pt x="92975" y="71497"/>
                </a:cubicBezTo>
                <a:cubicBezTo>
                  <a:pt x="91839" y="70361"/>
                  <a:pt x="89894" y="71169"/>
                  <a:pt x="89894" y="72786"/>
                </a:cubicBezTo>
                <a:cubicBezTo>
                  <a:pt x="89894" y="73791"/>
                  <a:pt x="90703" y="74600"/>
                  <a:pt x="91708" y="74600"/>
                </a:cubicBezTo>
                <a:close/>
                <a:moveTo>
                  <a:pt x="86879" y="74731"/>
                </a:moveTo>
                <a:cubicBezTo>
                  <a:pt x="88605" y="74731"/>
                  <a:pt x="89479" y="72633"/>
                  <a:pt x="88256" y="71410"/>
                </a:cubicBezTo>
                <a:cubicBezTo>
                  <a:pt x="87032" y="70186"/>
                  <a:pt x="84934" y="71060"/>
                  <a:pt x="84934" y="72786"/>
                </a:cubicBezTo>
                <a:cubicBezTo>
                  <a:pt x="84934" y="73857"/>
                  <a:pt x="85808" y="74731"/>
                  <a:pt x="86879" y="74731"/>
                </a:cubicBezTo>
                <a:close/>
                <a:moveTo>
                  <a:pt x="82050" y="74840"/>
                </a:moveTo>
                <a:cubicBezTo>
                  <a:pt x="83864" y="74840"/>
                  <a:pt x="84781" y="72633"/>
                  <a:pt x="83492" y="71344"/>
                </a:cubicBezTo>
                <a:cubicBezTo>
                  <a:pt x="82203" y="70055"/>
                  <a:pt x="79996" y="70973"/>
                  <a:pt x="79996" y="72786"/>
                </a:cubicBezTo>
                <a:cubicBezTo>
                  <a:pt x="79996" y="73922"/>
                  <a:pt x="80914" y="74840"/>
                  <a:pt x="82050" y="74840"/>
                </a:cubicBezTo>
                <a:close/>
                <a:moveTo>
                  <a:pt x="77221" y="74884"/>
                </a:moveTo>
                <a:cubicBezTo>
                  <a:pt x="79100" y="74884"/>
                  <a:pt x="80040" y="72633"/>
                  <a:pt x="78707" y="71300"/>
                </a:cubicBezTo>
                <a:cubicBezTo>
                  <a:pt x="77374" y="69967"/>
                  <a:pt x="75123" y="70907"/>
                  <a:pt x="75123" y="72786"/>
                </a:cubicBezTo>
                <a:cubicBezTo>
                  <a:pt x="75123" y="73944"/>
                  <a:pt x="76063" y="74884"/>
                  <a:pt x="77221" y="74884"/>
                </a:cubicBezTo>
                <a:close/>
                <a:moveTo>
                  <a:pt x="72392" y="74840"/>
                </a:moveTo>
                <a:cubicBezTo>
                  <a:pt x="74227" y="74840"/>
                  <a:pt x="75145" y="72633"/>
                  <a:pt x="73834" y="71344"/>
                </a:cubicBezTo>
                <a:cubicBezTo>
                  <a:pt x="72545" y="70055"/>
                  <a:pt x="70338" y="70973"/>
                  <a:pt x="70338" y="72786"/>
                </a:cubicBezTo>
                <a:cubicBezTo>
                  <a:pt x="70338" y="73922"/>
                  <a:pt x="71256" y="74840"/>
                  <a:pt x="72392" y="74840"/>
                </a:cubicBezTo>
                <a:close/>
                <a:moveTo>
                  <a:pt x="67563" y="74709"/>
                </a:moveTo>
                <a:cubicBezTo>
                  <a:pt x="69289" y="74709"/>
                  <a:pt x="70141" y="72633"/>
                  <a:pt x="68939" y="71431"/>
                </a:cubicBezTo>
                <a:cubicBezTo>
                  <a:pt x="67716" y="70208"/>
                  <a:pt x="65640" y="71060"/>
                  <a:pt x="65640" y="72786"/>
                </a:cubicBezTo>
                <a:cubicBezTo>
                  <a:pt x="65640" y="73857"/>
                  <a:pt x="66514" y="74709"/>
                  <a:pt x="67563" y="74709"/>
                </a:cubicBezTo>
                <a:close/>
                <a:moveTo>
                  <a:pt x="62734" y="74578"/>
                </a:moveTo>
                <a:cubicBezTo>
                  <a:pt x="64351" y="74578"/>
                  <a:pt x="65137" y="72655"/>
                  <a:pt x="64023" y="71519"/>
                </a:cubicBezTo>
                <a:cubicBezTo>
                  <a:pt x="62887" y="70383"/>
                  <a:pt x="60942" y="71191"/>
                  <a:pt x="60942" y="72786"/>
                </a:cubicBezTo>
                <a:cubicBezTo>
                  <a:pt x="60964" y="73769"/>
                  <a:pt x="61750" y="74578"/>
                  <a:pt x="62734" y="74578"/>
                </a:cubicBezTo>
                <a:close/>
                <a:moveTo>
                  <a:pt x="57927" y="74447"/>
                </a:moveTo>
                <a:cubicBezTo>
                  <a:pt x="59391" y="74447"/>
                  <a:pt x="60133" y="72655"/>
                  <a:pt x="59085" y="71606"/>
                </a:cubicBezTo>
                <a:cubicBezTo>
                  <a:pt x="58058" y="70557"/>
                  <a:pt x="56266" y="71300"/>
                  <a:pt x="56266" y="72786"/>
                </a:cubicBezTo>
                <a:cubicBezTo>
                  <a:pt x="56266" y="73704"/>
                  <a:pt x="57009" y="74447"/>
                  <a:pt x="57927" y="74447"/>
                </a:cubicBezTo>
                <a:close/>
                <a:moveTo>
                  <a:pt x="53098" y="74316"/>
                </a:moveTo>
                <a:cubicBezTo>
                  <a:pt x="54452" y="74316"/>
                  <a:pt x="55130" y="72677"/>
                  <a:pt x="54168" y="71716"/>
                </a:cubicBezTo>
                <a:cubicBezTo>
                  <a:pt x="53207" y="70754"/>
                  <a:pt x="51568" y="71431"/>
                  <a:pt x="51568" y="72786"/>
                </a:cubicBezTo>
                <a:cubicBezTo>
                  <a:pt x="51568" y="73638"/>
                  <a:pt x="52245" y="74316"/>
                  <a:pt x="53098" y="74316"/>
                </a:cubicBezTo>
                <a:close/>
                <a:moveTo>
                  <a:pt x="48268" y="74163"/>
                </a:moveTo>
                <a:cubicBezTo>
                  <a:pt x="49492" y="74163"/>
                  <a:pt x="50082" y="72677"/>
                  <a:pt x="49208" y="71825"/>
                </a:cubicBezTo>
                <a:cubicBezTo>
                  <a:pt x="48356" y="70973"/>
                  <a:pt x="46892" y="71584"/>
                  <a:pt x="46892" y="72808"/>
                </a:cubicBezTo>
                <a:cubicBezTo>
                  <a:pt x="46892" y="73551"/>
                  <a:pt x="47504" y="74163"/>
                  <a:pt x="48268" y="74163"/>
                </a:cubicBezTo>
                <a:close/>
                <a:moveTo>
                  <a:pt x="43439" y="74032"/>
                </a:moveTo>
                <a:cubicBezTo>
                  <a:pt x="44554" y="74032"/>
                  <a:pt x="45122" y="72699"/>
                  <a:pt x="44335" y="71912"/>
                </a:cubicBezTo>
                <a:cubicBezTo>
                  <a:pt x="43549" y="71126"/>
                  <a:pt x="42194" y="71672"/>
                  <a:pt x="42194" y="72786"/>
                </a:cubicBezTo>
                <a:cubicBezTo>
                  <a:pt x="42194" y="73485"/>
                  <a:pt x="42762" y="74032"/>
                  <a:pt x="43439" y="74032"/>
                </a:cubicBezTo>
                <a:close/>
                <a:moveTo>
                  <a:pt x="38610" y="73879"/>
                </a:moveTo>
                <a:cubicBezTo>
                  <a:pt x="39594" y="73879"/>
                  <a:pt x="40074" y="72699"/>
                  <a:pt x="39397" y="72021"/>
                </a:cubicBezTo>
                <a:cubicBezTo>
                  <a:pt x="38698" y="71322"/>
                  <a:pt x="37518" y="71825"/>
                  <a:pt x="37518" y="72786"/>
                </a:cubicBezTo>
                <a:cubicBezTo>
                  <a:pt x="37518" y="73398"/>
                  <a:pt x="38020" y="73879"/>
                  <a:pt x="38610" y="73879"/>
                </a:cubicBezTo>
                <a:close/>
                <a:moveTo>
                  <a:pt x="33781" y="73748"/>
                </a:moveTo>
                <a:cubicBezTo>
                  <a:pt x="34655" y="73748"/>
                  <a:pt x="35092" y="72721"/>
                  <a:pt x="34481" y="72109"/>
                </a:cubicBezTo>
                <a:cubicBezTo>
                  <a:pt x="33869" y="71497"/>
                  <a:pt x="32820" y="71934"/>
                  <a:pt x="32820" y="72786"/>
                </a:cubicBezTo>
                <a:cubicBezTo>
                  <a:pt x="32820" y="73311"/>
                  <a:pt x="33257" y="73748"/>
                  <a:pt x="33781" y="73748"/>
                </a:cubicBezTo>
                <a:close/>
                <a:moveTo>
                  <a:pt x="28974" y="73617"/>
                </a:moveTo>
                <a:cubicBezTo>
                  <a:pt x="29695" y="73617"/>
                  <a:pt x="30067" y="72742"/>
                  <a:pt x="29542" y="72218"/>
                </a:cubicBezTo>
                <a:cubicBezTo>
                  <a:pt x="29040" y="71694"/>
                  <a:pt x="28144" y="72065"/>
                  <a:pt x="28144" y="72786"/>
                </a:cubicBezTo>
                <a:cubicBezTo>
                  <a:pt x="28144" y="73245"/>
                  <a:pt x="28515" y="73617"/>
                  <a:pt x="28974" y="73617"/>
                </a:cubicBezTo>
                <a:close/>
                <a:moveTo>
                  <a:pt x="24145" y="73464"/>
                </a:moveTo>
                <a:cubicBezTo>
                  <a:pt x="24757" y="73464"/>
                  <a:pt x="25063" y="72742"/>
                  <a:pt x="24626" y="72305"/>
                </a:cubicBezTo>
                <a:cubicBezTo>
                  <a:pt x="24189" y="71868"/>
                  <a:pt x="23446" y="72174"/>
                  <a:pt x="23446" y="72786"/>
                </a:cubicBezTo>
                <a:cubicBezTo>
                  <a:pt x="23468" y="73158"/>
                  <a:pt x="23774" y="73464"/>
                  <a:pt x="24145" y="73464"/>
                </a:cubicBezTo>
                <a:close/>
                <a:moveTo>
                  <a:pt x="19316" y="73332"/>
                </a:moveTo>
                <a:cubicBezTo>
                  <a:pt x="19797" y="73332"/>
                  <a:pt x="20037" y="72742"/>
                  <a:pt x="19709" y="72393"/>
                </a:cubicBezTo>
                <a:cubicBezTo>
                  <a:pt x="19360" y="72065"/>
                  <a:pt x="18770" y="72305"/>
                  <a:pt x="18770" y="72786"/>
                </a:cubicBezTo>
                <a:cubicBezTo>
                  <a:pt x="18770" y="73092"/>
                  <a:pt x="19010" y="73332"/>
                  <a:pt x="19316" y="73332"/>
                </a:cubicBezTo>
                <a:close/>
                <a:moveTo>
                  <a:pt x="14487" y="73180"/>
                </a:moveTo>
                <a:cubicBezTo>
                  <a:pt x="14859" y="73201"/>
                  <a:pt x="15033" y="72764"/>
                  <a:pt x="14771" y="72502"/>
                </a:cubicBezTo>
                <a:cubicBezTo>
                  <a:pt x="14531" y="72240"/>
                  <a:pt x="14094" y="72437"/>
                  <a:pt x="14094" y="72786"/>
                </a:cubicBezTo>
                <a:cubicBezTo>
                  <a:pt x="14094" y="73005"/>
                  <a:pt x="14269" y="73180"/>
                  <a:pt x="14509" y="73180"/>
                </a:cubicBezTo>
                <a:close/>
                <a:moveTo>
                  <a:pt x="9658" y="73048"/>
                </a:moveTo>
                <a:cubicBezTo>
                  <a:pt x="9811" y="73048"/>
                  <a:pt x="9920" y="72939"/>
                  <a:pt x="9920" y="72786"/>
                </a:cubicBezTo>
                <a:cubicBezTo>
                  <a:pt x="9920" y="72458"/>
                  <a:pt x="9418" y="72458"/>
                  <a:pt x="9418" y="72786"/>
                </a:cubicBezTo>
                <a:cubicBezTo>
                  <a:pt x="9418" y="72917"/>
                  <a:pt x="9527" y="73048"/>
                  <a:pt x="9658" y="73048"/>
                </a:cubicBezTo>
                <a:close/>
                <a:moveTo>
                  <a:pt x="4829" y="72895"/>
                </a:moveTo>
                <a:cubicBezTo>
                  <a:pt x="4895" y="72917"/>
                  <a:pt x="4960" y="72852"/>
                  <a:pt x="4960" y="72786"/>
                </a:cubicBezTo>
                <a:cubicBezTo>
                  <a:pt x="4960" y="72633"/>
                  <a:pt x="4720" y="72633"/>
                  <a:pt x="4720" y="72786"/>
                </a:cubicBezTo>
                <a:cubicBezTo>
                  <a:pt x="4720" y="72852"/>
                  <a:pt x="4763" y="72917"/>
                  <a:pt x="4829" y="72895"/>
                </a:cubicBezTo>
                <a:close/>
                <a:moveTo>
                  <a:pt x="22" y="72808"/>
                </a:moveTo>
                <a:lnTo>
                  <a:pt x="22" y="72808"/>
                </a:lnTo>
                <a:cubicBezTo>
                  <a:pt x="22" y="72786"/>
                  <a:pt x="22" y="72786"/>
                  <a:pt x="22" y="72786"/>
                </a:cubicBezTo>
                <a:lnTo>
                  <a:pt x="0" y="72808"/>
                </a:lnTo>
                <a:close/>
                <a:moveTo>
                  <a:pt x="154442" y="67979"/>
                </a:moveTo>
                <a:cubicBezTo>
                  <a:pt x="154442" y="67979"/>
                  <a:pt x="154442" y="67979"/>
                  <a:pt x="154442" y="67957"/>
                </a:cubicBezTo>
                <a:cubicBezTo>
                  <a:pt x="154442" y="67957"/>
                  <a:pt x="154442" y="67957"/>
                  <a:pt x="154442" y="67957"/>
                </a:cubicBezTo>
                <a:lnTo>
                  <a:pt x="154442" y="67957"/>
                </a:lnTo>
                <a:cubicBezTo>
                  <a:pt x="154442" y="67957"/>
                  <a:pt x="154442" y="67979"/>
                  <a:pt x="154442" y="67979"/>
                </a:cubicBezTo>
                <a:close/>
                <a:moveTo>
                  <a:pt x="149613" y="68088"/>
                </a:moveTo>
                <a:cubicBezTo>
                  <a:pt x="149809" y="68088"/>
                  <a:pt x="149482" y="67760"/>
                  <a:pt x="149482" y="67957"/>
                </a:cubicBezTo>
                <a:cubicBezTo>
                  <a:pt x="149482" y="68045"/>
                  <a:pt x="149525" y="68088"/>
                  <a:pt x="149613" y="68088"/>
                </a:cubicBezTo>
                <a:close/>
                <a:moveTo>
                  <a:pt x="144784" y="68241"/>
                </a:moveTo>
                <a:cubicBezTo>
                  <a:pt x="145024" y="68241"/>
                  <a:pt x="145155" y="67957"/>
                  <a:pt x="144980" y="67782"/>
                </a:cubicBezTo>
                <a:cubicBezTo>
                  <a:pt x="144805" y="67608"/>
                  <a:pt x="144500" y="67717"/>
                  <a:pt x="144500" y="67979"/>
                </a:cubicBezTo>
                <a:cubicBezTo>
                  <a:pt x="144500" y="68132"/>
                  <a:pt x="144631" y="68241"/>
                  <a:pt x="144784" y="68241"/>
                </a:cubicBezTo>
                <a:close/>
                <a:moveTo>
                  <a:pt x="139955" y="68372"/>
                </a:moveTo>
                <a:cubicBezTo>
                  <a:pt x="140413" y="68307"/>
                  <a:pt x="140413" y="67629"/>
                  <a:pt x="139955" y="67564"/>
                </a:cubicBezTo>
                <a:cubicBezTo>
                  <a:pt x="139474" y="67476"/>
                  <a:pt x="139474" y="68460"/>
                  <a:pt x="139955" y="68372"/>
                </a:cubicBezTo>
                <a:close/>
                <a:moveTo>
                  <a:pt x="135126" y="68525"/>
                </a:moveTo>
                <a:cubicBezTo>
                  <a:pt x="135628" y="68525"/>
                  <a:pt x="135890" y="67913"/>
                  <a:pt x="135519" y="67564"/>
                </a:cubicBezTo>
                <a:cubicBezTo>
                  <a:pt x="135169" y="67214"/>
                  <a:pt x="134557" y="67455"/>
                  <a:pt x="134557" y="67957"/>
                </a:cubicBezTo>
                <a:cubicBezTo>
                  <a:pt x="134557" y="68263"/>
                  <a:pt x="134820" y="68525"/>
                  <a:pt x="135126" y="68525"/>
                </a:cubicBezTo>
                <a:close/>
                <a:moveTo>
                  <a:pt x="130297" y="68656"/>
                </a:moveTo>
                <a:cubicBezTo>
                  <a:pt x="130930" y="68656"/>
                  <a:pt x="131236" y="67913"/>
                  <a:pt x="130799" y="67476"/>
                </a:cubicBezTo>
                <a:cubicBezTo>
                  <a:pt x="130362" y="67039"/>
                  <a:pt x="129619" y="67345"/>
                  <a:pt x="129597" y="67957"/>
                </a:cubicBezTo>
                <a:cubicBezTo>
                  <a:pt x="129619" y="68350"/>
                  <a:pt x="129925" y="68656"/>
                  <a:pt x="130297" y="68656"/>
                </a:cubicBezTo>
                <a:close/>
                <a:moveTo>
                  <a:pt x="125467" y="68809"/>
                </a:moveTo>
                <a:cubicBezTo>
                  <a:pt x="126232" y="68809"/>
                  <a:pt x="126604" y="67892"/>
                  <a:pt x="126079" y="67367"/>
                </a:cubicBezTo>
                <a:cubicBezTo>
                  <a:pt x="125533" y="66821"/>
                  <a:pt x="124637" y="67214"/>
                  <a:pt x="124637" y="67957"/>
                </a:cubicBezTo>
                <a:cubicBezTo>
                  <a:pt x="124637" y="68438"/>
                  <a:pt x="125009" y="68809"/>
                  <a:pt x="125467" y="68809"/>
                </a:cubicBezTo>
                <a:close/>
                <a:moveTo>
                  <a:pt x="120660" y="68940"/>
                </a:moveTo>
                <a:cubicBezTo>
                  <a:pt x="121534" y="68940"/>
                  <a:pt x="121950" y="67892"/>
                  <a:pt x="121338" y="67258"/>
                </a:cubicBezTo>
                <a:cubicBezTo>
                  <a:pt x="120726" y="66646"/>
                  <a:pt x="119677" y="67083"/>
                  <a:pt x="119677" y="67957"/>
                </a:cubicBezTo>
                <a:cubicBezTo>
                  <a:pt x="119677" y="68503"/>
                  <a:pt x="120114" y="68940"/>
                  <a:pt x="120660" y="68940"/>
                </a:cubicBezTo>
                <a:close/>
                <a:moveTo>
                  <a:pt x="115831" y="69093"/>
                </a:moveTo>
                <a:cubicBezTo>
                  <a:pt x="116836" y="69093"/>
                  <a:pt x="117339" y="67870"/>
                  <a:pt x="116618" y="67171"/>
                </a:cubicBezTo>
                <a:cubicBezTo>
                  <a:pt x="115919" y="66449"/>
                  <a:pt x="114695" y="66952"/>
                  <a:pt x="114695" y="67957"/>
                </a:cubicBezTo>
                <a:cubicBezTo>
                  <a:pt x="114695" y="68591"/>
                  <a:pt x="115198" y="69093"/>
                  <a:pt x="115831" y="69093"/>
                </a:cubicBezTo>
                <a:close/>
                <a:moveTo>
                  <a:pt x="111002" y="69225"/>
                </a:moveTo>
                <a:cubicBezTo>
                  <a:pt x="112138" y="69225"/>
                  <a:pt x="112707" y="67870"/>
                  <a:pt x="111898" y="67061"/>
                </a:cubicBezTo>
                <a:cubicBezTo>
                  <a:pt x="111090" y="66253"/>
                  <a:pt x="109735" y="66821"/>
                  <a:pt x="109735" y="67957"/>
                </a:cubicBezTo>
                <a:cubicBezTo>
                  <a:pt x="109735" y="68656"/>
                  <a:pt x="110303" y="69225"/>
                  <a:pt x="111002" y="69225"/>
                </a:cubicBezTo>
                <a:close/>
                <a:moveTo>
                  <a:pt x="106173" y="69356"/>
                </a:moveTo>
                <a:cubicBezTo>
                  <a:pt x="107441" y="69377"/>
                  <a:pt x="108052" y="67848"/>
                  <a:pt x="107178" y="66974"/>
                </a:cubicBezTo>
                <a:cubicBezTo>
                  <a:pt x="106282" y="66078"/>
                  <a:pt x="104775" y="66712"/>
                  <a:pt x="104775" y="67957"/>
                </a:cubicBezTo>
                <a:cubicBezTo>
                  <a:pt x="104775" y="68744"/>
                  <a:pt x="105408" y="69356"/>
                  <a:pt x="106173" y="69356"/>
                </a:cubicBezTo>
                <a:close/>
                <a:moveTo>
                  <a:pt x="101344" y="69509"/>
                </a:moveTo>
                <a:cubicBezTo>
                  <a:pt x="102743" y="69509"/>
                  <a:pt x="103442" y="67848"/>
                  <a:pt x="102459" y="66865"/>
                </a:cubicBezTo>
                <a:cubicBezTo>
                  <a:pt x="101475" y="65881"/>
                  <a:pt x="99793" y="66581"/>
                  <a:pt x="99793" y="67957"/>
                </a:cubicBezTo>
                <a:cubicBezTo>
                  <a:pt x="99793" y="68809"/>
                  <a:pt x="100492" y="69509"/>
                  <a:pt x="101344" y="69509"/>
                </a:cubicBezTo>
                <a:close/>
                <a:moveTo>
                  <a:pt x="96515" y="69640"/>
                </a:moveTo>
                <a:cubicBezTo>
                  <a:pt x="98023" y="69640"/>
                  <a:pt x="98788" y="67826"/>
                  <a:pt x="97717" y="66755"/>
                </a:cubicBezTo>
                <a:cubicBezTo>
                  <a:pt x="96646" y="65707"/>
                  <a:pt x="94833" y="66449"/>
                  <a:pt x="94833" y="67957"/>
                </a:cubicBezTo>
                <a:cubicBezTo>
                  <a:pt x="94833" y="68897"/>
                  <a:pt x="95597" y="69640"/>
                  <a:pt x="96515" y="69640"/>
                </a:cubicBezTo>
                <a:close/>
                <a:moveTo>
                  <a:pt x="91708" y="69793"/>
                </a:moveTo>
                <a:cubicBezTo>
                  <a:pt x="93325" y="69793"/>
                  <a:pt x="94155" y="67826"/>
                  <a:pt x="92997" y="66668"/>
                </a:cubicBezTo>
                <a:cubicBezTo>
                  <a:pt x="91839" y="65510"/>
                  <a:pt x="89872" y="66318"/>
                  <a:pt x="89872" y="67957"/>
                </a:cubicBezTo>
                <a:cubicBezTo>
                  <a:pt x="89872" y="68984"/>
                  <a:pt x="90681" y="69793"/>
                  <a:pt x="91708" y="69793"/>
                </a:cubicBezTo>
                <a:close/>
                <a:moveTo>
                  <a:pt x="86879" y="69924"/>
                </a:moveTo>
                <a:cubicBezTo>
                  <a:pt x="88627" y="69924"/>
                  <a:pt x="89501" y="67804"/>
                  <a:pt x="88256" y="66581"/>
                </a:cubicBezTo>
                <a:cubicBezTo>
                  <a:pt x="87032" y="65335"/>
                  <a:pt x="84912" y="66209"/>
                  <a:pt x="84912" y="67957"/>
                </a:cubicBezTo>
                <a:cubicBezTo>
                  <a:pt x="84912" y="69050"/>
                  <a:pt x="85786" y="69924"/>
                  <a:pt x="86879" y="69924"/>
                </a:cubicBezTo>
                <a:close/>
                <a:moveTo>
                  <a:pt x="82050" y="70055"/>
                </a:moveTo>
                <a:cubicBezTo>
                  <a:pt x="83929" y="70055"/>
                  <a:pt x="84869" y="67804"/>
                  <a:pt x="83536" y="66471"/>
                </a:cubicBezTo>
                <a:cubicBezTo>
                  <a:pt x="82203" y="65138"/>
                  <a:pt x="79952" y="66078"/>
                  <a:pt x="79952" y="67957"/>
                </a:cubicBezTo>
                <a:cubicBezTo>
                  <a:pt x="79952" y="69115"/>
                  <a:pt x="80892" y="70055"/>
                  <a:pt x="82050" y="70055"/>
                </a:cubicBezTo>
                <a:close/>
                <a:moveTo>
                  <a:pt x="77221" y="70164"/>
                </a:moveTo>
                <a:cubicBezTo>
                  <a:pt x="79166" y="70164"/>
                  <a:pt x="80149" y="67804"/>
                  <a:pt x="78772" y="66428"/>
                </a:cubicBezTo>
                <a:cubicBezTo>
                  <a:pt x="77396" y="65051"/>
                  <a:pt x="75036" y="66034"/>
                  <a:pt x="75036" y="67979"/>
                </a:cubicBezTo>
                <a:cubicBezTo>
                  <a:pt x="75036" y="69181"/>
                  <a:pt x="76019" y="70164"/>
                  <a:pt x="77221" y="70164"/>
                </a:cubicBezTo>
                <a:close/>
                <a:moveTo>
                  <a:pt x="72392" y="70055"/>
                </a:moveTo>
                <a:cubicBezTo>
                  <a:pt x="74271" y="70055"/>
                  <a:pt x="75189" y="67804"/>
                  <a:pt x="73878" y="66493"/>
                </a:cubicBezTo>
                <a:cubicBezTo>
                  <a:pt x="72567" y="65160"/>
                  <a:pt x="70316" y="66100"/>
                  <a:pt x="70316" y="67957"/>
                </a:cubicBezTo>
                <a:cubicBezTo>
                  <a:pt x="70316" y="69115"/>
                  <a:pt x="71256" y="70055"/>
                  <a:pt x="72392" y="70055"/>
                </a:cubicBezTo>
                <a:close/>
                <a:moveTo>
                  <a:pt x="67563" y="69924"/>
                </a:moveTo>
                <a:cubicBezTo>
                  <a:pt x="69311" y="69924"/>
                  <a:pt x="70185" y="67804"/>
                  <a:pt x="68961" y="66581"/>
                </a:cubicBezTo>
                <a:cubicBezTo>
                  <a:pt x="67716" y="65335"/>
                  <a:pt x="65618" y="66209"/>
                  <a:pt x="65618" y="67957"/>
                </a:cubicBezTo>
                <a:cubicBezTo>
                  <a:pt x="65618" y="69050"/>
                  <a:pt x="66492" y="69924"/>
                  <a:pt x="67563" y="69924"/>
                </a:cubicBezTo>
                <a:close/>
                <a:moveTo>
                  <a:pt x="62734" y="69771"/>
                </a:moveTo>
                <a:cubicBezTo>
                  <a:pt x="64373" y="69793"/>
                  <a:pt x="65181" y="67826"/>
                  <a:pt x="64045" y="66668"/>
                </a:cubicBezTo>
                <a:cubicBezTo>
                  <a:pt x="62887" y="65532"/>
                  <a:pt x="60920" y="66340"/>
                  <a:pt x="60920" y="67957"/>
                </a:cubicBezTo>
                <a:cubicBezTo>
                  <a:pt x="60920" y="68962"/>
                  <a:pt x="61750" y="69771"/>
                  <a:pt x="62734" y="69771"/>
                </a:cubicBezTo>
                <a:close/>
                <a:moveTo>
                  <a:pt x="57927" y="69640"/>
                </a:moveTo>
                <a:cubicBezTo>
                  <a:pt x="59412" y="69640"/>
                  <a:pt x="60155" y="67826"/>
                  <a:pt x="59107" y="66777"/>
                </a:cubicBezTo>
                <a:cubicBezTo>
                  <a:pt x="58058" y="65728"/>
                  <a:pt x="56244" y="66471"/>
                  <a:pt x="56244" y="67957"/>
                </a:cubicBezTo>
                <a:cubicBezTo>
                  <a:pt x="56244" y="68875"/>
                  <a:pt x="56987" y="69640"/>
                  <a:pt x="57927" y="69640"/>
                </a:cubicBezTo>
                <a:close/>
                <a:moveTo>
                  <a:pt x="53098" y="69509"/>
                </a:moveTo>
                <a:cubicBezTo>
                  <a:pt x="54474" y="69509"/>
                  <a:pt x="55152" y="67848"/>
                  <a:pt x="54190" y="66865"/>
                </a:cubicBezTo>
                <a:cubicBezTo>
                  <a:pt x="53207" y="65903"/>
                  <a:pt x="51546" y="66581"/>
                  <a:pt x="51546" y="67957"/>
                </a:cubicBezTo>
                <a:cubicBezTo>
                  <a:pt x="51546" y="68809"/>
                  <a:pt x="52245" y="69509"/>
                  <a:pt x="53098" y="69509"/>
                </a:cubicBezTo>
                <a:close/>
                <a:moveTo>
                  <a:pt x="48268" y="69356"/>
                </a:moveTo>
                <a:cubicBezTo>
                  <a:pt x="49514" y="69356"/>
                  <a:pt x="50126" y="67848"/>
                  <a:pt x="49252" y="66974"/>
                </a:cubicBezTo>
                <a:cubicBezTo>
                  <a:pt x="48378" y="66100"/>
                  <a:pt x="46870" y="66712"/>
                  <a:pt x="46870" y="67957"/>
                </a:cubicBezTo>
                <a:cubicBezTo>
                  <a:pt x="46870" y="68722"/>
                  <a:pt x="47482" y="69356"/>
                  <a:pt x="48268" y="69356"/>
                </a:cubicBezTo>
                <a:close/>
                <a:moveTo>
                  <a:pt x="43439" y="69225"/>
                </a:moveTo>
                <a:cubicBezTo>
                  <a:pt x="44576" y="69225"/>
                  <a:pt x="45122" y="67870"/>
                  <a:pt x="44335" y="67061"/>
                </a:cubicBezTo>
                <a:cubicBezTo>
                  <a:pt x="43549" y="66275"/>
                  <a:pt x="42194" y="66843"/>
                  <a:pt x="42194" y="67957"/>
                </a:cubicBezTo>
                <a:cubicBezTo>
                  <a:pt x="42194" y="68656"/>
                  <a:pt x="42740" y="69225"/>
                  <a:pt x="43439" y="69225"/>
                </a:cubicBezTo>
                <a:close/>
                <a:moveTo>
                  <a:pt x="38610" y="69072"/>
                </a:moveTo>
                <a:cubicBezTo>
                  <a:pt x="39616" y="69072"/>
                  <a:pt x="40096" y="67870"/>
                  <a:pt x="39397" y="67171"/>
                </a:cubicBezTo>
                <a:cubicBezTo>
                  <a:pt x="38698" y="66471"/>
                  <a:pt x="37496" y="66974"/>
                  <a:pt x="37496" y="67957"/>
                </a:cubicBezTo>
                <a:cubicBezTo>
                  <a:pt x="37518" y="68569"/>
                  <a:pt x="37999" y="69072"/>
                  <a:pt x="38610" y="69072"/>
                </a:cubicBezTo>
                <a:close/>
                <a:moveTo>
                  <a:pt x="33781" y="68919"/>
                </a:moveTo>
                <a:cubicBezTo>
                  <a:pt x="34655" y="68919"/>
                  <a:pt x="35071" y="67892"/>
                  <a:pt x="34481" y="67280"/>
                </a:cubicBezTo>
                <a:cubicBezTo>
                  <a:pt x="33869" y="66668"/>
                  <a:pt x="32820" y="67105"/>
                  <a:pt x="32820" y="67957"/>
                </a:cubicBezTo>
                <a:cubicBezTo>
                  <a:pt x="32820" y="68503"/>
                  <a:pt x="33257" y="68919"/>
                  <a:pt x="33781" y="68919"/>
                </a:cubicBezTo>
                <a:close/>
                <a:moveTo>
                  <a:pt x="28974" y="68787"/>
                </a:moveTo>
                <a:cubicBezTo>
                  <a:pt x="29695" y="68787"/>
                  <a:pt x="30067" y="67913"/>
                  <a:pt x="29542" y="67389"/>
                </a:cubicBezTo>
                <a:cubicBezTo>
                  <a:pt x="29040" y="66865"/>
                  <a:pt x="28144" y="67236"/>
                  <a:pt x="28144" y="67979"/>
                </a:cubicBezTo>
                <a:cubicBezTo>
                  <a:pt x="28144" y="68416"/>
                  <a:pt x="28515" y="68787"/>
                  <a:pt x="28974" y="68787"/>
                </a:cubicBezTo>
                <a:close/>
                <a:moveTo>
                  <a:pt x="24145" y="68635"/>
                </a:moveTo>
                <a:cubicBezTo>
                  <a:pt x="24757" y="68635"/>
                  <a:pt x="25063" y="67913"/>
                  <a:pt x="24626" y="67476"/>
                </a:cubicBezTo>
                <a:cubicBezTo>
                  <a:pt x="24189" y="67039"/>
                  <a:pt x="23446" y="67345"/>
                  <a:pt x="23446" y="67957"/>
                </a:cubicBezTo>
                <a:cubicBezTo>
                  <a:pt x="23446" y="68350"/>
                  <a:pt x="23752" y="68635"/>
                  <a:pt x="24145" y="68635"/>
                </a:cubicBezTo>
                <a:close/>
                <a:moveTo>
                  <a:pt x="19316" y="68503"/>
                </a:moveTo>
                <a:cubicBezTo>
                  <a:pt x="19797" y="68503"/>
                  <a:pt x="20037" y="67913"/>
                  <a:pt x="19709" y="67586"/>
                </a:cubicBezTo>
                <a:cubicBezTo>
                  <a:pt x="19360" y="67236"/>
                  <a:pt x="18770" y="67476"/>
                  <a:pt x="18770" y="67957"/>
                </a:cubicBezTo>
                <a:cubicBezTo>
                  <a:pt x="18770" y="68263"/>
                  <a:pt x="19010" y="68503"/>
                  <a:pt x="19316" y="68503"/>
                </a:cubicBezTo>
                <a:close/>
                <a:moveTo>
                  <a:pt x="14487" y="68372"/>
                </a:moveTo>
                <a:cubicBezTo>
                  <a:pt x="14859" y="68372"/>
                  <a:pt x="15033" y="67935"/>
                  <a:pt x="14771" y="67673"/>
                </a:cubicBezTo>
                <a:cubicBezTo>
                  <a:pt x="14531" y="67433"/>
                  <a:pt x="14094" y="67608"/>
                  <a:pt x="14094" y="67957"/>
                </a:cubicBezTo>
                <a:cubicBezTo>
                  <a:pt x="14094" y="68176"/>
                  <a:pt x="14269" y="68372"/>
                  <a:pt x="14509" y="68372"/>
                </a:cubicBezTo>
                <a:close/>
                <a:moveTo>
                  <a:pt x="9658" y="68219"/>
                </a:moveTo>
                <a:cubicBezTo>
                  <a:pt x="9898" y="68219"/>
                  <a:pt x="10030" y="67935"/>
                  <a:pt x="9855" y="67760"/>
                </a:cubicBezTo>
                <a:cubicBezTo>
                  <a:pt x="9680" y="67586"/>
                  <a:pt x="9396" y="67717"/>
                  <a:pt x="9396" y="67957"/>
                </a:cubicBezTo>
                <a:cubicBezTo>
                  <a:pt x="9396" y="68110"/>
                  <a:pt x="9505" y="68219"/>
                  <a:pt x="9658" y="68219"/>
                </a:cubicBezTo>
                <a:close/>
                <a:moveTo>
                  <a:pt x="4829" y="68088"/>
                </a:moveTo>
                <a:cubicBezTo>
                  <a:pt x="4895" y="68088"/>
                  <a:pt x="4960" y="68023"/>
                  <a:pt x="4960" y="67957"/>
                </a:cubicBezTo>
                <a:cubicBezTo>
                  <a:pt x="4960" y="67804"/>
                  <a:pt x="4720" y="67804"/>
                  <a:pt x="4720" y="67957"/>
                </a:cubicBezTo>
                <a:cubicBezTo>
                  <a:pt x="4720" y="68023"/>
                  <a:pt x="4763" y="68088"/>
                  <a:pt x="4829" y="68088"/>
                </a:cubicBezTo>
                <a:close/>
                <a:moveTo>
                  <a:pt x="22" y="67979"/>
                </a:moveTo>
                <a:cubicBezTo>
                  <a:pt x="22" y="67979"/>
                  <a:pt x="22" y="67957"/>
                  <a:pt x="22" y="67957"/>
                </a:cubicBezTo>
                <a:cubicBezTo>
                  <a:pt x="22" y="67957"/>
                  <a:pt x="22" y="67957"/>
                  <a:pt x="22" y="67957"/>
                </a:cubicBezTo>
                <a:lnTo>
                  <a:pt x="0" y="67957"/>
                </a:lnTo>
                <a:cubicBezTo>
                  <a:pt x="0" y="67979"/>
                  <a:pt x="0" y="67979"/>
                  <a:pt x="22" y="67979"/>
                </a:cubicBezTo>
                <a:close/>
                <a:moveTo>
                  <a:pt x="154442" y="63150"/>
                </a:moveTo>
                <a:cubicBezTo>
                  <a:pt x="154442" y="63150"/>
                  <a:pt x="154442" y="63128"/>
                  <a:pt x="154442" y="63128"/>
                </a:cubicBezTo>
                <a:close/>
                <a:moveTo>
                  <a:pt x="149613" y="63259"/>
                </a:moveTo>
                <a:cubicBezTo>
                  <a:pt x="149809" y="63259"/>
                  <a:pt x="149482" y="62931"/>
                  <a:pt x="149482" y="63128"/>
                </a:cubicBezTo>
                <a:cubicBezTo>
                  <a:pt x="149482" y="63216"/>
                  <a:pt x="149525" y="63259"/>
                  <a:pt x="149613" y="63259"/>
                </a:cubicBezTo>
                <a:close/>
                <a:moveTo>
                  <a:pt x="144784" y="63412"/>
                </a:moveTo>
                <a:cubicBezTo>
                  <a:pt x="145024" y="63412"/>
                  <a:pt x="145155" y="63106"/>
                  <a:pt x="144980" y="62931"/>
                </a:cubicBezTo>
                <a:cubicBezTo>
                  <a:pt x="144805" y="62757"/>
                  <a:pt x="144500" y="62888"/>
                  <a:pt x="144500" y="63128"/>
                </a:cubicBezTo>
                <a:cubicBezTo>
                  <a:pt x="144500" y="63281"/>
                  <a:pt x="144631" y="63412"/>
                  <a:pt x="144784" y="63412"/>
                </a:cubicBezTo>
                <a:close/>
                <a:moveTo>
                  <a:pt x="139955" y="63543"/>
                </a:moveTo>
                <a:cubicBezTo>
                  <a:pt x="140326" y="63543"/>
                  <a:pt x="140501" y="63106"/>
                  <a:pt x="140239" y="62844"/>
                </a:cubicBezTo>
                <a:cubicBezTo>
                  <a:pt x="139976" y="62582"/>
                  <a:pt x="139539" y="62757"/>
                  <a:pt x="139539" y="63128"/>
                </a:cubicBezTo>
                <a:cubicBezTo>
                  <a:pt x="139539" y="63368"/>
                  <a:pt x="139736" y="63543"/>
                  <a:pt x="139955" y="63543"/>
                </a:cubicBezTo>
                <a:close/>
                <a:moveTo>
                  <a:pt x="135126" y="63674"/>
                </a:moveTo>
                <a:cubicBezTo>
                  <a:pt x="135628" y="63674"/>
                  <a:pt x="135868" y="63106"/>
                  <a:pt x="135519" y="62757"/>
                </a:cubicBezTo>
                <a:cubicBezTo>
                  <a:pt x="135169" y="62407"/>
                  <a:pt x="134579" y="62647"/>
                  <a:pt x="134579" y="63128"/>
                </a:cubicBezTo>
                <a:cubicBezTo>
                  <a:pt x="134579" y="63434"/>
                  <a:pt x="134820" y="63674"/>
                  <a:pt x="135126" y="63674"/>
                </a:cubicBezTo>
                <a:close/>
                <a:moveTo>
                  <a:pt x="130297" y="63827"/>
                </a:moveTo>
                <a:cubicBezTo>
                  <a:pt x="130930" y="63827"/>
                  <a:pt x="131236" y="63084"/>
                  <a:pt x="130799" y="62647"/>
                </a:cubicBezTo>
                <a:cubicBezTo>
                  <a:pt x="130362" y="62210"/>
                  <a:pt x="129597" y="62516"/>
                  <a:pt x="129597" y="63128"/>
                </a:cubicBezTo>
                <a:cubicBezTo>
                  <a:pt x="129619" y="63521"/>
                  <a:pt x="129925" y="63827"/>
                  <a:pt x="130297" y="63827"/>
                </a:cubicBezTo>
                <a:close/>
                <a:moveTo>
                  <a:pt x="125467" y="63958"/>
                </a:moveTo>
                <a:cubicBezTo>
                  <a:pt x="126210" y="63958"/>
                  <a:pt x="126582" y="63084"/>
                  <a:pt x="126057" y="62560"/>
                </a:cubicBezTo>
                <a:cubicBezTo>
                  <a:pt x="125533" y="62057"/>
                  <a:pt x="124659" y="62407"/>
                  <a:pt x="124659" y="63150"/>
                </a:cubicBezTo>
                <a:cubicBezTo>
                  <a:pt x="124659" y="63609"/>
                  <a:pt x="125030" y="63958"/>
                  <a:pt x="125467" y="63958"/>
                </a:cubicBezTo>
                <a:close/>
                <a:moveTo>
                  <a:pt x="120660" y="64111"/>
                </a:moveTo>
                <a:cubicBezTo>
                  <a:pt x="121512" y="64111"/>
                  <a:pt x="121950" y="63063"/>
                  <a:pt x="121338" y="62451"/>
                </a:cubicBezTo>
                <a:cubicBezTo>
                  <a:pt x="120726" y="61839"/>
                  <a:pt x="119677" y="62276"/>
                  <a:pt x="119677" y="63128"/>
                </a:cubicBezTo>
                <a:cubicBezTo>
                  <a:pt x="119677" y="63674"/>
                  <a:pt x="120114" y="64111"/>
                  <a:pt x="120660" y="64111"/>
                </a:cubicBezTo>
                <a:close/>
                <a:moveTo>
                  <a:pt x="115831" y="64243"/>
                </a:moveTo>
                <a:cubicBezTo>
                  <a:pt x="116815" y="64243"/>
                  <a:pt x="117317" y="63041"/>
                  <a:pt x="116618" y="62341"/>
                </a:cubicBezTo>
                <a:cubicBezTo>
                  <a:pt x="115919" y="61642"/>
                  <a:pt x="114717" y="62145"/>
                  <a:pt x="114717" y="63128"/>
                </a:cubicBezTo>
                <a:cubicBezTo>
                  <a:pt x="114717" y="63740"/>
                  <a:pt x="115219" y="64243"/>
                  <a:pt x="115831" y="64243"/>
                </a:cubicBezTo>
                <a:close/>
                <a:moveTo>
                  <a:pt x="111002" y="64395"/>
                </a:moveTo>
                <a:cubicBezTo>
                  <a:pt x="112117" y="64395"/>
                  <a:pt x="112685" y="63041"/>
                  <a:pt x="111898" y="62232"/>
                </a:cubicBezTo>
                <a:cubicBezTo>
                  <a:pt x="111090" y="61446"/>
                  <a:pt x="109735" y="62014"/>
                  <a:pt x="109735" y="63128"/>
                </a:cubicBezTo>
                <a:cubicBezTo>
                  <a:pt x="109735" y="63827"/>
                  <a:pt x="110303" y="64395"/>
                  <a:pt x="111002" y="64395"/>
                </a:cubicBezTo>
                <a:close/>
                <a:moveTo>
                  <a:pt x="106173" y="64527"/>
                </a:moveTo>
                <a:cubicBezTo>
                  <a:pt x="107419" y="64527"/>
                  <a:pt x="108031" y="63019"/>
                  <a:pt x="107156" y="62145"/>
                </a:cubicBezTo>
                <a:cubicBezTo>
                  <a:pt x="106282" y="61271"/>
                  <a:pt x="104775" y="61904"/>
                  <a:pt x="104775" y="63128"/>
                </a:cubicBezTo>
                <a:cubicBezTo>
                  <a:pt x="104797" y="63893"/>
                  <a:pt x="105408" y="64527"/>
                  <a:pt x="106173" y="64527"/>
                </a:cubicBezTo>
                <a:close/>
                <a:moveTo>
                  <a:pt x="101344" y="64680"/>
                </a:moveTo>
                <a:cubicBezTo>
                  <a:pt x="102721" y="64680"/>
                  <a:pt x="103398" y="63019"/>
                  <a:pt x="102437" y="62057"/>
                </a:cubicBezTo>
                <a:cubicBezTo>
                  <a:pt x="101475" y="61074"/>
                  <a:pt x="99815" y="61773"/>
                  <a:pt x="99815" y="63128"/>
                </a:cubicBezTo>
                <a:cubicBezTo>
                  <a:pt x="99815" y="63980"/>
                  <a:pt x="100492" y="64680"/>
                  <a:pt x="101344" y="64680"/>
                </a:cubicBezTo>
                <a:close/>
                <a:moveTo>
                  <a:pt x="96515" y="64811"/>
                </a:moveTo>
                <a:cubicBezTo>
                  <a:pt x="98023" y="64811"/>
                  <a:pt x="98766" y="62997"/>
                  <a:pt x="97695" y="61948"/>
                </a:cubicBezTo>
                <a:cubicBezTo>
                  <a:pt x="96646" y="60899"/>
                  <a:pt x="94854" y="61642"/>
                  <a:pt x="94854" y="63128"/>
                </a:cubicBezTo>
                <a:cubicBezTo>
                  <a:pt x="94854" y="64068"/>
                  <a:pt x="95597" y="64811"/>
                  <a:pt x="96515" y="64811"/>
                </a:cubicBezTo>
                <a:close/>
                <a:moveTo>
                  <a:pt x="91708" y="64942"/>
                </a:moveTo>
                <a:cubicBezTo>
                  <a:pt x="93303" y="64942"/>
                  <a:pt x="94112" y="62997"/>
                  <a:pt x="92975" y="61861"/>
                </a:cubicBezTo>
                <a:cubicBezTo>
                  <a:pt x="91839" y="60725"/>
                  <a:pt x="89894" y="61533"/>
                  <a:pt x="89894" y="63128"/>
                </a:cubicBezTo>
                <a:cubicBezTo>
                  <a:pt x="89894" y="64133"/>
                  <a:pt x="90703" y="64942"/>
                  <a:pt x="91708" y="64942"/>
                </a:cubicBezTo>
                <a:close/>
                <a:moveTo>
                  <a:pt x="86879" y="65073"/>
                </a:moveTo>
                <a:cubicBezTo>
                  <a:pt x="88605" y="65073"/>
                  <a:pt x="89457" y="62975"/>
                  <a:pt x="88234" y="61773"/>
                </a:cubicBezTo>
                <a:cubicBezTo>
                  <a:pt x="87010" y="60550"/>
                  <a:pt x="84934" y="61402"/>
                  <a:pt x="84934" y="63128"/>
                </a:cubicBezTo>
                <a:cubicBezTo>
                  <a:pt x="84934" y="64199"/>
                  <a:pt x="85808" y="65073"/>
                  <a:pt x="86879" y="65073"/>
                </a:cubicBezTo>
                <a:close/>
                <a:moveTo>
                  <a:pt x="82050" y="65182"/>
                </a:moveTo>
                <a:cubicBezTo>
                  <a:pt x="83864" y="65182"/>
                  <a:pt x="84781" y="62975"/>
                  <a:pt x="83492" y="61686"/>
                </a:cubicBezTo>
                <a:cubicBezTo>
                  <a:pt x="82203" y="60397"/>
                  <a:pt x="79996" y="61314"/>
                  <a:pt x="79996" y="63128"/>
                </a:cubicBezTo>
                <a:cubicBezTo>
                  <a:pt x="79996" y="64264"/>
                  <a:pt x="80914" y="65182"/>
                  <a:pt x="82050" y="65182"/>
                </a:cubicBezTo>
                <a:close/>
                <a:moveTo>
                  <a:pt x="77221" y="65226"/>
                </a:moveTo>
                <a:cubicBezTo>
                  <a:pt x="79078" y="65226"/>
                  <a:pt x="80018" y="62975"/>
                  <a:pt x="78707" y="61664"/>
                </a:cubicBezTo>
                <a:cubicBezTo>
                  <a:pt x="77374" y="60353"/>
                  <a:pt x="75123" y="61271"/>
                  <a:pt x="75123" y="63128"/>
                </a:cubicBezTo>
                <a:cubicBezTo>
                  <a:pt x="75145" y="64286"/>
                  <a:pt x="76063" y="65226"/>
                  <a:pt x="77221" y="65226"/>
                </a:cubicBezTo>
                <a:close/>
                <a:moveTo>
                  <a:pt x="72392" y="65182"/>
                </a:moveTo>
                <a:cubicBezTo>
                  <a:pt x="74205" y="65182"/>
                  <a:pt x="75123" y="62975"/>
                  <a:pt x="73834" y="61708"/>
                </a:cubicBezTo>
                <a:cubicBezTo>
                  <a:pt x="72545" y="60419"/>
                  <a:pt x="70360" y="61336"/>
                  <a:pt x="70360" y="63150"/>
                </a:cubicBezTo>
                <a:cubicBezTo>
                  <a:pt x="70360" y="64264"/>
                  <a:pt x="71277" y="65182"/>
                  <a:pt x="72392" y="65182"/>
                </a:cubicBezTo>
                <a:close/>
                <a:moveTo>
                  <a:pt x="67563" y="65073"/>
                </a:moveTo>
                <a:cubicBezTo>
                  <a:pt x="69289" y="65073"/>
                  <a:pt x="70141" y="62997"/>
                  <a:pt x="68939" y="61773"/>
                </a:cubicBezTo>
                <a:cubicBezTo>
                  <a:pt x="67716" y="60550"/>
                  <a:pt x="65640" y="61424"/>
                  <a:pt x="65640" y="63150"/>
                </a:cubicBezTo>
                <a:cubicBezTo>
                  <a:pt x="65640" y="64199"/>
                  <a:pt x="66514" y="65073"/>
                  <a:pt x="67563" y="65073"/>
                </a:cubicBezTo>
                <a:close/>
                <a:moveTo>
                  <a:pt x="62734" y="64942"/>
                </a:moveTo>
                <a:cubicBezTo>
                  <a:pt x="64351" y="64942"/>
                  <a:pt x="65137" y="62997"/>
                  <a:pt x="64023" y="61861"/>
                </a:cubicBezTo>
                <a:cubicBezTo>
                  <a:pt x="62887" y="60746"/>
                  <a:pt x="60942" y="61533"/>
                  <a:pt x="60942" y="63150"/>
                </a:cubicBezTo>
                <a:cubicBezTo>
                  <a:pt x="60942" y="64133"/>
                  <a:pt x="61750" y="64942"/>
                  <a:pt x="62734" y="64942"/>
                </a:cubicBezTo>
                <a:close/>
                <a:moveTo>
                  <a:pt x="57927" y="64811"/>
                </a:moveTo>
                <a:cubicBezTo>
                  <a:pt x="59391" y="64811"/>
                  <a:pt x="60133" y="63019"/>
                  <a:pt x="59107" y="61970"/>
                </a:cubicBezTo>
                <a:cubicBezTo>
                  <a:pt x="58058" y="60921"/>
                  <a:pt x="56266" y="61664"/>
                  <a:pt x="56266" y="63150"/>
                </a:cubicBezTo>
                <a:cubicBezTo>
                  <a:pt x="56266" y="64046"/>
                  <a:pt x="57009" y="64789"/>
                  <a:pt x="57927" y="64811"/>
                </a:cubicBezTo>
                <a:close/>
                <a:moveTo>
                  <a:pt x="53098" y="64658"/>
                </a:moveTo>
                <a:cubicBezTo>
                  <a:pt x="54452" y="64658"/>
                  <a:pt x="55130" y="63019"/>
                  <a:pt x="54168" y="62057"/>
                </a:cubicBezTo>
                <a:cubicBezTo>
                  <a:pt x="53207" y="61096"/>
                  <a:pt x="51568" y="61773"/>
                  <a:pt x="51568" y="63150"/>
                </a:cubicBezTo>
                <a:cubicBezTo>
                  <a:pt x="51568" y="63980"/>
                  <a:pt x="52245" y="64658"/>
                  <a:pt x="53098" y="64658"/>
                </a:cubicBezTo>
                <a:close/>
                <a:moveTo>
                  <a:pt x="48268" y="64527"/>
                </a:moveTo>
                <a:cubicBezTo>
                  <a:pt x="49492" y="64527"/>
                  <a:pt x="50104" y="63041"/>
                  <a:pt x="49252" y="62167"/>
                </a:cubicBezTo>
                <a:cubicBezTo>
                  <a:pt x="48378" y="61293"/>
                  <a:pt x="46892" y="61904"/>
                  <a:pt x="46892" y="63150"/>
                </a:cubicBezTo>
                <a:cubicBezTo>
                  <a:pt x="46892" y="63915"/>
                  <a:pt x="47504" y="64527"/>
                  <a:pt x="48268" y="64527"/>
                </a:cubicBezTo>
                <a:close/>
                <a:moveTo>
                  <a:pt x="43439" y="64374"/>
                </a:moveTo>
                <a:cubicBezTo>
                  <a:pt x="44554" y="64374"/>
                  <a:pt x="45122" y="63041"/>
                  <a:pt x="44335" y="62254"/>
                </a:cubicBezTo>
                <a:cubicBezTo>
                  <a:pt x="43549" y="61467"/>
                  <a:pt x="42194" y="62036"/>
                  <a:pt x="42194" y="63150"/>
                </a:cubicBezTo>
                <a:cubicBezTo>
                  <a:pt x="42194" y="63827"/>
                  <a:pt x="42762" y="64374"/>
                  <a:pt x="43439" y="64374"/>
                </a:cubicBezTo>
                <a:close/>
                <a:moveTo>
                  <a:pt x="38610" y="64243"/>
                </a:moveTo>
                <a:cubicBezTo>
                  <a:pt x="39594" y="64243"/>
                  <a:pt x="40074" y="63063"/>
                  <a:pt x="39397" y="62363"/>
                </a:cubicBezTo>
                <a:cubicBezTo>
                  <a:pt x="38698" y="61686"/>
                  <a:pt x="37518" y="62167"/>
                  <a:pt x="37518" y="63150"/>
                </a:cubicBezTo>
                <a:cubicBezTo>
                  <a:pt x="37518" y="63740"/>
                  <a:pt x="38020" y="64243"/>
                  <a:pt x="38610" y="64243"/>
                </a:cubicBezTo>
                <a:close/>
                <a:moveTo>
                  <a:pt x="33781" y="64111"/>
                </a:moveTo>
                <a:cubicBezTo>
                  <a:pt x="34655" y="64111"/>
                  <a:pt x="35071" y="63063"/>
                  <a:pt x="34481" y="62451"/>
                </a:cubicBezTo>
                <a:cubicBezTo>
                  <a:pt x="33869" y="61861"/>
                  <a:pt x="32820" y="62276"/>
                  <a:pt x="32820" y="63150"/>
                </a:cubicBezTo>
                <a:cubicBezTo>
                  <a:pt x="32820" y="63674"/>
                  <a:pt x="33257" y="64111"/>
                  <a:pt x="33781" y="64111"/>
                </a:cubicBezTo>
                <a:close/>
                <a:moveTo>
                  <a:pt x="28974" y="63980"/>
                </a:moveTo>
                <a:cubicBezTo>
                  <a:pt x="29695" y="63980"/>
                  <a:pt x="30067" y="63084"/>
                  <a:pt x="29542" y="62560"/>
                </a:cubicBezTo>
                <a:cubicBezTo>
                  <a:pt x="29040" y="62057"/>
                  <a:pt x="28144" y="62429"/>
                  <a:pt x="28144" y="63150"/>
                </a:cubicBezTo>
                <a:cubicBezTo>
                  <a:pt x="28144" y="63609"/>
                  <a:pt x="28515" y="63980"/>
                  <a:pt x="28974" y="63980"/>
                </a:cubicBezTo>
                <a:close/>
                <a:moveTo>
                  <a:pt x="24145" y="63805"/>
                </a:moveTo>
                <a:cubicBezTo>
                  <a:pt x="24757" y="63805"/>
                  <a:pt x="25063" y="63063"/>
                  <a:pt x="24626" y="62647"/>
                </a:cubicBezTo>
                <a:cubicBezTo>
                  <a:pt x="24189" y="62210"/>
                  <a:pt x="23468" y="62516"/>
                  <a:pt x="23468" y="63128"/>
                </a:cubicBezTo>
                <a:cubicBezTo>
                  <a:pt x="23468" y="63500"/>
                  <a:pt x="23752" y="63805"/>
                  <a:pt x="24145" y="63805"/>
                </a:cubicBezTo>
                <a:close/>
                <a:moveTo>
                  <a:pt x="19316" y="63653"/>
                </a:moveTo>
                <a:cubicBezTo>
                  <a:pt x="19797" y="63653"/>
                  <a:pt x="20037" y="63063"/>
                  <a:pt x="19709" y="62735"/>
                </a:cubicBezTo>
                <a:cubicBezTo>
                  <a:pt x="19360" y="62385"/>
                  <a:pt x="18770" y="62626"/>
                  <a:pt x="18770" y="63106"/>
                </a:cubicBezTo>
                <a:cubicBezTo>
                  <a:pt x="18770" y="63412"/>
                  <a:pt x="19010" y="63653"/>
                  <a:pt x="19316" y="63653"/>
                </a:cubicBezTo>
                <a:close/>
                <a:moveTo>
                  <a:pt x="14487" y="63543"/>
                </a:moveTo>
                <a:cubicBezTo>
                  <a:pt x="14859" y="63543"/>
                  <a:pt x="15033" y="63106"/>
                  <a:pt x="14771" y="62844"/>
                </a:cubicBezTo>
                <a:cubicBezTo>
                  <a:pt x="14531" y="62604"/>
                  <a:pt x="14094" y="62778"/>
                  <a:pt x="14094" y="63128"/>
                </a:cubicBezTo>
                <a:cubicBezTo>
                  <a:pt x="14094" y="63347"/>
                  <a:pt x="14269" y="63521"/>
                  <a:pt x="14487" y="63543"/>
                </a:cubicBezTo>
                <a:close/>
                <a:moveTo>
                  <a:pt x="9658" y="63390"/>
                </a:moveTo>
                <a:cubicBezTo>
                  <a:pt x="10008" y="63390"/>
                  <a:pt x="10008" y="62888"/>
                  <a:pt x="9658" y="62888"/>
                </a:cubicBezTo>
                <a:cubicBezTo>
                  <a:pt x="9330" y="62888"/>
                  <a:pt x="9330" y="63390"/>
                  <a:pt x="9658" y="63390"/>
                </a:cubicBezTo>
                <a:close/>
                <a:moveTo>
                  <a:pt x="4829" y="63259"/>
                </a:moveTo>
                <a:cubicBezTo>
                  <a:pt x="5026" y="63259"/>
                  <a:pt x="4720" y="62953"/>
                  <a:pt x="4720" y="63150"/>
                </a:cubicBezTo>
                <a:cubicBezTo>
                  <a:pt x="4720" y="63216"/>
                  <a:pt x="4763" y="63259"/>
                  <a:pt x="4829" y="63259"/>
                </a:cubicBezTo>
                <a:close/>
                <a:moveTo>
                  <a:pt x="22" y="63150"/>
                </a:moveTo>
                <a:lnTo>
                  <a:pt x="22" y="63128"/>
                </a:lnTo>
                <a:cubicBezTo>
                  <a:pt x="0" y="63128"/>
                  <a:pt x="0" y="63150"/>
                  <a:pt x="22" y="63150"/>
                </a:cubicBezTo>
                <a:close/>
                <a:moveTo>
                  <a:pt x="154442" y="58321"/>
                </a:moveTo>
                <a:cubicBezTo>
                  <a:pt x="154442" y="58321"/>
                  <a:pt x="154442" y="58321"/>
                  <a:pt x="154442" y="58321"/>
                </a:cubicBezTo>
                <a:cubicBezTo>
                  <a:pt x="154442" y="58299"/>
                  <a:pt x="154442" y="58299"/>
                  <a:pt x="154442" y="58299"/>
                </a:cubicBezTo>
                <a:cubicBezTo>
                  <a:pt x="154442" y="58299"/>
                  <a:pt x="154442" y="58321"/>
                  <a:pt x="154442" y="58321"/>
                </a:cubicBezTo>
                <a:close/>
                <a:moveTo>
                  <a:pt x="149613" y="58430"/>
                </a:moveTo>
                <a:cubicBezTo>
                  <a:pt x="149678" y="58430"/>
                  <a:pt x="149722" y="58386"/>
                  <a:pt x="149722" y="58321"/>
                </a:cubicBezTo>
                <a:cubicBezTo>
                  <a:pt x="149722" y="58146"/>
                  <a:pt x="149482" y="58146"/>
                  <a:pt x="149482" y="58321"/>
                </a:cubicBezTo>
                <a:cubicBezTo>
                  <a:pt x="149482" y="58386"/>
                  <a:pt x="149547" y="58430"/>
                  <a:pt x="149613" y="58430"/>
                </a:cubicBezTo>
                <a:close/>
                <a:moveTo>
                  <a:pt x="144784" y="58561"/>
                </a:moveTo>
                <a:cubicBezTo>
                  <a:pt x="145002" y="58561"/>
                  <a:pt x="145111" y="58299"/>
                  <a:pt x="144958" y="58146"/>
                </a:cubicBezTo>
                <a:cubicBezTo>
                  <a:pt x="144805" y="57971"/>
                  <a:pt x="144521" y="58081"/>
                  <a:pt x="144521" y="58321"/>
                </a:cubicBezTo>
                <a:cubicBezTo>
                  <a:pt x="144521" y="58452"/>
                  <a:pt x="144631" y="58561"/>
                  <a:pt x="144784" y="58561"/>
                </a:cubicBezTo>
                <a:close/>
                <a:moveTo>
                  <a:pt x="139955" y="58714"/>
                </a:moveTo>
                <a:cubicBezTo>
                  <a:pt x="140304" y="58714"/>
                  <a:pt x="140501" y="58277"/>
                  <a:pt x="140239" y="58037"/>
                </a:cubicBezTo>
                <a:cubicBezTo>
                  <a:pt x="139976" y="57775"/>
                  <a:pt x="139561" y="57949"/>
                  <a:pt x="139561" y="58321"/>
                </a:cubicBezTo>
                <a:cubicBezTo>
                  <a:pt x="139561" y="58539"/>
                  <a:pt x="139736" y="58714"/>
                  <a:pt x="139955" y="58714"/>
                </a:cubicBezTo>
                <a:close/>
                <a:moveTo>
                  <a:pt x="135126" y="58845"/>
                </a:moveTo>
                <a:cubicBezTo>
                  <a:pt x="135628" y="58845"/>
                  <a:pt x="135868" y="58255"/>
                  <a:pt x="135519" y="57928"/>
                </a:cubicBezTo>
                <a:cubicBezTo>
                  <a:pt x="135169" y="57578"/>
                  <a:pt x="134579" y="57818"/>
                  <a:pt x="134579" y="58299"/>
                </a:cubicBezTo>
                <a:cubicBezTo>
                  <a:pt x="134579" y="58605"/>
                  <a:pt x="134820" y="58867"/>
                  <a:pt x="135126" y="58845"/>
                </a:cubicBezTo>
                <a:close/>
                <a:moveTo>
                  <a:pt x="130297" y="58976"/>
                </a:moveTo>
                <a:cubicBezTo>
                  <a:pt x="130908" y="58976"/>
                  <a:pt x="131192" y="58255"/>
                  <a:pt x="130777" y="57840"/>
                </a:cubicBezTo>
                <a:cubicBezTo>
                  <a:pt x="130362" y="57425"/>
                  <a:pt x="129641" y="57709"/>
                  <a:pt x="129641" y="58321"/>
                </a:cubicBezTo>
                <a:cubicBezTo>
                  <a:pt x="129641" y="58692"/>
                  <a:pt x="129925" y="58976"/>
                  <a:pt x="130297" y="58976"/>
                </a:cubicBezTo>
                <a:close/>
                <a:moveTo>
                  <a:pt x="125489" y="59129"/>
                </a:moveTo>
                <a:cubicBezTo>
                  <a:pt x="126210" y="59129"/>
                  <a:pt x="126582" y="58255"/>
                  <a:pt x="126057" y="57731"/>
                </a:cubicBezTo>
                <a:cubicBezTo>
                  <a:pt x="125533" y="57207"/>
                  <a:pt x="124659" y="57578"/>
                  <a:pt x="124659" y="58321"/>
                </a:cubicBezTo>
                <a:cubicBezTo>
                  <a:pt x="124659" y="58758"/>
                  <a:pt x="125030" y="59129"/>
                  <a:pt x="125489" y="59129"/>
                </a:cubicBezTo>
                <a:close/>
                <a:moveTo>
                  <a:pt x="120660" y="59261"/>
                </a:moveTo>
                <a:cubicBezTo>
                  <a:pt x="121491" y="59261"/>
                  <a:pt x="121928" y="58234"/>
                  <a:pt x="121338" y="57644"/>
                </a:cubicBezTo>
                <a:cubicBezTo>
                  <a:pt x="120726" y="57054"/>
                  <a:pt x="119699" y="57469"/>
                  <a:pt x="119699" y="58321"/>
                </a:cubicBezTo>
                <a:cubicBezTo>
                  <a:pt x="119699" y="58845"/>
                  <a:pt x="120136" y="59261"/>
                  <a:pt x="120660" y="59261"/>
                </a:cubicBezTo>
                <a:close/>
                <a:moveTo>
                  <a:pt x="115831" y="59392"/>
                </a:moveTo>
                <a:cubicBezTo>
                  <a:pt x="116793" y="59392"/>
                  <a:pt x="117295" y="58234"/>
                  <a:pt x="116596" y="57534"/>
                </a:cubicBezTo>
                <a:cubicBezTo>
                  <a:pt x="115919" y="56857"/>
                  <a:pt x="114739" y="57338"/>
                  <a:pt x="114739" y="58299"/>
                </a:cubicBezTo>
                <a:cubicBezTo>
                  <a:pt x="114739" y="58911"/>
                  <a:pt x="115219" y="59392"/>
                  <a:pt x="115831" y="59392"/>
                </a:cubicBezTo>
                <a:close/>
                <a:moveTo>
                  <a:pt x="111002" y="59545"/>
                </a:moveTo>
                <a:cubicBezTo>
                  <a:pt x="112095" y="59545"/>
                  <a:pt x="112641" y="58212"/>
                  <a:pt x="111876" y="57447"/>
                </a:cubicBezTo>
                <a:cubicBezTo>
                  <a:pt x="111090" y="56660"/>
                  <a:pt x="109779" y="57228"/>
                  <a:pt x="109779" y="58321"/>
                </a:cubicBezTo>
                <a:cubicBezTo>
                  <a:pt x="109779" y="58998"/>
                  <a:pt x="110325" y="59545"/>
                  <a:pt x="111002" y="59545"/>
                </a:cubicBezTo>
                <a:close/>
                <a:moveTo>
                  <a:pt x="106173" y="59676"/>
                </a:moveTo>
                <a:cubicBezTo>
                  <a:pt x="107375" y="59676"/>
                  <a:pt x="107987" y="58212"/>
                  <a:pt x="107135" y="57359"/>
                </a:cubicBezTo>
                <a:cubicBezTo>
                  <a:pt x="106282" y="56507"/>
                  <a:pt x="104818" y="57119"/>
                  <a:pt x="104818" y="58321"/>
                </a:cubicBezTo>
                <a:cubicBezTo>
                  <a:pt x="104840" y="59064"/>
                  <a:pt x="105430" y="59654"/>
                  <a:pt x="106173" y="59676"/>
                </a:cubicBezTo>
                <a:close/>
                <a:moveTo>
                  <a:pt x="101344" y="59807"/>
                </a:moveTo>
                <a:cubicBezTo>
                  <a:pt x="102677" y="59807"/>
                  <a:pt x="103333" y="58212"/>
                  <a:pt x="102393" y="57272"/>
                </a:cubicBezTo>
                <a:cubicBezTo>
                  <a:pt x="101453" y="56332"/>
                  <a:pt x="99858" y="56988"/>
                  <a:pt x="99858" y="58321"/>
                </a:cubicBezTo>
                <a:cubicBezTo>
                  <a:pt x="99858" y="59129"/>
                  <a:pt x="100536" y="59807"/>
                  <a:pt x="101344" y="59807"/>
                </a:cubicBezTo>
                <a:close/>
                <a:moveTo>
                  <a:pt x="96537" y="59938"/>
                </a:moveTo>
                <a:cubicBezTo>
                  <a:pt x="97979" y="59938"/>
                  <a:pt x="98700" y="58190"/>
                  <a:pt x="97673" y="57163"/>
                </a:cubicBezTo>
                <a:cubicBezTo>
                  <a:pt x="96646" y="56158"/>
                  <a:pt x="94898" y="56879"/>
                  <a:pt x="94898" y="58321"/>
                </a:cubicBezTo>
                <a:cubicBezTo>
                  <a:pt x="94898" y="59217"/>
                  <a:pt x="95641" y="59938"/>
                  <a:pt x="96537" y="59938"/>
                </a:cubicBezTo>
                <a:close/>
                <a:moveTo>
                  <a:pt x="91708" y="60047"/>
                </a:moveTo>
                <a:cubicBezTo>
                  <a:pt x="93259" y="60047"/>
                  <a:pt x="94024" y="58190"/>
                  <a:pt x="92932" y="57075"/>
                </a:cubicBezTo>
                <a:cubicBezTo>
                  <a:pt x="91839" y="55983"/>
                  <a:pt x="89960" y="56770"/>
                  <a:pt x="89960" y="58321"/>
                </a:cubicBezTo>
                <a:cubicBezTo>
                  <a:pt x="89960" y="59282"/>
                  <a:pt x="90747" y="60047"/>
                  <a:pt x="91708" y="60047"/>
                </a:cubicBezTo>
                <a:close/>
                <a:moveTo>
                  <a:pt x="86879" y="60156"/>
                </a:moveTo>
                <a:cubicBezTo>
                  <a:pt x="88518" y="60156"/>
                  <a:pt x="89348" y="58168"/>
                  <a:pt x="88168" y="57010"/>
                </a:cubicBezTo>
                <a:cubicBezTo>
                  <a:pt x="87010" y="55852"/>
                  <a:pt x="85022" y="56660"/>
                  <a:pt x="85022" y="58321"/>
                </a:cubicBezTo>
                <a:cubicBezTo>
                  <a:pt x="85022" y="59326"/>
                  <a:pt x="85852" y="60156"/>
                  <a:pt x="86879" y="60156"/>
                </a:cubicBezTo>
                <a:close/>
                <a:moveTo>
                  <a:pt x="82050" y="60244"/>
                </a:moveTo>
                <a:cubicBezTo>
                  <a:pt x="83754" y="60244"/>
                  <a:pt x="84628" y="58168"/>
                  <a:pt x="83405" y="56944"/>
                </a:cubicBezTo>
                <a:cubicBezTo>
                  <a:pt x="82203" y="55743"/>
                  <a:pt x="80127" y="56595"/>
                  <a:pt x="80127" y="58321"/>
                </a:cubicBezTo>
                <a:cubicBezTo>
                  <a:pt x="80127" y="59370"/>
                  <a:pt x="80979" y="60244"/>
                  <a:pt x="82050" y="60244"/>
                </a:cubicBezTo>
                <a:close/>
                <a:moveTo>
                  <a:pt x="77221" y="60266"/>
                </a:moveTo>
                <a:cubicBezTo>
                  <a:pt x="78969" y="60266"/>
                  <a:pt x="79843" y="58168"/>
                  <a:pt x="78597" y="56944"/>
                </a:cubicBezTo>
                <a:cubicBezTo>
                  <a:pt x="77374" y="55699"/>
                  <a:pt x="75276" y="56573"/>
                  <a:pt x="75276" y="58321"/>
                </a:cubicBezTo>
                <a:cubicBezTo>
                  <a:pt x="75276" y="59392"/>
                  <a:pt x="76150" y="60266"/>
                  <a:pt x="77221" y="60266"/>
                </a:cubicBezTo>
                <a:close/>
                <a:moveTo>
                  <a:pt x="72392" y="60244"/>
                </a:moveTo>
                <a:cubicBezTo>
                  <a:pt x="74118" y="60244"/>
                  <a:pt x="74970" y="58168"/>
                  <a:pt x="73747" y="56944"/>
                </a:cubicBezTo>
                <a:cubicBezTo>
                  <a:pt x="72545" y="55743"/>
                  <a:pt x="70469" y="56595"/>
                  <a:pt x="70469" y="58321"/>
                </a:cubicBezTo>
                <a:cubicBezTo>
                  <a:pt x="70469" y="59392"/>
                  <a:pt x="71321" y="60244"/>
                  <a:pt x="72392" y="60244"/>
                </a:cubicBezTo>
                <a:close/>
                <a:moveTo>
                  <a:pt x="67563" y="60156"/>
                </a:moveTo>
                <a:cubicBezTo>
                  <a:pt x="69202" y="60156"/>
                  <a:pt x="70032" y="58168"/>
                  <a:pt x="68874" y="57010"/>
                </a:cubicBezTo>
                <a:cubicBezTo>
                  <a:pt x="67716" y="55874"/>
                  <a:pt x="65727" y="56682"/>
                  <a:pt x="65727" y="58321"/>
                </a:cubicBezTo>
                <a:cubicBezTo>
                  <a:pt x="65727" y="59326"/>
                  <a:pt x="66558" y="60156"/>
                  <a:pt x="67563" y="60156"/>
                </a:cubicBezTo>
                <a:close/>
                <a:moveTo>
                  <a:pt x="62734" y="60047"/>
                </a:moveTo>
                <a:cubicBezTo>
                  <a:pt x="64285" y="60047"/>
                  <a:pt x="65050" y="58190"/>
                  <a:pt x="63957" y="57097"/>
                </a:cubicBezTo>
                <a:cubicBezTo>
                  <a:pt x="62887" y="56005"/>
                  <a:pt x="61008" y="56770"/>
                  <a:pt x="61008" y="58321"/>
                </a:cubicBezTo>
                <a:cubicBezTo>
                  <a:pt x="61008" y="59261"/>
                  <a:pt x="61794" y="60047"/>
                  <a:pt x="62734" y="60047"/>
                </a:cubicBezTo>
                <a:close/>
                <a:moveTo>
                  <a:pt x="57927" y="59916"/>
                </a:moveTo>
                <a:cubicBezTo>
                  <a:pt x="59347" y="59916"/>
                  <a:pt x="60068" y="58190"/>
                  <a:pt x="59063" y="57185"/>
                </a:cubicBezTo>
                <a:cubicBezTo>
                  <a:pt x="58036" y="56158"/>
                  <a:pt x="56310" y="56879"/>
                  <a:pt x="56310" y="58321"/>
                </a:cubicBezTo>
                <a:cubicBezTo>
                  <a:pt x="56310" y="59195"/>
                  <a:pt x="57031" y="59916"/>
                  <a:pt x="57927" y="59916"/>
                </a:cubicBezTo>
                <a:close/>
                <a:moveTo>
                  <a:pt x="53098" y="59785"/>
                </a:moveTo>
                <a:cubicBezTo>
                  <a:pt x="54409" y="59785"/>
                  <a:pt x="55064" y="58212"/>
                  <a:pt x="54146" y="57272"/>
                </a:cubicBezTo>
                <a:cubicBezTo>
                  <a:pt x="53207" y="56354"/>
                  <a:pt x="51612" y="57010"/>
                  <a:pt x="51612" y="58321"/>
                </a:cubicBezTo>
                <a:cubicBezTo>
                  <a:pt x="51612" y="59129"/>
                  <a:pt x="52289" y="59785"/>
                  <a:pt x="53098" y="59785"/>
                </a:cubicBezTo>
                <a:close/>
                <a:moveTo>
                  <a:pt x="48268" y="59676"/>
                </a:moveTo>
                <a:cubicBezTo>
                  <a:pt x="49470" y="59654"/>
                  <a:pt x="50060" y="58190"/>
                  <a:pt x="49208" y="57359"/>
                </a:cubicBezTo>
                <a:cubicBezTo>
                  <a:pt x="48356" y="56507"/>
                  <a:pt x="46914" y="57119"/>
                  <a:pt x="46892" y="58321"/>
                </a:cubicBezTo>
                <a:cubicBezTo>
                  <a:pt x="46914" y="59064"/>
                  <a:pt x="47526" y="59676"/>
                  <a:pt x="48268" y="59676"/>
                </a:cubicBezTo>
                <a:close/>
                <a:moveTo>
                  <a:pt x="43439" y="59545"/>
                </a:moveTo>
                <a:cubicBezTo>
                  <a:pt x="44532" y="59545"/>
                  <a:pt x="45078" y="58234"/>
                  <a:pt x="44313" y="57447"/>
                </a:cubicBezTo>
                <a:cubicBezTo>
                  <a:pt x="43549" y="56682"/>
                  <a:pt x="42238" y="57228"/>
                  <a:pt x="42216" y="58321"/>
                </a:cubicBezTo>
                <a:cubicBezTo>
                  <a:pt x="42216" y="58976"/>
                  <a:pt x="42762" y="59523"/>
                  <a:pt x="43439" y="59545"/>
                </a:cubicBezTo>
                <a:close/>
                <a:moveTo>
                  <a:pt x="38610" y="59392"/>
                </a:moveTo>
                <a:cubicBezTo>
                  <a:pt x="39572" y="59392"/>
                  <a:pt x="40053" y="58234"/>
                  <a:pt x="39375" y="57556"/>
                </a:cubicBezTo>
                <a:cubicBezTo>
                  <a:pt x="38698" y="56879"/>
                  <a:pt x="37540" y="57359"/>
                  <a:pt x="37540" y="58321"/>
                </a:cubicBezTo>
                <a:cubicBezTo>
                  <a:pt x="37540" y="58911"/>
                  <a:pt x="38020" y="59392"/>
                  <a:pt x="38610" y="59392"/>
                </a:cubicBezTo>
                <a:close/>
                <a:moveTo>
                  <a:pt x="33781" y="59261"/>
                </a:moveTo>
                <a:cubicBezTo>
                  <a:pt x="34634" y="59261"/>
                  <a:pt x="35049" y="58234"/>
                  <a:pt x="34459" y="57644"/>
                </a:cubicBezTo>
                <a:cubicBezTo>
                  <a:pt x="33869" y="57054"/>
                  <a:pt x="32864" y="57491"/>
                  <a:pt x="32864" y="58321"/>
                </a:cubicBezTo>
                <a:cubicBezTo>
                  <a:pt x="32864" y="58823"/>
                  <a:pt x="33279" y="59261"/>
                  <a:pt x="33781" y="59261"/>
                </a:cubicBezTo>
                <a:close/>
                <a:moveTo>
                  <a:pt x="28974" y="59129"/>
                </a:moveTo>
                <a:cubicBezTo>
                  <a:pt x="29673" y="59129"/>
                  <a:pt x="30045" y="58255"/>
                  <a:pt x="29542" y="57753"/>
                </a:cubicBezTo>
                <a:cubicBezTo>
                  <a:pt x="29018" y="57250"/>
                  <a:pt x="28166" y="57600"/>
                  <a:pt x="28166" y="58321"/>
                </a:cubicBezTo>
                <a:cubicBezTo>
                  <a:pt x="28166" y="58758"/>
                  <a:pt x="28515" y="59129"/>
                  <a:pt x="28974" y="59129"/>
                </a:cubicBezTo>
                <a:close/>
                <a:moveTo>
                  <a:pt x="24145" y="58976"/>
                </a:moveTo>
                <a:cubicBezTo>
                  <a:pt x="24713" y="58976"/>
                  <a:pt x="25019" y="58255"/>
                  <a:pt x="24604" y="57862"/>
                </a:cubicBezTo>
                <a:cubicBezTo>
                  <a:pt x="24189" y="57447"/>
                  <a:pt x="23490" y="57731"/>
                  <a:pt x="23490" y="58321"/>
                </a:cubicBezTo>
                <a:cubicBezTo>
                  <a:pt x="23490" y="58671"/>
                  <a:pt x="23774" y="58976"/>
                  <a:pt x="24145" y="58976"/>
                </a:cubicBezTo>
                <a:close/>
                <a:moveTo>
                  <a:pt x="19316" y="58845"/>
                </a:moveTo>
                <a:cubicBezTo>
                  <a:pt x="19775" y="58845"/>
                  <a:pt x="20015" y="58277"/>
                  <a:pt x="19688" y="57949"/>
                </a:cubicBezTo>
                <a:cubicBezTo>
                  <a:pt x="19360" y="57622"/>
                  <a:pt x="18792" y="57840"/>
                  <a:pt x="18792" y="58321"/>
                </a:cubicBezTo>
                <a:cubicBezTo>
                  <a:pt x="18792" y="58605"/>
                  <a:pt x="19032" y="58845"/>
                  <a:pt x="19316" y="58845"/>
                </a:cubicBezTo>
                <a:close/>
                <a:moveTo>
                  <a:pt x="14487" y="58714"/>
                </a:moveTo>
                <a:cubicBezTo>
                  <a:pt x="14837" y="58692"/>
                  <a:pt x="14990" y="58277"/>
                  <a:pt x="14749" y="58037"/>
                </a:cubicBezTo>
                <a:cubicBezTo>
                  <a:pt x="14509" y="57796"/>
                  <a:pt x="14094" y="57971"/>
                  <a:pt x="14094" y="58299"/>
                </a:cubicBezTo>
                <a:cubicBezTo>
                  <a:pt x="14094" y="58518"/>
                  <a:pt x="14269" y="58692"/>
                  <a:pt x="14487" y="58692"/>
                </a:cubicBezTo>
                <a:close/>
                <a:moveTo>
                  <a:pt x="9658" y="58561"/>
                </a:moveTo>
                <a:cubicBezTo>
                  <a:pt x="9877" y="58561"/>
                  <a:pt x="9986" y="58299"/>
                  <a:pt x="9833" y="58146"/>
                </a:cubicBezTo>
                <a:cubicBezTo>
                  <a:pt x="9680" y="57993"/>
                  <a:pt x="9418" y="58102"/>
                  <a:pt x="9418" y="58321"/>
                </a:cubicBezTo>
                <a:cubicBezTo>
                  <a:pt x="9418" y="58452"/>
                  <a:pt x="9527" y="58561"/>
                  <a:pt x="9658" y="58561"/>
                </a:cubicBezTo>
                <a:close/>
                <a:moveTo>
                  <a:pt x="4829" y="58430"/>
                </a:moveTo>
                <a:cubicBezTo>
                  <a:pt x="4895" y="58430"/>
                  <a:pt x="4938" y="58365"/>
                  <a:pt x="4938" y="58321"/>
                </a:cubicBezTo>
                <a:cubicBezTo>
                  <a:pt x="4938" y="58168"/>
                  <a:pt x="4720" y="58168"/>
                  <a:pt x="4720" y="58321"/>
                </a:cubicBezTo>
                <a:cubicBezTo>
                  <a:pt x="4720" y="58365"/>
                  <a:pt x="4785" y="58430"/>
                  <a:pt x="4829" y="58430"/>
                </a:cubicBezTo>
                <a:close/>
                <a:moveTo>
                  <a:pt x="149591" y="53579"/>
                </a:moveTo>
                <a:cubicBezTo>
                  <a:pt x="149656" y="53579"/>
                  <a:pt x="149700" y="53536"/>
                  <a:pt x="149700" y="53492"/>
                </a:cubicBezTo>
                <a:cubicBezTo>
                  <a:pt x="149700" y="53448"/>
                  <a:pt x="149656" y="53404"/>
                  <a:pt x="149591" y="53404"/>
                </a:cubicBezTo>
                <a:cubicBezTo>
                  <a:pt x="149547" y="53404"/>
                  <a:pt x="149503" y="53448"/>
                  <a:pt x="149503" y="53492"/>
                </a:cubicBezTo>
                <a:cubicBezTo>
                  <a:pt x="149503" y="53536"/>
                  <a:pt x="149547" y="53579"/>
                  <a:pt x="149591" y="53579"/>
                </a:cubicBezTo>
                <a:close/>
                <a:moveTo>
                  <a:pt x="144784" y="53710"/>
                </a:moveTo>
                <a:cubicBezTo>
                  <a:pt x="144980" y="53710"/>
                  <a:pt x="145090" y="53470"/>
                  <a:pt x="144937" y="53317"/>
                </a:cubicBezTo>
                <a:cubicBezTo>
                  <a:pt x="144784" y="53186"/>
                  <a:pt x="144543" y="53295"/>
                  <a:pt x="144543" y="53492"/>
                </a:cubicBezTo>
                <a:cubicBezTo>
                  <a:pt x="144543" y="53623"/>
                  <a:pt x="144653" y="53710"/>
                  <a:pt x="144784" y="53710"/>
                </a:cubicBezTo>
                <a:close/>
                <a:moveTo>
                  <a:pt x="139955" y="53863"/>
                </a:moveTo>
                <a:cubicBezTo>
                  <a:pt x="140282" y="53863"/>
                  <a:pt x="140457" y="53448"/>
                  <a:pt x="140217" y="53230"/>
                </a:cubicBezTo>
                <a:cubicBezTo>
                  <a:pt x="139976" y="52989"/>
                  <a:pt x="139561" y="53164"/>
                  <a:pt x="139583" y="53492"/>
                </a:cubicBezTo>
                <a:cubicBezTo>
                  <a:pt x="139583" y="53689"/>
                  <a:pt x="139736" y="53863"/>
                  <a:pt x="139955" y="53863"/>
                </a:cubicBezTo>
                <a:close/>
                <a:moveTo>
                  <a:pt x="135126" y="53994"/>
                </a:moveTo>
                <a:cubicBezTo>
                  <a:pt x="135584" y="53994"/>
                  <a:pt x="135803" y="53448"/>
                  <a:pt x="135475" y="53120"/>
                </a:cubicBezTo>
                <a:cubicBezTo>
                  <a:pt x="135147" y="52814"/>
                  <a:pt x="134601" y="53033"/>
                  <a:pt x="134623" y="53492"/>
                </a:cubicBezTo>
                <a:cubicBezTo>
                  <a:pt x="134623" y="53776"/>
                  <a:pt x="134841" y="53994"/>
                  <a:pt x="135126" y="53994"/>
                </a:cubicBezTo>
                <a:close/>
                <a:moveTo>
                  <a:pt x="130297" y="54126"/>
                </a:moveTo>
                <a:cubicBezTo>
                  <a:pt x="130865" y="54126"/>
                  <a:pt x="131171" y="53448"/>
                  <a:pt x="130755" y="53033"/>
                </a:cubicBezTo>
                <a:cubicBezTo>
                  <a:pt x="130340" y="52618"/>
                  <a:pt x="129663" y="52924"/>
                  <a:pt x="129663" y="53492"/>
                </a:cubicBezTo>
                <a:cubicBezTo>
                  <a:pt x="129663" y="53841"/>
                  <a:pt x="129947" y="54126"/>
                  <a:pt x="130297" y="54126"/>
                </a:cubicBezTo>
                <a:close/>
                <a:moveTo>
                  <a:pt x="125489" y="54257"/>
                </a:moveTo>
                <a:cubicBezTo>
                  <a:pt x="126189" y="54257"/>
                  <a:pt x="126538" y="53404"/>
                  <a:pt x="126036" y="52924"/>
                </a:cubicBezTo>
                <a:cubicBezTo>
                  <a:pt x="125555" y="52421"/>
                  <a:pt x="124703" y="52793"/>
                  <a:pt x="124725" y="53492"/>
                </a:cubicBezTo>
                <a:cubicBezTo>
                  <a:pt x="124725" y="53907"/>
                  <a:pt x="125052" y="54235"/>
                  <a:pt x="125489" y="54257"/>
                </a:cubicBezTo>
                <a:close/>
                <a:moveTo>
                  <a:pt x="120660" y="54388"/>
                </a:moveTo>
                <a:cubicBezTo>
                  <a:pt x="121469" y="54388"/>
                  <a:pt x="121884" y="53404"/>
                  <a:pt x="121294" y="52814"/>
                </a:cubicBezTo>
                <a:cubicBezTo>
                  <a:pt x="120726" y="52246"/>
                  <a:pt x="119743" y="52662"/>
                  <a:pt x="119743" y="53470"/>
                </a:cubicBezTo>
                <a:cubicBezTo>
                  <a:pt x="119743" y="53973"/>
                  <a:pt x="120158" y="54388"/>
                  <a:pt x="120660" y="54388"/>
                </a:cubicBezTo>
                <a:close/>
                <a:moveTo>
                  <a:pt x="115831" y="54519"/>
                </a:moveTo>
                <a:cubicBezTo>
                  <a:pt x="116749" y="54519"/>
                  <a:pt x="117230" y="53383"/>
                  <a:pt x="116574" y="52727"/>
                </a:cubicBezTo>
                <a:cubicBezTo>
                  <a:pt x="115919" y="52072"/>
                  <a:pt x="114782" y="52552"/>
                  <a:pt x="114782" y="53470"/>
                </a:cubicBezTo>
                <a:cubicBezTo>
                  <a:pt x="114782" y="54038"/>
                  <a:pt x="115263" y="54519"/>
                  <a:pt x="115831" y="54519"/>
                </a:cubicBezTo>
                <a:close/>
                <a:moveTo>
                  <a:pt x="111002" y="54650"/>
                </a:moveTo>
                <a:cubicBezTo>
                  <a:pt x="112051" y="54650"/>
                  <a:pt x="112575" y="53383"/>
                  <a:pt x="111833" y="52640"/>
                </a:cubicBezTo>
                <a:cubicBezTo>
                  <a:pt x="111090" y="51897"/>
                  <a:pt x="109822" y="52421"/>
                  <a:pt x="109822" y="53470"/>
                </a:cubicBezTo>
                <a:cubicBezTo>
                  <a:pt x="109822" y="54126"/>
                  <a:pt x="110347" y="54650"/>
                  <a:pt x="111002" y="54650"/>
                </a:cubicBezTo>
                <a:close/>
                <a:moveTo>
                  <a:pt x="106173" y="54781"/>
                </a:moveTo>
                <a:cubicBezTo>
                  <a:pt x="107331" y="54781"/>
                  <a:pt x="107921" y="53361"/>
                  <a:pt x="107091" y="52552"/>
                </a:cubicBezTo>
                <a:cubicBezTo>
                  <a:pt x="106282" y="51722"/>
                  <a:pt x="104884" y="52312"/>
                  <a:pt x="104884" y="53470"/>
                </a:cubicBezTo>
                <a:cubicBezTo>
                  <a:pt x="104884" y="54191"/>
                  <a:pt x="105452" y="54781"/>
                  <a:pt x="106173" y="54781"/>
                </a:cubicBezTo>
                <a:close/>
                <a:moveTo>
                  <a:pt x="101344" y="54890"/>
                </a:moveTo>
                <a:cubicBezTo>
                  <a:pt x="102612" y="54890"/>
                  <a:pt x="103245" y="53361"/>
                  <a:pt x="102349" y="52465"/>
                </a:cubicBezTo>
                <a:cubicBezTo>
                  <a:pt x="101453" y="51569"/>
                  <a:pt x="99924" y="52203"/>
                  <a:pt x="99924" y="53470"/>
                </a:cubicBezTo>
                <a:cubicBezTo>
                  <a:pt x="99924" y="54257"/>
                  <a:pt x="100558" y="54890"/>
                  <a:pt x="101344" y="54890"/>
                </a:cubicBezTo>
                <a:close/>
                <a:moveTo>
                  <a:pt x="96515" y="55021"/>
                </a:moveTo>
                <a:cubicBezTo>
                  <a:pt x="97892" y="55000"/>
                  <a:pt x="98591" y="53339"/>
                  <a:pt x="97608" y="52377"/>
                </a:cubicBezTo>
                <a:cubicBezTo>
                  <a:pt x="96646" y="51416"/>
                  <a:pt x="94986" y="52093"/>
                  <a:pt x="94986" y="53470"/>
                </a:cubicBezTo>
                <a:cubicBezTo>
                  <a:pt x="94986" y="54322"/>
                  <a:pt x="95685" y="55021"/>
                  <a:pt x="96515" y="55021"/>
                </a:cubicBezTo>
                <a:close/>
                <a:moveTo>
                  <a:pt x="91708" y="55109"/>
                </a:moveTo>
                <a:cubicBezTo>
                  <a:pt x="93150" y="55109"/>
                  <a:pt x="93893" y="53361"/>
                  <a:pt x="92866" y="52312"/>
                </a:cubicBezTo>
                <a:cubicBezTo>
                  <a:pt x="91817" y="51285"/>
                  <a:pt x="90069" y="52028"/>
                  <a:pt x="90069" y="53470"/>
                </a:cubicBezTo>
                <a:cubicBezTo>
                  <a:pt x="90069" y="54388"/>
                  <a:pt x="90790" y="55109"/>
                  <a:pt x="91708" y="55109"/>
                </a:cubicBezTo>
                <a:close/>
                <a:moveTo>
                  <a:pt x="86879" y="55218"/>
                </a:moveTo>
                <a:cubicBezTo>
                  <a:pt x="88430" y="55218"/>
                  <a:pt x="89195" y="53339"/>
                  <a:pt x="88103" y="52246"/>
                </a:cubicBezTo>
                <a:cubicBezTo>
                  <a:pt x="87010" y="51154"/>
                  <a:pt x="85131" y="51919"/>
                  <a:pt x="85131" y="53470"/>
                </a:cubicBezTo>
                <a:cubicBezTo>
                  <a:pt x="85131" y="54431"/>
                  <a:pt x="85917" y="55218"/>
                  <a:pt x="86879" y="55218"/>
                </a:cubicBezTo>
                <a:close/>
                <a:moveTo>
                  <a:pt x="82050" y="55262"/>
                </a:moveTo>
                <a:cubicBezTo>
                  <a:pt x="83645" y="55262"/>
                  <a:pt x="84453" y="53339"/>
                  <a:pt x="83317" y="52203"/>
                </a:cubicBezTo>
                <a:cubicBezTo>
                  <a:pt x="82181" y="51066"/>
                  <a:pt x="80258" y="51875"/>
                  <a:pt x="80258" y="53470"/>
                </a:cubicBezTo>
                <a:cubicBezTo>
                  <a:pt x="80258" y="54453"/>
                  <a:pt x="81067" y="55262"/>
                  <a:pt x="82050" y="55262"/>
                </a:cubicBezTo>
                <a:close/>
                <a:moveTo>
                  <a:pt x="77221" y="55284"/>
                </a:moveTo>
                <a:cubicBezTo>
                  <a:pt x="78838" y="55284"/>
                  <a:pt x="79668" y="53339"/>
                  <a:pt x="78510" y="52181"/>
                </a:cubicBezTo>
                <a:cubicBezTo>
                  <a:pt x="77374" y="51023"/>
                  <a:pt x="75407" y="51853"/>
                  <a:pt x="75407" y="53470"/>
                </a:cubicBezTo>
                <a:cubicBezTo>
                  <a:pt x="75407" y="54475"/>
                  <a:pt x="76216" y="55284"/>
                  <a:pt x="77221" y="55284"/>
                </a:cubicBezTo>
                <a:close/>
                <a:moveTo>
                  <a:pt x="72392" y="55262"/>
                </a:moveTo>
                <a:cubicBezTo>
                  <a:pt x="73987" y="55262"/>
                  <a:pt x="74795" y="53339"/>
                  <a:pt x="73659" y="52203"/>
                </a:cubicBezTo>
                <a:cubicBezTo>
                  <a:pt x="72523" y="51066"/>
                  <a:pt x="70600" y="51875"/>
                  <a:pt x="70600" y="53470"/>
                </a:cubicBezTo>
                <a:cubicBezTo>
                  <a:pt x="70600" y="54453"/>
                  <a:pt x="71409" y="55262"/>
                  <a:pt x="72392" y="55262"/>
                </a:cubicBezTo>
                <a:close/>
                <a:moveTo>
                  <a:pt x="67563" y="55196"/>
                </a:moveTo>
                <a:cubicBezTo>
                  <a:pt x="69114" y="55196"/>
                  <a:pt x="69879" y="53339"/>
                  <a:pt x="68786" y="52246"/>
                </a:cubicBezTo>
                <a:cubicBezTo>
                  <a:pt x="67694" y="51154"/>
                  <a:pt x="65837" y="51940"/>
                  <a:pt x="65837" y="53470"/>
                </a:cubicBezTo>
                <a:cubicBezTo>
                  <a:pt x="65837" y="54431"/>
                  <a:pt x="66623" y="55196"/>
                  <a:pt x="67563" y="55196"/>
                </a:cubicBezTo>
                <a:close/>
                <a:moveTo>
                  <a:pt x="62734" y="55109"/>
                </a:moveTo>
                <a:cubicBezTo>
                  <a:pt x="64198" y="55109"/>
                  <a:pt x="64941" y="53339"/>
                  <a:pt x="63914" y="52312"/>
                </a:cubicBezTo>
                <a:cubicBezTo>
                  <a:pt x="62865" y="51263"/>
                  <a:pt x="61095" y="52006"/>
                  <a:pt x="61095" y="53470"/>
                </a:cubicBezTo>
                <a:cubicBezTo>
                  <a:pt x="61095" y="54366"/>
                  <a:pt x="61838" y="55109"/>
                  <a:pt x="62734" y="55109"/>
                </a:cubicBezTo>
                <a:close/>
                <a:moveTo>
                  <a:pt x="57927" y="55000"/>
                </a:moveTo>
                <a:cubicBezTo>
                  <a:pt x="59281" y="55021"/>
                  <a:pt x="59981" y="53361"/>
                  <a:pt x="59019" y="52377"/>
                </a:cubicBezTo>
                <a:cubicBezTo>
                  <a:pt x="58036" y="51416"/>
                  <a:pt x="56375" y="52093"/>
                  <a:pt x="56375" y="53470"/>
                </a:cubicBezTo>
                <a:cubicBezTo>
                  <a:pt x="56375" y="54322"/>
                  <a:pt x="57074" y="55000"/>
                  <a:pt x="57927" y="55000"/>
                </a:cubicBezTo>
                <a:close/>
                <a:moveTo>
                  <a:pt x="53098" y="54890"/>
                </a:moveTo>
                <a:cubicBezTo>
                  <a:pt x="54365" y="54890"/>
                  <a:pt x="54999" y="53361"/>
                  <a:pt x="54103" y="52465"/>
                </a:cubicBezTo>
                <a:cubicBezTo>
                  <a:pt x="53207" y="51569"/>
                  <a:pt x="51677" y="52203"/>
                  <a:pt x="51677" y="53470"/>
                </a:cubicBezTo>
                <a:cubicBezTo>
                  <a:pt x="51677" y="54257"/>
                  <a:pt x="52311" y="54890"/>
                  <a:pt x="53098" y="54890"/>
                </a:cubicBezTo>
                <a:close/>
                <a:moveTo>
                  <a:pt x="48268" y="54803"/>
                </a:moveTo>
                <a:cubicBezTo>
                  <a:pt x="49427" y="54803"/>
                  <a:pt x="50017" y="53404"/>
                  <a:pt x="49186" y="52574"/>
                </a:cubicBezTo>
                <a:cubicBezTo>
                  <a:pt x="48378" y="51766"/>
                  <a:pt x="46979" y="52334"/>
                  <a:pt x="46979" y="53492"/>
                </a:cubicBezTo>
                <a:cubicBezTo>
                  <a:pt x="46979" y="54213"/>
                  <a:pt x="47547" y="54803"/>
                  <a:pt x="48268" y="54803"/>
                </a:cubicBezTo>
                <a:close/>
                <a:moveTo>
                  <a:pt x="43439" y="54650"/>
                </a:moveTo>
                <a:cubicBezTo>
                  <a:pt x="44488" y="54650"/>
                  <a:pt x="44991" y="53404"/>
                  <a:pt x="44270" y="52662"/>
                </a:cubicBezTo>
                <a:cubicBezTo>
                  <a:pt x="43527" y="51940"/>
                  <a:pt x="42281" y="52465"/>
                  <a:pt x="42281" y="53492"/>
                </a:cubicBezTo>
                <a:cubicBezTo>
                  <a:pt x="42281" y="54147"/>
                  <a:pt x="42806" y="54650"/>
                  <a:pt x="43439" y="54650"/>
                </a:cubicBezTo>
                <a:close/>
                <a:moveTo>
                  <a:pt x="38610" y="54519"/>
                </a:moveTo>
                <a:cubicBezTo>
                  <a:pt x="39528" y="54519"/>
                  <a:pt x="39987" y="53404"/>
                  <a:pt x="39353" y="52771"/>
                </a:cubicBezTo>
                <a:cubicBezTo>
                  <a:pt x="38698" y="52115"/>
                  <a:pt x="37583" y="52574"/>
                  <a:pt x="37583" y="53492"/>
                </a:cubicBezTo>
                <a:cubicBezTo>
                  <a:pt x="37583" y="54060"/>
                  <a:pt x="38042" y="54519"/>
                  <a:pt x="38610" y="54519"/>
                </a:cubicBezTo>
                <a:close/>
                <a:moveTo>
                  <a:pt x="33803" y="54388"/>
                </a:moveTo>
                <a:cubicBezTo>
                  <a:pt x="34590" y="54388"/>
                  <a:pt x="35005" y="53426"/>
                  <a:pt x="34437" y="52858"/>
                </a:cubicBezTo>
                <a:cubicBezTo>
                  <a:pt x="33869" y="52290"/>
                  <a:pt x="32886" y="52683"/>
                  <a:pt x="32907" y="53492"/>
                </a:cubicBezTo>
                <a:cubicBezTo>
                  <a:pt x="32886" y="53994"/>
                  <a:pt x="33301" y="54388"/>
                  <a:pt x="33803" y="54388"/>
                </a:cubicBezTo>
                <a:close/>
                <a:moveTo>
                  <a:pt x="28974" y="54257"/>
                </a:moveTo>
                <a:cubicBezTo>
                  <a:pt x="29652" y="54257"/>
                  <a:pt x="30001" y="53426"/>
                  <a:pt x="29499" y="52946"/>
                </a:cubicBezTo>
                <a:cubicBezTo>
                  <a:pt x="29018" y="52465"/>
                  <a:pt x="28209" y="52814"/>
                  <a:pt x="28209" y="53492"/>
                </a:cubicBezTo>
                <a:cubicBezTo>
                  <a:pt x="28209" y="53907"/>
                  <a:pt x="28537" y="54257"/>
                  <a:pt x="28974" y="54257"/>
                </a:cubicBezTo>
                <a:close/>
                <a:moveTo>
                  <a:pt x="24145" y="54126"/>
                </a:moveTo>
                <a:cubicBezTo>
                  <a:pt x="24713" y="54126"/>
                  <a:pt x="24997" y="53426"/>
                  <a:pt x="24582" y="53033"/>
                </a:cubicBezTo>
                <a:cubicBezTo>
                  <a:pt x="24189" y="52640"/>
                  <a:pt x="23511" y="52924"/>
                  <a:pt x="23511" y="53492"/>
                </a:cubicBezTo>
                <a:cubicBezTo>
                  <a:pt x="23511" y="53841"/>
                  <a:pt x="23796" y="54126"/>
                  <a:pt x="24145" y="54126"/>
                </a:cubicBezTo>
                <a:close/>
                <a:moveTo>
                  <a:pt x="19316" y="53973"/>
                </a:moveTo>
                <a:cubicBezTo>
                  <a:pt x="19753" y="53973"/>
                  <a:pt x="19972" y="53448"/>
                  <a:pt x="19666" y="53120"/>
                </a:cubicBezTo>
                <a:cubicBezTo>
                  <a:pt x="19360" y="52814"/>
                  <a:pt x="18814" y="53033"/>
                  <a:pt x="18814" y="53492"/>
                </a:cubicBezTo>
                <a:cubicBezTo>
                  <a:pt x="18814" y="53754"/>
                  <a:pt x="19032" y="53973"/>
                  <a:pt x="19316" y="53973"/>
                </a:cubicBezTo>
                <a:close/>
                <a:moveTo>
                  <a:pt x="14487" y="53841"/>
                </a:moveTo>
                <a:cubicBezTo>
                  <a:pt x="14815" y="53841"/>
                  <a:pt x="14968" y="53448"/>
                  <a:pt x="14749" y="53230"/>
                </a:cubicBezTo>
                <a:cubicBezTo>
                  <a:pt x="14509" y="52989"/>
                  <a:pt x="14116" y="53164"/>
                  <a:pt x="14137" y="53492"/>
                </a:cubicBezTo>
                <a:cubicBezTo>
                  <a:pt x="14137" y="53689"/>
                  <a:pt x="14290" y="53841"/>
                  <a:pt x="14487" y="53841"/>
                </a:cubicBezTo>
                <a:close/>
                <a:moveTo>
                  <a:pt x="9658" y="53710"/>
                </a:moveTo>
                <a:cubicBezTo>
                  <a:pt x="9855" y="53710"/>
                  <a:pt x="9964" y="53470"/>
                  <a:pt x="9811" y="53339"/>
                </a:cubicBezTo>
                <a:cubicBezTo>
                  <a:pt x="9680" y="53186"/>
                  <a:pt x="9440" y="53295"/>
                  <a:pt x="9461" y="53492"/>
                </a:cubicBezTo>
                <a:cubicBezTo>
                  <a:pt x="9440" y="53601"/>
                  <a:pt x="9549" y="53710"/>
                  <a:pt x="9658" y="53710"/>
                </a:cubicBezTo>
                <a:close/>
                <a:moveTo>
                  <a:pt x="4829" y="53579"/>
                </a:moveTo>
                <a:cubicBezTo>
                  <a:pt x="4938" y="53579"/>
                  <a:pt x="4938" y="53383"/>
                  <a:pt x="4829" y="53404"/>
                </a:cubicBezTo>
                <a:cubicBezTo>
                  <a:pt x="4742" y="53426"/>
                  <a:pt x="4742" y="53557"/>
                  <a:pt x="4829" y="53579"/>
                </a:cubicBezTo>
                <a:close/>
                <a:moveTo>
                  <a:pt x="149591" y="48728"/>
                </a:moveTo>
                <a:cubicBezTo>
                  <a:pt x="149700" y="48728"/>
                  <a:pt x="149525" y="48554"/>
                  <a:pt x="149525" y="48663"/>
                </a:cubicBezTo>
                <a:cubicBezTo>
                  <a:pt x="149525" y="48707"/>
                  <a:pt x="149569" y="48728"/>
                  <a:pt x="149591" y="48728"/>
                </a:cubicBezTo>
                <a:close/>
                <a:moveTo>
                  <a:pt x="144784" y="48859"/>
                </a:moveTo>
                <a:cubicBezTo>
                  <a:pt x="144958" y="48859"/>
                  <a:pt x="145046" y="48641"/>
                  <a:pt x="144915" y="48510"/>
                </a:cubicBezTo>
                <a:cubicBezTo>
                  <a:pt x="144784" y="48401"/>
                  <a:pt x="144565" y="48488"/>
                  <a:pt x="144565" y="48663"/>
                </a:cubicBezTo>
                <a:cubicBezTo>
                  <a:pt x="144565" y="48772"/>
                  <a:pt x="144653" y="48859"/>
                  <a:pt x="144784" y="48859"/>
                </a:cubicBezTo>
                <a:close/>
                <a:moveTo>
                  <a:pt x="139955" y="48991"/>
                </a:moveTo>
                <a:cubicBezTo>
                  <a:pt x="140239" y="48991"/>
                  <a:pt x="140392" y="48641"/>
                  <a:pt x="140195" y="48422"/>
                </a:cubicBezTo>
                <a:cubicBezTo>
                  <a:pt x="139976" y="48204"/>
                  <a:pt x="139605" y="48357"/>
                  <a:pt x="139605" y="48663"/>
                </a:cubicBezTo>
                <a:cubicBezTo>
                  <a:pt x="139605" y="48838"/>
                  <a:pt x="139758" y="48991"/>
                  <a:pt x="139955" y="48991"/>
                </a:cubicBezTo>
                <a:close/>
                <a:moveTo>
                  <a:pt x="135126" y="49122"/>
                </a:moveTo>
                <a:cubicBezTo>
                  <a:pt x="135541" y="49122"/>
                  <a:pt x="135759" y="48619"/>
                  <a:pt x="135453" y="48335"/>
                </a:cubicBezTo>
                <a:cubicBezTo>
                  <a:pt x="135169" y="48029"/>
                  <a:pt x="134645" y="48248"/>
                  <a:pt x="134645" y="48663"/>
                </a:cubicBezTo>
                <a:cubicBezTo>
                  <a:pt x="134645" y="48925"/>
                  <a:pt x="134863" y="49122"/>
                  <a:pt x="135126" y="49122"/>
                </a:cubicBezTo>
                <a:close/>
                <a:moveTo>
                  <a:pt x="130297" y="49275"/>
                </a:moveTo>
                <a:cubicBezTo>
                  <a:pt x="130843" y="49253"/>
                  <a:pt x="131105" y="48619"/>
                  <a:pt x="130734" y="48226"/>
                </a:cubicBezTo>
                <a:cubicBezTo>
                  <a:pt x="130340" y="47854"/>
                  <a:pt x="129685" y="48117"/>
                  <a:pt x="129685" y="48663"/>
                </a:cubicBezTo>
                <a:cubicBezTo>
                  <a:pt x="129685" y="48991"/>
                  <a:pt x="129969" y="49275"/>
                  <a:pt x="130297" y="49275"/>
                </a:cubicBezTo>
                <a:close/>
                <a:moveTo>
                  <a:pt x="125467" y="49384"/>
                </a:moveTo>
                <a:cubicBezTo>
                  <a:pt x="126123" y="49384"/>
                  <a:pt x="126429" y="48597"/>
                  <a:pt x="125992" y="48138"/>
                </a:cubicBezTo>
                <a:cubicBezTo>
                  <a:pt x="125533" y="47701"/>
                  <a:pt x="124746" y="48007"/>
                  <a:pt x="124746" y="48663"/>
                </a:cubicBezTo>
                <a:cubicBezTo>
                  <a:pt x="124746" y="49056"/>
                  <a:pt x="125074" y="49384"/>
                  <a:pt x="125467" y="49384"/>
                </a:cubicBezTo>
                <a:close/>
                <a:moveTo>
                  <a:pt x="120638" y="49515"/>
                </a:moveTo>
                <a:cubicBezTo>
                  <a:pt x="121403" y="49515"/>
                  <a:pt x="121797" y="48597"/>
                  <a:pt x="121250" y="48051"/>
                </a:cubicBezTo>
                <a:cubicBezTo>
                  <a:pt x="120704" y="47505"/>
                  <a:pt x="119786" y="47898"/>
                  <a:pt x="119786" y="48663"/>
                </a:cubicBezTo>
                <a:cubicBezTo>
                  <a:pt x="119786" y="49144"/>
                  <a:pt x="120180" y="49515"/>
                  <a:pt x="120638" y="49515"/>
                </a:cubicBezTo>
                <a:close/>
                <a:moveTo>
                  <a:pt x="115831" y="49646"/>
                </a:moveTo>
                <a:cubicBezTo>
                  <a:pt x="116705" y="49646"/>
                  <a:pt x="117142" y="48575"/>
                  <a:pt x="116530" y="47964"/>
                </a:cubicBezTo>
                <a:cubicBezTo>
                  <a:pt x="115897" y="47330"/>
                  <a:pt x="114826" y="47767"/>
                  <a:pt x="114826" y="48663"/>
                </a:cubicBezTo>
                <a:cubicBezTo>
                  <a:pt x="114826" y="49209"/>
                  <a:pt x="115263" y="49646"/>
                  <a:pt x="115831" y="49646"/>
                </a:cubicBezTo>
                <a:close/>
                <a:moveTo>
                  <a:pt x="111002" y="49777"/>
                </a:moveTo>
                <a:cubicBezTo>
                  <a:pt x="111986" y="49777"/>
                  <a:pt x="112488" y="48575"/>
                  <a:pt x="111789" y="47876"/>
                </a:cubicBezTo>
                <a:cubicBezTo>
                  <a:pt x="111090" y="47177"/>
                  <a:pt x="109888" y="47680"/>
                  <a:pt x="109888" y="48663"/>
                </a:cubicBezTo>
                <a:cubicBezTo>
                  <a:pt x="109888" y="49275"/>
                  <a:pt x="110390" y="49777"/>
                  <a:pt x="111002" y="49777"/>
                </a:cubicBezTo>
                <a:close/>
                <a:moveTo>
                  <a:pt x="106173" y="49886"/>
                </a:moveTo>
                <a:cubicBezTo>
                  <a:pt x="107266" y="49886"/>
                  <a:pt x="107812" y="48575"/>
                  <a:pt x="107047" y="47789"/>
                </a:cubicBezTo>
                <a:cubicBezTo>
                  <a:pt x="106261" y="47024"/>
                  <a:pt x="104928" y="47570"/>
                  <a:pt x="104928" y="48663"/>
                </a:cubicBezTo>
                <a:cubicBezTo>
                  <a:pt x="104928" y="49340"/>
                  <a:pt x="105496" y="49886"/>
                  <a:pt x="106173" y="49886"/>
                </a:cubicBezTo>
                <a:close/>
                <a:moveTo>
                  <a:pt x="101344" y="50018"/>
                </a:moveTo>
                <a:cubicBezTo>
                  <a:pt x="102546" y="50018"/>
                  <a:pt x="103158" y="48554"/>
                  <a:pt x="102306" y="47701"/>
                </a:cubicBezTo>
                <a:cubicBezTo>
                  <a:pt x="101453" y="46849"/>
                  <a:pt x="99989" y="47461"/>
                  <a:pt x="99989" y="48663"/>
                </a:cubicBezTo>
                <a:cubicBezTo>
                  <a:pt x="99989" y="49406"/>
                  <a:pt x="100601" y="50018"/>
                  <a:pt x="101344" y="50018"/>
                </a:cubicBezTo>
                <a:close/>
                <a:moveTo>
                  <a:pt x="96515" y="50105"/>
                </a:moveTo>
                <a:cubicBezTo>
                  <a:pt x="97804" y="50105"/>
                  <a:pt x="98460" y="48554"/>
                  <a:pt x="97542" y="47636"/>
                </a:cubicBezTo>
                <a:cubicBezTo>
                  <a:pt x="96624" y="46718"/>
                  <a:pt x="95073" y="47374"/>
                  <a:pt x="95073" y="48663"/>
                </a:cubicBezTo>
                <a:cubicBezTo>
                  <a:pt x="95073" y="49449"/>
                  <a:pt x="95729" y="50105"/>
                  <a:pt x="96515" y="50105"/>
                </a:cubicBezTo>
                <a:close/>
                <a:moveTo>
                  <a:pt x="91686" y="50192"/>
                </a:moveTo>
                <a:cubicBezTo>
                  <a:pt x="93063" y="50192"/>
                  <a:pt x="93762" y="48532"/>
                  <a:pt x="92779" y="47570"/>
                </a:cubicBezTo>
                <a:cubicBezTo>
                  <a:pt x="91817" y="46609"/>
                  <a:pt x="90157" y="47286"/>
                  <a:pt x="90157" y="48663"/>
                </a:cubicBezTo>
                <a:cubicBezTo>
                  <a:pt x="90157" y="49515"/>
                  <a:pt x="90834" y="50192"/>
                  <a:pt x="91686" y="50192"/>
                </a:cubicBezTo>
                <a:close/>
                <a:moveTo>
                  <a:pt x="86857" y="50280"/>
                </a:moveTo>
                <a:cubicBezTo>
                  <a:pt x="88299" y="50280"/>
                  <a:pt x="89020" y="48532"/>
                  <a:pt x="88015" y="47505"/>
                </a:cubicBezTo>
                <a:cubicBezTo>
                  <a:pt x="86988" y="46500"/>
                  <a:pt x="85240" y="47221"/>
                  <a:pt x="85240" y="48663"/>
                </a:cubicBezTo>
                <a:cubicBezTo>
                  <a:pt x="85240" y="49559"/>
                  <a:pt x="85961" y="50280"/>
                  <a:pt x="86857" y="50280"/>
                </a:cubicBezTo>
                <a:close/>
                <a:moveTo>
                  <a:pt x="82028" y="50323"/>
                </a:moveTo>
                <a:cubicBezTo>
                  <a:pt x="83514" y="50323"/>
                  <a:pt x="84257" y="48532"/>
                  <a:pt x="83208" y="47483"/>
                </a:cubicBezTo>
                <a:cubicBezTo>
                  <a:pt x="82181" y="46434"/>
                  <a:pt x="80389" y="47177"/>
                  <a:pt x="80389" y="48663"/>
                </a:cubicBezTo>
                <a:cubicBezTo>
                  <a:pt x="80389" y="49581"/>
                  <a:pt x="81132" y="50323"/>
                  <a:pt x="82028" y="50323"/>
                </a:cubicBezTo>
                <a:close/>
                <a:moveTo>
                  <a:pt x="77221" y="50345"/>
                </a:moveTo>
                <a:cubicBezTo>
                  <a:pt x="78707" y="50345"/>
                  <a:pt x="79450" y="48532"/>
                  <a:pt x="78401" y="47483"/>
                </a:cubicBezTo>
                <a:cubicBezTo>
                  <a:pt x="77352" y="46412"/>
                  <a:pt x="75538" y="47177"/>
                  <a:pt x="75538" y="48663"/>
                </a:cubicBezTo>
                <a:cubicBezTo>
                  <a:pt x="75538" y="49581"/>
                  <a:pt x="76281" y="50323"/>
                  <a:pt x="77221" y="50345"/>
                </a:cubicBezTo>
                <a:close/>
                <a:moveTo>
                  <a:pt x="72392" y="50323"/>
                </a:moveTo>
                <a:cubicBezTo>
                  <a:pt x="73878" y="50323"/>
                  <a:pt x="74599" y="48532"/>
                  <a:pt x="73572" y="47483"/>
                </a:cubicBezTo>
                <a:cubicBezTo>
                  <a:pt x="72523" y="46434"/>
                  <a:pt x="70731" y="47177"/>
                  <a:pt x="70731" y="48663"/>
                </a:cubicBezTo>
                <a:cubicBezTo>
                  <a:pt x="70731" y="49581"/>
                  <a:pt x="71474" y="50323"/>
                  <a:pt x="72392" y="50323"/>
                </a:cubicBezTo>
                <a:close/>
                <a:moveTo>
                  <a:pt x="67563" y="50258"/>
                </a:moveTo>
                <a:cubicBezTo>
                  <a:pt x="68983" y="50258"/>
                  <a:pt x="69704" y="48532"/>
                  <a:pt x="68699" y="47527"/>
                </a:cubicBezTo>
                <a:cubicBezTo>
                  <a:pt x="67694" y="46521"/>
                  <a:pt x="65946" y="47221"/>
                  <a:pt x="65946" y="48663"/>
                </a:cubicBezTo>
                <a:cubicBezTo>
                  <a:pt x="65946" y="49537"/>
                  <a:pt x="66667" y="50258"/>
                  <a:pt x="67563" y="50258"/>
                </a:cubicBezTo>
                <a:close/>
                <a:moveTo>
                  <a:pt x="62734" y="50192"/>
                </a:moveTo>
                <a:cubicBezTo>
                  <a:pt x="64110" y="50192"/>
                  <a:pt x="64810" y="48554"/>
                  <a:pt x="63826" y="47570"/>
                </a:cubicBezTo>
                <a:cubicBezTo>
                  <a:pt x="62865" y="46609"/>
                  <a:pt x="61204" y="47286"/>
                  <a:pt x="61204" y="48663"/>
                </a:cubicBezTo>
                <a:cubicBezTo>
                  <a:pt x="61204" y="49515"/>
                  <a:pt x="61882" y="50192"/>
                  <a:pt x="62734" y="50192"/>
                </a:cubicBezTo>
                <a:close/>
                <a:moveTo>
                  <a:pt x="57905" y="50105"/>
                </a:moveTo>
                <a:cubicBezTo>
                  <a:pt x="59194" y="50105"/>
                  <a:pt x="59849" y="48554"/>
                  <a:pt x="58932" y="47636"/>
                </a:cubicBezTo>
                <a:cubicBezTo>
                  <a:pt x="58036" y="46718"/>
                  <a:pt x="56463" y="47374"/>
                  <a:pt x="56463" y="48663"/>
                </a:cubicBezTo>
                <a:cubicBezTo>
                  <a:pt x="56463" y="49449"/>
                  <a:pt x="57118" y="50105"/>
                  <a:pt x="57905" y="50105"/>
                </a:cubicBezTo>
                <a:close/>
                <a:moveTo>
                  <a:pt x="53076" y="49996"/>
                </a:moveTo>
                <a:cubicBezTo>
                  <a:pt x="54277" y="49996"/>
                  <a:pt x="54867" y="48554"/>
                  <a:pt x="54037" y="47723"/>
                </a:cubicBezTo>
                <a:cubicBezTo>
                  <a:pt x="53185" y="46871"/>
                  <a:pt x="51743" y="47461"/>
                  <a:pt x="51743" y="48663"/>
                </a:cubicBezTo>
                <a:cubicBezTo>
                  <a:pt x="51743" y="49406"/>
                  <a:pt x="52355" y="49996"/>
                  <a:pt x="53076" y="49996"/>
                </a:cubicBezTo>
                <a:close/>
                <a:moveTo>
                  <a:pt x="48268" y="49886"/>
                </a:moveTo>
                <a:cubicBezTo>
                  <a:pt x="49361" y="49886"/>
                  <a:pt x="49907" y="48575"/>
                  <a:pt x="49121" y="47789"/>
                </a:cubicBezTo>
                <a:cubicBezTo>
                  <a:pt x="48356" y="47024"/>
                  <a:pt x="47045" y="47570"/>
                  <a:pt x="47045" y="48663"/>
                </a:cubicBezTo>
                <a:cubicBezTo>
                  <a:pt x="47045" y="49340"/>
                  <a:pt x="47591" y="49886"/>
                  <a:pt x="48268" y="49886"/>
                </a:cubicBezTo>
                <a:close/>
                <a:moveTo>
                  <a:pt x="43439" y="49755"/>
                </a:moveTo>
                <a:cubicBezTo>
                  <a:pt x="44423" y="49755"/>
                  <a:pt x="44903" y="48575"/>
                  <a:pt x="44204" y="47898"/>
                </a:cubicBezTo>
                <a:cubicBezTo>
                  <a:pt x="43527" y="47199"/>
                  <a:pt x="42347" y="47701"/>
                  <a:pt x="42347" y="48663"/>
                </a:cubicBezTo>
                <a:cubicBezTo>
                  <a:pt x="42347" y="49275"/>
                  <a:pt x="42849" y="49755"/>
                  <a:pt x="43439" y="49755"/>
                </a:cubicBezTo>
                <a:close/>
                <a:moveTo>
                  <a:pt x="38610" y="49646"/>
                </a:moveTo>
                <a:cubicBezTo>
                  <a:pt x="39484" y="49646"/>
                  <a:pt x="39921" y="48597"/>
                  <a:pt x="39310" y="47964"/>
                </a:cubicBezTo>
                <a:cubicBezTo>
                  <a:pt x="38698" y="47352"/>
                  <a:pt x="37649" y="47789"/>
                  <a:pt x="37627" y="48663"/>
                </a:cubicBezTo>
                <a:cubicBezTo>
                  <a:pt x="37627" y="49209"/>
                  <a:pt x="38064" y="49646"/>
                  <a:pt x="38610" y="49646"/>
                </a:cubicBezTo>
                <a:close/>
                <a:moveTo>
                  <a:pt x="33781" y="49515"/>
                </a:moveTo>
                <a:cubicBezTo>
                  <a:pt x="34546" y="49515"/>
                  <a:pt x="34918" y="48597"/>
                  <a:pt x="34393" y="48073"/>
                </a:cubicBezTo>
                <a:cubicBezTo>
                  <a:pt x="33847" y="47527"/>
                  <a:pt x="32951" y="47898"/>
                  <a:pt x="32951" y="48663"/>
                </a:cubicBezTo>
                <a:cubicBezTo>
                  <a:pt x="32951" y="49122"/>
                  <a:pt x="33323" y="49515"/>
                  <a:pt x="33781" y="49515"/>
                </a:cubicBezTo>
                <a:close/>
                <a:moveTo>
                  <a:pt x="28974" y="49384"/>
                </a:moveTo>
                <a:cubicBezTo>
                  <a:pt x="29608" y="49384"/>
                  <a:pt x="29936" y="48597"/>
                  <a:pt x="29477" y="48138"/>
                </a:cubicBezTo>
                <a:cubicBezTo>
                  <a:pt x="29018" y="47701"/>
                  <a:pt x="28231" y="48007"/>
                  <a:pt x="28231" y="48663"/>
                </a:cubicBezTo>
                <a:cubicBezTo>
                  <a:pt x="28231" y="49056"/>
                  <a:pt x="28559" y="49384"/>
                  <a:pt x="28974" y="49384"/>
                </a:cubicBezTo>
                <a:close/>
                <a:moveTo>
                  <a:pt x="24145" y="49253"/>
                </a:moveTo>
                <a:cubicBezTo>
                  <a:pt x="24670" y="49253"/>
                  <a:pt x="24932" y="48619"/>
                  <a:pt x="24560" y="48248"/>
                </a:cubicBezTo>
                <a:cubicBezTo>
                  <a:pt x="24189" y="47876"/>
                  <a:pt x="23555" y="48138"/>
                  <a:pt x="23555" y="48663"/>
                </a:cubicBezTo>
                <a:cubicBezTo>
                  <a:pt x="23555" y="48991"/>
                  <a:pt x="23817" y="49253"/>
                  <a:pt x="24145" y="49253"/>
                </a:cubicBezTo>
                <a:close/>
                <a:moveTo>
                  <a:pt x="19316" y="49122"/>
                </a:moveTo>
                <a:cubicBezTo>
                  <a:pt x="19731" y="49122"/>
                  <a:pt x="19928" y="48619"/>
                  <a:pt x="19644" y="48335"/>
                </a:cubicBezTo>
                <a:cubicBezTo>
                  <a:pt x="19360" y="48051"/>
                  <a:pt x="18857" y="48248"/>
                  <a:pt x="18857" y="48663"/>
                </a:cubicBezTo>
                <a:cubicBezTo>
                  <a:pt x="18857" y="48903"/>
                  <a:pt x="19054" y="49122"/>
                  <a:pt x="19316" y="49122"/>
                </a:cubicBezTo>
                <a:close/>
                <a:moveTo>
                  <a:pt x="14487" y="48991"/>
                </a:moveTo>
                <a:cubicBezTo>
                  <a:pt x="14771" y="48991"/>
                  <a:pt x="14924" y="48641"/>
                  <a:pt x="14727" y="48444"/>
                </a:cubicBezTo>
                <a:cubicBezTo>
                  <a:pt x="14509" y="48226"/>
                  <a:pt x="14159" y="48379"/>
                  <a:pt x="14159" y="48663"/>
                </a:cubicBezTo>
                <a:cubicBezTo>
                  <a:pt x="14159" y="48838"/>
                  <a:pt x="14312" y="48991"/>
                  <a:pt x="14487" y="48991"/>
                </a:cubicBezTo>
                <a:close/>
                <a:moveTo>
                  <a:pt x="9658" y="48859"/>
                </a:moveTo>
                <a:cubicBezTo>
                  <a:pt x="9833" y="48859"/>
                  <a:pt x="9920" y="48641"/>
                  <a:pt x="9789" y="48532"/>
                </a:cubicBezTo>
                <a:cubicBezTo>
                  <a:pt x="9680" y="48401"/>
                  <a:pt x="9483" y="48488"/>
                  <a:pt x="9483" y="48663"/>
                </a:cubicBezTo>
                <a:cubicBezTo>
                  <a:pt x="9483" y="48772"/>
                  <a:pt x="9549" y="48838"/>
                  <a:pt x="9658" y="48859"/>
                </a:cubicBezTo>
                <a:close/>
                <a:moveTo>
                  <a:pt x="4829" y="48707"/>
                </a:moveTo>
                <a:cubicBezTo>
                  <a:pt x="4916" y="48707"/>
                  <a:pt x="4785" y="48575"/>
                  <a:pt x="4785" y="48663"/>
                </a:cubicBezTo>
                <a:cubicBezTo>
                  <a:pt x="4785" y="48685"/>
                  <a:pt x="4807" y="48707"/>
                  <a:pt x="4829" y="48707"/>
                </a:cubicBezTo>
                <a:close/>
                <a:moveTo>
                  <a:pt x="149591" y="43856"/>
                </a:moveTo>
                <a:cubicBezTo>
                  <a:pt x="149635" y="43856"/>
                  <a:pt x="149635" y="43812"/>
                  <a:pt x="149591" y="43812"/>
                </a:cubicBezTo>
                <a:cubicBezTo>
                  <a:pt x="149569" y="43812"/>
                  <a:pt x="149569" y="43856"/>
                  <a:pt x="149591" y="43856"/>
                </a:cubicBezTo>
                <a:close/>
                <a:moveTo>
                  <a:pt x="144784" y="43987"/>
                </a:moveTo>
                <a:cubicBezTo>
                  <a:pt x="144849" y="43987"/>
                  <a:pt x="144915" y="43921"/>
                  <a:pt x="144915" y="43834"/>
                </a:cubicBezTo>
                <a:cubicBezTo>
                  <a:pt x="144915" y="43637"/>
                  <a:pt x="144631" y="43637"/>
                  <a:pt x="144631" y="43834"/>
                </a:cubicBezTo>
                <a:cubicBezTo>
                  <a:pt x="144631" y="43921"/>
                  <a:pt x="144696" y="43987"/>
                  <a:pt x="144784" y="43987"/>
                </a:cubicBezTo>
                <a:close/>
                <a:moveTo>
                  <a:pt x="139955" y="44118"/>
                </a:moveTo>
                <a:cubicBezTo>
                  <a:pt x="140195" y="44118"/>
                  <a:pt x="140304" y="43834"/>
                  <a:pt x="140151" y="43659"/>
                </a:cubicBezTo>
                <a:cubicBezTo>
                  <a:pt x="139976" y="43484"/>
                  <a:pt x="139671" y="43593"/>
                  <a:pt x="139671" y="43856"/>
                </a:cubicBezTo>
                <a:cubicBezTo>
                  <a:pt x="139671" y="43987"/>
                  <a:pt x="139802" y="44118"/>
                  <a:pt x="139955" y="44118"/>
                </a:cubicBezTo>
                <a:close/>
                <a:moveTo>
                  <a:pt x="135126" y="44249"/>
                </a:moveTo>
                <a:cubicBezTo>
                  <a:pt x="135497" y="44249"/>
                  <a:pt x="135672" y="43812"/>
                  <a:pt x="135410" y="43550"/>
                </a:cubicBezTo>
                <a:cubicBezTo>
                  <a:pt x="135147" y="43288"/>
                  <a:pt x="134710" y="43462"/>
                  <a:pt x="134710" y="43834"/>
                </a:cubicBezTo>
                <a:cubicBezTo>
                  <a:pt x="134710" y="44074"/>
                  <a:pt x="134885" y="44249"/>
                  <a:pt x="135126" y="44249"/>
                </a:cubicBezTo>
                <a:close/>
                <a:moveTo>
                  <a:pt x="130297" y="44380"/>
                </a:moveTo>
                <a:cubicBezTo>
                  <a:pt x="130777" y="44380"/>
                  <a:pt x="131018" y="43790"/>
                  <a:pt x="130690" y="43462"/>
                </a:cubicBezTo>
                <a:cubicBezTo>
                  <a:pt x="130340" y="43113"/>
                  <a:pt x="129750" y="43353"/>
                  <a:pt x="129750" y="43834"/>
                </a:cubicBezTo>
                <a:cubicBezTo>
                  <a:pt x="129750" y="44140"/>
                  <a:pt x="129991" y="44380"/>
                  <a:pt x="130297" y="44380"/>
                </a:cubicBezTo>
                <a:close/>
                <a:moveTo>
                  <a:pt x="125467" y="44511"/>
                </a:moveTo>
                <a:cubicBezTo>
                  <a:pt x="126057" y="44511"/>
                  <a:pt x="126363" y="43790"/>
                  <a:pt x="125948" y="43353"/>
                </a:cubicBezTo>
                <a:cubicBezTo>
                  <a:pt x="125511" y="42938"/>
                  <a:pt x="124812" y="43244"/>
                  <a:pt x="124812" y="43834"/>
                </a:cubicBezTo>
                <a:cubicBezTo>
                  <a:pt x="124812" y="44205"/>
                  <a:pt x="125096" y="44511"/>
                  <a:pt x="125467" y="44511"/>
                </a:cubicBezTo>
                <a:close/>
                <a:moveTo>
                  <a:pt x="120638" y="44642"/>
                </a:moveTo>
                <a:cubicBezTo>
                  <a:pt x="121360" y="44642"/>
                  <a:pt x="121709" y="43768"/>
                  <a:pt x="121207" y="43266"/>
                </a:cubicBezTo>
                <a:cubicBezTo>
                  <a:pt x="120704" y="42763"/>
                  <a:pt x="119852" y="43113"/>
                  <a:pt x="119852" y="43834"/>
                </a:cubicBezTo>
                <a:cubicBezTo>
                  <a:pt x="119852" y="44271"/>
                  <a:pt x="120201" y="44642"/>
                  <a:pt x="120638" y="44642"/>
                </a:cubicBezTo>
                <a:close/>
                <a:moveTo>
                  <a:pt x="115831" y="44752"/>
                </a:moveTo>
                <a:cubicBezTo>
                  <a:pt x="116640" y="44752"/>
                  <a:pt x="117033" y="43768"/>
                  <a:pt x="116465" y="43200"/>
                </a:cubicBezTo>
                <a:cubicBezTo>
                  <a:pt x="115897" y="42610"/>
                  <a:pt x="114914" y="43025"/>
                  <a:pt x="114914" y="43834"/>
                </a:cubicBezTo>
                <a:cubicBezTo>
                  <a:pt x="114914" y="44336"/>
                  <a:pt x="115307" y="44752"/>
                  <a:pt x="115831" y="44752"/>
                </a:cubicBezTo>
                <a:close/>
                <a:moveTo>
                  <a:pt x="111002" y="44861"/>
                </a:moveTo>
                <a:cubicBezTo>
                  <a:pt x="111920" y="44861"/>
                  <a:pt x="112379" y="43746"/>
                  <a:pt x="111723" y="43113"/>
                </a:cubicBezTo>
                <a:cubicBezTo>
                  <a:pt x="111068" y="42457"/>
                  <a:pt x="109975" y="42916"/>
                  <a:pt x="109975" y="43834"/>
                </a:cubicBezTo>
                <a:cubicBezTo>
                  <a:pt x="109975" y="44402"/>
                  <a:pt x="110434" y="44861"/>
                  <a:pt x="111002" y="44861"/>
                </a:cubicBezTo>
                <a:close/>
                <a:moveTo>
                  <a:pt x="106173" y="44992"/>
                </a:moveTo>
                <a:cubicBezTo>
                  <a:pt x="107200" y="44992"/>
                  <a:pt x="107703" y="43746"/>
                  <a:pt x="106982" y="43025"/>
                </a:cubicBezTo>
                <a:cubicBezTo>
                  <a:pt x="106261" y="42304"/>
                  <a:pt x="105015" y="42807"/>
                  <a:pt x="105015" y="43834"/>
                </a:cubicBezTo>
                <a:cubicBezTo>
                  <a:pt x="105015" y="44467"/>
                  <a:pt x="105540" y="44992"/>
                  <a:pt x="106173" y="44992"/>
                </a:cubicBezTo>
                <a:close/>
                <a:moveTo>
                  <a:pt x="101344" y="45101"/>
                </a:moveTo>
                <a:cubicBezTo>
                  <a:pt x="102459" y="45101"/>
                  <a:pt x="103027" y="43746"/>
                  <a:pt x="102240" y="42938"/>
                </a:cubicBezTo>
                <a:cubicBezTo>
                  <a:pt x="101432" y="42151"/>
                  <a:pt x="100077" y="42719"/>
                  <a:pt x="100077" y="43834"/>
                </a:cubicBezTo>
                <a:cubicBezTo>
                  <a:pt x="100077" y="44533"/>
                  <a:pt x="100645" y="45101"/>
                  <a:pt x="101344" y="45101"/>
                </a:cubicBezTo>
                <a:close/>
                <a:moveTo>
                  <a:pt x="96515" y="45167"/>
                </a:moveTo>
                <a:cubicBezTo>
                  <a:pt x="97717" y="45167"/>
                  <a:pt x="98307" y="43725"/>
                  <a:pt x="97455" y="42894"/>
                </a:cubicBezTo>
                <a:cubicBezTo>
                  <a:pt x="96624" y="42042"/>
                  <a:pt x="95182" y="42654"/>
                  <a:pt x="95182" y="43834"/>
                </a:cubicBezTo>
                <a:cubicBezTo>
                  <a:pt x="95182" y="44577"/>
                  <a:pt x="95772" y="45167"/>
                  <a:pt x="96515" y="45167"/>
                </a:cubicBezTo>
                <a:close/>
                <a:moveTo>
                  <a:pt x="91686" y="45254"/>
                </a:moveTo>
                <a:cubicBezTo>
                  <a:pt x="92953" y="45254"/>
                  <a:pt x="93587" y="43725"/>
                  <a:pt x="92691" y="42829"/>
                </a:cubicBezTo>
                <a:cubicBezTo>
                  <a:pt x="91795" y="41933"/>
                  <a:pt x="90266" y="42566"/>
                  <a:pt x="90266" y="43834"/>
                </a:cubicBezTo>
                <a:cubicBezTo>
                  <a:pt x="90266" y="44620"/>
                  <a:pt x="90899" y="45254"/>
                  <a:pt x="91686" y="45254"/>
                </a:cubicBezTo>
                <a:close/>
                <a:moveTo>
                  <a:pt x="86857" y="45320"/>
                </a:moveTo>
                <a:cubicBezTo>
                  <a:pt x="88190" y="45320"/>
                  <a:pt x="88845" y="43725"/>
                  <a:pt x="87928" y="42785"/>
                </a:cubicBezTo>
                <a:cubicBezTo>
                  <a:pt x="86988" y="41845"/>
                  <a:pt x="85393" y="42523"/>
                  <a:pt x="85371" y="43834"/>
                </a:cubicBezTo>
                <a:cubicBezTo>
                  <a:pt x="85393" y="44664"/>
                  <a:pt x="86049" y="45320"/>
                  <a:pt x="86857" y="45320"/>
                </a:cubicBezTo>
                <a:close/>
                <a:moveTo>
                  <a:pt x="82028" y="45363"/>
                </a:moveTo>
                <a:cubicBezTo>
                  <a:pt x="83405" y="45363"/>
                  <a:pt x="84082" y="43725"/>
                  <a:pt x="83121" y="42763"/>
                </a:cubicBezTo>
                <a:cubicBezTo>
                  <a:pt x="82159" y="41802"/>
                  <a:pt x="80520" y="42479"/>
                  <a:pt x="80520" y="43834"/>
                </a:cubicBezTo>
                <a:cubicBezTo>
                  <a:pt x="80520" y="44686"/>
                  <a:pt x="81198" y="45363"/>
                  <a:pt x="82028" y="45363"/>
                </a:cubicBezTo>
                <a:close/>
                <a:moveTo>
                  <a:pt x="77221" y="45385"/>
                </a:moveTo>
                <a:cubicBezTo>
                  <a:pt x="78576" y="45385"/>
                  <a:pt x="79275" y="43725"/>
                  <a:pt x="78292" y="42741"/>
                </a:cubicBezTo>
                <a:cubicBezTo>
                  <a:pt x="77330" y="41780"/>
                  <a:pt x="75669" y="42457"/>
                  <a:pt x="75669" y="43834"/>
                </a:cubicBezTo>
                <a:cubicBezTo>
                  <a:pt x="75669" y="44686"/>
                  <a:pt x="76369" y="45385"/>
                  <a:pt x="77221" y="45385"/>
                </a:cubicBezTo>
                <a:close/>
                <a:moveTo>
                  <a:pt x="72392" y="45363"/>
                </a:moveTo>
                <a:cubicBezTo>
                  <a:pt x="73747" y="45363"/>
                  <a:pt x="74424" y="43725"/>
                  <a:pt x="73463" y="42763"/>
                </a:cubicBezTo>
                <a:cubicBezTo>
                  <a:pt x="72501" y="41802"/>
                  <a:pt x="70862" y="42479"/>
                  <a:pt x="70862" y="43834"/>
                </a:cubicBezTo>
                <a:cubicBezTo>
                  <a:pt x="70862" y="44686"/>
                  <a:pt x="71540" y="45363"/>
                  <a:pt x="72392" y="45363"/>
                </a:cubicBezTo>
                <a:close/>
                <a:moveTo>
                  <a:pt x="67563" y="45298"/>
                </a:moveTo>
                <a:cubicBezTo>
                  <a:pt x="68874" y="45298"/>
                  <a:pt x="69529" y="43725"/>
                  <a:pt x="68612" y="42785"/>
                </a:cubicBezTo>
                <a:cubicBezTo>
                  <a:pt x="67672" y="41867"/>
                  <a:pt x="66099" y="42523"/>
                  <a:pt x="66099" y="43834"/>
                </a:cubicBezTo>
                <a:cubicBezTo>
                  <a:pt x="66099" y="44642"/>
                  <a:pt x="66754" y="45298"/>
                  <a:pt x="67563" y="45298"/>
                </a:cubicBezTo>
                <a:close/>
                <a:moveTo>
                  <a:pt x="62734" y="45254"/>
                </a:moveTo>
                <a:cubicBezTo>
                  <a:pt x="64001" y="45254"/>
                  <a:pt x="64635" y="43725"/>
                  <a:pt x="63739" y="42829"/>
                </a:cubicBezTo>
                <a:cubicBezTo>
                  <a:pt x="62843" y="41933"/>
                  <a:pt x="61313" y="42566"/>
                  <a:pt x="61313" y="43834"/>
                </a:cubicBezTo>
                <a:cubicBezTo>
                  <a:pt x="61313" y="44620"/>
                  <a:pt x="61947" y="45254"/>
                  <a:pt x="62734" y="45254"/>
                </a:cubicBezTo>
                <a:close/>
                <a:moveTo>
                  <a:pt x="57905" y="45167"/>
                </a:moveTo>
                <a:cubicBezTo>
                  <a:pt x="59107" y="45167"/>
                  <a:pt x="59696" y="43725"/>
                  <a:pt x="58866" y="42894"/>
                </a:cubicBezTo>
                <a:cubicBezTo>
                  <a:pt x="58014" y="42042"/>
                  <a:pt x="56572" y="42654"/>
                  <a:pt x="56572" y="43834"/>
                </a:cubicBezTo>
                <a:cubicBezTo>
                  <a:pt x="56572" y="44577"/>
                  <a:pt x="57162" y="45167"/>
                  <a:pt x="57905" y="45167"/>
                </a:cubicBezTo>
                <a:close/>
                <a:moveTo>
                  <a:pt x="53076" y="45079"/>
                </a:moveTo>
                <a:cubicBezTo>
                  <a:pt x="54190" y="45079"/>
                  <a:pt x="54758" y="43746"/>
                  <a:pt x="53972" y="42960"/>
                </a:cubicBezTo>
                <a:cubicBezTo>
                  <a:pt x="53185" y="42173"/>
                  <a:pt x="51830" y="42719"/>
                  <a:pt x="51830" y="43834"/>
                </a:cubicBezTo>
                <a:cubicBezTo>
                  <a:pt x="51830" y="44533"/>
                  <a:pt x="52398" y="45079"/>
                  <a:pt x="53076" y="45079"/>
                </a:cubicBezTo>
                <a:close/>
                <a:moveTo>
                  <a:pt x="48268" y="44970"/>
                </a:moveTo>
                <a:cubicBezTo>
                  <a:pt x="49274" y="44970"/>
                  <a:pt x="49776" y="43746"/>
                  <a:pt x="49055" y="43025"/>
                </a:cubicBezTo>
                <a:cubicBezTo>
                  <a:pt x="48334" y="42326"/>
                  <a:pt x="47132" y="42829"/>
                  <a:pt x="47110" y="43834"/>
                </a:cubicBezTo>
                <a:cubicBezTo>
                  <a:pt x="47110" y="44467"/>
                  <a:pt x="47635" y="44970"/>
                  <a:pt x="48268" y="44970"/>
                </a:cubicBezTo>
                <a:close/>
                <a:moveTo>
                  <a:pt x="43439" y="44861"/>
                </a:moveTo>
                <a:cubicBezTo>
                  <a:pt x="44335" y="44861"/>
                  <a:pt x="44794" y="43768"/>
                  <a:pt x="44161" y="43113"/>
                </a:cubicBezTo>
                <a:cubicBezTo>
                  <a:pt x="43505" y="42479"/>
                  <a:pt x="42412" y="42938"/>
                  <a:pt x="42412" y="43834"/>
                </a:cubicBezTo>
                <a:cubicBezTo>
                  <a:pt x="42412" y="44402"/>
                  <a:pt x="42871" y="44861"/>
                  <a:pt x="43439" y="44861"/>
                </a:cubicBezTo>
                <a:close/>
                <a:moveTo>
                  <a:pt x="38610" y="44752"/>
                </a:moveTo>
                <a:cubicBezTo>
                  <a:pt x="39419" y="44752"/>
                  <a:pt x="39834" y="43768"/>
                  <a:pt x="39244" y="43200"/>
                </a:cubicBezTo>
                <a:cubicBezTo>
                  <a:pt x="38676" y="42610"/>
                  <a:pt x="37693" y="43025"/>
                  <a:pt x="37693" y="43834"/>
                </a:cubicBezTo>
                <a:cubicBezTo>
                  <a:pt x="37693" y="44336"/>
                  <a:pt x="38108" y="44752"/>
                  <a:pt x="38610" y="44752"/>
                </a:cubicBezTo>
                <a:close/>
                <a:moveTo>
                  <a:pt x="33781" y="44620"/>
                </a:moveTo>
                <a:cubicBezTo>
                  <a:pt x="34481" y="44620"/>
                  <a:pt x="34830" y="43768"/>
                  <a:pt x="34350" y="43288"/>
                </a:cubicBezTo>
                <a:cubicBezTo>
                  <a:pt x="33847" y="42785"/>
                  <a:pt x="32995" y="43135"/>
                  <a:pt x="32995" y="43834"/>
                </a:cubicBezTo>
                <a:cubicBezTo>
                  <a:pt x="32995" y="44271"/>
                  <a:pt x="33344" y="44620"/>
                  <a:pt x="33781" y="44620"/>
                </a:cubicBezTo>
                <a:close/>
                <a:moveTo>
                  <a:pt x="28952" y="44489"/>
                </a:moveTo>
                <a:cubicBezTo>
                  <a:pt x="29542" y="44489"/>
                  <a:pt x="29826" y="43790"/>
                  <a:pt x="29411" y="43375"/>
                </a:cubicBezTo>
                <a:cubicBezTo>
                  <a:pt x="29018" y="42960"/>
                  <a:pt x="28297" y="43244"/>
                  <a:pt x="28297" y="43834"/>
                </a:cubicBezTo>
                <a:cubicBezTo>
                  <a:pt x="28297" y="44205"/>
                  <a:pt x="28603" y="44489"/>
                  <a:pt x="28952" y="44489"/>
                </a:cubicBezTo>
                <a:close/>
                <a:moveTo>
                  <a:pt x="24123" y="44380"/>
                </a:moveTo>
                <a:cubicBezTo>
                  <a:pt x="24626" y="44380"/>
                  <a:pt x="24866" y="43790"/>
                  <a:pt x="24517" y="43440"/>
                </a:cubicBezTo>
                <a:cubicBezTo>
                  <a:pt x="24167" y="43091"/>
                  <a:pt x="23577" y="43331"/>
                  <a:pt x="23577" y="43834"/>
                </a:cubicBezTo>
                <a:cubicBezTo>
                  <a:pt x="23577" y="44118"/>
                  <a:pt x="23839" y="44380"/>
                  <a:pt x="24123" y="44380"/>
                </a:cubicBezTo>
                <a:close/>
                <a:moveTo>
                  <a:pt x="19294" y="44227"/>
                </a:moveTo>
                <a:cubicBezTo>
                  <a:pt x="19666" y="44227"/>
                  <a:pt x="19841" y="43812"/>
                  <a:pt x="19578" y="43550"/>
                </a:cubicBezTo>
                <a:cubicBezTo>
                  <a:pt x="19338" y="43309"/>
                  <a:pt x="18901" y="43484"/>
                  <a:pt x="18901" y="43834"/>
                </a:cubicBezTo>
                <a:cubicBezTo>
                  <a:pt x="18901" y="44052"/>
                  <a:pt x="19076" y="44227"/>
                  <a:pt x="19294" y="44227"/>
                </a:cubicBezTo>
                <a:close/>
                <a:moveTo>
                  <a:pt x="14487" y="44096"/>
                </a:moveTo>
                <a:cubicBezTo>
                  <a:pt x="14727" y="44096"/>
                  <a:pt x="14837" y="43812"/>
                  <a:pt x="14684" y="43637"/>
                </a:cubicBezTo>
                <a:cubicBezTo>
                  <a:pt x="14509" y="43462"/>
                  <a:pt x="14203" y="43593"/>
                  <a:pt x="14203" y="43834"/>
                </a:cubicBezTo>
                <a:cubicBezTo>
                  <a:pt x="14203" y="43987"/>
                  <a:pt x="14334" y="44096"/>
                  <a:pt x="14487" y="44096"/>
                </a:cubicBezTo>
                <a:close/>
                <a:moveTo>
                  <a:pt x="9658" y="43987"/>
                </a:moveTo>
                <a:cubicBezTo>
                  <a:pt x="9724" y="43987"/>
                  <a:pt x="9811" y="43921"/>
                  <a:pt x="9811" y="43834"/>
                </a:cubicBezTo>
                <a:cubicBezTo>
                  <a:pt x="9811" y="43615"/>
                  <a:pt x="9418" y="43987"/>
                  <a:pt x="9658" y="43987"/>
                </a:cubicBezTo>
                <a:close/>
                <a:moveTo>
                  <a:pt x="4829" y="43877"/>
                </a:moveTo>
                <a:cubicBezTo>
                  <a:pt x="4873" y="43877"/>
                  <a:pt x="4873" y="43812"/>
                  <a:pt x="4829" y="43812"/>
                </a:cubicBezTo>
                <a:cubicBezTo>
                  <a:pt x="4807" y="43812"/>
                  <a:pt x="4807" y="43877"/>
                  <a:pt x="4829" y="43877"/>
                </a:cubicBezTo>
                <a:close/>
                <a:moveTo>
                  <a:pt x="149591" y="39027"/>
                </a:moveTo>
                <a:cubicBezTo>
                  <a:pt x="149613" y="39027"/>
                  <a:pt x="149613" y="39005"/>
                  <a:pt x="149591" y="39005"/>
                </a:cubicBezTo>
                <a:cubicBezTo>
                  <a:pt x="149591" y="39005"/>
                  <a:pt x="149591" y="39027"/>
                  <a:pt x="149591" y="39027"/>
                </a:cubicBezTo>
                <a:close/>
                <a:moveTo>
                  <a:pt x="144784" y="39114"/>
                </a:moveTo>
                <a:cubicBezTo>
                  <a:pt x="144937" y="39114"/>
                  <a:pt x="144674" y="38852"/>
                  <a:pt x="144674" y="39027"/>
                </a:cubicBezTo>
                <a:cubicBezTo>
                  <a:pt x="144674" y="39070"/>
                  <a:pt x="144718" y="39114"/>
                  <a:pt x="144784" y="39114"/>
                </a:cubicBezTo>
                <a:close/>
                <a:moveTo>
                  <a:pt x="139955" y="39245"/>
                </a:moveTo>
                <a:cubicBezTo>
                  <a:pt x="140064" y="39245"/>
                  <a:pt x="140173" y="39136"/>
                  <a:pt x="140173" y="39005"/>
                </a:cubicBezTo>
                <a:cubicBezTo>
                  <a:pt x="140173" y="38721"/>
                  <a:pt x="139714" y="38721"/>
                  <a:pt x="139714" y="39005"/>
                </a:cubicBezTo>
                <a:cubicBezTo>
                  <a:pt x="139714" y="39136"/>
                  <a:pt x="139823" y="39245"/>
                  <a:pt x="139955" y="39245"/>
                </a:cubicBezTo>
                <a:close/>
                <a:moveTo>
                  <a:pt x="135126" y="39376"/>
                </a:moveTo>
                <a:cubicBezTo>
                  <a:pt x="135453" y="39376"/>
                  <a:pt x="135606" y="38983"/>
                  <a:pt x="135366" y="38764"/>
                </a:cubicBezTo>
                <a:cubicBezTo>
                  <a:pt x="135147" y="38524"/>
                  <a:pt x="134754" y="38699"/>
                  <a:pt x="134754" y="39005"/>
                </a:cubicBezTo>
                <a:cubicBezTo>
                  <a:pt x="134754" y="39223"/>
                  <a:pt x="134929" y="39376"/>
                  <a:pt x="135126" y="39376"/>
                </a:cubicBezTo>
                <a:close/>
                <a:moveTo>
                  <a:pt x="130297" y="39485"/>
                </a:moveTo>
                <a:cubicBezTo>
                  <a:pt x="130734" y="39485"/>
                  <a:pt x="130930" y="38983"/>
                  <a:pt x="130646" y="38677"/>
                </a:cubicBezTo>
                <a:cubicBezTo>
                  <a:pt x="130340" y="38371"/>
                  <a:pt x="129816" y="38590"/>
                  <a:pt x="129816" y="39005"/>
                </a:cubicBezTo>
                <a:cubicBezTo>
                  <a:pt x="129816" y="39289"/>
                  <a:pt x="130034" y="39485"/>
                  <a:pt x="130297" y="39485"/>
                </a:cubicBezTo>
                <a:close/>
                <a:moveTo>
                  <a:pt x="125467" y="39617"/>
                </a:moveTo>
                <a:cubicBezTo>
                  <a:pt x="126014" y="39617"/>
                  <a:pt x="126276" y="38961"/>
                  <a:pt x="125905" y="38590"/>
                </a:cubicBezTo>
                <a:cubicBezTo>
                  <a:pt x="125511" y="38218"/>
                  <a:pt x="124878" y="38480"/>
                  <a:pt x="124878" y="39005"/>
                </a:cubicBezTo>
                <a:cubicBezTo>
                  <a:pt x="124878" y="39354"/>
                  <a:pt x="125140" y="39617"/>
                  <a:pt x="125467" y="39617"/>
                </a:cubicBezTo>
                <a:close/>
                <a:moveTo>
                  <a:pt x="120638" y="39748"/>
                </a:moveTo>
                <a:cubicBezTo>
                  <a:pt x="121294" y="39748"/>
                  <a:pt x="121622" y="38961"/>
                  <a:pt x="121163" y="38502"/>
                </a:cubicBezTo>
                <a:cubicBezTo>
                  <a:pt x="120704" y="38043"/>
                  <a:pt x="119917" y="38371"/>
                  <a:pt x="119917" y="39005"/>
                </a:cubicBezTo>
                <a:cubicBezTo>
                  <a:pt x="119917" y="39420"/>
                  <a:pt x="120245" y="39748"/>
                  <a:pt x="120638" y="39748"/>
                </a:cubicBezTo>
                <a:close/>
                <a:moveTo>
                  <a:pt x="115831" y="39857"/>
                </a:moveTo>
                <a:cubicBezTo>
                  <a:pt x="116574" y="39857"/>
                  <a:pt x="116946" y="38961"/>
                  <a:pt x="116421" y="38415"/>
                </a:cubicBezTo>
                <a:cubicBezTo>
                  <a:pt x="115875" y="37890"/>
                  <a:pt x="114979" y="38262"/>
                  <a:pt x="114979" y="39005"/>
                </a:cubicBezTo>
                <a:cubicBezTo>
                  <a:pt x="114979" y="39485"/>
                  <a:pt x="115351" y="39857"/>
                  <a:pt x="115831" y="39857"/>
                </a:cubicBezTo>
                <a:close/>
                <a:moveTo>
                  <a:pt x="111002" y="39966"/>
                </a:moveTo>
                <a:cubicBezTo>
                  <a:pt x="111833" y="39966"/>
                  <a:pt x="112270" y="38939"/>
                  <a:pt x="111658" y="38349"/>
                </a:cubicBezTo>
                <a:cubicBezTo>
                  <a:pt x="111068" y="37737"/>
                  <a:pt x="110041" y="38174"/>
                  <a:pt x="110041" y="39005"/>
                </a:cubicBezTo>
                <a:cubicBezTo>
                  <a:pt x="110041" y="39551"/>
                  <a:pt x="110478" y="39966"/>
                  <a:pt x="111002" y="39966"/>
                </a:cubicBezTo>
                <a:close/>
                <a:moveTo>
                  <a:pt x="106173" y="40054"/>
                </a:moveTo>
                <a:cubicBezTo>
                  <a:pt x="107091" y="40054"/>
                  <a:pt x="107572" y="38939"/>
                  <a:pt x="106916" y="38284"/>
                </a:cubicBezTo>
                <a:cubicBezTo>
                  <a:pt x="106239" y="37628"/>
                  <a:pt x="105124" y="38087"/>
                  <a:pt x="105124" y="39005"/>
                </a:cubicBezTo>
                <a:cubicBezTo>
                  <a:pt x="105124" y="39595"/>
                  <a:pt x="105583" y="40054"/>
                  <a:pt x="106173" y="40054"/>
                </a:cubicBezTo>
                <a:close/>
                <a:moveTo>
                  <a:pt x="101344" y="40163"/>
                </a:moveTo>
                <a:cubicBezTo>
                  <a:pt x="102371" y="40163"/>
                  <a:pt x="102874" y="38917"/>
                  <a:pt x="102153" y="38196"/>
                </a:cubicBezTo>
                <a:cubicBezTo>
                  <a:pt x="101432" y="37475"/>
                  <a:pt x="100186" y="38000"/>
                  <a:pt x="100186" y="39005"/>
                </a:cubicBezTo>
                <a:cubicBezTo>
                  <a:pt x="100186" y="39660"/>
                  <a:pt x="100710" y="40163"/>
                  <a:pt x="101344" y="40163"/>
                </a:cubicBezTo>
                <a:close/>
                <a:moveTo>
                  <a:pt x="96515" y="40250"/>
                </a:moveTo>
                <a:cubicBezTo>
                  <a:pt x="97608" y="40250"/>
                  <a:pt x="98154" y="38917"/>
                  <a:pt x="97389" y="38153"/>
                </a:cubicBezTo>
                <a:cubicBezTo>
                  <a:pt x="96603" y="37366"/>
                  <a:pt x="95291" y="37912"/>
                  <a:pt x="95291" y="39005"/>
                </a:cubicBezTo>
                <a:cubicBezTo>
                  <a:pt x="95291" y="39704"/>
                  <a:pt x="95838" y="40250"/>
                  <a:pt x="96515" y="40250"/>
                </a:cubicBezTo>
                <a:close/>
                <a:moveTo>
                  <a:pt x="91686" y="40316"/>
                </a:moveTo>
                <a:cubicBezTo>
                  <a:pt x="92844" y="40316"/>
                  <a:pt x="93434" y="38917"/>
                  <a:pt x="92604" y="38087"/>
                </a:cubicBezTo>
                <a:cubicBezTo>
                  <a:pt x="91795" y="37279"/>
                  <a:pt x="90397" y="37847"/>
                  <a:pt x="90397" y="39005"/>
                </a:cubicBezTo>
                <a:cubicBezTo>
                  <a:pt x="90397" y="39726"/>
                  <a:pt x="90965" y="40316"/>
                  <a:pt x="91686" y="40316"/>
                </a:cubicBezTo>
                <a:close/>
                <a:moveTo>
                  <a:pt x="86857" y="40359"/>
                </a:moveTo>
                <a:cubicBezTo>
                  <a:pt x="88081" y="40359"/>
                  <a:pt x="88671" y="38917"/>
                  <a:pt x="87819" y="38065"/>
                </a:cubicBezTo>
                <a:cubicBezTo>
                  <a:pt x="86966" y="37213"/>
                  <a:pt x="85502" y="37803"/>
                  <a:pt x="85502" y="39005"/>
                </a:cubicBezTo>
                <a:cubicBezTo>
                  <a:pt x="85524" y="39770"/>
                  <a:pt x="86114" y="40359"/>
                  <a:pt x="86857" y="40359"/>
                </a:cubicBezTo>
                <a:close/>
                <a:moveTo>
                  <a:pt x="82028" y="40403"/>
                </a:moveTo>
                <a:cubicBezTo>
                  <a:pt x="83252" y="40403"/>
                  <a:pt x="83864" y="38939"/>
                  <a:pt x="83011" y="38065"/>
                </a:cubicBezTo>
                <a:cubicBezTo>
                  <a:pt x="82159" y="37213"/>
                  <a:pt x="80695" y="37803"/>
                  <a:pt x="80673" y="39005"/>
                </a:cubicBezTo>
                <a:cubicBezTo>
                  <a:pt x="80673" y="39770"/>
                  <a:pt x="81285" y="40403"/>
                  <a:pt x="82028" y="40403"/>
                </a:cubicBezTo>
                <a:close/>
                <a:moveTo>
                  <a:pt x="77221" y="40403"/>
                </a:moveTo>
                <a:cubicBezTo>
                  <a:pt x="78444" y="40403"/>
                  <a:pt x="79078" y="38895"/>
                  <a:pt x="78204" y="38021"/>
                </a:cubicBezTo>
                <a:cubicBezTo>
                  <a:pt x="77330" y="37147"/>
                  <a:pt x="75822" y="37759"/>
                  <a:pt x="75822" y="39005"/>
                </a:cubicBezTo>
                <a:cubicBezTo>
                  <a:pt x="75822" y="39770"/>
                  <a:pt x="76434" y="40403"/>
                  <a:pt x="77221" y="40403"/>
                </a:cubicBezTo>
                <a:close/>
                <a:moveTo>
                  <a:pt x="72392" y="40403"/>
                </a:moveTo>
                <a:cubicBezTo>
                  <a:pt x="73594" y="40403"/>
                  <a:pt x="74205" y="38939"/>
                  <a:pt x="73353" y="38065"/>
                </a:cubicBezTo>
                <a:cubicBezTo>
                  <a:pt x="72501" y="37213"/>
                  <a:pt x="71037" y="37803"/>
                  <a:pt x="71015" y="39005"/>
                </a:cubicBezTo>
                <a:cubicBezTo>
                  <a:pt x="71015" y="39770"/>
                  <a:pt x="71627" y="40403"/>
                  <a:pt x="72392" y="40403"/>
                </a:cubicBezTo>
                <a:close/>
                <a:moveTo>
                  <a:pt x="67563" y="40359"/>
                </a:moveTo>
                <a:cubicBezTo>
                  <a:pt x="68765" y="40359"/>
                  <a:pt x="69376" y="38917"/>
                  <a:pt x="68524" y="38065"/>
                </a:cubicBezTo>
                <a:cubicBezTo>
                  <a:pt x="67672" y="37213"/>
                  <a:pt x="66208" y="37803"/>
                  <a:pt x="66208" y="39005"/>
                </a:cubicBezTo>
                <a:cubicBezTo>
                  <a:pt x="66208" y="39770"/>
                  <a:pt x="66820" y="40359"/>
                  <a:pt x="67563" y="40359"/>
                </a:cubicBezTo>
                <a:close/>
                <a:moveTo>
                  <a:pt x="62756" y="40316"/>
                </a:moveTo>
                <a:cubicBezTo>
                  <a:pt x="63914" y="40316"/>
                  <a:pt x="64482" y="38917"/>
                  <a:pt x="63673" y="38109"/>
                </a:cubicBezTo>
                <a:cubicBezTo>
                  <a:pt x="62843" y="37279"/>
                  <a:pt x="61445" y="37868"/>
                  <a:pt x="61445" y="39027"/>
                </a:cubicBezTo>
                <a:cubicBezTo>
                  <a:pt x="61445" y="39726"/>
                  <a:pt x="62035" y="40316"/>
                  <a:pt x="62756" y="40316"/>
                </a:cubicBezTo>
                <a:close/>
                <a:moveTo>
                  <a:pt x="57927" y="40228"/>
                </a:moveTo>
                <a:cubicBezTo>
                  <a:pt x="58997" y="40228"/>
                  <a:pt x="59544" y="38917"/>
                  <a:pt x="58779" y="38153"/>
                </a:cubicBezTo>
                <a:cubicBezTo>
                  <a:pt x="58014" y="37388"/>
                  <a:pt x="56703" y="37934"/>
                  <a:pt x="56703" y="39027"/>
                </a:cubicBezTo>
                <a:cubicBezTo>
                  <a:pt x="56703" y="39682"/>
                  <a:pt x="57249" y="40228"/>
                  <a:pt x="57927" y="40228"/>
                </a:cubicBezTo>
                <a:close/>
                <a:moveTo>
                  <a:pt x="53098" y="40163"/>
                </a:moveTo>
                <a:cubicBezTo>
                  <a:pt x="54103" y="40163"/>
                  <a:pt x="54605" y="38939"/>
                  <a:pt x="53906" y="38218"/>
                </a:cubicBezTo>
                <a:cubicBezTo>
                  <a:pt x="53185" y="37497"/>
                  <a:pt x="51961" y="38000"/>
                  <a:pt x="51961" y="39027"/>
                </a:cubicBezTo>
                <a:cubicBezTo>
                  <a:pt x="51961" y="39638"/>
                  <a:pt x="52464" y="40163"/>
                  <a:pt x="53098" y="40163"/>
                </a:cubicBezTo>
                <a:close/>
                <a:moveTo>
                  <a:pt x="48268" y="40054"/>
                </a:moveTo>
                <a:cubicBezTo>
                  <a:pt x="49208" y="40054"/>
                  <a:pt x="49667" y="38917"/>
                  <a:pt x="49011" y="38262"/>
                </a:cubicBezTo>
                <a:cubicBezTo>
                  <a:pt x="48356" y="37606"/>
                  <a:pt x="47220" y="38065"/>
                  <a:pt x="47220" y="39005"/>
                </a:cubicBezTo>
                <a:cubicBezTo>
                  <a:pt x="47220" y="39573"/>
                  <a:pt x="47700" y="40054"/>
                  <a:pt x="48268" y="40054"/>
                </a:cubicBezTo>
                <a:close/>
                <a:moveTo>
                  <a:pt x="43439" y="39944"/>
                </a:moveTo>
                <a:cubicBezTo>
                  <a:pt x="44270" y="39944"/>
                  <a:pt x="44685" y="38939"/>
                  <a:pt x="44095" y="38349"/>
                </a:cubicBezTo>
                <a:cubicBezTo>
                  <a:pt x="43505" y="37759"/>
                  <a:pt x="42500" y="38174"/>
                  <a:pt x="42500" y="39005"/>
                </a:cubicBezTo>
                <a:cubicBezTo>
                  <a:pt x="42500" y="39529"/>
                  <a:pt x="42915" y="39944"/>
                  <a:pt x="43439" y="39944"/>
                </a:cubicBezTo>
                <a:close/>
                <a:moveTo>
                  <a:pt x="38610" y="39835"/>
                </a:moveTo>
                <a:cubicBezTo>
                  <a:pt x="39353" y="39835"/>
                  <a:pt x="39703" y="38939"/>
                  <a:pt x="39200" y="38437"/>
                </a:cubicBezTo>
                <a:cubicBezTo>
                  <a:pt x="38676" y="37912"/>
                  <a:pt x="37802" y="38284"/>
                  <a:pt x="37802" y="39005"/>
                </a:cubicBezTo>
                <a:cubicBezTo>
                  <a:pt x="37802" y="39464"/>
                  <a:pt x="38173" y="39835"/>
                  <a:pt x="38610" y="39835"/>
                </a:cubicBezTo>
                <a:close/>
                <a:moveTo>
                  <a:pt x="33781" y="39704"/>
                </a:moveTo>
                <a:cubicBezTo>
                  <a:pt x="34415" y="39704"/>
                  <a:pt x="34743" y="38939"/>
                  <a:pt x="34284" y="38502"/>
                </a:cubicBezTo>
                <a:cubicBezTo>
                  <a:pt x="33847" y="38043"/>
                  <a:pt x="33082" y="38371"/>
                  <a:pt x="33082" y="39005"/>
                </a:cubicBezTo>
                <a:cubicBezTo>
                  <a:pt x="33082" y="39398"/>
                  <a:pt x="33410" y="39704"/>
                  <a:pt x="33781" y="39704"/>
                </a:cubicBezTo>
                <a:close/>
                <a:moveTo>
                  <a:pt x="28974" y="39595"/>
                </a:moveTo>
                <a:cubicBezTo>
                  <a:pt x="29499" y="39595"/>
                  <a:pt x="29761" y="38961"/>
                  <a:pt x="29389" y="38590"/>
                </a:cubicBezTo>
                <a:cubicBezTo>
                  <a:pt x="29018" y="38218"/>
                  <a:pt x="28384" y="38480"/>
                  <a:pt x="28384" y="39005"/>
                </a:cubicBezTo>
                <a:cubicBezTo>
                  <a:pt x="28384" y="39332"/>
                  <a:pt x="28646" y="39595"/>
                  <a:pt x="28974" y="39595"/>
                </a:cubicBezTo>
                <a:close/>
                <a:moveTo>
                  <a:pt x="24145" y="39464"/>
                </a:moveTo>
                <a:cubicBezTo>
                  <a:pt x="24560" y="39464"/>
                  <a:pt x="24779" y="38961"/>
                  <a:pt x="24473" y="38677"/>
                </a:cubicBezTo>
                <a:cubicBezTo>
                  <a:pt x="24189" y="38371"/>
                  <a:pt x="23664" y="38590"/>
                  <a:pt x="23664" y="39005"/>
                </a:cubicBezTo>
                <a:cubicBezTo>
                  <a:pt x="23664" y="39267"/>
                  <a:pt x="23883" y="39464"/>
                  <a:pt x="24145" y="39464"/>
                </a:cubicBezTo>
                <a:close/>
                <a:moveTo>
                  <a:pt x="19316" y="39354"/>
                </a:moveTo>
                <a:cubicBezTo>
                  <a:pt x="19622" y="39354"/>
                  <a:pt x="19775" y="38983"/>
                  <a:pt x="19556" y="38764"/>
                </a:cubicBezTo>
                <a:cubicBezTo>
                  <a:pt x="19338" y="38546"/>
                  <a:pt x="18967" y="38699"/>
                  <a:pt x="18967" y="39005"/>
                </a:cubicBezTo>
                <a:cubicBezTo>
                  <a:pt x="18967" y="39201"/>
                  <a:pt x="19119" y="39354"/>
                  <a:pt x="19316" y="39354"/>
                </a:cubicBezTo>
                <a:close/>
                <a:moveTo>
                  <a:pt x="14487" y="39223"/>
                </a:moveTo>
                <a:cubicBezTo>
                  <a:pt x="14684" y="39223"/>
                  <a:pt x="14771" y="38983"/>
                  <a:pt x="14640" y="38852"/>
                </a:cubicBezTo>
                <a:cubicBezTo>
                  <a:pt x="14509" y="38721"/>
                  <a:pt x="14269" y="38808"/>
                  <a:pt x="14269" y="39005"/>
                </a:cubicBezTo>
                <a:cubicBezTo>
                  <a:pt x="14269" y="39136"/>
                  <a:pt x="14378" y="39223"/>
                  <a:pt x="14487" y="39223"/>
                </a:cubicBezTo>
                <a:close/>
                <a:moveTo>
                  <a:pt x="9658" y="39114"/>
                </a:moveTo>
                <a:cubicBezTo>
                  <a:pt x="9789" y="39114"/>
                  <a:pt x="9789" y="38917"/>
                  <a:pt x="9658" y="38917"/>
                </a:cubicBezTo>
                <a:cubicBezTo>
                  <a:pt x="9527" y="38917"/>
                  <a:pt x="9527" y="39114"/>
                  <a:pt x="9658" y="39114"/>
                </a:cubicBezTo>
                <a:close/>
                <a:moveTo>
                  <a:pt x="144784" y="34219"/>
                </a:moveTo>
                <a:cubicBezTo>
                  <a:pt x="144805" y="34219"/>
                  <a:pt x="144827" y="34198"/>
                  <a:pt x="144827" y="34198"/>
                </a:cubicBezTo>
                <a:cubicBezTo>
                  <a:pt x="144827" y="34132"/>
                  <a:pt x="144740" y="34132"/>
                  <a:pt x="144740" y="34198"/>
                </a:cubicBezTo>
                <a:cubicBezTo>
                  <a:pt x="144740" y="34198"/>
                  <a:pt x="144762" y="34219"/>
                  <a:pt x="144784" y="34219"/>
                </a:cubicBezTo>
                <a:close/>
                <a:moveTo>
                  <a:pt x="139955" y="34350"/>
                </a:moveTo>
                <a:cubicBezTo>
                  <a:pt x="140042" y="34350"/>
                  <a:pt x="140108" y="34285"/>
                  <a:pt x="140108" y="34176"/>
                </a:cubicBezTo>
                <a:cubicBezTo>
                  <a:pt x="140108" y="34088"/>
                  <a:pt x="140042" y="34023"/>
                  <a:pt x="139955" y="34023"/>
                </a:cubicBezTo>
                <a:cubicBezTo>
                  <a:pt x="139867" y="34023"/>
                  <a:pt x="139802" y="34088"/>
                  <a:pt x="139802" y="34176"/>
                </a:cubicBezTo>
                <a:cubicBezTo>
                  <a:pt x="139802" y="34285"/>
                  <a:pt x="139867" y="34350"/>
                  <a:pt x="139955" y="34350"/>
                </a:cubicBezTo>
                <a:close/>
                <a:moveTo>
                  <a:pt x="135126" y="34460"/>
                </a:moveTo>
                <a:cubicBezTo>
                  <a:pt x="135366" y="34460"/>
                  <a:pt x="135497" y="34176"/>
                  <a:pt x="135322" y="34001"/>
                </a:cubicBezTo>
                <a:cubicBezTo>
                  <a:pt x="135147" y="33826"/>
                  <a:pt x="134863" y="33957"/>
                  <a:pt x="134863" y="34198"/>
                </a:cubicBezTo>
                <a:cubicBezTo>
                  <a:pt x="134863" y="34350"/>
                  <a:pt x="134973" y="34460"/>
                  <a:pt x="135126" y="34460"/>
                </a:cubicBezTo>
                <a:close/>
                <a:moveTo>
                  <a:pt x="130297" y="34591"/>
                </a:moveTo>
                <a:cubicBezTo>
                  <a:pt x="130668" y="34591"/>
                  <a:pt x="130865" y="34154"/>
                  <a:pt x="130602" y="33892"/>
                </a:cubicBezTo>
                <a:cubicBezTo>
                  <a:pt x="130340" y="33629"/>
                  <a:pt x="129881" y="33826"/>
                  <a:pt x="129881" y="34198"/>
                </a:cubicBezTo>
                <a:cubicBezTo>
                  <a:pt x="129881" y="34416"/>
                  <a:pt x="130078" y="34591"/>
                  <a:pt x="130297" y="34591"/>
                </a:cubicBezTo>
                <a:close/>
                <a:moveTo>
                  <a:pt x="125489" y="34700"/>
                </a:moveTo>
                <a:cubicBezTo>
                  <a:pt x="125948" y="34700"/>
                  <a:pt x="126167" y="34132"/>
                  <a:pt x="125839" y="33804"/>
                </a:cubicBezTo>
                <a:cubicBezTo>
                  <a:pt x="125511" y="33476"/>
                  <a:pt x="124965" y="33717"/>
                  <a:pt x="124965" y="34176"/>
                </a:cubicBezTo>
                <a:cubicBezTo>
                  <a:pt x="124965" y="34482"/>
                  <a:pt x="125183" y="34700"/>
                  <a:pt x="125489" y="34700"/>
                </a:cubicBezTo>
                <a:close/>
                <a:moveTo>
                  <a:pt x="120660" y="34831"/>
                </a:moveTo>
                <a:cubicBezTo>
                  <a:pt x="121228" y="34831"/>
                  <a:pt x="121512" y="34132"/>
                  <a:pt x="121119" y="33739"/>
                </a:cubicBezTo>
                <a:cubicBezTo>
                  <a:pt x="120704" y="33323"/>
                  <a:pt x="120005" y="33608"/>
                  <a:pt x="120005" y="34176"/>
                </a:cubicBezTo>
                <a:cubicBezTo>
                  <a:pt x="120005" y="34547"/>
                  <a:pt x="120289" y="34831"/>
                  <a:pt x="120660" y="34831"/>
                </a:cubicBezTo>
                <a:close/>
                <a:moveTo>
                  <a:pt x="115831" y="34940"/>
                </a:moveTo>
                <a:cubicBezTo>
                  <a:pt x="116509" y="34940"/>
                  <a:pt x="116836" y="34132"/>
                  <a:pt x="116356" y="33651"/>
                </a:cubicBezTo>
                <a:cubicBezTo>
                  <a:pt x="115875" y="33171"/>
                  <a:pt x="115066" y="33520"/>
                  <a:pt x="115088" y="34176"/>
                </a:cubicBezTo>
                <a:cubicBezTo>
                  <a:pt x="115066" y="34591"/>
                  <a:pt x="115416" y="34940"/>
                  <a:pt x="115831" y="34940"/>
                </a:cubicBezTo>
                <a:close/>
                <a:moveTo>
                  <a:pt x="111002" y="35028"/>
                </a:moveTo>
                <a:cubicBezTo>
                  <a:pt x="111745" y="35028"/>
                  <a:pt x="112138" y="34110"/>
                  <a:pt x="111592" y="33586"/>
                </a:cubicBezTo>
                <a:cubicBezTo>
                  <a:pt x="111068" y="33061"/>
                  <a:pt x="110150" y="33433"/>
                  <a:pt x="110150" y="34176"/>
                </a:cubicBezTo>
                <a:cubicBezTo>
                  <a:pt x="110150" y="34656"/>
                  <a:pt x="110543" y="35028"/>
                  <a:pt x="111002" y="35028"/>
                </a:cubicBezTo>
                <a:close/>
                <a:moveTo>
                  <a:pt x="106173" y="35137"/>
                </a:moveTo>
                <a:cubicBezTo>
                  <a:pt x="107025" y="35137"/>
                  <a:pt x="107441" y="34110"/>
                  <a:pt x="106851" y="33520"/>
                </a:cubicBezTo>
                <a:cubicBezTo>
                  <a:pt x="106239" y="32908"/>
                  <a:pt x="105234" y="33345"/>
                  <a:pt x="105234" y="34176"/>
                </a:cubicBezTo>
                <a:cubicBezTo>
                  <a:pt x="105234" y="34722"/>
                  <a:pt x="105649" y="35137"/>
                  <a:pt x="106173" y="35137"/>
                </a:cubicBezTo>
                <a:close/>
                <a:moveTo>
                  <a:pt x="101344" y="35225"/>
                </a:moveTo>
                <a:cubicBezTo>
                  <a:pt x="102262" y="35225"/>
                  <a:pt x="102743" y="34110"/>
                  <a:pt x="102087" y="33455"/>
                </a:cubicBezTo>
                <a:cubicBezTo>
                  <a:pt x="101432" y="32799"/>
                  <a:pt x="100317" y="33258"/>
                  <a:pt x="100317" y="34176"/>
                </a:cubicBezTo>
                <a:cubicBezTo>
                  <a:pt x="100317" y="34766"/>
                  <a:pt x="100776" y="35225"/>
                  <a:pt x="101344" y="35225"/>
                </a:cubicBezTo>
                <a:close/>
                <a:moveTo>
                  <a:pt x="96515" y="35290"/>
                </a:moveTo>
                <a:cubicBezTo>
                  <a:pt x="97520" y="35290"/>
                  <a:pt x="98023" y="34088"/>
                  <a:pt x="97302" y="33389"/>
                </a:cubicBezTo>
                <a:cubicBezTo>
                  <a:pt x="96603" y="32690"/>
                  <a:pt x="95423" y="33192"/>
                  <a:pt x="95423" y="34176"/>
                </a:cubicBezTo>
                <a:cubicBezTo>
                  <a:pt x="95423" y="34809"/>
                  <a:pt x="95903" y="35290"/>
                  <a:pt x="96515" y="35290"/>
                </a:cubicBezTo>
                <a:close/>
                <a:moveTo>
                  <a:pt x="91708" y="35356"/>
                </a:moveTo>
                <a:cubicBezTo>
                  <a:pt x="92757" y="35356"/>
                  <a:pt x="93281" y="34088"/>
                  <a:pt x="92538" y="33345"/>
                </a:cubicBezTo>
                <a:cubicBezTo>
                  <a:pt x="91774" y="32602"/>
                  <a:pt x="90528" y="33127"/>
                  <a:pt x="90528" y="34176"/>
                </a:cubicBezTo>
                <a:cubicBezTo>
                  <a:pt x="90528" y="34831"/>
                  <a:pt x="91052" y="35356"/>
                  <a:pt x="91708" y="35356"/>
                </a:cubicBezTo>
                <a:close/>
                <a:moveTo>
                  <a:pt x="86879" y="35399"/>
                </a:moveTo>
                <a:cubicBezTo>
                  <a:pt x="87950" y="35399"/>
                  <a:pt x="88496" y="34088"/>
                  <a:pt x="87731" y="33323"/>
                </a:cubicBezTo>
                <a:cubicBezTo>
                  <a:pt x="86966" y="32559"/>
                  <a:pt x="85655" y="33105"/>
                  <a:pt x="85655" y="34176"/>
                </a:cubicBezTo>
                <a:cubicBezTo>
                  <a:pt x="85655" y="34853"/>
                  <a:pt x="86202" y="35399"/>
                  <a:pt x="86879" y="35399"/>
                </a:cubicBezTo>
                <a:close/>
                <a:moveTo>
                  <a:pt x="82050" y="35421"/>
                </a:moveTo>
                <a:cubicBezTo>
                  <a:pt x="83164" y="35421"/>
                  <a:pt x="83711" y="34088"/>
                  <a:pt x="82924" y="33302"/>
                </a:cubicBezTo>
                <a:cubicBezTo>
                  <a:pt x="82137" y="32515"/>
                  <a:pt x="80804" y="33083"/>
                  <a:pt x="80804" y="34176"/>
                </a:cubicBezTo>
                <a:cubicBezTo>
                  <a:pt x="80804" y="34875"/>
                  <a:pt x="81351" y="35421"/>
                  <a:pt x="82050" y="35421"/>
                </a:cubicBezTo>
                <a:close/>
                <a:moveTo>
                  <a:pt x="77221" y="35421"/>
                </a:moveTo>
                <a:cubicBezTo>
                  <a:pt x="78335" y="35421"/>
                  <a:pt x="78903" y="34066"/>
                  <a:pt x="78117" y="33280"/>
                </a:cubicBezTo>
                <a:cubicBezTo>
                  <a:pt x="77330" y="32493"/>
                  <a:pt x="75954" y="33039"/>
                  <a:pt x="75954" y="34176"/>
                </a:cubicBezTo>
                <a:cubicBezTo>
                  <a:pt x="75954" y="34875"/>
                  <a:pt x="76522" y="35421"/>
                  <a:pt x="77221" y="35421"/>
                </a:cubicBezTo>
                <a:close/>
                <a:moveTo>
                  <a:pt x="72392" y="35421"/>
                </a:moveTo>
                <a:cubicBezTo>
                  <a:pt x="73506" y="35421"/>
                  <a:pt x="74052" y="34088"/>
                  <a:pt x="73288" y="33302"/>
                </a:cubicBezTo>
                <a:cubicBezTo>
                  <a:pt x="72501" y="32515"/>
                  <a:pt x="71146" y="33083"/>
                  <a:pt x="71146" y="34176"/>
                </a:cubicBezTo>
                <a:cubicBezTo>
                  <a:pt x="71146" y="34875"/>
                  <a:pt x="71714" y="35421"/>
                  <a:pt x="72392" y="35421"/>
                </a:cubicBezTo>
                <a:close/>
                <a:moveTo>
                  <a:pt x="67563" y="35399"/>
                </a:moveTo>
                <a:cubicBezTo>
                  <a:pt x="68655" y="35399"/>
                  <a:pt x="69202" y="34088"/>
                  <a:pt x="68437" y="33323"/>
                </a:cubicBezTo>
                <a:cubicBezTo>
                  <a:pt x="67672" y="32559"/>
                  <a:pt x="66361" y="33105"/>
                  <a:pt x="66361" y="34176"/>
                </a:cubicBezTo>
                <a:cubicBezTo>
                  <a:pt x="66361" y="34853"/>
                  <a:pt x="66907" y="35399"/>
                  <a:pt x="67563" y="35399"/>
                </a:cubicBezTo>
                <a:close/>
                <a:moveTo>
                  <a:pt x="62734" y="35356"/>
                </a:moveTo>
                <a:cubicBezTo>
                  <a:pt x="63783" y="35356"/>
                  <a:pt x="64307" y="34088"/>
                  <a:pt x="63564" y="33367"/>
                </a:cubicBezTo>
                <a:cubicBezTo>
                  <a:pt x="62843" y="32624"/>
                  <a:pt x="61576" y="33149"/>
                  <a:pt x="61576" y="34176"/>
                </a:cubicBezTo>
                <a:cubicBezTo>
                  <a:pt x="61576" y="34831"/>
                  <a:pt x="62100" y="35356"/>
                  <a:pt x="62734" y="35356"/>
                </a:cubicBezTo>
                <a:close/>
                <a:moveTo>
                  <a:pt x="57927" y="35290"/>
                </a:moveTo>
                <a:cubicBezTo>
                  <a:pt x="58888" y="35290"/>
                  <a:pt x="59369" y="34110"/>
                  <a:pt x="58691" y="33411"/>
                </a:cubicBezTo>
                <a:cubicBezTo>
                  <a:pt x="57992" y="32734"/>
                  <a:pt x="56834" y="33214"/>
                  <a:pt x="56834" y="34198"/>
                </a:cubicBezTo>
                <a:cubicBezTo>
                  <a:pt x="56834" y="34788"/>
                  <a:pt x="57315" y="35290"/>
                  <a:pt x="57927" y="35290"/>
                </a:cubicBezTo>
                <a:close/>
                <a:moveTo>
                  <a:pt x="53098" y="35203"/>
                </a:moveTo>
                <a:cubicBezTo>
                  <a:pt x="53993" y="35203"/>
                  <a:pt x="54452" y="34110"/>
                  <a:pt x="53819" y="33455"/>
                </a:cubicBezTo>
                <a:cubicBezTo>
                  <a:pt x="53163" y="32821"/>
                  <a:pt x="52071" y="33280"/>
                  <a:pt x="52071" y="34176"/>
                </a:cubicBezTo>
                <a:cubicBezTo>
                  <a:pt x="52071" y="34744"/>
                  <a:pt x="52529" y="35203"/>
                  <a:pt x="53098" y="35203"/>
                </a:cubicBezTo>
                <a:close/>
                <a:moveTo>
                  <a:pt x="48268" y="35115"/>
                </a:moveTo>
                <a:cubicBezTo>
                  <a:pt x="49099" y="35115"/>
                  <a:pt x="49514" y="34110"/>
                  <a:pt x="48924" y="33520"/>
                </a:cubicBezTo>
                <a:cubicBezTo>
                  <a:pt x="48334" y="32930"/>
                  <a:pt x="47329" y="33345"/>
                  <a:pt x="47329" y="34176"/>
                </a:cubicBezTo>
                <a:cubicBezTo>
                  <a:pt x="47329" y="34700"/>
                  <a:pt x="47744" y="35115"/>
                  <a:pt x="48268" y="35115"/>
                </a:cubicBezTo>
                <a:close/>
                <a:moveTo>
                  <a:pt x="43439" y="35028"/>
                </a:moveTo>
                <a:cubicBezTo>
                  <a:pt x="44204" y="35028"/>
                  <a:pt x="44576" y="34110"/>
                  <a:pt x="44051" y="33586"/>
                </a:cubicBezTo>
                <a:cubicBezTo>
                  <a:pt x="43505" y="33061"/>
                  <a:pt x="42609" y="33433"/>
                  <a:pt x="42609" y="34176"/>
                </a:cubicBezTo>
                <a:cubicBezTo>
                  <a:pt x="42609" y="34656"/>
                  <a:pt x="42981" y="35028"/>
                  <a:pt x="43439" y="35028"/>
                </a:cubicBezTo>
                <a:close/>
                <a:moveTo>
                  <a:pt x="38610" y="34919"/>
                </a:moveTo>
                <a:cubicBezTo>
                  <a:pt x="39266" y="34919"/>
                  <a:pt x="39616" y="34132"/>
                  <a:pt x="39135" y="33673"/>
                </a:cubicBezTo>
                <a:cubicBezTo>
                  <a:pt x="38676" y="33192"/>
                  <a:pt x="37889" y="33520"/>
                  <a:pt x="37889" y="34176"/>
                </a:cubicBezTo>
                <a:cubicBezTo>
                  <a:pt x="37889" y="34591"/>
                  <a:pt x="38217" y="34919"/>
                  <a:pt x="38610" y="34919"/>
                </a:cubicBezTo>
                <a:close/>
                <a:moveTo>
                  <a:pt x="33781" y="34809"/>
                </a:moveTo>
                <a:cubicBezTo>
                  <a:pt x="34350" y="34809"/>
                  <a:pt x="34634" y="34132"/>
                  <a:pt x="34240" y="33739"/>
                </a:cubicBezTo>
                <a:cubicBezTo>
                  <a:pt x="33847" y="33345"/>
                  <a:pt x="33170" y="33629"/>
                  <a:pt x="33170" y="34176"/>
                </a:cubicBezTo>
                <a:cubicBezTo>
                  <a:pt x="33170" y="34525"/>
                  <a:pt x="33454" y="34809"/>
                  <a:pt x="33781" y="34809"/>
                </a:cubicBezTo>
                <a:close/>
                <a:moveTo>
                  <a:pt x="28974" y="34700"/>
                </a:moveTo>
                <a:cubicBezTo>
                  <a:pt x="29433" y="34700"/>
                  <a:pt x="29673" y="34132"/>
                  <a:pt x="29324" y="33804"/>
                </a:cubicBezTo>
                <a:cubicBezTo>
                  <a:pt x="28996" y="33476"/>
                  <a:pt x="28450" y="33717"/>
                  <a:pt x="28450" y="34176"/>
                </a:cubicBezTo>
                <a:cubicBezTo>
                  <a:pt x="28450" y="34482"/>
                  <a:pt x="28668" y="34700"/>
                  <a:pt x="28974" y="34700"/>
                </a:cubicBezTo>
                <a:close/>
                <a:moveTo>
                  <a:pt x="24145" y="34591"/>
                </a:moveTo>
                <a:cubicBezTo>
                  <a:pt x="24495" y="34591"/>
                  <a:pt x="24670" y="34154"/>
                  <a:pt x="24429" y="33892"/>
                </a:cubicBezTo>
                <a:cubicBezTo>
                  <a:pt x="24167" y="33651"/>
                  <a:pt x="23730" y="33826"/>
                  <a:pt x="23730" y="34176"/>
                </a:cubicBezTo>
                <a:cubicBezTo>
                  <a:pt x="23730" y="34394"/>
                  <a:pt x="23927" y="34591"/>
                  <a:pt x="24145" y="34591"/>
                </a:cubicBezTo>
                <a:close/>
                <a:moveTo>
                  <a:pt x="19316" y="34460"/>
                </a:moveTo>
                <a:cubicBezTo>
                  <a:pt x="19556" y="34460"/>
                  <a:pt x="19688" y="34176"/>
                  <a:pt x="19513" y="34001"/>
                </a:cubicBezTo>
                <a:cubicBezTo>
                  <a:pt x="19338" y="33826"/>
                  <a:pt x="19032" y="33935"/>
                  <a:pt x="19032" y="34198"/>
                </a:cubicBezTo>
                <a:cubicBezTo>
                  <a:pt x="19032" y="34329"/>
                  <a:pt x="19163" y="34460"/>
                  <a:pt x="19316" y="34460"/>
                </a:cubicBezTo>
                <a:close/>
                <a:moveTo>
                  <a:pt x="14487" y="34350"/>
                </a:moveTo>
                <a:cubicBezTo>
                  <a:pt x="14575" y="34350"/>
                  <a:pt x="14640" y="34263"/>
                  <a:pt x="14640" y="34176"/>
                </a:cubicBezTo>
                <a:cubicBezTo>
                  <a:pt x="14640" y="34088"/>
                  <a:pt x="14575" y="34023"/>
                  <a:pt x="14487" y="34023"/>
                </a:cubicBezTo>
                <a:cubicBezTo>
                  <a:pt x="14400" y="34023"/>
                  <a:pt x="14334" y="34088"/>
                  <a:pt x="14334" y="34176"/>
                </a:cubicBezTo>
                <a:cubicBezTo>
                  <a:pt x="14334" y="34263"/>
                  <a:pt x="14400" y="34350"/>
                  <a:pt x="14487" y="34350"/>
                </a:cubicBezTo>
                <a:close/>
                <a:moveTo>
                  <a:pt x="9658" y="34219"/>
                </a:moveTo>
                <a:cubicBezTo>
                  <a:pt x="9680" y="34219"/>
                  <a:pt x="9702" y="34198"/>
                  <a:pt x="9702" y="34176"/>
                </a:cubicBezTo>
                <a:cubicBezTo>
                  <a:pt x="9702" y="34154"/>
                  <a:pt x="9680" y="34132"/>
                  <a:pt x="9658" y="34132"/>
                </a:cubicBezTo>
                <a:cubicBezTo>
                  <a:pt x="9636" y="34132"/>
                  <a:pt x="9614" y="34154"/>
                  <a:pt x="9614" y="34176"/>
                </a:cubicBezTo>
                <a:cubicBezTo>
                  <a:pt x="9614" y="34198"/>
                  <a:pt x="9636" y="34219"/>
                  <a:pt x="9658" y="34219"/>
                </a:cubicBezTo>
                <a:close/>
                <a:moveTo>
                  <a:pt x="144784" y="29368"/>
                </a:moveTo>
                <a:cubicBezTo>
                  <a:pt x="144784" y="29347"/>
                  <a:pt x="144762" y="29347"/>
                  <a:pt x="144762" y="29368"/>
                </a:cubicBezTo>
                <a:lnTo>
                  <a:pt x="144762" y="29368"/>
                </a:lnTo>
                <a:close/>
                <a:moveTo>
                  <a:pt x="139955" y="29456"/>
                </a:moveTo>
                <a:cubicBezTo>
                  <a:pt x="140086" y="29456"/>
                  <a:pt x="140086" y="29259"/>
                  <a:pt x="139955" y="29259"/>
                </a:cubicBezTo>
                <a:cubicBezTo>
                  <a:pt x="139823" y="29259"/>
                  <a:pt x="139823" y="29456"/>
                  <a:pt x="139955" y="29456"/>
                </a:cubicBezTo>
                <a:close/>
                <a:moveTo>
                  <a:pt x="135126" y="29565"/>
                </a:moveTo>
                <a:cubicBezTo>
                  <a:pt x="135257" y="29565"/>
                  <a:pt x="135344" y="29478"/>
                  <a:pt x="135344" y="29347"/>
                </a:cubicBezTo>
                <a:cubicBezTo>
                  <a:pt x="135344" y="29172"/>
                  <a:pt x="135104" y="29063"/>
                  <a:pt x="134973" y="29194"/>
                </a:cubicBezTo>
                <a:cubicBezTo>
                  <a:pt x="134841" y="29347"/>
                  <a:pt x="134929" y="29565"/>
                  <a:pt x="135126" y="29565"/>
                </a:cubicBezTo>
                <a:close/>
                <a:moveTo>
                  <a:pt x="130297" y="29674"/>
                </a:moveTo>
                <a:cubicBezTo>
                  <a:pt x="130602" y="29674"/>
                  <a:pt x="130734" y="29325"/>
                  <a:pt x="130537" y="29128"/>
                </a:cubicBezTo>
                <a:cubicBezTo>
                  <a:pt x="130318" y="28931"/>
                  <a:pt x="129991" y="29063"/>
                  <a:pt x="129991" y="29347"/>
                </a:cubicBezTo>
                <a:cubicBezTo>
                  <a:pt x="129991" y="29521"/>
                  <a:pt x="130122" y="29674"/>
                  <a:pt x="130297" y="29674"/>
                </a:cubicBezTo>
                <a:close/>
                <a:moveTo>
                  <a:pt x="125489" y="29806"/>
                </a:moveTo>
                <a:cubicBezTo>
                  <a:pt x="125883" y="29784"/>
                  <a:pt x="126079" y="29325"/>
                  <a:pt x="125795" y="29041"/>
                </a:cubicBezTo>
                <a:cubicBezTo>
                  <a:pt x="125511" y="28757"/>
                  <a:pt x="125030" y="28953"/>
                  <a:pt x="125030" y="29347"/>
                </a:cubicBezTo>
                <a:cubicBezTo>
                  <a:pt x="125030" y="29609"/>
                  <a:pt x="125227" y="29806"/>
                  <a:pt x="125489" y="29806"/>
                </a:cubicBezTo>
                <a:close/>
                <a:moveTo>
                  <a:pt x="120660" y="29915"/>
                </a:moveTo>
                <a:cubicBezTo>
                  <a:pt x="121141" y="29915"/>
                  <a:pt x="121381" y="29325"/>
                  <a:pt x="121032" y="28975"/>
                </a:cubicBezTo>
                <a:cubicBezTo>
                  <a:pt x="120704" y="28626"/>
                  <a:pt x="120114" y="28866"/>
                  <a:pt x="120114" y="29368"/>
                </a:cubicBezTo>
                <a:cubicBezTo>
                  <a:pt x="120114" y="29653"/>
                  <a:pt x="120354" y="29915"/>
                  <a:pt x="120660" y="29915"/>
                </a:cubicBezTo>
                <a:close/>
                <a:moveTo>
                  <a:pt x="115831" y="30002"/>
                </a:moveTo>
                <a:cubicBezTo>
                  <a:pt x="116421" y="30002"/>
                  <a:pt x="116705" y="29303"/>
                  <a:pt x="116290" y="28888"/>
                </a:cubicBezTo>
                <a:cubicBezTo>
                  <a:pt x="115875" y="28473"/>
                  <a:pt x="115176" y="28779"/>
                  <a:pt x="115176" y="29347"/>
                </a:cubicBezTo>
                <a:cubicBezTo>
                  <a:pt x="115176" y="29718"/>
                  <a:pt x="115460" y="30002"/>
                  <a:pt x="115831" y="30002"/>
                </a:cubicBezTo>
                <a:close/>
                <a:moveTo>
                  <a:pt x="111002" y="30111"/>
                </a:moveTo>
                <a:cubicBezTo>
                  <a:pt x="111680" y="30111"/>
                  <a:pt x="112007" y="29303"/>
                  <a:pt x="111527" y="28822"/>
                </a:cubicBezTo>
                <a:cubicBezTo>
                  <a:pt x="111068" y="28341"/>
                  <a:pt x="110259" y="28691"/>
                  <a:pt x="110259" y="29347"/>
                </a:cubicBezTo>
                <a:cubicBezTo>
                  <a:pt x="110259" y="29762"/>
                  <a:pt x="110587" y="30111"/>
                  <a:pt x="111002" y="30111"/>
                </a:cubicBezTo>
                <a:close/>
                <a:moveTo>
                  <a:pt x="106173" y="30177"/>
                </a:moveTo>
                <a:cubicBezTo>
                  <a:pt x="106916" y="30177"/>
                  <a:pt x="107266" y="29303"/>
                  <a:pt x="106763" y="28779"/>
                </a:cubicBezTo>
                <a:cubicBezTo>
                  <a:pt x="106239" y="28276"/>
                  <a:pt x="105365" y="28626"/>
                  <a:pt x="105365" y="29368"/>
                </a:cubicBezTo>
                <a:cubicBezTo>
                  <a:pt x="105365" y="29806"/>
                  <a:pt x="105714" y="30177"/>
                  <a:pt x="106173" y="30177"/>
                </a:cubicBezTo>
                <a:close/>
                <a:moveTo>
                  <a:pt x="101344" y="30264"/>
                </a:moveTo>
                <a:cubicBezTo>
                  <a:pt x="102153" y="30264"/>
                  <a:pt x="102568" y="29281"/>
                  <a:pt x="102000" y="28713"/>
                </a:cubicBezTo>
                <a:cubicBezTo>
                  <a:pt x="101410" y="28145"/>
                  <a:pt x="100448" y="28538"/>
                  <a:pt x="100448" y="29347"/>
                </a:cubicBezTo>
                <a:cubicBezTo>
                  <a:pt x="100448" y="29849"/>
                  <a:pt x="100842" y="30264"/>
                  <a:pt x="101344" y="30264"/>
                </a:cubicBezTo>
                <a:close/>
                <a:moveTo>
                  <a:pt x="96515" y="30330"/>
                </a:moveTo>
                <a:cubicBezTo>
                  <a:pt x="97389" y="30330"/>
                  <a:pt x="97826" y="29281"/>
                  <a:pt x="97214" y="28669"/>
                </a:cubicBezTo>
                <a:cubicBezTo>
                  <a:pt x="96603" y="28036"/>
                  <a:pt x="95554" y="28473"/>
                  <a:pt x="95554" y="29347"/>
                </a:cubicBezTo>
                <a:cubicBezTo>
                  <a:pt x="95554" y="29893"/>
                  <a:pt x="95991" y="30330"/>
                  <a:pt x="96515" y="30330"/>
                </a:cubicBezTo>
                <a:close/>
                <a:moveTo>
                  <a:pt x="91708" y="30395"/>
                </a:moveTo>
                <a:cubicBezTo>
                  <a:pt x="92626" y="30374"/>
                  <a:pt x="93085" y="29281"/>
                  <a:pt x="92429" y="28626"/>
                </a:cubicBezTo>
                <a:cubicBezTo>
                  <a:pt x="91774" y="27970"/>
                  <a:pt x="90659" y="28429"/>
                  <a:pt x="90659" y="29347"/>
                </a:cubicBezTo>
                <a:cubicBezTo>
                  <a:pt x="90659" y="29915"/>
                  <a:pt x="91140" y="30395"/>
                  <a:pt x="91708" y="30395"/>
                </a:cubicBezTo>
                <a:close/>
                <a:moveTo>
                  <a:pt x="86879" y="30439"/>
                </a:moveTo>
                <a:cubicBezTo>
                  <a:pt x="87840" y="30439"/>
                  <a:pt x="88343" y="29259"/>
                  <a:pt x="87644" y="28582"/>
                </a:cubicBezTo>
                <a:cubicBezTo>
                  <a:pt x="86966" y="27883"/>
                  <a:pt x="85786" y="28363"/>
                  <a:pt x="85786" y="29347"/>
                </a:cubicBezTo>
                <a:cubicBezTo>
                  <a:pt x="85786" y="29958"/>
                  <a:pt x="86267" y="30439"/>
                  <a:pt x="86879" y="30439"/>
                </a:cubicBezTo>
                <a:close/>
                <a:moveTo>
                  <a:pt x="82050" y="30439"/>
                </a:moveTo>
                <a:cubicBezTo>
                  <a:pt x="83011" y="30439"/>
                  <a:pt x="83514" y="29259"/>
                  <a:pt x="82815" y="28582"/>
                </a:cubicBezTo>
                <a:cubicBezTo>
                  <a:pt x="82137" y="27883"/>
                  <a:pt x="80957" y="28363"/>
                  <a:pt x="80957" y="29347"/>
                </a:cubicBezTo>
                <a:cubicBezTo>
                  <a:pt x="80957" y="29958"/>
                  <a:pt x="81438" y="30439"/>
                  <a:pt x="82050" y="30439"/>
                </a:cubicBezTo>
                <a:close/>
                <a:moveTo>
                  <a:pt x="77221" y="30439"/>
                </a:moveTo>
                <a:cubicBezTo>
                  <a:pt x="78204" y="30439"/>
                  <a:pt x="78707" y="29237"/>
                  <a:pt x="78007" y="28538"/>
                </a:cubicBezTo>
                <a:cubicBezTo>
                  <a:pt x="77308" y="27839"/>
                  <a:pt x="76106" y="28341"/>
                  <a:pt x="76106" y="29325"/>
                </a:cubicBezTo>
                <a:cubicBezTo>
                  <a:pt x="76106" y="29937"/>
                  <a:pt x="76609" y="30439"/>
                  <a:pt x="77221" y="30439"/>
                </a:cubicBezTo>
                <a:close/>
                <a:moveTo>
                  <a:pt x="72392" y="30439"/>
                </a:moveTo>
                <a:cubicBezTo>
                  <a:pt x="73375" y="30439"/>
                  <a:pt x="73856" y="29259"/>
                  <a:pt x="73178" y="28582"/>
                </a:cubicBezTo>
                <a:cubicBezTo>
                  <a:pt x="72479" y="27883"/>
                  <a:pt x="71299" y="28363"/>
                  <a:pt x="71299" y="29347"/>
                </a:cubicBezTo>
                <a:cubicBezTo>
                  <a:pt x="71299" y="29958"/>
                  <a:pt x="71802" y="30439"/>
                  <a:pt x="72392" y="30439"/>
                </a:cubicBezTo>
                <a:close/>
                <a:moveTo>
                  <a:pt x="67563" y="30417"/>
                </a:moveTo>
                <a:cubicBezTo>
                  <a:pt x="68524" y="30417"/>
                  <a:pt x="69005" y="29259"/>
                  <a:pt x="68328" y="28582"/>
                </a:cubicBezTo>
                <a:cubicBezTo>
                  <a:pt x="67650" y="27904"/>
                  <a:pt x="66492" y="28385"/>
                  <a:pt x="66492" y="29347"/>
                </a:cubicBezTo>
                <a:cubicBezTo>
                  <a:pt x="66492" y="29937"/>
                  <a:pt x="66973" y="30417"/>
                  <a:pt x="67563" y="30417"/>
                </a:cubicBezTo>
                <a:close/>
                <a:moveTo>
                  <a:pt x="62734" y="30374"/>
                </a:moveTo>
                <a:cubicBezTo>
                  <a:pt x="63673" y="30374"/>
                  <a:pt x="64132" y="29259"/>
                  <a:pt x="63477" y="28604"/>
                </a:cubicBezTo>
                <a:cubicBezTo>
                  <a:pt x="62821" y="27948"/>
                  <a:pt x="61707" y="28429"/>
                  <a:pt x="61707" y="29347"/>
                </a:cubicBezTo>
                <a:cubicBezTo>
                  <a:pt x="61707" y="29915"/>
                  <a:pt x="62166" y="30374"/>
                  <a:pt x="62734" y="30374"/>
                </a:cubicBezTo>
                <a:close/>
                <a:moveTo>
                  <a:pt x="57927" y="30308"/>
                </a:moveTo>
                <a:cubicBezTo>
                  <a:pt x="58801" y="30308"/>
                  <a:pt x="59238" y="29259"/>
                  <a:pt x="58604" y="28647"/>
                </a:cubicBezTo>
                <a:cubicBezTo>
                  <a:pt x="57992" y="28036"/>
                  <a:pt x="56943" y="28473"/>
                  <a:pt x="56943" y="29347"/>
                </a:cubicBezTo>
                <a:cubicBezTo>
                  <a:pt x="56943" y="29871"/>
                  <a:pt x="57380" y="30308"/>
                  <a:pt x="57927" y="30308"/>
                </a:cubicBezTo>
                <a:close/>
                <a:moveTo>
                  <a:pt x="53098" y="30243"/>
                </a:moveTo>
                <a:cubicBezTo>
                  <a:pt x="53906" y="30243"/>
                  <a:pt x="54299" y="29259"/>
                  <a:pt x="53731" y="28691"/>
                </a:cubicBezTo>
                <a:cubicBezTo>
                  <a:pt x="53163" y="28123"/>
                  <a:pt x="52180" y="28538"/>
                  <a:pt x="52180" y="29347"/>
                </a:cubicBezTo>
                <a:cubicBezTo>
                  <a:pt x="52180" y="29849"/>
                  <a:pt x="52595" y="30243"/>
                  <a:pt x="53098" y="30243"/>
                </a:cubicBezTo>
                <a:close/>
                <a:moveTo>
                  <a:pt x="48268" y="30177"/>
                </a:moveTo>
                <a:cubicBezTo>
                  <a:pt x="48990" y="30177"/>
                  <a:pt x="49361" y="29281"/>
                  <a:pt x="48858" y="28779"/>
                </a:cubicBezTo>
                <a:cubicBezTo>
                  <a:pt x="48334" y="28254"/>
                  <a:pt x="47438" y="28626"/>
                  <a:pt x="47438" y="29347"/>
                </a:cubicBezTo>
                <a:cubicBezTo>
                  <a:pt x="47438" y="29806"/>
                  <a:pt x="47810" y="30177"/>
                  <a:pt x="48268" y="30177"/>
                </a:cubicBezTo>
                <a:close/>
                <a:moveTo>
                  <a:pt x="43439" y="30068"/>
                </a:moveTo>
                <a:cubicBezTo>
                  <a:pt x="44095" y="30068"/>
                  <a:pt x="44423" y="29281"/>
                  <a:pt x="43964" y="28822"/>
                </a:cubicBezTo>
                <a:cubicBezTo>
                  <a:pt x="43505" y="28341"/>
                  <a:pt x="42697" y="28691"/>
                  <a:pt x="42697" y="29347"/>
                </a:cubicBezTo>
                <a:cubicBezTo>
                  <a:pt x="42697" y="29740"/>
                  <a:pt x="43046" y="30068"/>
                  <a:pt x="43439" y="30068"/>
                </a:cubicBezTo>
                <a:close/>
                <a:moveTo>
                  <a:pt x="38610" y="29980"/>
                </a:moveTo>
                <a:cubicBezTo>
                  <a:pt x="39200" y="29980"/>
                  <a:pt x="39484" y="29281"/>
                  <a:pt x="39069" y="28888"/>
                </a:cubicBezTo>
                <a:cubicBezTo>
                  <a:pt x="38676" y="28473"/>
                  <a:pt x="37977" y="28757"/>
                  <a:pt x="37977" y="29347"/>
                </a:cubicBezTo>
                <a:cubicBezTo>
                  <a:pt x="37977" y="29696"/>
                  <a:pt x="38261" y="29980"/>
                  <a:pt x="38610" y="29980"/>
                </a:cubicBezTo>
                <a:close/>
                <a:moveTo>
                  <a:pt x="33781" y="29871"/>
                </a:moveTo>
                <a:cubicBezTo>
                  <a:pt x="34284" y="29871"/>
                  <a:pt x="34524" y="29281"/>
                  <a:pt x="34175" y="28953"/>
                </a:cubicBezTo>
                <a:cubicBezTo>
                  <a:pt x="33825" y="28604"/>
                  <a:pt x="33235" y="28844"/>
                  <a:pt x="33235" y="29325"/>
                </a:cubicBezTo>
                <a:cubicBezTo>
                  <a:pt x="33235" y="29631"/>
                  <a:pt x="33497" y="29871"/>
                  <a:pt x="33781" y="29871"/>
                </a:cubicBezTo>
                <a:close/>
                <a:moveTo>
                  <a:pt x="28974" y="29762"/>
                </a:moveTo>
                <a:cubicBezTo>
                  <a:pt x="29346" y="29762"/>
                  <a:pt x="29542" y="29303"/>
                  <a:pt x="29280" y="29041"/>
                </a:cubicBezTo>
                <a:cubicBezTo>
                  <a:pt x="28996" y="28779"/>
                  <a:pt x="28537" y="28953"/>
                  <a:pt x="28537" y="29347"/>
                </a:cubicBezTo>
                <a:cubicBezTo>
                  <a:pt x="28537" y="29587"/>
                  <a:pt x="28734" y="29762"/>
                  <a:pt x="28974" y="29762"/>
                </a:cubicBezTo>
                <a:close/>
                <a:moveTo>
                  <a:pt x="24145" y="29674"/>
                </a:moveTo>
                <a:cubicBezTo>
                  <a:pt x="24429" y="29674"/>
                  <a:pt x="24560" y="29325"/>
                  <a:pt x="24364" y="29106"/>
                </a:cubicBezTo>
                <a:cubicBezTo>
                  <a:pt x="24167" y="28910"/>
                  <a:pt x="23817" y="29063"/>
                  <a:pt x="23817" y="29347"/>
                </a:cubicBezTo>
                <a:cubicBezTo>
                  <a:pt x="23817" y="29521"/>
                  <a:pt x="23970" y="29674"/>
                  <a:pt x="24145" y="29674"/>
                </a:cubicBezTo>
                <a:close/>
                <a:moveTo>
                  <a:pt x="19316" y="29543"/>
                </a:moveTo>
                <a:cubicBezTo>
                  <a:pt x="19491" y="29543"/>
                  <a:pt x="19578" y="29325"/>
                  <a:pt x="19469" y="29194"/>
                </a:cubicBezTo>
                <a:cubicBezTo>
                  <a:pt x="19338" y="29063"/>
                  <a:pt x="19119" y="29172"/>
                  <a:pt x="19119" y="29347"/>
                </a:cubicBezTo>
                <a:cubicBezTo>
                  <a:pt x="19119" y="29456"/>
                  <a:pt x="19207" y="29543"/>
                  <a:pt x="19316" y="29543"/>
                </a:cubicBezTo>
                <a:close/>
                <a:moveTo>
                  <a:pt x="14487" y="29434"/>
                </a:moveTo>
                <a:cubicBezTo>
                  <a:pt x="14531" y="29434"/>
                  <a:pt x="14575" y="29390"/>
                  <a:pt x="14575" y="29347"/>
                </a:cubicBezTo>
                <a:cubicBezTo>
                  <a:pt x="14575" y="29303"/>
                  <a:pt x="14531" y="29259"/>
                  <a:pt x="14487" y="29259"/>
                </a:cubicBezTo>
                <a:cubicBezTo>
                  <a:pt x="14443" y="29259"/>
                  <a:pt x="14400" y="29303"/>
                  <a:pt x="14400" y="29347"/>
                </a:cubicBezTo>
                <a:cubicBezTo>
                  <a:pt x="14400" y="29390"/>
                  <a:pt x="14443" y="29434"/>
                  <a:pt x="14487" y="29434"/>
                </a:cubicBezTo>
                <a:close/>
                <a:moveTo>
                  <a:pt x="139955" y="24539"/>
                </a:moveTo>
                <a:cubicBezTo>
                  <a:pt x="139976" y="24539"/>
                  <a:pt x="139976" y="24539"/>
                  <a:pt x="139976" y="24518"/>
                </a:cubicBezTo>
                <a:cubicBezTo>
                  <a:pt x="139976" y="24496"/>
                  <a:pt x="139976" y="24496"/>
                  <a:pt x="139955" y="24496"/>
                </a:cubicBezTo>
                <a:cubicBezTo>
                  <a:pt x="139933" y="24496"/>
                  <a:pt x="139933" y="24496"/>
                  <a:pt x="139933" y="24518"/>
                </a:cubicBezTo>
                <a:cubicBezTo>
                  <a:pt x="139933" y="24539"/>
                  <a:pt x="139933" y="24539"/>
                  <a:pt x="139955" y="24539"/>
                </a:cubicBezTo>
                <a:close/>
                <a:moveTo>
                  <a:pt x="135126" y="24649"/>
                </a:moveTo>
                <a:cubicBezTo>
                  <a:pt x="135344" y="24649"/>
                  <a:pt x="134994" y="24321"/>
                  <a:pt x="134994" y="24518"/>
                </a:cubicBezTo>
                <a:cubicBezTo>
                  <a:pt x="134994" y="24605"/>
                  <a:pt x="135060" y="24649"/>
                  <a:pt x="135126" y="24649"/>
                </a:cubicBezTo>
                <a:close/>
                <a:moveTo>
                  <a:pt x="130297" y="24758"/>
                </a:moveTo>
                <a:cubicBezTo>
                  <a:pt x="130624" y="24758"/>
                  <a:pt x="130624" y="24277"/>
                  <a:pt x="130297" y="24277"/>
                </a:cubicBezTo>
                <a:cubicBezTo>
                  <a:pt x="129991" y="24277"/>
                  <a:pt x="129991" y="24758"/>
                  <a:pt x="130297" y="24758"/>
                </a:cubicBezTo>
                <a:close/>
                <a:moveTo>
                  <a:pt x="125489" y="24867"/>
                </a:moveTo>
                <a:cubicBezTo>
                  <a:pt x="125795" y="24867"/>
                  <a:pt x="125948" y="24496"/>
                  <a:pt x="125730" y="24277"/>
                </a:cubicBezTo>
                <a:cubicBezTo>
                  <a:pt x="125511" y="24059"/>
                  <a:pt x="125140" y="24212"/>
                  <a:pt x="125140" y="24518"/>
                </a:cubicBezTo>
                <a:cubicBezTo>
                  <a:pt x="125140" y="24714"/>
                  <a:pt x="125293" y="24867"/>
                  <a:pt x="125489" y="24867"/>
                </a:cubicBezTo>
                <a:close/>
                <a:moveTo>
                  <a:pt x="120660" y="24976"/>
                </a:moveTo>
                <a:cubicBezTo>
                  <a:pt x="121054" y="24976"/>
                  <a:pt x="121250" y="24474"/>
                  <a:pt x="120966" y="24190"/>
                </a:cubicBezTo>
                <a:cubicBezTo>
                  <a:pt x="120682" y="23906"/>
                  <a:pt x="120201" y="24124"/>
                  <a:pt x="120201" y="24518"/>
                </a:cubicBezTo>
                <a:cubicBezTo>
                  <a:pt x="120201" y="24780"/>
                  <a:pt x="120398" y="24976"/>
                  <a:pt x="120660" y="24976"/>
                </a:cubicBezTo>
                <a:close/>
                <a:moveTo>
                  <a:pt x="115831" y="25064"/>
                </a:moveTo>
                <a:cubicBezTo>
                  <a:pt x="116312" y="25064"/>
                  <a:pt x="116552" y="24474"/>
                  <a:pt x="116225" y="24146"/>
                </a:cubicBezTo>
                <a:cubicBezTo>
                  <a:pt x="115875" y="23797"/>
                  <a:pt x="115285" y="24037"/>
                  <a:pt x="115285" y="24518"/>
                </a:cubicBezTo>
                <a:cubicBezTo>
                  <a:pt x="115285" y="24824"/>
                  <a:pt x="115525" y="25064"/>
                  <a:pt x="115831" y="25064"/>
                </a:cubicBezTo>
                <a:close/>
                <a:moveTo>
                  <a:pt x="111002" y="25151"/>
                </a:moveTo>
                <a:cubicBezTo>
                  <a:pt x="111570" y="25151"/>
                  <a:pt x="111833" y="24474"/>
                  <a:pt x="111439" y="24081"/>
                </a:cubicBezTo>
                <a:cubicBezTo>
                  <a:pt x="111046" y="23687"/>
                  <a:pt x="110369" y="23971"/>
                  <a:pt x="110369" y="24518"/>
                </a:cubicBezTo>
                <a:cubicBezTo>
                  <a:pt x="110369" y="24867"/>
                  <a:pt x="110653" y="25151"/>
                  <a:pt x="111002" y="25151"/>
                </a:cubicBezTo>
                <a:close/>
                <a:moveTo>
                  <a:pt x="106173" y="25239"/>
                </a:moveTo>
                <a:cubicBezTo>
                  <a:pt x="106807" y="25239"/>
                  <a:pt x="107135" y="24452"/>
                  <a:pt x="106676" y="24015"/>
                </a:cubicBezTo>
                <a:cubicBezTo>
                  <a:pt x="106217" y="23556"/>
                  <a:pt x="105452" y="23884"/>
                  <a:pt x="105452" y="24518"/>
                </a:cubicBezTo>
                <a:cubicBezTo>
                  <a:pt x="105452" y="24911"/>
                  <a:pt x="105780" y="25239"/>
                  <a:pt x="106173" y="25239"/>
                </a:cubicBezTo>
                <a:close/>
                <a:moveTo>
                  <a:pt x="101344" y="25304"/>
                </a:moveTo>
                <a:cubicBezTo>
                  <a:pt x="102043" y="25304"/>
                  <a:pt x="102415" y="24452"/>
                  <a:pt x="101912" y="23971"/>
                </a:cubicBezTo>
                <a:cubicBezTo>
                  <a:pt x="101410" y="23469"/>
                  <a:pt x="100558" y="23818"/>
                  <a:pt x="100558" y="24518"/>
                </a:cubicBezTo>
                <a:cubicBezTo>
                  <a:pt x="100558" y="24955"/>
                  <a:pt x="100907" y="25304"/>
                  <a:pt x="101344" y="25304"/>
                </a:cubicBezTo>
                <a:close/>
                <a:moveTo>
                  <a:pt x="96515" y="25370"/>
                </a:moveTo>
                <a:cubicBezTo>
                  <a:pt x="97280" y="25370"/>
                  <a:pt x="97673" y="24452"/>
                  <a:pt x="97127" y="23906"/>
                </a:cubicBezTo>
                <a:cubicBezTo>
                  <a:pt x="96603" y="23381"/>
                  <a:pt x="95663" y="23753"/>
                  <a:pt x="95663" y="24518"/>
                </a:cubicBezTo>
                <a:cubicBezTo>
                  <a:pt x="95663" y="24998"/>
                  <a:pt x="96056" y="25370"/>
                  <a:pt x="96515" y="25370"/>
                </a:cubicBezTo>
                <a:close/>
                <a:moveTo>
                  <a:pt x="91708" y="25435"/>
                </a:moveTo>
                <a:cubicBezTo>
                  <a:pt x="92516" y="25435"/>
                  <a:pt x="92910" y="24452"/>
                  <a:pt x="92342" y="23884"/>
                </a:cubicBezTo>
                <a:cubicBezTo>
                  <a:pt x="91774" y="23294"/>
                  <a:pt x="90790" y="23709"/>
                  <a:pt x="90790" y="24518"/>
                </a:cubicBezTo>
                <a:cubicBezTo>
                  <a:pt x="90790" y="25020"/>
                  <a:pt x="91205" y="25435"/>
                  <a:pt x="91708" y="25435"/>
                </a:cubicBezTo>
                <a:close/>
                <a:moveTo>
                  <a:pt x="86879" y="25457"/>
                </a:moveTo>
                <a:cubicBezTo>
                  <a:pt x="87709" y="25457"/>
                  <a:pt x="88124" y="24452"/>
                  <a:pt x="87534" y="23862"/>
                </a:cubicBezTo>
                <a:cubicBezTo>
                  <a:pt x="86944" y="23272"/>
                  <a:pt x="85939" y="23687"/>
                  <a:pt x="85939" y="24518"/>
                </a:cubicBezTo>
                <a:cubicBezTo>
                  <a:pt x="85939" y="25042"/>
                  <a:pt x="86354" y="25457"/>
                  <a:pt x="86879" y="25457"/>
                </a:cubicBezTo>
                <a:close/>
                <a:moveTo>
                  <a:pt x="82050" y="25479"/>
                </a:moveTo>
                <a:cubicBezTo>
                  <a:pt x="82902" y="25479"/>
                  <a:pt x="83339" y="24452"/>
                  <a:pt x="82727" y="23840"/>
                </a:cubicBezTo>
                <a:cubicBezTo>
                  <a:pt x="82115" y="23228"/>
                  <a:pt x="81088" y="23665"/>
                  <a:pt x="81088" y="24518"/>
                </a:cubicBezTo>
                <a:cubicBezTo>
                  <a:pt x="81088" y="25042"/>
                  <a:pt x="81525" y="25479"/>
                  <a:pt x="82050" y="25479"/>
                </a:cubicBezTo>
                <a:close/>
                <a:moveTo>
                  <a:pt x="77221" y="25479"/>
                </a:moveTo>
                <a:cubicBezTo>
                  <a:pt x="78073" y="25479"/>
                  <a:pt x="78510" y="24452"/>
                  <a:pt x="77898" y="23840"/>
                </a:cubicBezTo>
                <a:cubicBezTo>
                  <a:pt x="77308" y="23228"/>
                  <a:pt x="76259" y="23665"/>
                  <a:pt x="76259" y="24518"/>
                </a:cubicBezTo>
                <a:cubicBezTo>
                  <a:pt x="76259" y="25042"/>
                  <a:pt x="76696" y="25479"/>
                  <a:pt x="77221" y="25479"/>
                </a:cubicBezTo>
                <a:close/>
                <a:moveTo>
                  <a:pt x="72392" y="25479"/>
                </a:moveTo>
                <a:cubicBezTo>
                  <a:pt x="73266" y="25479"/>
                  <a:pt x="73681" y="24452"/>
                  <a:pt x="73069" y="23840"/>
                </a:cubicBezTo>
                <a:cubicBezTo>
                  <a:pt x="72479" y="23228"/>
                  <a:pt x="71430" y="23665"/>
                  <a:pt x="71430" y="24518"/>
                </a:cubicBezTo>
                <a:cubicBezTo>
                  <a:pt x="71430" y="25042"/>
                  <a:pt x="71867" y="25479"/>
                  <a:pt x="72392" y="25479"/>
                </a:cubicBezTo>
                <a:close/>
                <a:moveTo>
                  <a:pt x="67563" y="25457"/>
                </a:moveTo>
                <a:cubicBezTo>
                  <a:pt x="68415" y="25457"/>
                  <a:pt x="68830" y="24452"/>
                  <a:pt x="68240" y="23862"/>
                </a:cubicBezTo>
                <a:cubicBezTo>
                  <a:pt x="67650" y="23272"/>
                  <a:pt x="66623" y="23687"/>
                  <a:pt x="66623" y="24518"/>
                </a:cubicBezTo>
                <a:cubicBezTo>
                  <a:pt x="66645" y="25042"/>
                  <a:pt x="67060" y="25457"/>
                  <a:pt x="67563" y="25457"/>
                </a:cubicBezTo>
                <a:close/>
                <a:moveTo>
                  <a:pt x="62734" y="25413"/>
                </a:moveTo>
                <a:cubicBezTo>
                  <a:pt x="63542" y="25413"/>
                  <a:pt x="63957" y="24452"/>
                  <a:pt x="63389" y="23884"/>
                </a:cubicBezTo>
                <a:cubicBezTo>
                  <a:pt x="62821" y="23316"/>
                  <a:pt x="61838" y="23709"/>
                  <a:pt x="61838" y="24518"/>
                </a:cubicBezTo>
                <a:cubicBezTo>
                  <a:pt x="61838" y="25020"/>
                  <a:pt x="62253" y="25413"/>
                  <a:pt x="62734" y="25413"/>
                </a:cubicBezTo>
                <a:close/>
                <a:moveTo>
                  <a:pt x="57927" y="25370"/>
                </a:moveTo>
                <a:cubicBezTo>
                  <a:pt x="58669" y="25370"/>
                  <a:pt x="59041" y="24452"/>
                  <a:pt x="58517" y="23928"/>
                </a:cubicBezTo>
                <a:cubicBezTo>
                  <a:pt x="57992" y="23381"/>
                  <a:pt x="57074" y="23775"/>
                  <a:pt x="57074" y="24518"/>
                </a:cubicBezTo>
                <a:cubicBezTo>
                  <a:pt x="57074" y="24976"/>
                  <a:pt x="57446" y="25370"/>
                  <a:pt x="57927" y="25370"/>
                </a:cubicBezTo>
                <a:close/>
                <a:moveTo>
                  <a:pt x="53098" y="25304"/>
                </a:moveTo>
                <a:cubicBezTo>
                  <a:pt x="53797" y="25304"/>
                  <a:pt x="54146" y="24452"/>
                  <a:pt x="53644" y="23971"/>
                </a:cubicBezTo>
                <a:cubicBezTo>
                  <a:pt x="53163" y="23469"/>
                  <a:pt x="52311" y="23818"/>
                  <a:pt x="52311" y="24518"/>
                </a:cubicBezTo>
                <a:cubicBezTo>
                  <a:pt x="52311" y="24955"/>
                  <a:pt x="52661" y="25304"/>
                  <a:pt x="53098" y="25304"/>
                </a:cubicBezTo>
                <a:close/>
                <a:moveTo>
                  <a:pt x="48268" y="25239"/>
                </a:moveTo>
                <a:cubicBezTo>
                  <a:pt x="48902" y="25239"/>
                  <a:pt x="49208" y="24474"/>
                  <a:pt x="48771" y="24015"/>
                </a:cubicBezTo>
                <a:cubicBezTo>
                  <a:pt x="48334" y="23578"/>
                  <a:pt x="47547" y="23884"/>
                  <a:pt x="47547" y="24518"/>
                </a:cubicBezTo>
                <a:cubicBezTo>
                  <a:pt x="47547" y="24911"/>
                  <a:pt x="47875" y="25239"/>
                  <a:pt x="48268" y="25239"/>
                </a:cubicBezTo>
                <a:close/>
                <a:moveTo>
                  <a:pt x="43439" y="25151"/>
                </a:moveTo>
                <a:cubicBezTo>
                  <a:pt x="44008" y="25151"/>
                  <a:pt x="44292" y="24474"/>
                  <a:pt x="43876" y="24081"/>
                </a:cubicBezTo>
                <a:cubicBezTo>
                  <a:pt x="43483" y="23687"/>
                  <a:pt x="42806" y="23971"/>
                  <a:pt x="42806" y="24518"/>
                </a:cubicBezTo>
                <a:cubicBezTo>
                  <a:pt x="42806" y="24867"/>
                  <a:pt x="43090" y="25151"/>
                  <a:pt x="43439" y="25151"/>
                </a:cubicBezTo>
                <a:close/>
                <a:moveTo>
                  <a:pt x="38610" y="25064"/>
                </a:moveTo>
                <a:cubicBezTo>
                  <a:pt x="39113" y="25064"/>
                  <a:pt x="39353" y="24474"/>
                  <a:pt x="39026" y="24124"/>
                </a:cubicBezTo>
                <a:cubicBezTo>
                  <a:pt x="38676" y="23775"/>
                  <a:pt x="38086" y="24015"/>
                  <a:pt x="38086" y="24518"/>
                </a:cubicBezTo>
                <a:cubicBezTo>
                  <a:pt x="38086" y="24802"/>
                  <a:pt x="38326" y="25042"/>
                  <a:pt x="38610" y="25064"/>
                </a:cubicBezTo>
                <a:close/>
                <a:moveTo>
                  <a:pt x="33781" y="24955"/>
                </a:moveTo>
                <a:cubicBezTo>
                  <a:pt x="34197" y="24955"/>
                  <a:pt x="34393" y="24496"/>
                  <a:pt x="34109" y="24212"/>
                </a:cubicBezTo>
                <a:cubicBezTo>
                  <a:pt x="33825" y="23928"/>
                  <a:pt x="33344" y="24124"/>
                  <a:pt x="33344" y="24518"/>
                </a:cubicBezTo>
                <a:cubicBezTo>
                  <a:pt x="33344" y="24758"/>
                  <a:pt x="33541" y="24955"/>
                  <a:pt x="33781" y="24955"/>
                </a:cubicBezTo>
                <a:close/>
                <a:moveTo>
                  <a:pt x="28974" y="24845"/>
                </a:moveTo>
                <a:cubicBezTo>
                  <a:pt x="29368" y="24824"/>
                  <a:pt x="29368" y="24212"/>
                  <a:pt x="28974" y="24190"/>
                </a:cubicBezTo>
                <a:cubicBezTo>
                  <a:pt x="28472" y="24146"/>
                  <a:pt x="28472" y="24889"/>
                  <a:pt x="28974" y="24845"/>
                </a:cubicBezTo>
                <a:close/>
                <a:moveTo>
                  <a:pt x="24145" y="24758"/>
                </a:moveTo>
                <a:cubicBezTo>
                  <a:pt x="24254" y="24758"/>
                  <a:pt x="24364" y="24649"/>
                  <a:pt x="24364" y="24518"/>
                </a:cubicBezTo>
                <a:cubicBezTo>
                  <a:pt x="24364" y="24212"/>
                  <a:pt x="23905" y="24212"/>
                  <a:pt x="23905" y="24518"/>
                </a:cubicBezTo>
                <a:cubicBezTo>
                  <a:pt x="23905" y="24649"/>
                  <a:pt x="24014" y="24758"/>
                  <a:pt x="24145" y="24758"/>
                </a:cubicBezTo>
                <a:close/>
                <a:moveTo>
                  <a:pt x="19316" y="24649"/>
                </a:moveTo>
                <a:cubicBezTo>
                  <a:pt x="19469" y="24649"/>
                  <a:pt x="19469" y="24408"/>
                  <a:pt x="19316" y="24408"/>
                </a:cubicBezTo>
                <a:cubicBezTo>
                  <a:pt x="19163" y="24408"/>
                  <a:pt x="19163" y="24649"/>
                  <a:pt x="19316" y="24649"/>
                </a:cubicBezTo>
                <a:close/>
                <a:moveTo>
                  <a:pt x="14487" y="24561"/>
                </a:moveTo>
                <a:cubicBezTo>
                  <a:pt x="14509" y="24539"/>
                  <a:pt x="14509" y="24539"/>
                  <a:pt x="14509" y="24518"/>
                </a:cubicBezTo>
                <a:cubicBezTo>
                  <a:pt x="14509" y="24518"/>
                  <a:pt x="14509" y="24496"/>
                  <a:pt x="14487" y="24496"/>
                </a:cubicBezTo>
                <a:cubicBezTo>
                  <a:pt x="14465" y="24496"/>
                  <a:pt x="14465" y="24518"/>
                  <a:pt x="14465" y="24518"/>
                </a:cubicBezTo>
                <a:cubicBezTo>
                  <a:pt x="14465" y="24539"/>
                  <a:pt x="14465" y="24561"/>
                  <a:pt x="14487" y="24561"/>
                </a:cubicBezTo>
                <a:close/>
                <a:moveTo>
                  <a:pt x="135126" y="19754"/>
                </a:moveTo>
                <a:cubicBezTo>
                  <a:pt x="135169" y="19754"/>
                  <a:pt x="135191" y="19732"/>
                  <a:pt x="135191" y="19689"/>
                </a:cubicBezTo>
                <a:cubicBezTo>
                  <a:pt x="135191" y="19667"/>
                  <a:pt x="135169" y="19645"/>
                  <a:pt x="135126" y="19645"/>
                </a:cubicBezTo>
                <a:cubicBezTo>
                  <a:pt x="135104" y="19645"/>
                  <a:pt x="135082" y="19667"/>
                  <a:pt x="135082" y="19689"/>
                </a:cubicBezTo>
                <a:cubicBezTo>
                  <a:pt x="135082" y="19732"/>
                  <a:pt x="135104" y="19754"/>
                  <a:pt x="135126" y="19754"/>
                </a:cubicBezTo>
                <a:close/>
                <a:moveTo>
                  <a:pt x="130297" y="19842"/>
                </a:moveTo>
                <a:cubicBezTo>
                  <a:pt x="130384" y="19842"/>
                  <a:pt x="130449" y="19776"/>
                  <a:pt x="130449" y="19689"/>
                </a:cubicBezTo>
                <a:cubicBezTo>
                  <a:pt x="130449" y="19623"/>
                  <a:pt x="130384" y="19557"/>
                  <a:pt x="130297" y="19557"/>
                </a:cubicBezTo>
                <a:cubicBezTo>
                  <a:pt x="130231" y="19557"/>
                  <a:pt x="130165" y="19623"/>
                  <a:pt x="130165" y="19689"/>
                </a:cubicBezTo>
                <a:cubicBezTo>
                  <a:pt x="130165" y="19776"/>
                  <a:pt x="130231" y="19842"/>
                  <a:pt x="130297" y="19842"/>
                </a:cubicBezTo>
                <a:close/>
                <a:moveTo>
                  <a:pt x="125489" y="19951"/>
                </a:moveTo>
                <a:cubicBezTo>
                  <a:pt x="125708" y="19951"/>
                  <a:pt x="125817" y="19667"/>
                  <a:pt x="125664" y="19514"/>
                </a:cubicBezTo>
                <a:cubicBezTo>
                  <a:pt x="125489" y="19361"/>
                  <a:pt x="125227" y="19470"/>
                  <a:pt x="125227" y="19689"/>
                </a:cubicBezTo>
                <a:cubicBezTo>
                  <a:pt x="125227" y="19842"/>
                  <a:pt x="125336" y="19951"/>
                  <a:pt x="125489" y="19951"/>
                </a:cubicBezTo>
                <a:close/>
                <a:moveTo>
                  <a:pt x="120660" y="20038"/>
                </a:moveTo>
                <a:cubicBezTo>
                  <a:pt x="120966" y="20038"/>
                  <a:pt x="121119" y="19667"/>
                  <a:pt x="120901" y="19448"/>
                </a:cubicBezTo>
                <a:cubicBezTo>
                  <a:pt x="120682" y="19230"/>
                  <a:pt x="120311" y="19383"/>
                  <a:pt x="120311" y="19689"/>
                </a:cubicBezTo>
                <a:cubicBezTo>
                  <a:pt x="120311" y="19885"/>
                  <a:pt x="120464" y="20038"/>
                  <a:pt x="120660" y="20038"/>
                </a:cubicBezTo>
                <a:close/>
                <a:moveTo>
                  <a:pt x="115831" y="20147"/>
                </a:moveTo>
                <a:cubicBezTo>
                  <a:pt x="116225" y="20147"/>
                  <a:pt x="116421" y="19667"/>
                  <a:pt x="116137" y="19383"/>
                </a:cubicBezTo>
                <a:cubicBezTo>
                  <a:pt x="115853" y="19099"/>
                  <a:pt x="115394" y="19295"/>
                  <a:pt x="115394" y="19689"/>
                </a:cubicBezTo>
                <a:cubicBezTo>
                  <a:pt x="115394" y="19951"/>
                  <a:pt x="115591" y="20147"/>
                  <a:pt x="115831" y="20147"/>
                </a:cubicBezTo>
                <a:close/>
                <a:moveTo>
                  <a:pt x="111002" y="20213"/>
                </a:moveTo>
                <a:cubicBezTo>
                  <a:pt x="111461" y="20213"/>
                  <a:pt x="111701" y="19645"/>
                  <a:pt x="111374" y="19317"/>
                </a:cubicBezTo>
                <a:cubicBezTo>
                  <a:pt x="111046" y="18989"/>
                  <a:pt x="110478" y="19230"/>
                  <a:pt x="110478" y="19689"/>
                </a:cubicBezTo>
                <a:cubicBezTo>
                  <a:pt x="110478" y="19994"/>
                  <a:pt x="110718" y="20213"/>
                  <a:pt x="111002" y="20213"/>
                </a:cubicBezTo>
                <a:close/>
                <a:moveTo>
                  <a:pt x="106173" y="20300"/>
                </a:moveTo>
                <a:cubicBezTo>
                  <a:pt x="106719" y="20300"/>
                  <a:pt x="106982" y="19645"/>
                  <a:pt x="106610" y="19273"/>
                </a:cubicBezTo>
                <a:cubicBezTo>
                  <a:pt x="106217" y="18880"/>
                  <a:pt x="105583" y="19164"/>
                  <a:pt x="105583" y="19689"/>
                </a:cubicBezTo>
                <a:cubicBezTo>
                  <a:pt x="105583" y="20038"/>
                  <a:pt x="105845" y="20300"/>
                  <a:pt x="106173" y="20300"/>
                </a:cubicBezTo>
                <a:close/>
                <a:moveTo>
                  <a:pt x="101344" y="20366"/>
                </a:moveTo>
                <a:cubicBezTo>
                  <a:pt x="101956" y="20366"/>
                  <a:pt x="102240" y="19645"/>
                  <a:pt x="101825" y="19230"/>
                </a:cubicBezTo>
                <a:cubicBezTo>
                  <a:pt x="101410" y="18793"/>
                  <a:pt x="100689" y="19099"/>
                  <a:pt x="100689" y="19689"/>
                </a:cubicBezTo>
                <a:cubicBezTo>
                  <a:pt x="100689" y="20060"/>
                  <a:pt x="100973" y="20366"/>
                  <a:pt x="101344" y="20366"/>
                </a:cubicBezTo>
                <a:close/>
                <a:moveTo>
                  <a:pt x="96515" y="20431"/>
                </a:moveTo>
                <a:cubicBezTo>
                  <a:pt x="97171" y="20431"/>
                  <a:pt x="97498" y="19645"/>
                  <a:pt x="97040" y="19186"/>
                </a:cubicBezTo>
                <a:cubicBezTo>
                  <a:pt x="96581" y="18727"/>
                  <a:pt x="95794" y="19055"/>
                  <a:pt x="95794" y="19689"/>
                </a:cubicBezTo>
                <a:cubicBezTo>
                  <a:pt x="95794" y="20104"/>
                  <a:pt x="96122" y="20431"/>
                  <a:pt x="96515" y="20431"/>
                </a:cubicBezTo>
                <a:close/>
                <a:moveTo>
                  <a:pt x="91708" y="20475"/>
                </a:moveTo>
                <a:cubicBezTo>
                  <a:pt x="92385" y="20475"/>
                  <a:pt x="92735" y="19645"/>
                  <a:pt x="92254" y="19142"/>
                </a:cubicBezTo>
                <a:cubicBezTo>
                  <a:pt x="91752" y="18662"/>
                  <a:pt x="90921" y="19011"/>
                  <a:pt x="90921" y="19689"/>
                </a:cubicBezTo>
                <a:cubicBezTo>
                  <a:pt x="90921" y="20126"/>
                  <a:pt x="91271" y="20475"/>
                  <a:pt x="91708" y="20475"/>
                </a:cubicBezTo>
                <a:close/>
                <a:moveTo>
                  <a:pt x="86879" y="20497"/>
                </a:moveTo>
                <a:cubicBezTo>
                  <a:pt x="87578" y="20497"/>
                  <a:pt x="87950" y="19645"/>
                  <a:pt x="87447" y="19120"/>
                </a:cubicBezTo>
                <a:cubicBezTo>
                  <a:pt x="86944" y="18618"/>
                  <a:pt x="86070" y="18989"/>
                  <a:pt x="86070" y="19689"/>
                </a:cubicBezTo>
                <a:cubicBezTo>
                  <a:pt x="86070" y="20147"/>
                  <a:pt x="86420" y="20497"/>
                  <a:pt x="86879" y="20497"/>
                </a:cubicBezTo>
                <a:close/>
                <a:moveTo>
                  <a:pt x="82050" y="20519"/>
                </a:moveTo>
                <a:cubicBezTo>
                  <a:pt x="82771" y="20519"/>
                  <a:pt x="83142" y="19645"/>
                  <a:pt x="82618" y="19120"/>
                </a:cubicBezTo>
                <a:cubicBezTo>
                  <a:pt x="82115" y="18618"/>
                  <a:pt x="81220" y="18967"/>
                  <a:pt x="81220" y="19710"/>
                </a:cubicBezTo>
                <a:cubicBezTo>
                  <a:pt x="81220" y="20169"/>
                  <a:pt x="81591" y="20519"/>
                  <a:pt x="82050" y="20519"/>
                </a:cubicBezTo>
                <a:close/>
                <a:moveTo>
                  <a:pt x="77221" y="20519"/>
                </a:moveTo>
                <a:cubicBezTo>
                  <a:pt x="77942" y="20519"/>
                  <a:pt x="78313" y="19645"/>
                  <a:pt x="77811" y="19120"/>
                </a:cubicBezTo>
                <a:cubicBezTo>
                  <a:pt x="77286" y="18618"/>
                  <a:pt x="76391" y="18967"/>
                  <a:pt x="76391" y="19710"/>
                </a:cubicBezTo>
                <a:cubicBezTo>
                  <a:pt x="76391" y="20169"/>
                  <a:pt x="76762" y="20519"/>
                  <a:pt x="77221" y="20519"/>
                </a:cubicBezTo>
                <a:close/>
                <a:moveTo>
                  <a:pt x="72392" y="20519"/>
                </a:moveTo>
                <a:cubicBezTo>
                  <a:pt x="73135" y="20519"/>
                  <a:pt x="73484" y="19645"/>
                  <a:pt x="72982" y="19120"/>
                </a:cubicBezTo>
                <a:cubicBezTo>
                  <a:pt x="72457" y="18618"/>
                  <a:pt x="71583" y="18967"/>
                  <a:pt x="71583" y="19710"/>
                </a:cubicBezTo>
                <a:cubicBezTo>
                  <a:pt x="71583" y="20169"/>
                  <a:pt x="71955" y="20519"/>
                  <a:pt x="72392" y="20519"/>
                </a:cubicBezTo>
                <a:close/>
                <a:moveTo>
                  <a:pt x="67563" y="20497"/>
                </a:moveTo>
                <a:cubicBezTo>
                  <a:pt x="68284" y="20497"/>
                  <a:pt x="68655" y="19645"/>
                  <a:pt x="68131" y="19120"/>
                </a:cubicBezTo>
                <a:cubicBezTo>
                  <a:pt x="67628" y="18618"/>
                  <a:pt x="66776" y="18989"/>
                  <a:pt x="66776" y="19689"/>
                </a:cubicBezTo>
                <a:cubicBezTo>
                  <a:pt x="66776" y="20147"/>
                  <a:pt x="67126" y="20497"/>
                  <a:pt x="67563" y="20497"/>
                </a:cubicBezTo>
                <a:close/>
                <a:moveTo>
                  <a:pt x="62734" y="20453"/>
                </a:moveTo>
                <a:cubicBezTo>
                  <a:pt x="63433" y="20453"/>
                  <a:pt x="63761" y="19645"/>
                  <a:pt x="63280" y="19164"/>
                </a:cubicBezTo>
                <a:cubicBezTo>
                  <a:pt x="62799" y="18683"/>
                  <a:pt x="61991" y="19011"/>
                  <a:pt x="61991" y="19689"/>
                </a:cubicBezTo>
                <a:cubicBezTo>
                  <a:pt x="61991" y="20126"/>
                  <a:pt x="62319" y="20453"/>
                  <a:pt x="62734" y="20453"/>
                </a:cubicBezTo>
                <a:close/>
                <a:moveTo>
                  <a:pt x="57927" y="20431"/>
                </a:moveTo>
                <a:cubicBezTo>
                  <a:pt x="58560" y="20431"/>
                  <a:pt x="58888" y="19645"/>
                  <a:pt x="58429" y="19186"/>
                </a:cubicBezTo>
                <a:cubicBezTo>
                  <a:pt x="57970" y="18727"/>
                  <a:pt x="57205" y="19055"/>
                  <a:pt x="57205" y="19689"/>
                </a:cubicBezTo>
                <a:cubicBezTo>
                  <a:pt x="57205" y="20104"/>
                  <a:pt x="57511" y="20410"/>
                  <a:pt x="57927" y="20431"/>
                </a:cubicBezTo>
                <a:close/>
                <a:moveTo>
                  <a:pt x="53098" y="20344"/>
                </a:moveTo>
                <a:cubicBezTo>
                  <a:pt x="53687" y="20344"/>
                  <a:pt x="53972" y="19645"/>
                  <a:pt x="53556" y="19230"/>
                </a:cubicBezTo>
                <a:cubicBezTo>
                  <a:pt x="53141" y="18815"/>
                  <a:pt x="52442" y="19120"/>
                  <a:pt x="52442" y="19689"/>
                </a:cubicBezTo>
                <a:cubicBezTo>
                  <a:pt x="52442" y="20060"/>
                  <a:pt x="52726" y="20344"/>
                  <a:pt x="53098" y="20344"/>
                </a:cubicBezTo>
                <a:close/>
                <a:moveTo>
                  <a:pt x="48268" y="20279"/>
                </a:moveTo>
                <a:cubicBezTo>
                  <a:pt x="48793" y="20279"/>
                  <a:pt x="49055" y="19645"/>
                  <a:pt x="48684" y="19273"/>
                </a:cubicBezTo>
                <a:cubicBezTo>
                  <a:pt x="48312" y="18902"/>
                  <a:pt x="47679" y="19164"/>
                  <a:pt x="47679" y="19689"/>
                </a:cubicBezTo>
                <a:cubicBezTo>
                  <a:pt x="47679" y="20016"/>
                  <a:pt x="47941" y="20279"/>
                  <a:pt x="48268" y="20279"/>
                </a:cubicBezTo>
                <a:close/>
                <a:moveTo>
                  <a:pt x="43439" y="20213"/>
                </a:moveTo>
                <a:cubicBezTo>
                  <a:pt x="43898" y="20213"/>
                  <a:pt x="44139" y="19667"/>
                  <a:pt x="43811" y="19317"/>
                </a:cubicBezTo>
                <a:cubicBezTo>
                  <a:pt x="43483" y="18989"/>
                  <a:pt x="42915" y="19230"/>
                  <a:pt x="42915" y="19689"/>
                </a:cubicBezTo>
                <a:cubicBezTo>
                  <a:pt x="42915" y="19994"/>
                  <a:pt x="43155" y="20213"/>
                  <a:pt x="43439" y="20213"/>
                </a:cubicBezTo>
                <a:close/>
                <a:moveTo>
                  <a:pt x="38610" y="20126"/>
                </a:moveTo>
                <a:cubicBezTo>
                  <a:pt x="39004" y="20126"/>
                  <a:pt x="39200" y="19667"/>
                  <a:pt x="38916" y="19404"/>
                </a:cubicBezTo>
                <a:cubicBezTo>
                  <a:pt x="38654" y="19120"/>
                  <a:pt x="38195" y="19317"/>
                  <a:pt x="38195" y="19689"/>
                </a:cubicBezTo>
                <a:cubicBezTo>
                  <a:pt x="38195" y="19929"/>
                  <a:pt x="38370" y="20126"/>
                  <a:pt x="38610" y="20126"/>
                </a:cubicBezTo>
                <a:close/>
                <a:moveTo>
                  <a:pt x="33781" y="20038"/>
                </a:moveTo>
                <a:cubicBezTo>
                  <a:pt x="34087" y="20038"/>
                  <a:pt x="34240" y="19667"/>
                  <a:pt x="34022" y="19470"/>
                </a:cubicBezTo>
                <a:cubicBezTo>
                  <a:pt x="33825" y="19252"/>
                  <a:pt x="33454" y="19404"/>
                  <a:pt x="33454" y="19689"/>
                </a:cubicBezTo>
                <a:cubicBezTo>
                  <a:pt x="33454" y="19885"/>
                  <a:pt x="33607" y="20038"/>
                  <a:pt x="33781" y="20038"/>
                </a:cubicBezTo>
                <a:close/>
                <a:moveTo>
                  <a:pt x="28974" y="19929"/>
                </a:moveTo>
                <a:cubicBezTo>
                  <a:pt x="29171" y="19929"/>
                  <a:pt x="29280" y="19689"/>
                  <a:pt x="29127" y="19536"/>
                </a:cubicBezTo>
                <a:cubicBezTo>
                  <a:pt x="28974" y="19383"/>
                  <a:pt x="28734" y="19492"/>
                  <a:pt x="28734" y="19689"/>
                </a:cubicBezTo>
                <a:cubicBezTo>
                  <a:pt x="28734" y="19820"/>
                  <a:pt x="28843" y="19929"/>
                  <a:pt x="28974" y="19929"/>
                </a:cubicBezTo>
                <a:close/>
                <a:moveTo>
                  <a:pt x="24145" y="19842"/>
                </a:moveTo>
                <a:cubicBezTo>
                  <a:pt x="24211" y="19842"/>
                  <a:pt x="24276" y="19776"/>
                  <a:pt x="24276" y="19689"/>
                </a:cubicBezTo>
                <a:cubicBezTo>
                  <a:pt x="24276" y="19492"/>
                  <a:pt x="23992" y="19492"/>
                  <a:pt x="23992" y="19689"/>
                </a:cubicBezTo>
                <a:cubicBezTo>
                  <a:pt x="23992" y="19776"/>
                  <a:pt x="24058" y="19842"/>
                  <a:pt x="24145" y="19842"/>
                </a:cubicBezTo>
                <a:close/>
                <a:moveTo>
                  <a:pt x="19316" y="19732"/>
                </a:moveTo>
                <a:cubicBezTo>
                  <a:pt x="19338" y="19732"/>
                  <a:pt x="19360" y="19710"/>
                  <a:pt x="19360" y="19689"/>
                </a:cubicBezTo>
                <a:cubicBezTo>
                  <a:pt x="19360" y="19667"/>
                  <a:pt x="19338" y="19667"/>
                  <a:pt x="19316" y="19667"/>
                </a:cubicBezTo>
                <a:cubicBezTo>
                  <a:pt x="19294" y="19667"/>
                  <a:pt x="19272" y="19667"/>
                  <a:pt x="19272" y="19689"/>
                </a:cubicBezTo>
                <a:cubicBezTo>
                  <a:pt x="19272" y="19710"/>
                  <a:pt x="19294" y="19732"/>
                  <a:pt x="19316" y="19732"/>
                </a:cubicBezTo>
                <a:close/>
                <a:moveTo>
                  <a:pt x="130297" y="14925"/>
                </a:moveTo>
                <a:cubicBezTo>
                  <a:pt x="130340" y="14925"/>
                  <a:pt x="130362" y="14903"/>
                  <a:pt x="130362" y="14881"/>
                </a:cubicBezTo>
                <a:cubicBezTo>
                  <a:pt x="130362" y="14838"/>
                  <a:pt x="130340" y="14816"/>
                  <a:pt x="130297" y="14816"/>
                </a:cubicBezTo>
                <a:cubicBezTo>
                  <a:pt x="130231" y="14794"/>
                  <a:pt x="130231" y="14947"/>
                  <a:pt x="130297" y="14925"/>
                </a:cubicBezTo>
                <a:close/>
                <a:moveTo>
                  <a:pt x="125467" y="15012"/>
                </a:moveTo>
                <a:cubicBezTo>
                  <a:pt x="125555" y="15012"/>
                  <a:pt x="125620" y="14947"/>
                  <a:pt x="125620" y="14881"/>
                </a:cubicBezTo>
                <a:cubicBezTo>
                  <a:pt x="125620" y="14794"/>
                  <a:pt x="125555" y="14728"/>
                  <a:pt x="125467" y="14728"/>
                </a:cubicBezTo>
                <a:cubicBezTo>
                  <a:pt x="125402" y="14728"/>
                  <a:pt x="125336" y="14794"/>
                  <a:pt x="125336" y="14881"/>
                </a:cubicBezTo>
                <a:cubicBezTo>
                  <a:pt x="125336" y="14947"/>
                  <a:pt x="125402" y="15012"/>
                  <a:pt x="125467" y="15012"/>
                </a:cubicBezTo>
                <a:close/>
                <a:moveTo>
                  <a:pt x="120660" y="15122"/>
                </a:moveTo>
                <a:cubicBezTo>
                  <a:pt x="120879" y="15122"/>
                  <a:pt x="120988" y="14859"/>
                  <a:pt x="120835" y="14707"/>
                </a:cubicBezTo>
                <a:cubicBezTo>
                  <a:pt x="120682" y="14554"/>
                  <a:pt x="120420" y="14663"/>
                  <a:pt x="120420" y="14881"/>
                </a:cubicBezTo>
                <a:cubicBezTo>
                  <a:pt x="120420" y="15012"/>
                  <a:pt x="120529" y="15122"/>
                  <a:pt x="120660" y="15122"/>
                </a:cubicBezTo>
                <a:close/>
                <a:moveTo>
                  <a:pt x="115831" y="15187"/>
                </a:moveTo>
                <a:cubicBezTo>
                  <a:pt x="116115" y="15187"/>
                  <a:pt x="116268" y="14838"/>
                  <a:pt x="116050" y="14641"/>
                </a:cubicBezTo>
                <a:cubicBezTo>
                  <a:pt x="115853" y="14444"/>
                  <a:pt x="115504" y="14575"/>
                  <a:pt x="115504" y="14881"/>
                </a:cubicBezTo>
                <a:cubicBezTo>
                  <a:pt x="115504" y="15056"/>
                  <a:pt x="115656" y="15187"/>
                  <a:pt x="115831" y="15187"/>
                </a:cubicBezTo>
                <a:close/>
                <a:moveTo>
                  <a:pt x="111002" y="15275"/>
                </a:moveTo>
                <a:cubicBezTo>
                  <a:pt x="111352" y="15275"/>
                  <a:pt x="111549" y="14838"/>
                  <a:pt x="111286" y="14597"/>
                </a:cubicBezTo>
                <a:cubicBezTo>
                  <a:pt x="111024" y="14335"/>
                  <a:pt x="110609" y="14510"/>
                  <a:pt x="110609" y="14881"/>
                </a:cubicBezTo>
                <a:cubicBezTo>
                  <a:pt x="110609" y="15100"/>
                  <a:pt x="110784" y="15275"/>
                  <a:pt x="111002" y="15275"/>
                </a:cubicBezTo>
                <a:close/>
                <a:moveTo>
                  <a:pt x="106173" y="15362"/>
                </a:moveTo>
                <a:cubicBezTo>
                  <a:pt x="106610" y="15362"/>
                  <a:pt x="106829" y="14838"/>
                  <a:pt x="106523" y="14532"/>
                </a:cubicBezTo>
                <a:cubicBezTo>
                  <a:pt x="106217" y="14226"/>
                  <a:pt x="105692" y="14444"/>
                  <a:pt x="105692" y="14881"/>
                </a:cubicBezTo>
                <a:cubicBezTo>
                  <a:pt x="105692" y="15144"/>
                  <a:pt x="105911" y="15362"/>
                  <a:pt x="106173" y="15362"/>
                </a:cubicBezTo>
                <a:close/>
                <a:moveTo>
                  <a:pt x="101344" y="15406"/>
                </a:moveTo>
                <a:cubicBezTo>
                  <a:pt x="101847" y="15406"/>
                  <a:pt x="102087" y="14816"/>
                  <a:pt x="101737" y="14466"/>
                </a:cubicBezTo>
                <a:cubicBezTo>
                  <a:pt x="101388" y="14138"/>
                  <a:pt x="100798" y="14379"/>
                  <a:pt x="100798" y="14859"/>
                </a:cubicBezTo>
                <a:cubicBezTo>
                  <a:pt x="100798" y="15165"/>
                  <a:pt x="101038" y="15406"/>
                  <a:pt x="101344" y="15406"/>
                </a:cubicBezTo>
                <a:close/>
                <a:moveTo>
                  <a:pt x="96537" y="15471"/>
                </a:moveTo>
                <a:cubicBezTo>
                  <a:pt x="97061" y="15471"/>
                  <a:pt x="97324" y="14838"/>
                  <a:pt x="96952" y="14466"/>
                </a:cubicBezTo>
                <a:cubicBezTo>
                  <a:pt x="96581" y="14095"/>
                  <a:pt x="95947" y="14357"/>
                  <a:pt x="95947" y="14881"/>
                </a:cubicBezTo>
                <a:cubicBezTo>
                  <a:pt x="95925" y="15209"/>
                  <a:pt x="96209" y="15471"/>
                  <a:pt x="96537" y="15471"/>
                </a:cubicBezTo>
                <a:close/>
                <a:moveTo>
                  <a:pt x="91708" y="15515"/>
                </a:moveTo>
                <a:cubicBezTo>
                  <a:pt x="92254" y="15493"/>
                  <a:pt x="92538" y="14838"/>
                  <a:pt x="92145" y="14422"/>
                </a:cubicBezTo>
                <a:cubicBezTo>
                  <a:pt x="91752" y="14029"/>
                  <a:pt x="91074" y="14313"/>
                  <a:pt x="91074" y="14881"/>
                </a:cubicBezTo>
                <a:cubicBezTo>
                  <a:pt x="91074" y="15231"/>
                  <a:pt x="91358" y="15515"/>
                  <a:pt x="91708" y="15515"/>
                </a:cubicBezTo>
                <a:close/>
                <a:moveTo>
                  <a:pt x="86879" y="15537"/>
                </a:moveTo>
                <a:cubicBezTo>
                  <a:pt x="87469" y="15537"/>
                  <a:pt x="87775" y="14816"/>
                  <a:pt x="87360" y="14401"/>
                </a:cubicBezTo>
                <a:cubicBezTo>
                  <a:pt x="86923" y="13964"/>
                  <a:pt x="86202" y="14270"/>
                  <a:pt x="86202" y="14881"/>
                </a:cubicBezTo>
                <a:cubicBezTo>
                  <a:pt x="86202" y="15253"/>
                  <a:pt x="86507" y="15537"/>
                  <a:pt x="86879" y="15537"/>
                </a:cubicBezTo>
                <a:close/>
                <a:moveTo>
                  <a:pt x="82050" y="15537"/>
                </a:moveTo>
                <a:cubicBezTo>
                  <a:pt x="82662" y="15537"/>
                  <a:pt x="82968" y="14816"/>
                  <a:pt x="82531" y="14379"/>
                </a:cubicBezTo>
                <a:cubicBezTo>
                  <a:pt x="82094" y="13942"/>
                  <a:pt x="81373" y="14248"/>
                  <a:pt x="81373" y="14859"/>
                </a:cubicBezTo>
                <a:cubicBezTo>
                  <a:pt x="81373" y="15231"/>
                  <a:pt x="81678" y="15537"/>
                  <a:pt x="82050" y="15537"/>
                </a:cubicBezTo>
                <a:close/>
                <a:moveTo>
                  <a:pt x="77221" y="15537"/>
                </a:moveTo>
                <a:cubicBezTo>
                  <a:pt x="77833" y="15537"/>
                  <a:pt x="78139" y="14816"/>
                  <a:pt x="77702" y="14379"/>
                </a:cubicBezTo>
                <a:cubicBezTo>
                  <a:pt x="77286" y="13942"/>
                  <a:pt x="76543" y="14248"/>
                  <a:pt x="76543" y="14859"/>
                </a:cubicBezTo>
                <a:cubicBezTo>
                  <a:pt x="76543" y="15231"/>
                  <a:pt x="76849" y="15537"/>
                  <a:pt x="77221" y="15537"/>
                </a:cubicBezTo>
                <a:close/>
                <a:moveTo>
                  <a:pt x="72392" y="15537"/>
                </a:moveTo>
                <a:cubicBezTo>
                  <a:pt x="73004" y="15537"/>
                  <a:pt x="73310" y="14816"/>
                  <a:pt x="72873" y="14379"/>
                </a:cubicBezTo>
                <a:cubicBezTo>
                  <a:pt x="72457" y="13942"/>
                  <a:pt x="71714" y="14248"/>
                  <a:pt x="71714" y="14859"/>
                </a:cubicBezTo>
                <a:cubicBezTo>
                  <a:pt x="71714" y="15231"/>
                  <a:pt x="72020" y="15537"/>
                  <a:pt x="72392" y="15537"/>
                </a:cubicBezTo>
                <a:close/>
                <a:moveTo>
                  <a:pt x="67563" y="15515"/>
                </a:moveTo>
                <a:cubicBezTo>
                  <a:pt x="68153" y="15515"/>
                  <a:pt x="68437" y="14816"/>
                  <a:pt x="68044" y="14401"/>
                </a:cubicBezTo>
                <a:cubicBezTo>
                  <a:pt x="67628" y="13985"/>
                  <a:pt x="66907" y="14270"/>
                  <a:pt x="66907" y="14859"/>
                </a:cubicBezTo>
                <a:cubicBezTo>
                  <a:pt x="66907" y="15231"/>
                  <a:pt x="67213" y="15515"/>
                  <a:pt x="67563" y="15515"/>
                </a:cubicBezTo>
                <a:close/>
                <a:moveTo>
                  <a:pt x="62734" y="15493"/>
                </a:moveTo>
                <a:cubicBezTo>
                  <a:pt x="63302" y="15493"/>
                  <a:pt x="63586" y="14816"/>
                  <a:pt x="63193" y="14422"/>
                </a:cubicBezTo>
                <a:cubicBezTo>
                  <a:pt x="62799" y="14029"/>
                  <a:pt x="62122" y="14291"/>
                  <a:pt x="62122" y="14859"/>
                </a:cubicBezTo>
                <a:cubicBezTo>
                  <a:pt x="62122" y="15209"/>
                  <a:pt x="62406" y="15493"/>
                  <a:pt x="62734" y="15493"/>
                </a:cubicBezTo>
                <a:close/>
                <a:moveTo>
                  <a:pt x="57927" y="15471"/>
                </a:moveTo>
                <a:cubicBezTo>
                  <a:pt x="58451" y="15471"/>
                  <a:pt x="58713" y="14838"/>
                  <a:pt x="58342" y="14466"/>
                </a:cubicBezTo>
                <a:cubicBezTo>
                  <a:pt x="57970" y="14095"/>
                  <a:pt x="57337" y="14357"/>
                  <a:pt x="57337" y="14881"/>
                </a:cubicBezTo>
                <a:cubicBezTo>
                  <a:pt x="57337" y="15209"/>
                  <a:pt x="57599" y="15471"/>
                  <a:pt x="57927" y="15471"/>
                </a:cubicBezTo>
                <a:close/>
                <a:moveTo>
                  <a:pt x="53098" y="15406"/>
                </a:moveTo>
                <a:cubicBezTo>
                  <a:pt x="53578" y="15406"/>
                  <a:pt x="53819" y="14816"/>
                  <a:pt x="53491" y="14488"/>
                </a:cubicBezTo>
                <a:cubicBezTo>
                  <a:pt x="53141" y="14138"/>
                  <a:pt x="52551" y="14379"/>
                  <a:pt x="52551" y="14859"/>
                </a:cubicBezTo>
                <a:cubicBezTo>
                  <a:pt x="52551" y="15165"/>
                  <a:pt x="52792" y="15406"/>
                  <a:pt x="53098" y="15406"/>
                </a:cubicBezTo>
                <a:close/>
                <a:moveTo>
                  <a:pt x="48268" y="15340"/>
                </a:moveTo>
                <a:cubicBezTo>
                  <a:pt x="48684" y="15340"/>
                  <a:pt x="48902" y="14838"/>
                  <a:pt x="48596" y="14532"/>
                </a:cubicBezTo>
                <a:cubicBezTo>
                  <a:pt x="48312" y="14248"/>
                  <a:pt x="47810" y="14444"/>
                  <a:pt x="47810" y="14881"/>
                </a:cubicBezTo>
                <a:cubicBezTo>
                  <a:pt x="47788" y="15144"/>
                  <a:pt x="48006" y="15340"/>
                  <a:pt x="48268" y="15340"/>
                </a:cubicBezTo>
                <a:close/>
                <a:moveTo>
                  <a:pt x="43439" y="15275"/>
                </a:moveTo>
                <a:cubicBezTo>
                  <a:pt x="43789" y="15275"/>
                  <a:pt x="43986" y="14838"/>
                  <a:pt x="43724" y="14597"/>
                </a:cubicBezTo>
                <a:cubicBezTo>
                  <a:pt x="43483" y="14335"/>
                  <a:pt x="43046" y="14510"/>
                  <a:pt x="43046" y="14881"/>
                </a:cubicBezTo>
                <a:cubicBezTo>
                  <a:pt x="43046" y="15100"/>
                  <a:pt x="43221" y="15275"/>
                  <a:pt x="43439" y="15275"/>
                </a:cubicBezTo>
                <a:close/>
                <a:moveTo>
                  <a:pt x="38610" y="15187"/>
                </a:moveTo>
                <a:cubicBezTo>
                  <a:pt x="38894" y="15187"/>
                  <a:pt x="39047" y="14838"/>
                  <a:pt x="38851" y="14641"/>
                </a:cubicBezTo>
                <a:cubicBezTo>
                  <a:pt x="38654" y="14444"/>
                  <a:pt x="38305" y="14575"/>
                  <a:pt x="38305" y="14859"/>
                </a:cubicBezTo>
                <a:cubicBezTo>
                  <a:pt x="38305" y="15034"/>
                  <a:pt x="38436" y="15187"/>
                  <a:pt x="38610" y="15187"/>
                </a:cubicBezTo>
                <a:close/>
                <a:moveTo>
                  <a:pt x="33803" y="15100"/>
                </a:moveTo>
                <a:cubicBezTo>
                  <a:pt x="33912" y="15100"/>
                  <a:pt x="34022" y="14991"/>
                  <a:pt x="34022" y="14859"/>
                </a:cubicBezTo>
                <a:cubicBezTo>
                  <a:pt x="34000" y="14597"/>
                  <a:pt x="33585" y="14597"/>
                  <a:pt x="33563" y="14859"/>
                </a:cubicBezTo>
                <a:cubicBezTo>
                  <a:pt x="33563" y="14991"/>
                  <a:pt x="33672" y="15100"/>
                  <a:pt x="33803" y="15100"/>
                </a:cubicBezTo>
                <a:close/>
                <a:moveTo>
                  <a:pt x="28974" y="15012"/>
                </a:moveTo>
                <a:cubicBezTo>
                  <a:pt x="29040" y="15012"/>
                  <a:pt x="29105" y="14947"/>
                  <a:pt x="29105" y="14859"/>
                </a:cubicBezTo>
                <a:cubicBezTo>
                  <a:pt x="29105" y="14663"/>
                  <a:pt x="28821" y="14663"/>
                  <a:pt x="28821" y="14859"/>
                </a:cubicBezTo>
                <a:cubicBezTo>
                  <a:pt x="28821" y="14947"/>
                  <a:pt x="28887" y="15012"/>
                  <a:pt x="28974" y="15012"/>
                </a:cubicBezTo>
                <a:close/>
                <a:moveTo>
                  <a:pt x="24145" y="14925"/>
                </a:moveTo>
                <a:cubicBezTo>
                  <a:pt x="24211" y="14947"/>
                  <a:pt x="24211" y="14794"/>
                  <a:pt x="24145" y="14816"/>
                </a:cubicBezTo>
                <a:cubicBezTo>
                  <a:pt x="24080" y="14794"/>
                  <a:pt x="24080" y="14947"/>
                  <a:pt x="24145" y="14925"/>
                </a:cubicBezTo>
                <a:close/>
                <a:moveTo>
                  <a:pt x="125467" y="10074"/>
                </a:moveTo>
                <a:cubicBezTo>
                  <a:pt x="125489" y="10074"/>
                  <a:pt x="125511" y="10074"/>
                  <a:pt x="125511" y="10052"/>
                </a:cubicBezTo>
                <a:cubicBezTo>
                  <a:pt x="125511" y="10030"/>
                  <a:pt x="125489" y="10009"/>
                  <a:pt x="125467" y="10009"/>
                </a:cubicBezTo>
                <a:cubicBezTo>
                  <a:pt x="125446" y="10009"/>
                  <a:pt x="125424" y="10030"/>
                  <a:pt x="125446" y="10052"/>
                </a:cubicBezTo>
                <a:cubicBezTo>
                  <a:pt x="125446" y="10074"/>
                  <a:pt x="125446" y="10074"/>
                  <a:pt x="125467" y="10074"/>
                </a:cubicBezTo>
                <a:close/>
                <a:moveTo>
                  <a:pt x="120638" y="10183"/>
                </a:moveTo>
                <a:cubicBezTo>
                  <a:pt x="120857" y="10183"/>
                  <a:pt x="120507" y="9834"/>
                  <a:pt x="120507" y="10052"/>
                </a:cubicBezTo>
                <a:cubicBezTo>
                  <a:pt x="120507" y="10118"/>
                  <a:pt x="120573" y="10183"/>
                  <a:pt x="120638" y="10183"/>
                </a:cubicBezTo>
                <a:close/>
                <a:moveTo>
                  <a:pt x="115831" y="10271"/>
                </a:moveTo>
                <a:cubicBezTo>
                  <a:pt x="115941" y="10271"/>
                  <a:pt x="116050" y="10183"/>
                  <a:pt x="116050" y="10052"/>
                </a:cubicBezTo>
                <a:cubicBezTo>
                  <a:pt x="116050" y="9877"/>
                  <a:pt x="115809" y="9768"/>
                  <a:pt x="115678" y="9899"/>
                </a:cubicBezTo>
                <a:cubicBezTo>
                  <a:pt x="115547" y="10052"/>
                  <a:pt x="115635" y="10271"/>
                  <a:pt x="115831" y="10271"/>
                </a:cubicBezTo>
                <a:close/>
                <a:moveTo>
                  <a:pt x="111002" y="10336"/>
                </a:moveTo>
                <a:cubicBezTo>
                  <a:pt x="111243" y="10336"/>
                  <a:pt x="111374" y="10052"/>
                  <a:pt x="111199" y="9877"/>
                </a:cubicBezTo>
                <a:cubicBezTo>
                  <a:pt x="111024" y="9703"/>
                  <a:pt x="110740" y="9812"/>
                  <a:pt x="110740" y="10074"/>
                </a:cubicBezTo>
                <a:cubicBezTo>
                  <a:pt x="110740" y="10227"/>
                  <a:pt x="110849" y="10336"/>
                  <a:pt x="111002" y="10336"/>
                </a:cubicBezTo>
                <a:close/>
                <a:moveTo>
                  <a:pt x="106173" y="10402"/>
                </a:moveTo>
                <a:cubicBezTo>
                  <a:pt x="106479" y="10402"/>
                  <a:pt x="106654" y="10030"/>
                  <a:pt x="106435" y="9812"/>
                </a:cubicBezTo>
                <a:cubicBezTo>
                  <a:pt x="106195" y="9593"/>
                  <a:pt x="105824" y="9746"/>
                  <a:pt x="105824" y="10052"/>
                </a:cubicBezTo>
                <a:cubicBezTo>
                  <a:pt x="105824" y="10249"/>
                  <a:pt x="105977" y="10402"/>
                  <a:pt x="106173" y="10402"/>
                </a:cubicBezTo>
                <a:close/>
                <a:moveTo>
                  <a:pt x="101344" y="10467"/>
                </a:moveTo>
                <a:cubicBezTo>
                  <a:pt x="101716" y="10489"/>
                  <a:pt x="101912" y="10052"/>
                  <a:pt x="101672" y="9768"/>
                </a:cubicBezTo>
                <a:cubicBezTo>
                  <a:pt x="101410" y="9506"/>
                  <a:pt x="100951" y="9681"/>
                  <a:pt x="100951" y="10052"/>
                </a:cubicBezTo>
                <a:cubicBezTo>
                  <a:pt x="100951" y="10271"/>
                  <a:pt x="101126" y="10467"/>
                  <a:pt x="101366" y="10467"/>
                </a:cubicBezTo>
                <a:close/>
                <a:moveTo>
                  <a:pt x="96537" y="10511"/>
                </a:moveTo>
                <a:cubicBezTo>
                  <a:pt x="96930" y="10511"/>
                  <a:pt x="97127" y="10030"/>
                  <a:pt x="96843" y="9725"/>
                </a:cubicBezTo>
                <a:cubicBezTo>
                  <a:pt x="96559" y="9440"/>
                  <a:pt x="96078" y="9659"/>
                  <a:pt x="96078" y="10052"/>
                </a:cubicBezTo>
                <a:cubicBezTo>
                  <a:pt x="96078" y="10315"/>
                  <a:pt x="96275" y="10511"/>
                  <a:pt x="96537" y="10511"/>
                </a:cubicBezTo>
                <a:close/>
                <a:moveTo>
                  <a:pt x="91708" y="10555"/>
                </a:moveTo>
                <a:cubicBezTo>
                  <a:pt x="92145" y="10555"/>
                  <a:pt x="92363" y="10009"/>
                  <a:pt x="92036" y="9703"/>
                </a:cubicBezTo>
                <a:cubicBezTo>
                  <a:pt x="91730" y="9397"/>
                  <a:pt x="91205" y="9615"/>
                  <a:pt x="91205" y="10052"/>
                </a:cubicBezTo>
                <a:cubicBezTo>
                  <a:pt x="91205" y="10336"/>
                  <a:pt x="91424" y="10555"/>
                  <a:pt x="91708" y="10555"/>
                </a:cubicBezTo>
                <a:close/>
                <a:moveTo>
                  <a:pt x="86879" y="10577"/>
                </a:moveTo>
                <a:cubicBezTo>
                  <a:pt x="87338" y="10577"/>
                  <a:pt x="87578" y="10009"/>
                  <a:pt x="87250" y="9681"/>
                </a:cubicBezTo>
                <a:cubicBezTo>
                  <a:pt x="86923" y="9353"/>
                  <a:pt x="86354" y="9593"/>
                  <a:pt x="86354" y="10052"/>
                </a:cubicBezTo>
                <a:cubicBezTo>
                  <a:pt x="86354" y="10336"/>
                  <a:pt x="86595" y="10577"/>
                  <a:pt x="86879" y="10577"/>
                </a:cubicBezTo>
                <a:close/>
                <a:moveTo>
                  <a:pt x="82050" y="10599"/>
                </a:moveTo>
                <a:cubicBezTo>
                  <a:pt x="82531" y="10599"/>
                  <a:pt x="82771" y="10009"/>
                  <a:pt x="82443" y="9659"/>
                </a:cubicBezTo>
                <a:cubicBezTo>
                  <a:pt x="82094" y="9331"/>
                  <a:pt x="81504" y="9572"/>
                  <a:pt x="81504" y="10052"/>
                </a:cubicBezTo>
                <a:cubicBezTo>
                  <a:pt x="81504" y="10358"/>
                  <a:pt x="81744" y="10599"/>
                  <a:pt x="82050" y="10599"/>
                </a:cubicBezTo>
                <a:close/>
                <a:moveTo>
                  <a:pt x="77221" y="10599"/>
                </a:moveTo>
                <a:cubicBezTo>
                  <a:pt x="77702" y="10599"/>
                  <a:pt x="77942" y="10009"/>
                  <a:pt x="77614" y="9659"/>
                </a:cubicBezTo>
                <a:cubicBezTo>
                  <a:pt x="77265" y="9331"/>
                  <a:pt x="76675" y="9572"/>
                  <a:pt x="76675" y="10052"/>
                </a:cubicBezTo>
                <a:cubicBezTo>
                  <a:pt x="76675" y="10358"/>
                  <a:pt x="76915" y="10599"/>
                  <a:pt x="77221" y="10599"/>
                </a:cubicBezTo>
                <a:close/>
                <a:moveTo>
                  <a:pt x="72392" y="10599"/>
                </a:moveTo>
                <a:cubicBezTo>
                  <a:pt x="72894" y="10599"/>
                  <a:pt x="73135" y="10009"/>
                  <a:pt x="72785" y="9659"/>
                </a:cubicBezTo>
                <a:cubicBezTo>
                  <a:pt x="72436" y="9331"/>
                  <a:pt x="71846" y="9572"/>
                  <a:pt x="71846" y="10052"/>
                </a:cubicBezTo>
                <a:cubicBezTo>
                  <a:pt x="71846" y="10358"/>
                  <a:pt x="72086" y="10599"/>
                  <a:pt x="72392" y="10599"/>
                </a:cubicBezTo>
                <a:close/>
                <a:moveTo>
                  <a:pt x="67563" y="10577"/>
                </a:moveTo>
                <a:cubicBezTo>
                  <a:pt x="68044" y="10577"/>
                  <a:pt x="68262" y="10030"/>
                  <a:pt x="67934" y="9703"/>
                </a:cubicBezTo>
                <a:cubicBezTo>
                  <a:pt x="67606" y="9375"/>
                  <a:pt x="67038" y="9593"/>
                  <a:pt x="67038" y="10074"/>
                </a:cubicBezTo>
                <a:cubicBezTo>
                  <a:pt x="67060" y="10358"/>
                  <a:pt x="67279" y="10577"/>
                  <a:pt x="67563" y="10577"/>
                </a:cubicBezTo>
                <a:close/>
                <a:moveTo>
                  <a:pt x="62756" y="10555"/>
                </a:moveTo>
                <a:cubicBezTo>
                  <a:pt x="63193" y="10555"/>
                  <a:pt x="63411" y="10009"/>
                  <a:pt x="63083" y="9703"/>
                </a:cubicBezTo>
                <a:cubicBezTo>
                  <a:pt x="62777" y="9397"/>
                  <a:pt x="62253" y="9615"/>
                  <a:pt x="62253" y="10052"/>
                </a:cubicBezTo>
                <a:cubicBezTo>
                  <a:pt x="62253" y="10315"/>
                  <a:pt x="62472" y="10555"/>
                  <a:pt x="62756" y="10555"/>
                </a:cubicBezTo>
                <a:close/>
                <a:moveTo>
                  <a:pt x="57927" y="10511"/>
                </a:moveTo>
                <a:cubicBezTo>
                  <a:pt x="58320" y="10511"/>
                  <a:pt x="58538" y="10009"/>
                  <a:pt x="58254" y="9725"/>
                </a:cubicBezTo>
                <a:cubicBezTo>
                  <a:pt x="57948" y="9440"/>
                  <a:pt x="57468" y="9637"/>
                  <a:pt x="57468" y="10052"/>
                </a:cubicBezTo>
                <a:cubicBezTo>
                  <a:pt x="57468" y="10293"/>
                  <a:pt x="57664" y="10511"/>
                  <a:pt x="57927" y="10511"/>
                </a:cubicBezTo>
                <a:close/>
                <a:moveTo>
                  <a:pt x="53098" y="10446"/>
                </a:moveTo>
                <a:cubicBezTo>
                  <a:pt x="53578" y="10402"/>
                  <a:pt x="53578" y="9681"/>
                  <a:pt x="53098" y="9659"/>
                </a:cubicBezTo>
                <a:cubicBezTo>
                  <a:pt x="52508" y="9593"/>
                  <a:pt x="52508" y="10489"/>
                  <a:pt x="53098" y="10446"/>
                </a:cubicBezTo>
                <a:close/>
                <a:moveTo>
                  <a:pt x="48268" y="10402"/>
                </a:moveTo>
                <a:cubicBezTo>
                  <a:pt x="48574" y="10402"/>
                  <a:pt x="48749" y="10030"/>
                  <a:pt x="48509" y="9812"/>
                </a:cubicBezTo>
                <a:cubicBezTo>
                  <a:pt x="48290" y="9572"/>
                  <a:pt x="47919" y="9746"/>
                  <a:pt x="47919" y="10052"/>
                </a:cubicBezTo>
                <a:cubicBezTo>
                  <a:pt x="47919" y="10249"/>
                  <a:pt x="48072" y="10402"/>
                  <a:pt x="48268" y="10402"/>
                </a:cubicBezTo>
                <a:close/>
                <a:moveTo>
                  <a:pt x="43439" y="10336"/>
                </a:moveTo>
                <a:cubicBezTo>
                  <a:pt x="43680" y="10336"/>
                  <a:pt x="43811" y="10030"/>
                  <a:pt x="43636" y="9856"/>
                </a:cubicBezTo>
                <a:cubicBezTo>
                  <a:pt x="43461" y="9703"/>
                  <a:pt x="43177" y="9812"/>
                  <a:pt x="43177" y="10052"/>
                </a:cubicBezTo>
                <a:cubicBezTo>
                  <a:pt x="43177" y="10205"/>
                  <a:pt x="43287" y="10336"/>
                  <a:pt x="43439" y="10336"/>
                </a:cubicBezTo>
                <a:close/>
                <a:moveTo>
                  <a:pt x="38610" y="10249"/>
                </a:moveTo>
                <a:cubicBezTo>
                  <a:pt x="38807" y="10249"/>
                  <a:pt x="38894" y="10030"/>
                  <a:pt x="38763" y="9899"/>
                </a:cubicBezTo>
                <a:cubicBezTo>
                  <a:pt x="38632" y="9768"/>
                  <a:pt x="38414" y="9877"/>
                  <a:pt x="38414" y="10052"/>
                </a:cubicBezTo>
                <a:cubicBezTo>
                  <a:pt x="38414" y="10162"/>
                  <a:pt x="38501" y="10249"/>
                  <a:pt x="38610" y="10249"/>
                </a:cubicBezTo>
                <a:close/>
                <a:moveTo>
                  <a:pt x="33781" y="10162"/>
                </a:moveTo>
                <a:cubicBezTo>
                  <a:pt x="33869" y="10162"/>
                  <a:pt x="33912" y="10118"/>
                  <a:pt x="33912" y="10052"/>
                </a:cubicBezTo>
                <a:cubicBezTo>
                  <a:pt x="33891" y="9921"/>
                  <a:pt x="33694" y="9921"/>
                  <a:pt x="33672" y="10052"/>
                </a:cubicBezTo>
                <a:cubicBezTo>
                  <a:pt x="33672" y="10118"/>
                  <a:pt x="33716" y="10183"/>
                  <a:pt x="33781" y="10162"/>
                </a:cubicBezTo>
                <a:close/>
                <a:moveTo>
                  <a:pt x="28974" y="10096"/>
                </a:moveTo>
                <a:cubicBezTo>
                  <a:pt x="28996" y="10096"/>
                  <a:pt x="28996" y="10074"/>
                  <a:pt x="28996" y="10052"/>
                </a:cubicBezTo>
                <a:cubicBezTo>
                  <a:pt x="28996" y="10009"/>
                  <a:pt x="28931" y="10009"/>
                  <a:pt x="28931" y="10052"/>
                </a:cubicBezTo>
                <a:cubicBezTo>
                  <a:pt x="28931" y="10074"/>
                  <a:pt x="28952" y="10096"/>
                  <a:pt x="28974" y="10096"/>
                </a:cubicBezTo>
                <a:close/>
                <a:moveTo>
                  <a:pt x="120660" y="5245"/>
                </a:moveTo>
                <a:cubicBezTo>
                  <a:pt x="120660" y="5245"/>
                  <a:pt x="120682" y="5245"/>
                  <a:pt x="120682" y="5223"/>
                </a:cubicBezTo>
                <a:cubicBezTo>
                  <a:pt x="120682" y="5201"/>
                  <a:pt x="120660" y="5201"/>
                  <a:pt x="120660" y="5201"/>
                </a:cubicBezTo>
                <a:cubicBezTo>
                  <a:pt x="120638" y="5201"/>
                  <a:pt x="120638" y="5201"/>
                  <a:pt x="120638" y="5223"/>
                </a:cubicBezTo>
                <a:cubicBezTo>
                  <a:pt x="120617" y="5245"/>
                  <a:pt x="120638" y="5245"/>
                  <a:pt x="120660" y="5245"/>
                </a:cubicBezTo>
                <a:close/>
                <a:moveTo>
                  <a:pt x="115831" y="5311"/>
                </a:moveTo>
                <a:cubicBezTo>
                  <a:pt x="115962" y="5311"/>
                  <a:pt x="115962" y="5136"/>
                  <a:pt x="115831" y="5136"/>
                </a:cubicBezTo>
                <a:cubicBezTo>
                  <a:pt x="115700" y="5136"/>
                  <a:pt x="115700" y="5311"/>
                  <a:pt x="115831" y="5311"/>
                </a:cubicBezTo>
                <a:close/>
                <a:moveTo>
                  <a:pt x="111002" y="5398"/>
                </a:moveTo>
                <a:cubicBezTo>
                  <a:pt x="111090" y="5398"/>
                  <a:pt x="111155" y="5311"/>
                  <a:pt x="111155" y="5223"/>
                </a:cubicBezTo>
                <a:cubicBezTo>
                  <a:pt x="111155" y="5136"/>
                  <a:pt x="111090" y="5070"/>
                  <a:pt x="111002" y="5070"/>
                </a:cubicBezTo>
                <a:cubicBezTo>
                  <a:pt x="110915" y="5070"/>
                  <a:pt x="110849" y="5136"/>
                  <a:pt x="110849" y="5223"/>
                </a:cubicBezTo>
                <a:cubicBezTo>
                  <a:pt x="110849" y="5311"/>
                  <a:pt x="110915" y="5398"/>
                  <a:pt x="111002" y="5398"/>
                </a:cubicBezTo>
                <a:close/>
                <a:moveTo>
                  <a:pt x="106173" y="5442"/>
                </a:moveTo>
                <a:cubicBezTo>
                  <a:pt x="106304" y="5464"/>
                  <a:pt x="106392" y="5354"/>
                  <a:pt x="106392" y="5223"/>
                </a:cubicBezTo>
                <a:cubicBezTo>
                  <a:pt x="106392" y="4917"/>
                  <a:pt x="105955" y="4917"/>
                  <a:pt x="105955" y="5223"/>
                </a:cubicBezTo>
                <a:cubicBezTo>
                  <a:pt x="105955" y="5354"/>
                  <a:pt x="106042" y="5464"/>
                  <a:pt x="106173" y="5442"/>
                </a:cubicBezTo>
                <a:close/>
                <a:moveTo>
                  <a:pt x="101344" y="5507"/>
                </a:moveTo>
                <a:cubicBezTo>
                  <a:pt x="101585" y="5507"/>
                  <a:pt x="101716" y="5223"/>
                  <a:pt x="101541" y="5048"/>
                </a:cubicBezTo>
                <a:cubicBezTo>
                  <a:pt x="101366" y="4874"/>
                  <a:pt x="101082" y="4983"/>
                  <a:pt x="101082" y="5245"/>
                </a:cubicBezTo>
                <a:cubicBezTo>
                  <a:pt x="101082" y="5376"/>
                  <a:pt x="101191" y="5507"/>
                  <a:pt x="101344" y="5507"/>
                </a:cubicBezTo>
                <a:close/>
                <a:moveTo>
                  <a:pt x="96515" y="5551"/>
                </a:moveTo>
                <a:cubicBezTo>
                  <a:pt x="96821" y="5551"/>
                  <a:pt x="96952" y="5201"/>
                  <a:pt x="96755" y="5005"/>
                </a:cubicBezTo>
                <a:cubicBezTo>
                  <a:pt x="96559" y="4786"/>
                  <a:pt x="96209" y="4939"/>
                  <a:pt x="96209" y="5223"/>
                </a:cubicBezTo>
                <a:cubicBezTo>
                  <a:pt x="96209" y="5398"/>
                  <a:pt x="96340" y="5551"/>
                  <a:pt x="96515" y="5551"/>
                </a:cubicBezTo>
                <a:close/>
                <a:moveTo>
                  <a:pt x="91708" y="5595"/>
                </a:moveTo>
                <a:cubicBezTo>
                  <a:pt x="92014" y="5595"/>
                  <a:pt x="92189" y="5201"/>
                  <a:pt x="91948" y="4961"/>
                </a:cubicBezTo>
                <a:cubicBezTo>
                  <a:pt x="91730" y="4743"/>
                  <a:pt x="91336" y="4895"/>
                  <a:pt x="91336" y="5223"/>
                </a:cubicBezTo>
                <a:cubicBezTo>
                  <a:pt x="91336" y="5420"/>
                  <a:pt x="91489" y="5595"/>
                  <a:pt x="91708" y="5595"/>
                </a:cubicBezTo>
                <a:close/>
                <a:moveTo>
                  <a:pt x="86879" y="5617"/>
                </a:moveTo>
                <a:cubicBezTo>
                  <a:pt x="87207" y="5595"/>
                  <a:pt x="87381" y="5180"/>
                  <a:pt x="87141" y="4939"/>
                </a:cubicBezTo>
                <a:cubicBezTo>
                  <a:pt x="86879" y="4699"/>
                  <a:pt x="86486" y="4874"/>
                  <a:pt x="86486" y="5223"/>
                </a:cubicBezTo>
                <a:cubicBezTo>
                  <a:pt x="86486" y="5442"/>
                  <a:pt x="86639" y="5617"/>
                  <a:pt x="86857" y="5617"/>
                </a:cubicBezTo>
                <a:close/>
                <a:moveTo>
                  <a:pt x="82050" y="5617"/>
                </a:moveTo>
                <a:cubicBezTo>
                  <a:pt x="82399" y="5617"/>
                  <a:pt x="82574" y="5180"/>
                  <a:pt x="82334" y="4939"/>
                </a:cubicBezTo>
                <a:cubicBezTo>
                  <a:pt x="82072" y="4677"/>
                  <a:pt x="81635" y="4852"/>
                  <a:pt x="81635" y="5223"/>
                </a:cubicBezTo>
                <a:cubicBezTo>
                  <a:pt x="81635" y="5442"/>
                  <a:pt x="81810" y="5638"/>
                  <a:pt x="82050" y="5638"/>
                </a:cubicBezTo>
                <a:close/>
                <a:moveTo>
                  <a:pt x="77221" y="5617"/>
                </a:moveTo>
                <a:cubicBezTo>
                  <a:pt x="77570" y="5617"/>
                  <a:pt x="77767" y="5180"/>
                  <a:pt x="77505" y="4939"/>
                </a:cubicBezTo>
                <a:cubicBezTo>
                  <a:pt x="77243" y="4677"/>
                  <a:pt x="76828" y="4852"/>
                  <a:pt x="76828" y="5223"/>
                </a:cubicBezTo>
                <a:cubicBezTo>
                  <a:pt x="76806" y="5442"/>
                  <a:pt x="77002" y="5638"/>
                  <a:pt x="77221" y="5638"/>
                </a:cubicBezTo>
                <a:close/>
                <a:moveTo>
                  <a:pt x="72392" y="5617"/>
                </a:moveTo>
                <a:cubicBezTo>
                  <a:pt x="72763" y="5617"/>
                  <a:pt x="72938" y="5180"/>
                  <a:pt x="72676" y="4917"/>
                </a:cubicBezTo>
                <a:cubicBezTo>
                  <a:pt x="72414" y="4677"/>
                  <a:pt x="71977" y="4874"/>
                  <a:pt x="71999" y="5223"/>
                </a:cubicBezTo>
                <a:cubicBezTo>
                  <a:pt x="71999" y="5442"/>
                  <a:pt x="72173" y="5638"/>
                  <a:pt x="72392" y="5638"/>
                </a:cubicBezTo>
                <a:close/>
                <a:moveTo>
                  <a:pt x="67563" y="5617"/>
                </a:moveTo>
                <a:cubicBezTo>
                  <a:pt x="67912" y="5617"/>
                  <a:pt x="68087" y="5201"/>
                  <a:pt x="67847" y="4961"/>
                </a:cubicBezTo>
                <a:cubicBezTo>
                  <a:pt x="67606" y="4699"/>
                  <a:pt x="67191" y="4874"/>
                  <a:pt x="67191" y="5223"/>
                </a:cubicBezTo>
                <a:cubicBezTo>
                  <a:pt x="67191" y="5442"/>
                  <a:pt x="67366" y="5617"/>
                  <a:pt x="67563" y="5617"/>
                </a:cubicBezTo>
                <a:close/>
                <a:moveTo>
                  <a:pt x="62734" y="5595"/>
                </a:moveTo>
                <a:cubicBezTo>
                  <a:pt x="63062" y="5595"/>
                  <a:pt x="63236" y="5201"/>
                  <a:pt x="62996" y="4961"/>
                </a:cubicBezTo>
                <a:cubicBezTo>
                  <a:pt x="62777" y="4743"/>
                  <a:pt x="62384" y="4895"/>
                  <a:pt x="62384" y="5223"/>
                </a:cubicBezTo>
                <a:cubicBezTo>
                  <a:pt x="62384" y="5420"/>
                  <a:pt x="62537" y="5595"/>
                  <a:pt x="62734" y="5595"/>
                </a:cubicBezTo>
                <a:close/>
                <a:moveTo>
                  <a:pt x="57927" y="5551"/>
                </a:moveTo>
                <a:cubicBezTo>
                  <a:pt x="58211" y="5551"/>
                  <a:pt x="58342" y="5201"/>
                  <a:pt x="58145" y="5005"/>
                </a:cubicBezTo>
                <a:cubicBezTo>
                  <a:pt x="57948" y="4786"/>
                  <a:pt x="57599" y="4939"/>
                  <a:pt x="57599" y="5223"/>
                </a:cubicBezTo>
                <a:cubicBezTo>
                  <a:pt x="57599" y="5398"/>
                  <a:pt x="57752" y="5551"/>
                  <a:pt x="57927" y="5551"/>
                </a:cubicBezTo>
                <a:close/>
                <a:moveTo>
                  <a:pt x="53098" y="5485"/>
                </a:moveTo>
                <a:cubicBezTo>
                  <a:pt x="53338" y="5485"/>
                  <a:pt x="53469" y="5201"/>
                  <a:pt x="53294" y="5027"/>
                </a:cubicBezTo>
                <a:cubicBezTo>
                  <a:pt x="53119" y="4852"/>
                  <a:pt x="52813" y="4983"/>
                  <a:pt x="52813" y="5223"/>
                </a:cubicBezTo>
                <a:cubicBezTo>
                  <a:pt x="52813" y="5376"/>
                  <a:pt x="52945" y="5485"/>
                  <a:pt x="53098" y="5485"/>
                </a:cubicBezTo>
                <a:close/>
                <a:moveTo>
                  <a:pt x="48268" y="5442"/>
                </a:moveTo>
                <a:cubicBezTo>
                  <a:pt x="48378" y="5442"/>
                  <a:pt x="48487" y="5354"/>
                  <a:pt x="48487" y="5223"/>
                </a:cubicBezTo>
                <a:cubicBezTo>
                  <a:pt x="48487" y="4939"/>
                  <a:pt x="48050" y="4939"/>
                  <a:pt x="48050" y="5223"/>
                </a:cubicBezTo>
                <a:cubicBezTo>
                  <a:pt x="48050" y="5354"/>
                  <a:pt x="48159" y="5442"/>
                  <a:pt x="48268" y="5442"/>
                </a:cubicBezTo>
                <a:close/>
                <a:moveTo>
                  <a:pt x="43439" y="5398"/>
                </a:moveTo>
                <a:cubicBezTo>
                  <a:pt x="43527" y="5398"/>
                  <a:pt x="43614" y="5311"/>
                  <a:pt x="43592" y="5223"/>
                </a:cubicBezTo>
                <a:cubicBezTo>
                  <a:pt x="43636" y="5048"/>
                  <a:pt x="43265" y="5048"/>
                  <a:pt x="43287" y="5223"/>
                </a:cubicBezTo>
                <a:cubicBezTo>
                  <a:pt x="43287" y="5311"/>
                  <a:pt x="43352" y="5398"/>
                  <a:pt x="43439" y="5398"/>
                </a:cubicBezTo>
                <a:close/>
                <a:moveTo>
                  <a:pt x="38610" y="5311"/>
                </a:moveTo>
                <a:cubicBezTo>
                  <a:pt x="38742" y="5311"/>
                  <a:pt x="38545" y="5092"/>
                  <a:pt x="38545" y="5223"/>
                </a:cubicBezTo>
                <a:cubicBezTo>
                  <a:pt x="38545" y="5267"/>
                  <a:pt x="38567" y="5311"/>
                  <a:pt x="38610" y="5311"/>
                </a:cubicBezTo>
                <a:close/>
                <a:moveTo>
                  <a:pt x="33781" y="5245"/>
                </a:moveTo>
                <a:cubicBezTo>
                  <a:pt x="33803" y="5245"/>
                  <a:pt x="33825" y="5245"/>
                  <a:pt x="33825" y="5223"/>
                </a:cubicBezTo>
                <a:cubicBezTo>
                  <a:pt x="33825" y="5201"/>
                  <a:pt x="33803" y="5201"/>
                  <a:pt x="33781" y="5201"/>
                </a:cubicBezTo>
                <a:cubicBezTo>
                  <a:pt x="33781" y="5201"/>
                  <a:pt x="33760" y="5201"/>
                  <a:pt x="33760" y="5223"/>
                </a:cubicBezTo>
                <a:cubicBezTo>
                  <a:pt x="33760" y="5245"/>
                  <a:pt x="33781" y="5245"/>
                  <a:pt x="33781" y="5245"/>
                </a:cubicBezTo>
                <a:close/>
                <a:moveTo>
                  <a:pt x="111002" y="438"/>
                </a:moveTo>
                <a:cubicBezTo>
                  <a:pt x="111024" y="438"/>
                  <a:pt x="111046" y="416"/>
                  <a:pt x="111046" y="394"/>
                </a:cubicBezTo>
                <a:cubicBezTo>
                  <a:pt x="111046" y="351"/>
                  <a:pt x="110959" y="351"/>
                  <a:pt x="110959" y="394"/>
                </a:cubicBezTo>
                <a:cubicBezTo>
                  <a:pt x="110959" y="416"/>
                  <a:pt x="110980" y="438"/>
                  <a:pt x="111002" y="438"/>
                </a:cubicBezTo>
                <a:close/>
                <a:moveTo>
                  <a:pt x="106173" y="503"/>
                </a:moveTo>
                <a:cubicBezTo>
                  <a:pt x="106217" y="503"/>
                  <a:pt x="106261" y="460"/>
                  <a:pt x="106261" y="394"/>
                </a:cubicBezTo>
                <a:cubicBezTo>
                  <a:pt x="106261" y="285"/>
                  <a:pt x="106086" y="285"/>
                  <a:pt x="106086" y="394"/>
                </a:cubicBezTo>
                <a:cubicBezTo>
                  <a:pt x="106086" y="460"/>
                  <a:pt x="106130" y="503"/>
                  <a:pt x="106173" y="503"/>
                </a:cubicBezTo>
                <a:close/>
                <a:moveTo>
                  <a:pt x="101344" y="547"/>
                </a:moveTo>
                <a:cubicBezTo>
                  <a:pt x="101541" y="547"/>
                  <a:pt x="101541" y="263"/>
                  <a:pt x="101344" y="263"/>
                </a:cubicBezTo>
                <a:cubicBezTo>
                  <a:pt x="101148" y="241"/>
                  <a:pt x="101148" y="547"/>
                  <a:pt x="101344" y="547"/>
                </a:cubicBezTo>
                <a:close/>
                <a:moveTo>
                  <a:pt x="96537" y="591"/>
                </a:moveTo>
                <a:cubicBezTo>
                  <a:pt x="96690" y="591"/>
                  <a:pt x="96777" y="394"/>
                  <a:pt x="96668" y="263"/>
                </a:cubicBezTo>
                <a:cubicBezTo>
                  <a:pt x="96537" y="154"/>
                  <a:pt x="96340" y="241"/>
                  <a:pt x="96340" y="394"/>
                </a:cubicBezTo>
                <a:cubicBezTo>
                  <a:pt x="96340" y="503"/>
                  <a:pt x="96428" y="591"/>
                  <a:pt x="96537" y="591"/>
                </a:cubicBezTo>
                <a:close/>
                <a:moveTo>
                  <a:pt x="91708" y="635"/>
                </a:moveTo>
                <a:cubicBezTo>
                  <a:pt x="91992" y="635"/>
                  <a:pt x="91992" y="176"/>
                  <a:pt x="91708" y="176"/>
                </a:cubicBezTo>
                <a:cubicBezTo>
                  <a:pt x="91402" y="176"/>
                  <a:pt x="91402" y="635"/>
                  <a:pt x="91708" y="635"/>
                </a:cubicBezTo>
                <a:close/>
                <a:moveTo>
                  <a:pt x="86879" y="635"/>
                </a:moveTo>
                <a:cubicBezTo>
                  <a:pt x="87097" y="635"/>
                  <a:pt x="87185" y="372"/>
                  <a:pt x="87032" y="219"/>
                </a:cubicBezTo>
                <a:cubicBezTo>
                  <a:pt x="86879" y="66"/>
                  <a:pt x="86639" y="176"/>
                  <a:pt x="86639" y="394"/>
                </a:cubicBezTo>
                <a:cubicBezTo>
                  <a:pt x="86639" y="525"/>
                  <a:pt x="86748" y="635"/>
                  <a:pt x="86879" y="635"/>
                </a:cubicBezTo>
                <a:close/>
                <a:moveTo>
                  <a:pt x="82050" y="635"/>
                </a:moveTo>
                <a:cubicBezTo>
                  <a:pt x="82181" y="635"/>
                  <a:pt x="82312" y="525"/>
                  <a:pt x="82312" y="394"/>
                </a:cubicBezTo>
                <a:cubicBezTo>
                  <a:pt x="82334" y="1"/>
                  <a:pt x="81744" y="1"/>
                  <a:pt x="81788" y="394"/>
                </a:cubicBezTo>
                <a:cubicBezTo>
                  <a:pt x="81788" y="525"/>
                  <a:pt x="81919" y="635"/>
                  <a:pt x="82050" y="635"/>
                </a:cubicBezTo>
                <a:close/>
                <a:moveTo>
                  <a:pt x="77221" y="635"/>
                </a:moveTo>
                <a:cubicBezTo>
                  <a:pt x="77592" y="635"/>
                  <a:pt x="77592" y="88"/>
                  <a:pt x="77221" y="88"/>
                </a:cubicBezTo>
                <a:cubicBezTo>
                  <a:pt x="76849" y="88"/>
                  <a:pt x="76849" y="635"/>
                  <a:pt x="77221" y="635"/>
                </a:cubicBezTo>
                <a:close/>
                <a:moveTo>
                  <a:pt x="72392" y="635"/>
                </a:moveTo>
                <a:cubicBezTo>
                  <a:pt x="72545" y="635"/>
                  <a:pt x="72654" y="525"/>
                  <a:pt x="72654" y="394"/>
                </a:cubicBezTo>
                <a:cubicBezTo>
                  <a:pt x="72654" y="154"/>
                  <a:pt x="72370" y="45"/>
                  <a:pt x="72217" y="198"/>
                </a:cubicBezTo>
                <a:cubicBezTo>
                  <a:pt x="72042" y="372"/>
                  <a:pt x="72173" y="635"/>
                  <a:pt x="72392" y="635"/>
                </a:cubicBezTo>
                <a:close/>
                <a:moveTo>
                  <a:pt x="67563" y="635"/>
                </a:moveTo>
                <a:cubicBezTo>
                  <a:pt x="67891" y="635"/>
                  <a:pt x="67891" y="154"/>
                  <a:pt x="67563" y="154"/>
                </a:cubicBezTo>
                <a:cubicBezTo>
                  <a:pt x="67257" y="154"/>
                  <a:pt x="67257" y="635"/>
                  <a:pt x="67563" y="635"/>
                </a:cubicBezTo>
                <a:close/>
                <a:moveTo>
                  <a:pt x="62734" y="591"/>
                </a:moveTo>
                <a:cubicBezTo>
                  <a:pt x="62930" y="591"/>
                  <a:pt x="63040" y="372"/>
                  <a:pt x="62887" y="241"/>
                </a:cubicBezTo>
                <a:cubicBezTo>
                  <a:pt x="62756" y="110"/>
                  <a:pt x="62537" y="198"/>
                  <a:pt x="62537" y="394"/>
                </a:cubicBezTo>
                <a:cubicBezTo>
                  <a:pt x="62537" y="503"/>
                  <a:pt x="62624" y="591"/>
                  <a:pt x="62734" y="591"/>
                </a:cubicBezTo>
                <a:close/>
                <a:moveTo>
                  <a:pt x="57927" y="569"/>
                </a:moveTo>
                <a:cubicBezTo>
                  <a:pt x="58080" y="569"/>
                  <a:pt x="58167" y="372"/>
                  <a:pt x="58058" y="263"/>
                </a:cubicBezTo>
                <a:cubicBezTo>
                  <a:pt x="57927" y="132"/>
                  <a:pt x="57730" y="219"/>
                  <a:pt x="57730" y="394"/>
                </a:cubicBezTo>
                <a:cubicBezTo>
                  <a:pt x="57730" y="482"/>
                  <a:pt x="57817" y="569"/>
                  <a:pt x="57927" y="569"/>
                </a:cubicBezTo>
                <a:close/>
                <a:moveTo>
                  <a:pt x="53098" y="525"/>
                </a:moveTo>
                <a:cubicBezTo>
                  <a:pt x="53338" y="525"/>
                  <a:pt x="52945" y="154"/>
                  <a:pt x="52945" y="394"/>
                </a:cubicBezTo>
                <a:cubicBezTo>
                  <a:pt x="52945" y="460"/>
                  <a:pt x="53010" y="525"/>
                  <a:pt x="53098" y="525"/>
                </a:cubicBezTo>
                <a:close/>
                <a:moveTo>
                  <a:pt x="48268" y="482"/>
                </a:moveTo>
                <a:cubicBezTo>
                  <a:pt x="48312" y="482"/>
                  <a:pt x="48356" y="438"/>
                  <a:pt x="48356" y="394"/>
                </a:cubicBezTo>
                <a:cubicBezTo>
                  <a:pt x="48356" y="329"/>
                  <a:pt x="48312" y="285"/>
                  <a:pt x="48268" y="285"/>
                </a:cubicBezTo>
                <a:cubicBezTo>
                  <a:pt x="48225" y="285"/>
                  <a:pt x="48181" y="329"/>
                  <a:pt x="48181" y="394"/>
                </a:cubicBezTo>
                <a:cubicBezTo>
                  <a:pt x="48181" y="438"/>
                  <a:pt x="48225" y="482"/>
                  <a:pt x="48268" y="482"/>
                </a:cubicBezTo>
                <a:close/>
                <a:moveTo>
                  <a:pt x="43439" y="438"/>
                </a:moveTo>
                <a:cubicBezTo>
                  <a:pt x="43461" y="438"/>
                  <a:pt x="43483" y="416"/>
                  <a:pt x="43483" y="394"/>
                </a:cubicBezTo>
                <a:cubicBezTo>
                  <a:pt x="43483" y="372"/>
                  <a:pt x="43461" y="351"/>
                  <a:pt x="43439" y="351"/>
                </a:cubicBezTo>
                <a:cubicBezTo>
                  <a:pt x="43418" y="351"/>
                  <a:pt x="43396" y="372"/>
                  <a:pt x="43396" y="394"/>
                </a:cubicBezTo>
                <a:cubicBezTo>
                  <a:pt x="43396" y="416"/>
                  <a:pt x="43418" y="438"/>
                  <a:pt x="43439" y="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447750" y="225450"/>
            <a:ext cx="8248500" cy="46926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453134" y="225450"/>
            <a:ext cx="8238000" cy="385200"/>
          </a:xfrm>
          <a:prstGeom prst="round2SameRect">
            <a:avLst>
              <a:gd name="adj1" fmla="val 34096"/>
              <a:gd name="adj2" fmla="val 0"/>
            </a:avLst>
          </a:prstGeom>
          <a:solidFill>
            <a:srgbClr val="E94F2D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22" name="Google Shape;22;p3"/>
          <p:cNvGrpSpPr/>
          <p:nvPr/>
        </p:nvGrpSpPr>
        <p:grpSpPr>
          <a:xfrm>
            <a:off x="600646" y="346247"/>
            <a:ext cx="750477" cy="143376"/>
            <a:chOff x="7841645" y="1419444"/>
            <a:chExt cx="734897" cy="140400"/>
          </a:xfrm>
        </p:grpSpPr>
        <p:sp>
          <p:nvSpPr>
            <p:cNvPr id="23" name="Google Shape;23;p3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2037300" y="2531013"/>
            <a:ext cx="5069400" cy="6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2962500" y="3569988"/>
            <a:ext cx="3219000" cy="5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2878800" y="1042213"/>
            <a:ext cx="3386400" cy="1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-2072550" y="-686126"/>
            <a:ext cx="7651829" cy="6727369"/>
          </a:xfrm>
          <a:custGeom>
            <a:avLst/>
            <a:gdLst/>
            <a:ahLst/>
            <a:cxnLst/>
            <a:rect l="l" t="t" r="r" b="b"/>
            <a:pathLst>
              <a:path w="154442" h="135783" extrusionOk="0">
                <a:moveTo>
                  <a:pt x="115831" y="135542"/>
                </a:moveTo>
                <a:lnTo>
                  <a:pt x="115831" y="135520"/>
                </a:lnTo>
                <a:lnTo>
                  <a:pt x="115831" y="135520"/>
                </a:lnTo>
                <a:cubicBezTo>
                  <a:pt x="115831" y="135520"/>
                  <a:pt x="115809" y="135520"/>
                  <a:pt x="115809" y="135520"/>
                </a:cubicBezTo>
                <a:close/>
                <a:moveTo>
                  <a:pt x="111002" y="135564"/>
                </a:moveTo>
                <a:cubicBezTo>
                  <a:pt x="111090" y="135564"/>
                  <a:pt x="110959" y="135433"/>
                  <a:pt x="110959" y="135520"/>
                </a:cubicBezTo>
                <a:cubicBezTo>
                  <a:pt x="110959" y="135542"/>
                  <a:pt x="110980" y="135564"/>
                  <a:pt x="111002" y="135564"/>
                </a:cubicBezTo>
                <a:close/>
                <a:moveTo>
                  <a:pt x="106173" y="135629"/>
                </a:moveTo>
                <a:cubicBezTo>
                  <a:pt x="106239" y="135629"/>
                  <a:pt x="106282" y="135586"/>
                  <a:pt x="106282" y="135520"/>
                </a:cubicBezTo>
                <a:cubicBezTo>
                  <a:pt x="106282" y="135367"/>
                  <a:pt x="106064" y="135367"/>
                  <a:pt x="106064" y="135520"/>
                </a:cubicBezTo>
                <a:cubicBezTo>
                  <a:pt x="106064" y="135586"/>
                  <a:pt x="106108" y="135629"/>
                  <a:pt x="106173" y="135629"/>
                </a:cubicBezTo>
                <a:close/>
                <a:moveTo>
                  <a:pt x="101344" y="135673"/>
                </a:moveTo>
                <a:cubicBezTo>
                  <a:pt x="101432" y="135673"/>
                  <a:pt x="101519" y="135608"/>
                  <a:pt x="101519" y="135520"/>
                </a:cubicBezTo>
                <a:cubicBezTo>
                  <a:pt x="101519" y="135433"/>
                  <a:pt x="101432" y="135367"/>
                  <a:pt x="101344" y="135367"/>
                </a:cubicBezTo>
                <a:cubicBezTo>
                  <a:pt x="101257" y="135367"/>
                  <a:pt x="101191" y="135433"/>
                  <a:pt x="101191" y="135520"/>
                </a:cubicBezTo>
                <a:cubicBezTo>
                  <a:pt x="101191" y="135608"/>
                  <a:pt x="101257" y="135673"/>
                  <a:pt x="101344" y="135673"/>
                </a:cubicBezTo>
                <a:close/>
                <a:moveTo>
                  <a:pt x="96537" y="135717"/>
                </a:moveTo>
                <a:cubicBezTo>
                  <a:pt x="96646" y="135717"/>
                  <a:pt x="96734" y="135629"/>
                  <a:pt x="96734" y="135520"/>
                </a:cubicBezTo>
                <a:cubicBezTo>
                  <a:pt x="96690" y="135280"/>
                  <a:pt x="96362" y="135280"/>
                  <a:pt x="96318" y="135520"/>
                </a:cubicBezTo>
                <a:cubicBezTo>
                  <a:pt x="96318" y="135629"/>
                  <a:pt x="96406" y="135717"/>
                  <a:pt x="96537" y="135717"/>
                </a:cubicBezTo>
                <a:close/>
                <a:moveTo>
                  <a:pt x="91708" y="135739"/>
                </a:moveTo>
                <a:cubicBezTo>
                  <a:pt x="91992" y="135739"/>
                  <a:pt x="91992" y="135280"/>
                  <a:pt x="91708" y="135302"/>
                </a:cubicBezTo>
                <a:cubicBezTo>
                  <a:pt x="91402" y="135302"/>
                  <a:pt x="91402" y="135739"/>
                  <a:pt x="91708" y="135739"/>
                </a:cubicBezTo>
                <a:close/>
                <a:moveTo>
                  <a:pt x="86879" y="135782"/>
                </a:moveTo>
                <a:cubicBezTo>
                  <a:pt x="87097" y="135782"/>
                  <a:pt x="87207" y="135498"/>
                  <a:pt x="87054" y="135345"/>
                </a:cubicBezTo>
                <a:cubicBezTo>
                  <a:pt x="86901" y="135170"/>
                  <a:pt x="86617" y="135302"/>
                  <a:pt x="86617" y="135520"/>
                </a:cubicBezTo>
                <a:cubicBezTo>
                  <a:pt x="86617" y="135651"/>
                  <a:pt x="86726" y="135782"/>
                  <a:pt x="86879" y="135782"/>
                </a:cubicBezTo>
                <a:close/>
                <a:moveTo>
                  <a:pt x="82050" y="135782"/>
                </a:moveTo>
                <a:cubicBezTo>
                  <a:pt x="82290" y="135782"/>
                  <a:pt x="82421" y="135476"/>
                  <a:pt x="82247" y="135302"/>
                </a:cubicBezTo>
                <a:cubicBezTo>
                  <a:pt x="82072" y="135127"/>
                  <a:pt x="81766" y="135258"/>
                  <a:pt x="81766" y="135498"/>
                </a:cubicBezTo>
                <a:cubicBezTo>
                  <a:pt x="81766" y="135651"/>
                  <a:pt x="81897" y="135782"/>
                  <a:pt x="82050" y="135782"/>
                </a:cubicBezTo>
                <a:close/>
                <a:moveTo>
                  <a:pt x="77221" y="135782"/>
                </a:moveTo>
                <a:cubicBezTo>
                  <a:pt x="77461" y="135782"/>
                  <a:pt x="77592" y="135498"/>
                  <a:pt x="77418" y="135323"/>
                </a:cubicBezTo>
                <a:cubicBezTo>
                  <a:pt x="77243" y="135149"/>
                  <a:pt x="76937" y="135258"/>
                  <a:pt x="76937" y="135520"/>
                </a:cubicBezTo>
                <a:cubicBezTo>
                  <a:pt x="76937" y="135673"/>
                  <a:pt x="77068" y="135782"/>
                  <a:pt x="77221" y="135782"/>
                </a:cubicBezTo>
                <a:close/>
                <a:moveTo>
                  <a:pt x="72392" y="135782"/>
                </a:moveTo>
                <a:cubicBezTo>
                  <a:pt x="72632" y="135782"/>
                  <a:pt x="72763" y="135476"/>
                  <a:pt x="72588" y="135302"/>
                </a:cubicBezTo>
                <a:cubicBezTo>
                  <a:pt x="72414" y="135127"/>
                  <a:pt x="72130" y="135258"/>
                  <a:pt x="72130" y="135498"/>
                </a:cubicBezTo>
                <a:cubicBezTo>
                  <a:pt x="72130" y="135651"/>
                  <a:pt x="72239" y="135782"/>
                  <a:pt x="72392" y="135782"/>
                </a:cubicBezTo>
                <a:close/>
                <a:moveTo>
                  <a:pt x="67563" y="135782"/>
                </a:moveTo>
                <a:cubicBezTo>
                  <a:pt x="67803" y="135782"/>
                  <a:pt x="67912" y="135498"/>
                  <a:pt x="67759" y="135345"/>
                </a:cubicBezTo>
                <a:cubicBezTo>
                  <a:pt x="67585" y="135170"/>
                  <a:pt x="67322" y="135302"/>
                  <a:pt x="67322" y="135520"/>
                </a:cubicBezTo>
                <a:cubicBezTo>
                  <a:pt x="67322" y="135651"/>
                  <a:pt x="67432" y="135782"/>
                  <a:pt x="67563" y="135782"/>
                </a:cubicBezTo>
                <a:close/>
                <a:moveTo>
                  <a:pt x="62734" y="135739"/>
                </a:moveTo>
                <a:cubicBezTo>
                  <a:pt x="62952" y="135739"/>
                  <a:pt x="63040" y="135498"/>
                  <a:pt x="62909" y="135367"/>
                </a:cubicBezTo>
                <a:cubicBezTo>
                  <a:pt x="62756" y="135214"/>
                  <a:pt x="62515" y="135323"/>
                  <a:pt x="62515" y="135520"/>
                </a:cubicBezTo>
                <a:cubicBezTo>
                  <a:pt x="62515" y="135651"/>
                  <a:pt x="62624" y="135739"/>
                  <a:pt x="62734" y="135739"/>
                </a:cubicBezTo>
                <a:close/>
                <a:moveTo>
                  <a:pt x="57927" y="135717"/>
                </a:moveTo>
                <a:cubicBezTo>
                  <a:pt x="58036" y="135717"/>
                  <a:pt x="58123" y="135629"/>
                  <a:pt x="58123" y="135520"/>
                </a:cubicBezTo>
                <a:cubicBezTo>
                  <a:pt x="58101" y="135280"/>
                  <a:pt x="57752" y="135280"/>
                  <a:pt x="57708" y="135520"/>
                </a:cubicBezTo>
                <a:cubicBezTo>
                  <a:pt x="57708" y="135629"/>
                  <a:pt x="57817" y="135717"/>
                  <a:pt x="57927" y="135717"/>
                </a:cubicBezTo>
                <a:close/>
                <a:moveTo>
                  <a:pt x="53098" y="135673"/>
                </a:moveTo>
                <a:cubicBezTo>
                  <a:pt x="53294" y="135673"/>
                  <a:pt x="53294" y="135367"/>
                  <a:pt x="53098" y="135367"/>
                </a:cubicBezTo>
                <a:cubicBezTo>
                  <a:pt x="52901" y="135367"/>
                  <a:pt x="52901" y="135673"/>
                  <a:pt x="53098" y="135673"/>
                </a:cubicBezTo>
                <a:close/>
                <a:moveTo>
                  <a:pt x="48268" y="135629"/>
                </a:moveTo>
                <a:cubicBezTo>
                  <a:pt x="48334" y="135629"/>
                  <a:pt x="48378" y="135586"/>
                  <a:pt x="48378" y="135520"/>
                </a:cubicBezTo>
                <a:cubicBezTo>
                  <a:pt x="48378" y="135455"/>
                  <a:pt x="48334" y="135411"/>
                  <a:pt x="48268" y="135411"/>
                </a:cubicBezTo>
                <a:cubicBezTo>
                  <a:pt x="48203" y="135411"/>
                  <a:pt x="48159" y="135455"/>
                  <a:pt x="48159" y="135520"/>
                </a:cubicBezTo>
                <a:cubicBezTo>
                  <a:pt x="48159" y="135586"/>
                  <a:pt x="48203" y="135629"/>
                  <a:pt x="48268" y="135629"/>
                </a:cubicBezTo>
                <a:close/>
                <a:moveTo>
                  <a:pt x="43439" y="135564"/>
                </a:moveTo>
                <a:cubicBezTo>
                  <a:pt x="43461" y="135564"/>
                  <a:pt x="43483" y="135542"/>
                  <a:pt x="43483" y="135520"/>
                </a:cubicBezTo>
                <a:cubicBezTo>
                  <a:pt x="43483" y="135498"/>
                  <a:pt x="43461" y="135476"/>
                  <a:pt x="43439" y="135476"/>
                </a:cubicBezTo>
                <a:cubicBezTo>
                  <a:pt x="43418" y="135476"/>
                  <a:pt x="43396" y="135498"/>
                  <a:pt x="43396" y="135520"/>
                </a:cubicBezTo>
                <a:cubicBezTo>
                  <a:pt x="43396" y="135542"/>
                  <a:pt x="43418" y="135564"/>
                  <a:pt x="43439" y="135564"/>
                </a:cubicBezTo>
                <a:close/>
                <a:moveTo>
                  <a:pt x="38610" y="135542"/>
                </a:moveTo>
                <a:lnTo>
                  <a:pt x="38632" y="135520"/>
                </a:lnTo>
                <a:cubicBezTo>
                  <a:pt x="38632" y="135520"/>
                  <a:pt x="38610" y="135520"/>
                  <a:pt x="38610" y="135520"/>
                </a:cubicBezTo>
                <a:cubicBezTo>
                  <a:pt x="38610" y="135520"/>
                  <a:pt x="38610" y="135520"/>
                  <a:pt x="38610" y="135520"/>
                </a:cubicBezTo>
                <a:cubicBezTo>
                  <a:pt x="38610" y="135520"/>
                  <a:pt x="38610" y="135542"/>
                  <a:pt x="38610" y="135542"/>
                </a:cubicBezTo>
                <a:close/>
                <a:moveTo>
                  <a:pt x="120660" y="130735"/>
                </a:moveTo>
                <a:cubicBezTo>
                  <a:pt x="120660" y="130735"/>
                  <a:pt x="120682" y="130713"/>
                  <a:pt x="120682" y="130713"/>
                </a:cubicBezTo>
                <a:cubicBezTo>
                  <a:pt x="120682" y="130691"/>
                  <a:pt x="120660" y="130669"/>
                  <a:pt x="120660" y="130669"/>
                </a:cubicBezTo>
                <a:cubicBezTo>
                  <a:pt x="120638" y="130669"/>
                  <a:pt x="120638" y="130691"/>
                  <a:pt x="120638" y="130713"/>
                </a:cubicBezTo>
                <a:cubicBezTo>
                  <a:pt x="120617" y="130713"/>
                  <a:pt x="120638" y="130735"/>
                  <a:pt x="120660" y="130735"/>
                </a:cubicBezTo>
                <a:close/>
                <a:moveTo>
                  <a:pt x="115831" y="130800"/>
                </a:moveTo>
                <a:cubicBezTo>
                  <a:pt x="115941" y="130778"/>
                  <a:pt x="115941" y="130604"/>
                  <a:pt x="115831" y="130604"/>
                </a:cubicBezTo>
                <a:cubicBezTo>
                  <a:pt x="115700" y="130582"/>
                  <a:pt x="115700" y="130822"/>
                  <a:pt x="115831" y="130800"/>
                </a:cubicBezTo>
                <a:close/>
                <a:moveTo>
                  <a:pt x="111002" y="130866"/>
                </a:moveTo>
                <a:cubicBezTo>
                  <a:pt x="111286" y="130866"/>
                  <a:pt x="110827" y="130429"/>
                  <a:pt x="110827" y="130713"/>
                </a:cubicBezTo>
                <a:cubicBezTo>
                  <a:pt x="110827" y="130800"/>
                  <a:pt x="110915" y="130866"/>
                  <a:pt x="111002" y="130866"/>
                </a:cubicBezTo>
                <a:close/>
                <a:moveTo>
                  <a:pt x="106173" y="130931"/>
                </a:moveTo>
                <a:cubicBezTo>
                  <a:pt x="106392" y="130931"/>
                  <a:pt x="106479" y="130691"/>
                  <a:pt x="106348" y="130538"/>
                </a:cubicBezTo>
                <a:cubicBezTo>
                  <a:pt x="106195" y="130385"/>
                  <a:pt x="105955" y="130494"/>
                  <a:pt x="105955" y="130713"/>
                </a:cubicBezTo>
                <a:cubicBezTo>
                  <a:pt x="105955" y="130822"/>
                  <a:pt x="106042" y="130931"/>
                  <a:pt x="106173" y="130931"/>
                </a:cubicBezTo>
                <a:close/>
                <a:moveTo>
                  <a:pt x="101344" y="130997"/>
                </a:moveTo>
                <a:cubicBezTo>
                  <a:pt x="101606" y="130997"/>
                  <a:pt x="101737" y="130669"/>
                  <a:pt x="101563" y="130494"/>
                </a:cubicBezTo>
                <a:cubicBezTo>
                  <a:pt x="101366" y="130298"/>
                  <a:pt x="101060" y="130429"/>
                  <a:pt x="101060" y="130713"/>
                </a:cubicBezTo>
                <a:cubicBezTo>
                  <a:pt x="101060" y="130866"/>
                  <a:pt x="101191" y="130997"/>
                  <a:pt x="101344" y="130997"/>
                </a:cubicBezTo>
                <a:close/>
                <a:moveTo>
                  <a:pt x="96515" y="131041"/>
                </a:moveTo>
                <a:cubicBezTo>
                  <a:pt x="96821" y="131041"/>
                  <a:pt x="96974" y="130669"/>
                  <a:pt x="96755" y="130451"/>
                </a:cubicBezTo>
                <a:cubicBezTo>
                  <a:pt x="96559" y="130254"/>
                  <a:pt x="96187" y="130407"/>
                  <a:pt x="96187" y="130713"/>
                </a:cubicBezTo>
                <a:cubicBezTo>
                  <a:pt x="96187" y="130888"/>
                  <a:pt x="96340" y="131041"/>
                  <a:pt x="96515" y="131041"/>
                </a:cubicBezTo>
                <a:close/>
                <a:moveTo>
                  <a:pt x="91708" y="131084"/>
                </a:moveTo>
                <a:cubicBezTo>
                  <a:pt x="92036" y="131084"/>
                  <a:pt x="92211" y="130669"/>
                  <a:pt x="91970" y="130429"/>
                </a:cubicBezTo>
                <a:cubicBezTo>
                  <a:pt x="91730" y="130188"/>
                  <a:pt x="91315" y="130363"/>
                  <a:pt x="91315" y="130713"/>
                </a:cubicBezTo>
                <a:cubicBezTo>
                  <a:pt x="91315" y="130910"/>
                  <a:pt x="91489" y="131084"/>
                  <a:pt x="91708" y="131084"/>
                </a:cubicBezTo>
                <a:close/>
                <a:moveTo>
                  <a:pt x="86879" y="131106"/>
                </a:moveTo>
                <a:cubicBezTo>
                  <a:pt x="87229" y="131106"/>
                  <a:pt x="87403" y="130669"/>
                  <a:pt x="87163" y="130407"/>
                </a:cubicBezTo>
                <a:cubicBezTo>
                  <a:pt x="86901" y="130167"/>
                  <a:pt x="86464" y="130341"/>
                  <a:pt x="86464" y="130713"/>
                </a:cubicBezTo>
                <a:cubicBezTo>
                  <a:pt x="86464" y="130931"/>
                  <a:pt x="86660" y="131106"/>
                  <a:pt x="86879" y="131106"/>
                </a:cubicBezTo>
                <a:close/>
                <a:moveTo>
                  <a:pt x="82050" y="131106"/>
                </a:moveTo>
                <a:cubicBezTo>
                  <a:pt x="82421" y="131106"/>
                  <a:pt x="82596" y="130647"/>
                  <a:pt x="82334" y="130385"/>
                </a:cubicBezTo>
                <a:cubicBezTo>
                  <a:pt x="82072" y="130123"/>
                  <a:pt x="81635" y="130320"/>
                  <a:pt x="81635" y="130691"/>
                </a:cubicBezTo>
                <a:cubicBezTo>
                  <a:pt x="81635" y="130910"/>
                  <a:pt x="81810" y="131106"/>
                  <a:pt x="82050" y="131106"/>
                </a:cubicBezTo>
                <a:close/>
                <a:moveTo>
                  <a:pt x="77221" y="131106"/>
                </a:moveTo>
                <a:cubicBezTo>
                  <a:pt x="77592" y="131106"/>
                  <a:pt x="77789" y="130647"/>
                  <a:pt x="77527" y="130385"/>
                </a:cubicBezTo>
                <a:cubicBezTo>
                  <a:pt x="77265" y="130123"/>
                  <a:pt x="76806" y="130320"/>
                  <a:pt x="76806" y="130691"/>
                </a:cubicBezTo>
                <a:cubicBezTo>
                  <a:pt x="76806" y="130910"/>
                  <a:pt x="77002" y="131106"/>
                  <a:pt x="77221" y="131106"/>
                </a:cubicBezTo>
                <a:close/>
                <a:moveTo>
                  <a:pt x="72392" y="131106"/>
                </a:moveTo>
                <a:cubicBezTo>
                  <a:pt x="72763" y="131106"/>
                  <a:pt x="72960" y="130647"/>
                  <a:pt x="72698" y="130385"/>
                </a:cubicBezTo>
                <a:cubicBezTo>
                  <a:pt x="72436" y="130123"/>
                  <a:pt x="71977" y="130320"/>
                  <a:pt x="71977" y="130691"/>
                </a:cubicBezTo>
                <a:cubicBezTo>
                  <a:pt x="71977" y="130910"/>
                  <a:pt x="72173" y="131106"/>
                  <a:pt x="72392" y="131106"/>
                </a:cubicBezTo>
                <a:close/>
                <a:moveTo>
                  <a:pt x="67563" y="131106"/>
                </a:moveTo>
                <a:cubicBezTo>
                  <a:pt x="67934" y="131106"/>
                  <a:pt x="68109" y="130669"/>
                  <a:pt x="67847" y="130407"/>
                </a:cubicBezTo>
                <a:cubicBezTo>
                  <a:pt x="67606" y="130167"/>
                  <a:pt x="67169" y="130341"/>
                  <a:pt x="67169" y="130713"/>
                </a:cubicBezTo>
                <a:cubicBezTo>
                  <a:pt x="67169" y="130931"/>
                  <a:pt x="67344" y="131106"/>
                  <a:pt x="67563" y="131106"/>
                </a:cubicBezTo>
                <a:close/>
                <a:moveTo>
                  <a:pt x="62734" y="131084"/>
                </a:moveTo>
                <a:cubicBezTo>
                  <a:pt x="63083" y="131084"/>
                  <a:pt x="63258" y="130669"/>
                  <a:pt x="63018" y="130429"/>
                </a:cubicBezTo>
                <a:cubicBezTo>
                  <a:pt x="62777" y="130188"/>
                  <a:pt x="62362" y="130363"/>
                  <a:pt x="62362" y="130713"/>
                </a:cubicBezTo>
                <a:cubicBezTo>
                  <a:pt x="62362" y="130910"/>
                  <a:pt x="62537" y="131084"/>
                  <a:pt x="62734" y="131084"/>
                </a:cubicBezTo>
                <a:close/>
                <a:moveTo>
                  <a:pt x="57927" y="131041"/>
                </a:moveTo>
                <a:cubicBezTo>
                  <a:pt x="58211" y="131041"/>
                  <a:pt x="58364" y="130669"/>
                  <a:pt x="58167" y="130473"/>
                </a:cubicBezTo>
                <a:cubicBezTo>
                  <a:pt x="57948" y="130254"/>
                  <a:pt x="57577" y="130407"/>
                  <a:pt x="57577" y="130713"/>
                </a:cubicBezTo>
                <a:cubicBezTo>
                  <a:pt x="57577" y="130888"/>
                  <a:pt x="57730" y="131041"/>
                  <a:pt x="57927" y="131041"/>
                </a:cubicBezTo>
                <a:close/>
                <a:moveTo>
                  <a:pt x="53098" y="130975"/>
                </a:moveTo>
                <a:cubicBezTo>
                  <a:pt x="53338" y="130975"/>
                  <a:pt x="53469" y="130691"/>
                  <a:pt x="53294" y="130516"/>
                </a:cubicBezTo>
                <a:cubicBezTo>
                  <a:pt x="53119" y="130341"/>
                  <a:pt x="52813" y="130473"/>
                  <a:pt x="52813" y="130713"/>
                </a:cubicBezTo>
                <a:cubicBezTo>
                  <a:pt x="52813" y="130866"/>
                  <a:pt x="52945" y="130975"/>
                  <a:pt x="53098" y="130975"/>
                </a:cubicBezTo>
                <a:close/>
                <a:moveTo>
                  <a:pt x="48268" y="130931"/>
                </a:moveTo>
                <a:cubicBezTo>
                  <a:pt x="48465" y="130931"/>
                  <a:pt x="48574" y="130691"/>
                  <a:pt x="48443" y="130538"/>
                </a:cubicBezTo>
                <a:cubicBezTo>
                  <a:pt x="48290" y="130385"/>
                  <a:pt x="48050" y="130494"/>
                  <a:pt x="48050" y="130691"/>
                </a:cubicBezTo>
                <a:cubicBezTo>
                  <a:pt x="48050" y="130822"/>
                  <a:pt x="48137" y="130931"/>
                  <a:pt x="48268" y="130931"/>
                </a:cubicBezTo>
                <a:close/>
                <a:moveTo>
                  <a:pt x="43439" y="130866"/>
                </a:moveTo>
                <a:cubicBezTo>
                  <a:pt x="43702" y="130866"/>
                  <a:pt x="43287" y="130451"/>
                  <a:pt x="43287" y="130691"/>
                </a:cubicBezTo>
                <a:cubicBezTo>
                  <a:pt x="43287" y="130800"/>
                  <a:pt x="43352" y="130866"/>
                  <a:pt x="43439" y="130866"/>
                </a:cubicBezTo>
                <a:close/>
                <a:moveTo>
                  <a:pt x="38610" y="130800"/>
                </a:moveTo>
                <a:cubicBezTo>
                  <a:pt x="38676" y="130800"/>
                  <a:pt x="38720" y="130757"/>
                  <a:pt x="38720" y="130691"/>
                </a:cubicBezTo>
                <a:cubicBezTo>
                  <a:pt x="38720" y="130560"/>
                  <a:pt x="38457" y="130800"/>
                  <a:pt x="38610" y="130800"/>
                </a:cubicBezTo>
                <a:close/>
                <a:moveTo>
                  <a:pt x="33803" y="130735"/>
                </a:moveTo>
                <a:cubicBezTo>
                  <a:pt x="33803" y="130735"/>
                  <a:pt x="33825" y="130713"/>
                  <a:pt x="33825" y="130713"/>
                </a:cubicBezTo>
                <a:cubicBezTo>
                  <a:pt x="33825" y="130669"/>
                  <a:pt x="33760" y="130669"/>
                  <a:pt x="33760" y="130713"/>
                </a:cubicBezTo>
                <a:cubicBezTo>
                  <a:pt x="33760" y="130713"/>
                  <a:pt x="33781" y="130735"/>
                  <a:pt x="33803" y="130735"/>
                </a:cubicBezTo>
                <a:close/>
                <a:moveTo>
                  <a:pt x="125489" y="125928"/>
                </a:moveTo>
                <a:cubicBezTo>
                  <a:pt x="125555" y="125928"/>
                  <a:pt x="125424" y="125775"/>
                  <a:pt x="125424" y="125862"/>
                </a:cubicBezTo>
                <a:cubicBezTo>
                  <a:pt x="125424" y="125906"/>
                  <a:pt x="125446" y="125928"/>
                  <a:pt x="125489" y="125928"/>
                </a:cubicBezTo>
                <a:close/>
                <a:moveTo>
                  <a:pt x="120660" y="125993"/>
                </a:moveTo>
                <a:cubicBezTo>
                  <a:pt x="120857" y="125993"/>
                  <a:pt x="120529" y="125665"/>
                  <a:pt x="120529" y="125862"/>
                </a:cubicBezTo>
                <a:cubicBezTo>
                  <a:pt x="120529" y="125949"/>
                  <a:pt x="120573" y="125993"/>
                  <a:pt x="120660" y="125993"/>
                </a:cubicBezTo>
                <a:close/>
                <a:moveTo>
                  <a:pt x="115831" y="126081"/>
                </a:moveTo>
                <a:cubicBezTo>
                  <a:pt x="116028" y="126081"/>
                  <a:pt x="116115" y="125840"/>
                  <a:pt x="115984" y="125709"/>
                </a:cubicBezTo>
                <a:cubicBezTo>
                  <a:pt x="115831" y="125578"/>
                  <a:pt x="115613" y="125687"/>
                  <a:pt x="115613" y="125862"/>
                </a:cubicBezTo>
                <a:cubicBezTo>
                  <a:pt x="115613" y="125993"/>
                  <a:pt x="115700" y="126081"/>
                  <a:pt x="115831" y="126081"/>
                </a:cubicBezTo>
                <a:close/>
                <a:moveTo>
                  <a:pt x="111002" y="126168"/>
                </a:moveTo>
                <a:cubicBezTo>
                  <a:pt x="111264" y="126168"/>
                  <a:pt x="111396" y="125840"/>
                  <a:pt x="111221" y="125665"/>
                </a:cubicBezTo>
                <a:cubicBezTo>
                  <a:pt x="111024" y="125469"/>
                  <a:pt x="110696" y="125600"/>
                  <a:pt x="110718" y="125862"/>
                </a:cubicBezTo>
                <a:cubicBezTo>
                  <a:pt x="110718" y="126037"/>
                  <a:pt x="110849" y="126168"/>
                  <a:pt x="111002" y="126168"/>
                </a:cubicBezTo>
                <a:close/>
                <a:moveTo>
                  <a:pt x="106173" y="126233"/>
                </a:moveTo>
                <a:cubicBezTo>
                  <a:pt x="106501" y="126233"/>
                  <a:pt x="106676" y="125840"/>
                  <a:pt x="106435" y="125600"/>
                </a:cubicBezTo>
                <a:cubicBezTo>
                  <a:pt x="106195" y="125381"/>
                  <a:pt x="105824" y="125534"/>
                  <a:pt x="105824" y="125862"/>
                </a:cubicBezTo>
                <a:cubicBezTo>
                  <a:pt x="105824" y="126059"/>
                  <a:pt x="105977" y="126233"/>
                  <a:pt x="106173" y="126233"/>
                </a:cubicBezTo>
                <a:close/>
                <a:moveTo>
                  <a:pt x="101344" y="126299"/>
                </a:moveTo>
                <a:cubicBezTo>
                  <a:pt x="101737" y="126299"/>
                  <a:pt x="101934" y="125840"/>
                  <a:pt x="101650" y="125556"/>
                </a:cubicBezTo>
                <a:cubicBezTo>
                  <a:pt x="101388" y="125294"/>
                  <a:pt x="100929" y="125491"/>
                  <a:pt x="100929" y="125862"/>
                </a:cubicBezTo>
                <a:cubicBezTo>
                  <a:pt x="100929" y="126102"/>
                  <a:pt x="101104" y="126299"/>
                  <a:pt x="101344" y="126299"/>
                </a:cubicBezTo>
                <a:close/>
                <a:moveTo>
                  <a:pt x="96515" y="126343"/>
                </a:moveTo>
                <a:cubicBezTo>
                  <a:pt x="96952" y="126343"/>
                  <a:pt x="97149" y="125818"/>
                  <a:pt x="96865" y="125534"/>
                </a:cubicBezTo>
                <a:cubicBezTo>
                  <a:pt x="96559" y="125228"/>
                  <a:pt x="96056" y="125447"/>
                  <a:pt x="96056" y="125862"/>
                </a:cubicBezTo>
                <a:cubicBezTo>
                  <a:pt x="96056" y="126124"/>
                  <a:pt x="96275" y="126343"/>
                  <a:pt x="96515" y="126343"/>
                </a:cubicBezTo>
                <a:close/>
                <a:moveTo>
                  <a:pt x="91708" y="126365"/>
                </a:moveTo>
                <a:cubicBezTo>
                  <a:pt x="92145" y="126365"/>
                  <a:pt x="92385" y="125818"/>
                  <a:pt x="92058" y="125512"/>
                </a:cubicBezTo>
                <a:cubicBezTo>
                  <a:pt x="91730" y="125185"/>
                  <a:pt x="91184" y="125425"/>
                  <a:pt x="91184" y="125862"/>
                </a:cubicBezTo>
                <a:cubicBezTo>
                  <a:pt x="91184" y="126146"/>
                  <a:pt x="91424" y="126386"/>
                  <a:pt x="91708" y="126365"/>
                </a:cubicBezTo>
                <a:close/>
                <a:moveTo>
                  <a:pt x="86879" y="126408"/>
                </a:moveTo>
                <a:cubicBezTo>
                  <a:pt x="87360" y="126408"/>
                  <a:pt x="87600" y="125818"/>
                  <a:pt x="87250" y="125469"/>
                </a:cubicBezTo>
                <a:cubicBezTo>
                  <a:pt x="86923" y="125119"/>
                  <a:pt x="86333" y="125359"/>
                  <a:pt x="86333" y="125862"/>
                </a:cubicBezTo>
                <a:cubicBezTo>
                  <a:pt x="86333" y="126168"/>
                  <a:pt x="86573" y="126408"/>
                  <a:pt x="86879" y="126408"/>
                </a:cubicBezTo>
                <a:close/>
                <a:moveTo>
                  <a:pt x="82050" y="126408"/>
                </a:moveTo>
                <a:cubicBezTo>
                  <a:pt x="82531" y="126408"/>
                  <a:pt x="82771" y="125818"/>
                  <a:pt x="82443" y="125491"/>
                </a:cubicBezTo>
                <a:cubicBezTo>
                  <a:pt x="82094" y="125141"/>
                  <a:pt x="81504" y="125381"/>
                  <a:pt x="81504" y="125862"/>
                </a:cubicBezTo>
                <a:cubicBezTo>
                  <a:pt x="81504" y="126168"/>
                  <a:pt x="81744" y="126408"/>
                  <a:pt x="82050" y="126408"/>
                </a:cubicBezTo>
                <a:close/>
                <a:moveTo>
                  <a:pt x="77221" y="126408"/>
                </a:moveTo>
                <a:cubicBezTo>
                  <a:pt x="77723" y="126408"/>
                  <a:pt x="77986" y="125796"/>
                  <a:pt x="77614" y="125447"/>
                </a:cubicBezTo>
                <a:cubicBezTo>
                  <a:pt x="77265" y="125097"/>
                  <a:pt x="76653" y="125359"/>
                  <a:pt x="76653" y="125862"/>
                </a:cubicBezTo>
                <a:cubicBezTo>
                  <a:pt x="76653" y="126168"/>
                  <a:pt x="76915" y="126430"/>
                  <a:pt x="77221" y="126408"/>
                </a:cubicBezTo>
                <a:close/>
                <a:moveTo>
                  <a:pt x="72392" y="126408"/>
                </a:moveTo>
                <a:cubicBezTo>
                  <a:pt x="72894" y="126408"/>
                  <a:pt x="73135" y="125818"/>
                  <a:pt x="72785" y="125491"/>
                </a:cubicBezTo>
                <a:cubicBezTo>
                  <a:pt x="72436" y="125141"/>
                  <a:pt x="71846" y="125381"/>
                  <a:pt x="71846" y="125862"/>
                </a:cubicBezTo>
                <a:cubicBezTo>
                  <a:pt x="71846" y="126168"/>
                  <a:pt x="72086" y="126408"/>
                  <a:pt x="72392" y="126408"/>
                </a:cubicBezTo>
                <a:close/>
                <a:moveTo>
                  <a:pt x="67563" y="126408"/>
                </a:moveTo>
                <a:cubicBezTo>
                  <a:pt x="68065" y="126408"/>
                  <a:pt x="68306" y="125818"/>
                  <a:pt x="67956" y="125469"/>
                </a:cubicBezTo>
                <a:cubicBezTo>
                  <a:pt x="67606" y="125119"/>
                  <a:pt x="67017" y="125359"/>
                  <a:pt x="67017" y="125862"/>
                </a:cubicBezTo>
                <a:cubicBezTo>
                  <a:pt x="67017" y="126168"/>
                  <a:pt x="67279" y="126408"/>
                  <a:pt x="67563" y="126408"/>
                </a:cubicBezTo>
                <a:close/>
                <a:moveTo>
                  <a:pt x="62734" y="126365"/>
                </a:moveTo>
                <a:cubicBezTo>
                  <a:pt x="63193" y="126365"/>
                  <a:pt x="63433" y="125818"/>
                  <a:pt x="63105" y="125512"/>
                </a:cubicBezTo>
                <a:cubicBezTo>
                  <a:pt x="62777" y="125185"/>
                  <a:pt x="62231" y="125425"/>
                  <a:pt x="62231" y="125862"/>
                </a:cubicBezTo>
                <a:cubicBezTo>
                  <a:pt x="62231" y="126146"/>
                  <a:pt x="62472" y="126365"/>
                  <a:pt x="62734" y="126365"/>
                </a:cubicBezTo>
                <a:close/>
                <a:moveTo>
                  <a:pt x="57927" y="126343"/>
                </a:moveTo>
                <a:cubicBezTo>
                  <a:pt x="58342" y="126343"/>
                  <a:pt x="58560" y="125840"/>
                  <a:pt x="58254" y="125534"/>
                </a:cubicBezTo>
                <a:cubicBezTo>
                  <a:pt x="57948" y="125228"/>
                  <a:pt x="57446" y="125447"/>
                  <a:pt x="57446" y="125862"/>
                </a:cubicBezTo>
                <a:cubicBezTo>
                  <a:pt x="57446" y="126124"/>
                  <a:pt x="57664" y="126343"/>
                  <a:pt x="57927" y="126343"/>
                </a:cubicBezTo>
                <a:close/>
                <a:moveTo>
                  <a:pt x="53098" y="126277"/>
                </a:moveTo>
                <a:cubicBezTo>
                  <a:pt x="53469" y="126277"/>
                  <a:pt x="53644" y="125840"/>
                  <a:pt x="53382" y="125578"/>
                </a:cubicBezTo>
                <a:cubicBezTo>
                  <a:pt x="53119" y="125316"/>
                  <a:pt x="52682" y="125491"/>
                  <a:pt x="52682" y="125862"/>
                </a:cubicBezTo>
                <a:cubicBezTo>
                  <a:pt x="52682" y="126102"/>
                  <a:pt x="52857" y="126277"/>
                  <a:pt x="53098" y="126277"/>
                </a:cubicBezTo>
                <a:close/>
                <a:moveTo>
                  <a:pt x="48268" y="126233"/>
                </a:moveTo>
                <a:cubicBezTo>
                  <a:pt x="48596" y="126233"/>
                  <a:pt x="48749" y="125840"/>
                  <a:pt x="48531" y="125600"/>
                </a:cubicBezTo>
                <a:cubicBezTo>
                  <a:pt x="48290" y="125381"/>
                  <a:pt x="47897" y="125534"/>
                  <a:pt x="47897" y="125862"/>
                </a:cubicBezTo>
                <a:cubicBezTo>
                  <a:pt x="47897" y="126059"/>
                  <a:pt x="48072" y="126233"/>
                  <a:pt x="48268" y="126233"/>
                </a:cubicBezTo>
                <a:close/>
                <a:moveTo>
                  <a:pt x="43439" y="126146"/>
                </a:moveTo>
                <a:cubicBezTo>
                  <a:pt x="43680" y="126146"/>
                  <a:pt x="43811" y="125862"/>
                  <a:pt x="43636" y="125687"/>
                </a:cubicBezTo>
                <a:cubicBezTo>
                  <a:pt x="43461" y="125512"/>
                  <a:pt x="43177" y="125622"/>
                  <a:pt x="43177" y="125884"/>
                </a:cubicBezTo>
                <a:cubicBezTo>
                  <a:pt x="43177" y="126037"/>
                  <a:pt x="43287" y="126146"/>
                  <a:pt x="43439" y="126146"/>
                </a:cubicBezTo>
                <a:close/>
                <a:moveTo>
                  <a:pt x="38610" y="126081"/>
                </a:moveTo>
                <a:cubicBezTo>
                  <a:pt x="38894" y="126081"/>
                  <a:pt x="38894" y="125665"/>
                  <a:pt x="38610" y="125665"/>
                </a:cubicBezTo>
                <a:cubicBezTo>
                  <a:pt x="38326" y="125665"/>
                  <a:pt x="38326" y="126081"/>
                  <a:pt x="38610" y="126081"/>
                </a:cubicBezTo>
                <a:close/>
                <a:moveTo>
                  <a:pt x="33803" y="126015"/>
                </a:moveTo>
                <a:cubicBezTo>
                  <a:pt x="34000" y="126015"/>
                  <a:pt x="33650" y="125665"/>
                  <a:pt x="33650" y="125862"/>
                </a:cubicBezTo>
                <a:cubicBezTo>
                  <a:pt x="33650" y="125949"/>
                  <a:pt x="33716" y="126015"/>
                  <a:pt x="33803" y="126015"/>
                </a:cubicBezTo>
                <a:close/>
                <a:moveTo>
                  <a:pt x="28974" y="125928"/>
                </a:moveTo>
                <a:cubicBezTo>
                  <a:pt x="29062" y="125928"/>
                  <a:pt x="28909" y="125775"/>
                  <a:pt x="28909" y="125862"/>
                </a:cubicBezTo>
                <a:cubicBezTo>
                  <a:pt x="28909" y="125906"/>
                  <a:pt x="28931" y="125928"/>
                  <a:pt x="28974" y="125928"/>
                </a:cubicBezTo>
                <a:close/>
                <a:moveTo>
                  <a:pt x="130297" y="121099"/>
                </a:moveTo>
                <a:cubicBezTo>
                  <a:pt x="130362" y="121099"/>
                  <a:pt x="130362" y="120989"/>
                  <a:pt x="130297" y="120989"/>
                </a:cubicBezTo>
                <a:cubicBezTo>
                  <a:pt x="130231" y="120989"/>
                  <a:pt x="130231" y="121099"/>
                  <a:pt x="130297" y="121099"/>
                </a:cubicBezTo>
                <a:close/>
                <a:moveTo>
                  <a:pt x="125467" y="121208"/>
                </a:moveTo>
                <a:cubicBezTo>
                  <a:pt x="125555" y="121208"/>
                  <a:pt x="125642" y="121142"/>
                  <a:pt x="125642" y="121055"/>
                </a:cubicBezTo>
                <a:cubicBezTo>
                  <a:pt x="125642" y="120946"/>
                  <a:pt x="125555" y="120880"/>
                  <a:pt x="125467" y="120880"/>
                </a:cubicBezTo>
                <a:cubicBezTo>
                  <a:pt x="125380" y="120880"/>
                  <a:pt x="125315" y="120946"/>
                  <a:pt x="125315" y="121055"/>
                </a:cubicBezTo>
                <a:cubicBezTo>
                  <a:pt x="125315" y="121142"/>
                  <a:pt x="125380" y="121208"/>
                  <a:pt x="125467" y="121208"/>
                </a:cubicBezTo>
                <a:close/>
                <a:moveTo>
                  <a:pt x="120638" y="121295"/>
                </a:moveTo>
                <a:cubicBezTo>
                  <a:pt x="120879" y="121295"/>
                  <a:pt x="120988" y="121033"/>
                  <a:pt x="120835" y="120858"/>
                </a:cubicBezTo>
                <a:cubicBezTo>
                  <a:pt x="120660" y="120705"/>
                  <a:pt x="120398" y="120814"/>
                  <a:pt x="120398" y="121055"/>
                </a:cubicBezTo>
                <a:cubicBezTo>
                  <a:pt x="120398" y="121186"/>
                  <a:pt x="120507" y="121295"/>
                  <a:pt x="120638" y="121295"/>
                </a:cubicBezTo>
                <a:close/>
                <a:moveTo>
                  <a:pt x="115831" y="121383"/>
                </a:moveTo>
                <a:cubicBezTo>
                  <a:pt x="116115" y="121383"/>
                  <a:pt x="116268" y="121011"/>
                  <a:pt x="116050" y="120793"/>
                </a:cubicBezTo>
                <a:cubicBezTo>
                  <a:pt x="115853" y="120596"/>
                  <a:pt x="115482" y="120749"/>
                  <a:pt x="115482" y="121055"/>
                </a:cubicBezTo>
                <a:cubicBezTo>
                  <a:pt x="115482" y="121230"/>
                  <a:pt x="115635" y="121383"/>
                  <a:pt x="115831" y="121383"/>
                </a:cubicBezTo>
                <a:close/>
                <a:moveTo>
                  <a:pt x="111002" y="121470"/>
                </a:moveTo>
                <a:cubicBezTo>
                  <a:pt x="111374" y="121470"/>
                  <a:pt x="111549" y="121011"/>
                  <a:pt x="111286" y="120749"/>
                </a:cubicBezTo>
                <a:cubicBezTo>
                  <a:pt x="111024" y="120487"/>
                  <a:pt x="110587" y="120683"/>
                  <a:pt x="110587" y="121055"/>
                </a:cubicBezTo>
                <a:cubicBezTo>
                  <a:pt x="110587" y="121273"/>
                  <a:pt x="110762" y="121470"/>
                  <a:pt x="111002" y="121470"/>
                </a:cubicBezTo>
                <a:close/>
                <a:moveTo>
                  <a:pt x="106173" y="121536"/>
                </a:moveTo>
                <a:cubicBezTo>
                  <a:pt x="106610" y="121536"/>
                  <a:pt x="106829" y="121011"/>
                  <a:pt x="106523" y="120683"/>
                </a:cubicBezTo>
                <a:cubicBezTo>
                  <a:pt x="106217" y="120377"/>
                  <a:pt x="105671" y="120596"/>
                  <a:pt x="105671" y="121055"/>
                </a:cubicBezTo>
                <a:cubicBezTo>
                  <a:pt x="105671" y="121317"/>
                  <a:pt x="105889" y="121536"/>
                  <a:pt x="106173" y="121536"/>
                </a:cubicBezTo>
                <a:close/>
                <a:moveTo>
                  <a:pt x="101344" y="121601"/>
                </a:moveTo>
                <a:cubicBezTo>
                  <a:pt x="101825" y="121601"/>
                  <a:pt x="102065" y="121011"/>
                  <a:pt x="101737" y="120661"/>
                </a:cubicBezTo>
                <a:cubicBezTo>
                  <a:pt x="101388" y="120312"/>
                  <a:pt x="100798" y="120552"/>
                  <a:pt x="100798" y="121055"/>
                </a:cubicBezTo>
                <a:cubicBezTo>
                  <a:pt x="100798" y="121339"/>
                  <a:pt x="101038" y="121601"/>
                  <a:pt x="101344" y="121601"/>
                </a:cubicBezTo>
                <a:close/>
                <a:moveTo>
                  <a:pt x="96515" y="121645"/>
                </a:moveTo>
                <a:cubicBezTo>
                  <a:pt x="97061" y="121645"/>
                  <a:pt x="97324" y="120989"/>
                  <a:pt x="96952" y="120618"/>
                </a:cubicBezTo>
                <a:cubicBezTo>
                  <a:pt x="96559" y="120246"/>
                  <a:pt x="95925" y="120509"/>
                  <a:pt x="95925" y="121055"/>
                </a:cubicBezTo>
                <a:cubicBezTo>
                  <a:pt x="95925" y="121383"/>
                  <a:pt x="96187" y="121645"/>
                  <a:pt x="96515" y="121645"/>
                </a:cubicBezTo>
                <a:close/>
                <a:moveTo>
                  <a:pt x="91686" y="121688"/>
                </a:moveTo>
                <a:cubicBezTo>
                  <a:pt x="92276" y="121688"/>
                  <a:pt x="92560" y="120989"/>
                  <a:pt x="92145" y="120596"/>
                </a:cubicBezTo>
                <a:cubicBezTo>
                  <a:pt x="91752" y="120181"/>
                  <a:pt x="91052" y="120465"/>
                  <a:pt x="91052" y="121055"/>
                </a:cubicBezTo>
                <a:cubicBezTo>
                  <a:pt x="91052" y="121404"/>
                  <a:pt x="91336" y="121688"/>
                  <a:pt x="91686" y="121688"/>
                </a:cubicBezTo>
                <a:close/>
                <a:moveTo>
                  <a:pt x="86857" y="121710"/>
                </a:moveTo>
                <a:cubicBezTo>
                  <a:pt x="87469" y="121710"/>
                  <a:pt x="87753" y="120989"/>
                  <a:pt x="87338" y="120574"/>
                </a:cubicBezTo>
                <a:cubicBezTo>
                  <a:pt x="86923" y="120159"/>
                  <a:pt x="86202" y="120443"/>
                  <a:pt x="86202" y="121055"/>
                </a:cubicBezTo>
                <a:cubicBezTo>
                  <a:pt x="86202" y="121404"/>
                  <a:pt x="86507" y="121710"/>
                  <a:pt x="86857" y="121710"/>
                </a:cubicBezTo>
                <a:close/>
                <a:moveTo>
                  <a:pt x="82050" y="121732"/>
                </a:moveTo>
                <a:cubicBezTo>
                  <a:pt x="82662" y="121732"/>
                  <a:pt x="82968" y="120989"/>
                  <a:pt x="82531" y="120552"/>
                </a:cubicBezTo>
                <a:cubicBezTo>
                  <a:pt x="82094" y="120115"/>
                  <a:pt x="81351" y="120421"/>
                  <a:pt x="81351" y="121055"/>
                </a:cubicBezTo>
                <a:cubicBezTo>
                  <a:pt x="81351" y="121426"/>
                  <a:pt x="81657" y="121732"/>
                  <a:pt x="82050" y="121732"/>
                </a:cubicBezTo>
                <a:close/>
                <a:moveTo>
                  <a:pt x="77221" y="121732"/>
                </a:moveTo>
                <a:cubicBezTo>
                  <a:pt x="77833" y="121732"/>
                  <a:pt x="78160" y="120989"/>
                  <a:pt x="77702" y="120552"/>
                </a:cubicBezTo>
                <a:cubicBezTo>
                  <a:pt x="77265" y="120115"/>
                  <a:pt x="76522" y="120421"/>
                  <a:pt x="76522" y="121055"/>
                </a:cubicBezTo>
                <a:cubicBezTo>
                  <a:pt x="76522" y="121426"/>
                  <a:pt x="76828" y="121732"/>
                  <a:pt x="77221" y="121732"/>
                </a:cubicBezTo>
                <a:close/>
                <a:moveTo>
                  <a:pt x="72392" y="121732"/>
                </a:moveTo>
                <a:cubicBezTo>
                  <a:pt x="73004" y="121732"/>
                  <a:pt x="73331" y="120989"/>
                  <a:pt x="72894" y="120552"/>
                </a:cubicBezTo>
                <a:cubicBezTo>
                  <a:pt x="72436" y="120115"/>
                  <a:pt x="71693" y="120421"/>
                  <a:pt x="71693" y="121055"/>
                </a:cubicBezTo>
                <a:cubicBezTo>
                  <a:pt x="71693" y="121426"/>
                  <a:pt x="71999" y="121732"/>
                  <a:pt x="72392" y="121732"/>
                </a:cubicBezTo>
                <a:close/>
                <a:moveTo>
                  <a:pt x="67563" y="121710"/>
                </a:moveTo>
                <a:cubicBezTo>
                  <a:pt x="68153" y="121710"/>
                  <a:pt x="68459" y="120989"/>
                  <a:pt x="68044" y="120574"/>
                </a:cubicBezTo>
                <a:cubicBezTo>
                  <a:pt x="67606" y="120159"/>
                  <a:pt x="66885" y="120443"/>
                  <a:pt x="66885" y="121055"/>
                </a:cubicBezTo>
                <a:cubicBezTo>
                  <a:pt x="66885" y="121404"/>
                  <a:pt x="67191" y="121710"/>
                  <a:pt x="67563" y="121710"/>
                </a:cubicBezTo>
                <a:close/>
                <a:moveTo>
                  <a:pt x="62734" y="121688"/>
                </a:moveTo>
                <a:cubicBezTo>
                  <a:pt x="63302" y="121688"/>
                  <a:pt x="63608" y="120989"/>
                  <a:pt x="63193" y="120596"/>
                </a:cubicBezTo>
                <a:cubicBezTo>
                  <a:pt x="62799" y="120181"/>
                  <a:pt x="62100" y="120465"/>
                  <a:pt x="62100" y="121055"/>
                </a:cubicBezTo>
                <a:cubicBezTo>
                  <a:pt x="62100" y="121404"/>
                  <a:pt x="62384" y="121688"/>
                  <a:pt x="62734" y="121688"/>
                </a:cubicBezTo>
                <a:close/>
                <a:moveTo>
                  <a:pt x="57905" y="121645"/>
                </a:moveTo>
                <a:cubicBezTo>
                  <a:pt x="58451" y="121645"/>
                  <a:pt x="58713" y="120989"/>
                  <a:pt x="58342" y="120618"/>
                </a:cubicBezTo>
                <a:cubicBezTo>
                  <a:pt x="57970" y="120246"/>
                  <a:pt x="57315" y="120509"/>
                  <a:pt x="57315" y="121055"/>
                </a:cubicBezTo>
                <a:cubicBezTo>
                  <a:pt x="57315" y="121383"/>
                  <a:pt x="57577" y="121645"/>
                  <a:pt x="57905" y="121645"/>
                </a:cubicBezTo>
                <a:close/>
                <a:moveTo>
                  <a:pt x="53098" y="121601"/>
                </a:moveTo>
                <a:cubicBezTo>
                  <a:pt x="53578" y="121601"/>
                  <a:pt x="53819" y="121011"/>
                  <a:pt x="53469" y="120661"/>
                </a:cubicBezTo>
                <a:cubicBezTo>
                  <a:pt x="53141" y="120312"/>
                  <a:pt x="52551" y="120552"/>
                  <a:pt x="52551" y="121055"/>
                </a:cubicBezTo>
                <a:cubicBezTo>
                  <a:pt x="52551" y="121339"/>
                  <a:pt x="52792" y="121601"/>
                  <a:pt x="53098" y="121601"/>
                </a:cubicBezTo>
                <a:close/>
                <a:moveTo>
                  <a:pt x="48268" y="121536"/>
                </a:moveTo>
                <a:cubicBezTo>
                  <a:pt x="48706" y="121536"/>
                  <a:pt x="48902" y="121011"/>
                  <a:pt x="48618" y="120705"/>
                </a:cubicBezTo>
                <a:cubicBezTo>
                  <a:pt x="48312" y="120399"/>
                  <a:pt x="47788" y="120618"/>
                  <a:pt x="47788" y="121055"/>
                </a:cubicBezTo>
                <a:cubicBezTo>
                  <a:pt x="47788" y="121317"/>
                  <a:pt x="48006" y="121536"/>
                  <a:pt x="48268" y="121536"/>
                </a:cubicBezTo>
                <a:close/>
                <a:moveTo>
                  <a:pt x="43439" y="121470"/>
                </a:moveTo>
                <a:cubicBezTo>
                  <a:pt x="43811" y="121470"/>
                  <a:pt x="43986" y="121011"/>
                  <a:pt x="43724" y="120749"/>
                </a:cubicBezTo>
                <a:cubicBezTo>
                  <a:pt x="43461" y="120487"/>
                  <a:pt x="43024" y="120683"/>
                  <a:pt x="43024" y="121055"/>
                </a:cubicBezTo>
                <a:cubicBezTo>
                  <a:pt x="43024" y="121273"/>
                  <a:pt x="43199" y="121470"/>
                  <a:pt x="43439" y="121470"/>
                </a:cubicBezTo>
                <a:close/>
                <a:moveTo>
                  <a:pt x="38610" y="121361"/>
                </a:moveTo>
                <a:cubicBezTo>
                  <a:pt x="38894" y="121361"/>
                  <a:pt x="39047" y="121011"/>
                  <a:pt x="38851" y="120814"/>
                </a:cubicBezTo>
                <a:cubicBezTo>
                  <a:pt x="38632" y="120618"/>
                  <a:pt x="38283" y="120749"/>
                  <a:pt x="38283" y="121055"/>
                </a:cubicBezTo>
                <a:cubicBezTo>
                  <a:pt x="38283" y="121230"/>
                  <a:pt x="38436" y="121361"/>
                  <a:pt x="38610" y="121361"/>
                </a:cubicBezTo>
                <a:close/>
                <a:moveTo>
                  <a:pt x="33781" y="121295"/>
                </a:moveTo>
                <a:cubicBezTo>
                  <a:pt x="34000" y="121295"/>
                  <a:pt x="34109" y="121033"/>
                  <a:pt x="33956" y="120880"/>
                </a:cubicBezTo>
                <a:cubicBezTo>
                  <a:pt x="33803" y="120727"/>
                  <a:pt x="33541" y="120836"/>
                  <a:pt x="33541" y="121055"/>
                </a:cubicBezTo>
                <a:cubicBezTo>
                  <a:pt x="33541" y="121186"/>
                  <a:pt x="33650" y="121295"/>
                  <a:pt x="33781" y="121295"/>
                </a:cubicBezTo>
                <a:close/>
                <a:moveTo>
                  <a:pt x="28952" y="121186"/>
                </a:moveTo>
                <a:cubicBezTo>
                  <a:pt x="29193" y="121186"/>
                  <a:pt x="28821" y="120814"/>
                  <a:pt x="28821" y="121055"/>
                </a:cubicBezTo>
                <a:cubicBezTo>
                  <a:pt x="28821" y="121120"/>
                  <a:pt x="28887" y="121186"/>
                  <a:pt x="28952" y="121186"/>
                </a:cubicBezTo>
                <a:close/>
                <a:moveTo>
                  <a:pt x="24123" y="121099"/>
                </a:moveTo>
                <a:cubicBezTo>
                  <a:pt x="24211" y="121099"/>
                  <a:pt x="24211" y="120989"/>
                  <a:pt x="24123" y="120989"/>
                </a:cubicBezTo>
                <a:cubicBezTo>
                  <a:pt x="24058" y="120989"/>
                  <a:pt x="24058" y="121099"/>
                  <a:pt x="24123" y="121099"/>
                </a:cubicBezTo>
                <a:close/>
                <a:moveTo>
                  <a:pt x="135126" y="116269"/>
                </a:moveTo>
                <a:cubicBezTo>
                  <a:pt x="135147" y="116269"/>
                  <a:pt x="135169" y="116248"/>
                  <a:pt x="135169" y="116226"/>
                </a:cubicBezTo>
                <a:cubicBezTo>
                  <a:pt x="135169" y="116182"/>
                  <a:pt x="135147" y="116160"/>
                  <a:pt x="135126" y="116160"/>
                </a:cubicBezTo>
                <a:cubicBezTo>
                  <a:pt x="135104" y="116160"/>
                  <a:pt x="135060" y="116182"/>
                  <a:pt x="135060" y="116226"/>
                </a:cubicBezTo>
                <a:cubicBezTo>
                  <a:pt x="135060" y="116248"/>
                  <a:pt x="135104" y="116269"/>
                  <a:pt x="135126" y="116269"/>
                </a:cubicBezTo>
                <a:close/>
                <a:moveTo>
                  <a:pt x="130297" y="116379"/>
                </a:moveTo>
                <a:cubicBezTo>
                  <a:pt x="130384" y="116379"/>
                  <a:pt x="130449" y="116313"/>
                  <a:pt x="130449" y="116226"/>
                </a:cubicBezTo>
                <a:cubicBezTo>
                  <a:pt x="130449" y="115964"/>
                  <a:pt x="130056" y="116379"/>
                  <a:pt x="130297" y="116379"/>
                </a:cubicBezTo>
                <a:close/>
                <a:moveTo>
                  <a:pt x="125467" y="116466"/>
                </a:moveTo>
                <a:cubicBezTo>
                  <a:pt x="125708" y="116466"/>
                  <a:pt x="125817" y="116204"/>
                  <a:pt x="125642" y="116029"/>
                </a:cubicBezTo>
                <a:cubicBezTo>
                  <a:pt x="125489" y="115876"/>
                  <a:pt x="125227" y="115985"/>
                  <a:pt x="125227" y="116226"/>
                </a:cubicBezTo>
                <a:cubicBezTo>
                  <a:pt x="125227" y="116357"/>
                  <a:pt x="125336" y="116466"/>
                  <a:pt x="125467" y="116466"/>
                </a:cubicBezTo>
                <a:close/>
                <a:moveTo>
                  <a:pt x="120638" y="116575"/>
                </a:moveTo>
                <a:cubicBezTo>
                  <a:pt x="121163" y="116619"/>
                  <a:pt x="121163" y="115811"/>
                  <a:pt x="120638" y="115854"/>
                </a:cubicBezTo>
                <a:cubicBezTo>
                  <a:pt x="120201" y="115898"/>
                  <a:pt x="120201" y="116532"/>
                  <a:pt x="120638" y="116575"/>
                </a:cubicBezTo>
                <a:close/>
                <a:moveTo>
                  <a:pt x="115831" y="116685"/>
                </a:moveTo>
                <a:cubicBezTo>
                  <a:pt x="116225" y="116685"/>
                  <a:pt x="116443" y="116182"/>
                  <a:pt x="116137" y="115898"/>
                </a:cubicBezTo>
                <a:cubicBezTo>
                  <a:pt x="115853" y="115614"/>
                  <a:pt x="115372" y="115811"/>
                  <a:pt x="115372" y="116226"/>
                </a:cubicBezTo>
                <a:cubicBezTo>
                  <a:pt x="115372" y="116466"/>
                  <a:pt x="115569" y="116685"/>
                  <a:pt x="115831" y="116685"/>
                </a:cubicBezTo>
                <a:close/>
                <a:moveTo>
                  <a:pt x="111002" y="116750"/>
                </a:moveTo>
                <a:cubicBezTo>
                  <a:pt x="111483" y="116750"/>
                  <a:pt x="111723" y="116160"/>
                  <a:pt x="111374" y="115811"/>
                </a:cubicBezTo>
                <a:cubicBezTo>
                  <a:pt x="111046" y="115483"/>
                  <a:pt x="110456" y="115723"/>
                  <a:pt x="110456" y="116204"/>
                </a:cubicBezTo>
                <a:cubicBezTo>
                  <a:pt x="110434" y="116510"/>
                  <a:pt x="110696" y="116750"/>
                  <a:pt x="111002" y="116750"/>
                </a:cubicBezTo>
                <a:close/>
                <a:moveTo>
                  <a:pt x="106173" y="116838"/>
                </a:moveTo>
                <a:cubicBezTo>
                  <a:pt x="106719" y="116838"/>
                  <a:pt x="106982" y="116160"/>
                  <a:pt x="106610" y="115789"/>
                </a:cubicBezTo>
                <a:cubicBezTo>
                  <a:pt x="106217" y="115395"/>
                  <a:pt x="105561" y="115679"/>
                  <a:pt x="105561" y="116226"/>
                </a:cubicBezTo>
                <a:cubicBezTo>
                  <a:pt x="105561" y="116554"/>
                  <a:pt x="105824" y="116838"/>
                  <a:pt x="106173" y="116838"/>
                </a:cubicBezTo>
                <a:close/>
                <a:moveTo>
                  <a:pt x="101344" y="116903"/>
                </a:moveTo>
                <a:cubicBezTo>
                  <a:pt x="101956" y="116903"/>
                  <a:pt x="102262" y="116160"/>
                  <a:pt x="101825" y="115745"/>
                </a:cubicBezTo>
                <a:cubicBezTo>
                  <a:pt x="101388" y="115308"/>
                  <a:pt x="100667" y="115614"/>
                  <a:pt x="100667" y="116226"/>
                </a:cubicBezTo>
                <a:cubicBezTo>
                  <a:pt x="100667" y="116597"/>
                  <a:pt x="100973" y="116903"/>
                  <a:pt x="101344" y="116903"/>
                </a:cubicBezTo>
                <a:close/>
                <a:moveTo>
                  <a:pt x="96515" y="116947"/>
                </a:moveTo>
                <a:cubicBezTo>
                  <a:pt x="97171" y="116947"/>
                  <a:pt x="97498" y="116160"/>
                  <a:pt x="97040" y="115701"/>
                </a:cubicBezTo>
                <a:cubicBezTo>
                  <a:pt x="96581" y="115242"/>
                  <a:pt x="95772" y="115570"/>
                  <a:pt x="95772" y="116226"/>
                </a:cubicBezTo>
                <a:cubicBezTo>
                  <a:pt x="95772" y="116619"/>
                  <a:pt x="96122" y="116947"/>
                  <a:pt x="96515" y="116947"/>
                </a:cubicBezTo>
                <a:close/>
                <a:moveTo>
                  <a:pt x="91686" y="116991"/>
                </a:moveTo>
                <a:cubicBezTo>
                  <a:pt x="92385" y="116991"/>
                  <a:pt x="92735" y="116160"/>
                  <a:pt x="92232" y="115679"/>
                </a:cubicBezTo>
                <a:cubicBezTo>
                  <a:pt x="91752" y="115177"/>
                  <a:pt x="90921" y="115527"/>
                  <a:pt x="90921" y="116226"/>
                </a:cubicBezTo>
                <a:cubicBezTo>
                  <a:pt x="90921" y="116641"/>
                  <a:pt x="91271" y="116991"/>
                  <a:pt x="91686" y="116991"/>
                </a:cubicBezTo>
                <a:close/>
                <a:moveTo>
                  <a:pt x="86857" y="117034"/>
                </a:moveTo>
                <a:cubicBezTo>
                  <a:pt x="87600" y="117034"/>
                  <a:pt x="87971" y="116160"/>
                  <a:pt x="87447" y="115636"/>
                </a:cubicBezTo>
                <a:cubicBezTo>
                  <a:pt x="86923" y="115111"/>
                  <a:pt x="86049" y="115483"/>
                  <a:pt x="86049" y="116226"/>
                </a:cubicBezTo>
                <a:cubicBezTo>
                  <a:pt x="86049" y="116663"/>
                  <a:pt x="86420" y="117034"/>
                  <a:pt x="86857" y="117034"/>
                </a:cubicBezTo>
                <a:close/>
                <a:moveTo>
                  <a:pt x="82050" y="117056"/>
                </a:moveTo>
                <a:cubicBezTo>
                  <a:pt x="82793" y="117056"/>
                  <a:pt x="83164" y="116160"/>
                  <a:pt x="82640" y="115614"/>
                </a:cubicBezTo>
                <a:cubicBezTo>
                  <a:pt x="82115" y="115090"/>
                  <a:pt x="81198" y="115461"/>
                  <a:pt x="81198" y="116226"/>
                </a:cubicBezTo>
                <a:cubicBezTo>
                  <a:pt x="81198" y="116685"/>
                  <a:pt x="81569" y="117056"/>
                  <a:pt x="82050" y="117056"/>
                </a:cubicBezTo>
                <a:close/>
                <a:moveTo>
                  <a:pt x="77221" y="117056"/>
                </a:moveTo>
                <a:cubicBezTo>
                  <a:pt x="77964" y="117056"/>
                  <a:pt x="78357" y="116160"/>
                  <a:pt x="77811" y="115614"/>
                </a:cubicBezTo>
                <a:cubicBezTo>
                  <a:pt x="77286" y="115090"/>
                  <a:pt x="76369" y="115461"/>
                  <a:pt x="76369" y="116226"/>
                </a:cubicBezTo>
                <a:cubicBezTo>
                  <a:pt x="76369" y="116685"/>
                  <a:pt x="76740" y="117056"/>
                  <a:pt x="77221" y="117056"/>
                </a:cubicBezTo>
                <a:close/>
                <a:moveTo>
                  <a:pt x="72392" y="117056"/>
                </a:moveTo>
                <a:cubicBezTo>
                  <a:pt x="73113" y="117056"/>
                  <a:pt x="73484" y="116182"/>
                  <a:pt x="72982" y="115658"/>
                </a:cubicBezTo>
                <a:cubicBezTo>
                  <a:pt x="72457" y="115155"/>
                  <a:pt x="71561" y="115505"/>
                  <a:pt x="71561" y="116248"/>
                </a:cubicBezTo>
                <a:cubicBezTo>
                  <a:pt x="71561" y="116685"/>
                  <a:pt x="71933" y="117056"/>
                  <a:pt x="72392" y="117056"/>
                </a:cubicBezTo>
                <a:close/>
                <a:moveTo>
                  <a:pt x="67563" y="117056"/>
                </a:moveTo>
                <a:cubicBezTo>
                  <a:pt x="68306" y="117056"/>
                  <a:pt x="68655" y="116160"/>
                  <a:pt x="68153" y="115658"/>
                </a:cubicBezTo>
                <a:cubicBezTo>
                  <a:pt x="67628" y="115133"/>
                  <a:pt x="66754" y="115505"/>
                  <a:pt x="66754" y="116226"/>
                </a:cubicBezTo>
                <a:cubicBezTo>
                  <a:pt x="66754" y="116685"/>
                  <a:pt x="67104" y="117056"/>
                  <a:pt x="67563" y="117056"/>
                </a:cubicBezTo>
                <a:close/>
                <a:moveTo>
                  <a:pt x="62734" y="117012"/>
                </a:moveTo>
                <a:cubicBezTo>
                  <a:pt x="63433" y="117012"/>
                  <a:pt x="63783" y="116182"/>
                  <a:pt x="63280" y="115679"/>
                </a:cubicBezTo>
                <a:cubicBezTo>
                  <a:pt x="62799" y="115199"/>
                  <a:pt x="61969" y="115548"/>
                  <a:pt x="61969" y="116226"/>
                </a:cubicBezTo>
                <a:cubicBezTo>
                  <a:pt x="61969" y="116663"/>
                  <a:pt x="62319" y="117012"/>
                  <a:pt x="62734" y="117012"/>
                </a:cubicBezTo>
                <a:close/>
                <a:moveTo>
                  <a:pt x="57905" y="116947"/>
                </a:moveTo>
                <a:cubicBezTo>
                  <a:pt x="58560" y="116947"/>
                  <a:pt x="58888" y="116182"/>
                  <a:pt x="58429" y="115723"/>
                </a:cubicBezTo>
                <a:cubicBezTo>
                  <a:pt x="57970" y="115264"/>
                  <a:pt x="57184" y="115592"/>
                  <a:pt x="57184" y="116226"/>
                </a:cubicBezTo>
                <a:cubicBezTo>
                  <a:pt x="57184" y="116619"/>
                  <a:pt x="57511" y="116947"/>
                  <a:pt x="57905" y="116947"/>
                </a:cubicBezTo>
                <a:close/>
                <a:moveTo>
                  <a:pt x="53098" y="116903"/>
                </a:moveTo>
                <a:cubicBezTo>
                  <a:pt x="53687" y="116903"/>
                  <a:pt x="53993" y="116182"/>
                  <a:pt x="53556" y="115767"/>
                </a:cubicBezTo>
                <a:cubicBezTo>
                  <a:pt x="53141" y="115330"/>
                  <a:pt x="52420" y="115636"/>
                  <a:pt x="52420" y="116226"/>
                </a:cubicBezTo>
                <a:cubicBezTo>
                  <a:pt x="52420" y="116597"/>
                  <a:pt x="52726" y="116903"/>
                  <a:pt x="53098" y="116903"/>
                </a:cubicBezTo>
                <a:close/>
                <a:moveTo>
                  <a:pt x="48268" y="116838"/>
                </a:moveTo>
                <a:cubicBezTo>
                  <a:pt x="48793" y="116838"/>
                  <a:pt x="49055" y="116182"/>
                  <a:pt x="48684" y="115811"/>
                </a:cubicBezTo>
                <a:cubicBezTo>
                  <a:pt x="48312" y="115417"/>
                  <a:pt x="47657" y="115701"/>
                  <a:pt x="47657" y="116226"/>
                </a:cubicBezTo>
                <a:cubicBezTo>
                  <a:pt x="47657" y="116554"/>
                  <a:pt x="47941" y="116838"/>
                  <a:pt x="48268" y="116838"/>
                </a:cubicBezTo>
                <a:close/>
                <a:moveTo>
                  <a:pt x="43439" y="116750"/>
                </a:moveTo>
                <a:cubicBezTo>
                  <a:pt x="43898" y="116750"/>
                  <a:pt x="44139" y="116182"/>
                  <a:pt x="43811" y="115854"/>
                </a:cubicBezTo>
                <a:cubicBezTo>
                  <a:pt x="43483" y="115527"/>
                  <a:pt x="42915" y="115767"/>
                  <a:pt x="42915" y="116226"/>
                </a:cubicBezTo>
                <a:cubicBezTo>
                  <a:pt x="42915" y="116510"/>
                  <a:pt x="43155" y="116750"/>
                  <a:pt x="43439" y="116750"/>
                </a:cubicBezTo>
                <a:close/>
                <a:moveTo>
                  <a:pt x="38610" y="116685"/>
                </a:moveTo>
                <a:cubicBezTo>
                  <a:pt x="39004" y="116685"/>
                  <a:pt x="39200" y="116204"/>
                  <a:pt x="38916" y="115920"/>
                </a:cubicBezTo>
                <a:cubicBezTo>
                  <a:pt x="38654" y="115636"/>
                  <a:pt x="38173" y="115832"/>
                  <a:pt x="38173" y="116226"/>
                </a:cubicBezTo>
                <a:cubicBezTo>
                  <a:pt x="38173" y="116466"/>
                  <a:pt x="38370" y="116685"/>
                  <a:pt x="38610" y="116685"/>
                </a:cubicBezTo>
                <a:close/>
                <a:moveTo>
                  <a:pt x="33781" y="116575"/>
                </a:moveTo>
                <a:cubicBezTo>
                  <a:pt x="34109" y="116575"/>
                  <a:pt x="34262" y="116204"/>
                  <a:pt x="34044" y="115985"/>
                </a:cubicBezTo>
                <a:cubicBezTo>
                  <a:pt x="33803" y="115767"/>
                  <a:pt x="33432" y="115920"/>
                  <a:pt x="33432" y="116226"/>
                </a:cubicBezTo>
                <a:cubicBezTo>
                  <a:pt x="33432" y="116422"/>
                  <a:pt x="33585" y="116575"/>
                  <a:pt x="33781" y="116575"/>
                </a:cubicBezTo>
                <a:close/>
                <a:moveTo>
                  <a:pt x="28952" y="116488"/>
                </a:moveTo>
                <a:cubicBezTo>
                  <a:pt x="29193" y="116488"/>
                  <a:pt x="29302" y="116204"/>
                  <a:pt x="29149" y="116051"/>
                </a:cubicBezTo>
                <a:cubicBezTo>
                  <a:pt x="28974" y="115898"/>
                  <a:pt x="28712" y="116007"/>
                  <a:pt x="28712" y="116226"/>
                </a:cubicBezTo>
                <a:cubicBezTo>
                  <a:pt x="28712" y="116379"/>
                  <a:pt x="28821" y="116488"/>
                  <a:pt x="28952" y="116488"/>
                </a:cubicBezTo>
                <a:close/>
                <a:moveTo>
                  <a:pt x="24123" y="116379"/>
                </a:moveTo>
                <a:cubicBezTo>
                  <a:pt x="24364" y="116379"/>
                  <a:pt x="23992" y="116007"/>
                  <a:pt x="23992" y="116226"/>
                </a:cubicBezTo>
                <a:cubicBezTo>
                  <a:pt x="23992" y="116313"/>
                  <a:pt x="24058" y="116379"/>
                  <a:pt x="24123" y="116379"/>
                </a:cubicBezTo>
                <a:close/>
                <a:moveTo>
                  <a:pt x="19316" y="116248"/>
                </a:moveTo>
                <a:cubicBezTo>
                  <a:pt x="19338" y="116248"/>
                  <a:pt x="19360" y="116226"/>
                  <a:pt x="19360" y="116204"/>
                </a:cubicBezTo>
                <a:cubicBezTo>
                  <a:pt x="19360" y="116182"/>
                  <a:pt x="19338" y="116160"/>
                  <a:pt x="19316" y="116182"/>
                </a:cubicBezTo>
                <a:cubicBezTo>
                  <a:pt x="19294" y="116182"/>
                  <a:pt x="19272" y="116182"/>
                  <a:pt x="19272" y="116204"/>
                </a:cubicBezTo>
                <a:cubicBezTo>
                  <a:pt x="19272" y="116226"/>
                  <a:pt x="19294" y="116248"/>
                  <a:pt x="19316" y="116248"/>
                </a:cubicBezTo>
                <a:close/>
                <a:moveTo>
                  <a:pt x="139955" y="111419"/>
                </a:moveTo>
                <a:cubicBezTo>
                  <a:pt x="139976" y="111419"/>
                  <a:pt x="139976" y="111397"/>
                  <a:pt x="139976" y="111397"/>
                </a:cubicBezTo>
                <a:cubicBezTo>
                  <a:pt x="139976" y="111375"/>
                  <a:pt x="139976" y="111353"/>
                  <a:pt x="139955" y="111353"/>
                </a:cubicBezTo>
                <a:cubicBezTo>
                  <a:pt x="139933" y="111353"/>
                  <a:pt x="139933" y="111375"/>
                  <a:pt x="139933" y="111397"/>
                </a:cubicBezTo>
                <a:cubicBezTo>
                  <a:pt x="139933" y="111397"/>
                  <a:pt x="139933" y="111419"/>
                  <a:pt x="139955" y="111419"/>
                </a:cubicBezTo>
                <a:close/>
                <a:moveTo>
                  <a:pt x="135126" y="111528"/>
                </a:moveTo>
                <a:cubicBezTo>
                  <a:pt x="135322" y="111528"/>
                  <a:pt x="135322" y="111244"/>
                  <a:pt x="135126" y="111244"/>
                </a:cubicBezTo>
                <a:cubicBezTo>
                  <a:pt x="134951" y="111244"/>
                  <a:pt x="134951" y="111528"/>
                  <a:pt x="135126" y="111528"/>
                </a:cubicBezTo>
                <a:close/>
                <a:moveTo>
                  <a:pt x="130297" y="111637"/>
                </a:moveTo>
                <a:cubicBezTo>
                  <a:pt x="130646" y="111637"/>
                  <a:pt x="130646" y="111135"/>
                  <a:pt x="130297" y="111135"/>
                </a:cubicBezTo>
                <a:cubicBezTo>
                  <a:pt x="129969" y="111135"/>
                  <a:pt x="129969" y="111637"/>
                  <a:pt x="130297" y="111637"/>
                </a:cubicBezTo>
                <a:close/>
                <a:moveTo>
                  <a:pt x="125467" y="111746"/>
                </a:moveTo>
                <a:cubicBezTo>
                  <a:pt x="125795" y="111746"/>
                  <a:pt x="125970" y="111353"/>
                  <a:pt x="125730" y="111135"/>
                </a:cubicBezTo>
                <a:cubicBezTo>
                  <a:pt x="125511" y="110894"/>
                  <a:pt x="125118" y="111069"/>
                  <a:pt x="125118" y="111375"/>
                </a:cubicBezTo>
                <a:cubicBezTo>
                  <a:pt x="125118" y="111593"/>
                  <a:pt x="125271" y="111746"/>
                  <a:pt x="125467" y="111746"/>
                </a:cubicBezTo>
                <a:close/>
                <a:moveTo>
                  <a:pt x="120660" y="111834"/>
                </a:moveTo>
                <a:cubicBezTo>
                  <a:pt x="121054" y="111834"/>
                  <a:pt x="121272" y="111353"/>
                  <a:pt x="120966" y="111069"/>
                </a:cubicBezTo>
                <a:cubicBezTo>
                  <a:pt x="120682" y="110763"/>
                  <a:pt x="120201" y="110982"/>
                  <a:pt x="120201" y="111375"/>
                </a:cubicBezTo>
                <a:cubicBezTo>
                  <a:pt x="120201" y="111637"/>
                  <a:pt x="120398" y="111834"/>
                  <a:pt x="120660" y="111834"/>
                </a:cubicBezTo>
                <a:close/>
                <a:moveTo>
                  <a:pt x="115831" y="111943"/>
                </a:moveTo>
                <a:cubicBezTo>
                  <a:pt x="116334" y="111943"/>
                  <a:pt x="116574" y="111331"/>
                  <a:pt x="116225" y="110982"/>
                </a:cubicBezTo>
                <a:cubicBezTo>
                  <a:pt x="115875" y="110632"/>
                  <a:pt x="115263" y="110894"/>
                  <a:pt x="115263" y="111375"/>
                </a:cubicBezTo>
                <a:cubicBezTo>
                  <a:pt x="115263" y="111703"/>
                  <a:pt x="115525" y="111943"/>
                  <a:pt x="115831" y="111943"/>
                </a:cubicBezTo>
                <a:close/>
                <a:moveTo>
                  <a:pt x="111002" y="112030"/>
                </a:moveTo>
                <a:cubicBezTo>
                  <a:pt x="111570" y="112030"/>
                  <a:pt x="111854" y="111331"/>
                  <a:pt x="111461" y="110938"/>
                </a:cubicBezTo>
                <a:cubicBezTo>
                  <a:pt x="111046" y="110523"/>
                  <a:pt x="110369" y="110807"/>
                  <a:pt x="110369" y="111397"/>
                </a:cubicBezTo>
                <a:cubicBezTo>
                  <a:pt x="110369" y="111746"/>
                  <a:pt x="110653" y="112030"/>
                  <a:pt x="111002" y="112030"/>
                </a:cubicBezTo>
                <a:close/>
                <a:moveTo>
                  <a:pt x="106173" y="112118"/>
                </a:moveTo>
                <a:cubicBezTo>
                  <a:pt x="106829" y="112096"/>
                  <a:pt x="107135" y="111331"/>
                  <a:pt x="106698" y="110872"/>
                </a:cubicBezTo>
                <a:cubicBezTo>
                  <a:pt x="106239" y="110413"/>
                  <a:pt x="105452" y="110741"/>
                  <a:pt x="105452" y="111397"/>
                </a:cubicBezTo>
                <a:cubicBezTo>
                  <a:pt x="105452" y="111790"/>
                  <a:pt x="105780" y="112118"/>
                  <a:pt x="106173" y="112118"/>
                </a:cubicBezTo>
                <a:close/>
                <a:moveTo>
                  <a:pt x="101344" y="112183"/>
                </a:moveTo>
                <a:cubicBezTo>
                  <a:pt x="102065" y="112183"/>
                  <a:pt x="102415" y="111309"/>
                  <a:pt x="101912" y="110807"/>
                </a:cubicBezTo>
                <a:cubicBezTo>
                  <a:pt x="101410" y="110304"/>
                  <a:pt x="100536" y="110676"/>
                  <a:pt x="100536" y="111397"/>
                </a:cubicBezTo>
                <a:cubicBezTo>
                  <a:pt x="100536" y="111834"/>
                  <a:pt x="100907" y="112183"/>
                  <a:pt x="101344" y="112183"/>
                </a:cubicBezTo>
                <a:close/>
                <a:moveTo>
                  <a:pt x="96515" y="112249"/>
                </a:moveTo>
                <a:cubicBezTo>
                  <a:pt x="97302" y="112249"/>
                  <a:pt x="97695" y="111309"/>
                  <a:pt x="97149" y="110763"/>
                </a:cubicBezTo>
                <a:cubicBezTo>
                  <a:pt x="96581" y="110217"/>
                  <a:pt x="95663" y="110610"/>
                  <a:pt x="95663" y="111397"/>
                </a:cubicBezTo>
                <a:cubicBezTo>
                  <a:pt x="95663" y="111856"/>
                  <a:pt x="96056" y="112249"/>
                  <a:pt x="96515" y="112249"/>
                </a:cubicBezTo>
                <a:close/>
                <a:moveTo>
                  <a:pt x="91708" y="112293"/>
                </a:moveTo>
                <a:cubicBezTo>
                  <a:pt x="92516" y="112293"/>
                  <a:pt x="92932" y="111309"/>
                  <a:pt x="92342" y="110741"/>
                </a:cubicBezTo>
                <a:cubicBezTo>
                  <a:pt x="91774" y="110173"/>
                  <a:pt x="90790" y="110566"/>
                  <a:pt x="90790" y="111397"/>
                </a:cubicBezTo>
                <a:cubicBezTo>
                  <a:pt x="90790" y="111877"/>
                  <a:pt x="91205" y="112293"/>
                  <a:pt x="91708" y="112293"/>
                </a:cubicBezTo>
                <a:close/>
                <a:moveTo>
                  <a:pt x="86879" y="112336"/>
                </a:moveTo>
                <a:cubicBezTo>
                  <a:pt x="87731" y="112336"/>
                  <a:pt x="88146" y="111309"/>
                  <a:pt x="87534" y="110719"/>
                </a:cubicBezTo>
                <a:cubicBezTo>
                  <a:pt x="86944" y="110108"/>
                  <a:pt x="85917" y="110545"/>
                  <a:pt x="85917" y="111375"/>
                </a:cubicBezTo>
                <a:cubicBezTo>
                  <a:pt x="85917" y="111921"/>
                  <a:pt x="86354" y="112336"/>
                  <a:pt x="86879" y="112336"/>
                </a:cubicBezTo>
                <a:close/>
                <a:moveTo>
                  <a:pt x="82050" y="112358"/>
                </a:moveTo>
                <a:cubicBezTo>
                  <a:pt x="82924" y="112358"/>
                  <a:pt x="83361" y="111309"/>
                  <a:pt x="82749" y="110697"/>
                </a:cubicBezTo>
                <a:cubicBezTo>
                  <a:pt x="82115" y="110086"/>
                  <a:pt x="81067" y="110523"/>
                  <a:pt x="81067" y="111397"/>
                </a:cubicBezTo>
                <a:cubicBezTo>
                  <a:pt x="81067" y="111921"/>
                  <a:pt x="81504" y="112358"/>
                  <a:pt x="82050" y="112358"/>
                </a:cubicBezTo>
                <a:close/>
                <a:moveTo>
                  <a:pt x="77221" y="112358"/>
                </a:moveTo>
                <a:cubicBezTo>
                  <a:pt x="78095" y="112358"/>
                  <a:pt x="78532" y="111309"/>
                  <a:pt x="77920" y="110697"/>
                </a:cubicBezTo>
                <a:cubicBezTo>
                  <a:pt x="77308" y="110086"/>
                  <a:pt x="76238" y="110523"/>
                  <a:pt x="76238" y="111397"/>
                </a:cubicBezTo>
                <a:cubicBezTo>
                  <a:pt x="76238" y="111921"/>
                  <a:pt x="76675" y="112358"/>
                  <a:pt x="77221" y="112358"/>
                </a:cubicBezTo>
                <a:close/>
                <a:moveTo>
                  <a:pt x="72392" y="112358"/>
                </a:moveTo>
                <a:cubicBezTo>
                  <a:pt x="73266" y="112358"/>
                  <a:pt x="73703" y="111309"/>
                  <a:pt x="73091" y="110697"/>
                </a:cubicBezTo>
                <a:cubicBezTo>
                  <a:pt x="72479" y="110086"/>
                  <a:pt x="71409" y="110523"/>
                  <a:pt x="71409" y="111397"/>
                </a:cubicBezTo>
                <a:cubicBezTo>
                  <a:pt x="71409" y="111921"/>
                  <a:pt x="71867" y="112358"/>
                  <a:pt x="72392" y="112358"/>
                </a:cubicBezTo>
                <a:close/>
                <a:moveTo>
                  <a:pt x="67563" y="112336"/>
                </a:moveTo>
                <a:cubicBezTo>
                  <a:pt x="68415" y="112336"/>
                  <a:pt x="68852" y="111309"/>
                  <a:pt x="68240" y="110719"/>
                </a:cubicBezTo>
                <a:cubicBezTo>
                  <a:pt x="67650" y="110108"/>
                  <a:pt x="66623" y="110545"/>
                  <a:pt x="66623" y="111375"/>
                </a:cubicBezTo>
                <a:cubicBezTo>
                  <a:pt x="66623" y="111921"/>
                  <a:pt x="67038" y="112336"/>
                  <a:pt x="67563" y="112336"/>
                </a:cubicBezTo>
                <a:close/>
                <a:moveTo>
                  <a:pt x="62734" y="112293"/>
                </a:moveTo>
                <a:cubicBezTo>
                  <a:pt x="63564" y="112293"/>
                  <a:pt x="63957" y="111309"/>
                  <a:pt x="63389" y="110741"/>
                </a:cubicBezTo>
                <a:cubicBezTo>
                  <a:pt x="62821" y="110173"/>
                  <a:pt x="61838" y="110566"/>
                  <a:pt x="61838" y="111397"/>
                </a:cubicBezTo>
                <a:cubicBezTo>
                  <a:pt x="61838" y="111877"/>
                  <a:pt x="62253" y="112293"/>
                  <a:pt x="62734" y="112293"/>
                </a:cubicBezTo>
                <a:close/>
                <a:moveTo>
                  <a:pt x="57927" y="112249"/>
                </a:moveTo>
                <a:cubicBezTo>
                  <a:pt x="58691" y="112249"/>
                  <a:pt x="59063" y="111309"/>
                  <a:pt x="58538" y="110785"/>
                </a:cubicBezTo>
                <a:cubicBezTo>
                  <a:pt x="57992" y="110239"/>
                  <a:pt x="57053" y="110610"/>
                  <a:pt x="57053" y="111397"/>
                </a:cubicBezTo>
                <a:cubicBezTo>
                  <a:pt x="57074" y="111856"/>
                  <a:pt x="57446" y="112249"/>
                  <a:pt x="57927" y="112249"/>
                </a:cubicBezTo>
                <a:close/>
                <a:moveTo>
                  <a:pt x="53098" y="112183"/>
                </a:moveTo>
                <a:cubicBezTo>
                  <a:pt x="53819" y="112183"/>
                  <a:pt x="54168" y="111309"/>
                  <a:pt x="53666" y="110807"/>
                </a:cubicBezTo>
                <a:cubicBezTo>
                  <a:pt x="53163" y="110304"/>
                  <a:pt x="52289" y="110676"/>
                  <a:pt x="52289" y="111397"/>
                </a:cubicBezTo>
                <a:cubicBezTo>
                  <a:pt x="52289" y="111834"/>
                  <a:pt x="52661" y="112183"/>
                  <a:pt x="53098" y="112183"/>
                </a:cubicBezTo>
                <a:close/>
                <a:moveTo>
                  <a:pt x="48268" y="112118"/>
                </a:moveTo>
                <a:cubicBezTo>
                  <a:pt x="48924" y="112096"/>
                  <a:pt x="49230" y="111331"/>
                  <a:pt x="48771" y="110872"/>
                </a:cubicBezTo>
                <a:cubicBezTo>
                  <a:pt x="48312" y="110413"/>
                  <a:pt x="47547" y="110741"/>
                  <a:pt x="47547" y="111397"/>
                </a:cubicBezTo>
                <a:cubicBezTo>
                  <a:pt x="47547" y="111790"/>
                  <a:pt x="47875" y="112118"/>
                  <a:pt x="48268" y="112118"/>
                </a:cubicBezTo>
                <a:close/>
                <a:moveTo>
                  <a:pt x="43439" y="112030"/>
                </a:moveTo>
                <a:cubicBezTo>
                  <a:pt x="44008" y="112030"/>
                  <a:pt x="44292" y="111331"/>
                  <a:pt x="43898" y="110938"/>
                </a:cubicBezTo>
                <a:cubicBezTo>
                  <a:pt x="43483" y="110523"/>
                  <a:pt x="42806" y="110807"/>
                  <a:pt x="42806" y="111397"/>
                </a:cubicBezTo>
                <a:cubicBezTo>
                  <a:pt x="42806" y="111746"/>
                  <a:pt x="43090" y="112030"/>
                  <a:pt x="43439" y="112030"/>
                </a:cubicBezTo>
                <a:close/>
                <a:moveTo>
                  <a:pt x="38610" y="111943"/>
                </a:moveTo>
                <a:cubicBezTo>
                  <a:pt x="39113" y="111943"/>
                  <a:pt x="39353" y="111353"/>
                  <a:pt x="39004" y="111003"/>
                </a:cubicBezTo>
                <a:cubicBezTo>
                  <a:pt x="38654" y="110654"/>
                  <a:pt x="38064" y="110894"/>
                  <a:pt x="38064" y="111397"/>
                </a:cubicBezTo>
                <a:cubicBezTo>
                  <a:pt x="38064" y="111681"/>
                  <a:pt x="38305" y="111943"/>
                  <a:pt x="38610" y="111943"/>
                </a:cubicBezTo>
                <a:close/>
                <a:moveTo>
                  <a:pt x="33781" y="111834"/>
                </a:moveTo>
                <a:cubicBezTo>
                  <a:pt x="34197" y="111834"/>
                  <a:pt x="34393" y="111353"/>
                  <a:pt x="34109" y="111069"/>
                </a:cubicBezTo>
                <a:cubicBezTo>
                  <a:pt x="33825" y="110763"/>
                  <a:pt x="33344" y="110982"/>
                  <a:pt x="33344" y="111397"/>
                </a:cubicBezTo>
                <a:cubicBezTo>
                  <a:pt x="33344" y="111637"/>
                  <a:pt x="33541" y="111834"/>
                  <a:pt x="33781" y="111834"/>
                </a:cubicBezTo>
                <a:close/>
                <a:moveTo>
                  <a:pt x="28974" y="111724"/>
                </a:moveTo>
                <a:cubicBezTo>
                  <a:pt x="29280" y="111724"/>
                  <a:pt x="29433" y="111353"/>
                  <a:pt x="29215" y="111135"/>
                </a:cubicBezTo>
                <a:cubicBezTo>
                  <a:pt x="28996" y="110916"/>
                  <a:pt x="28625" y="111069"/>
                  <a:pt x="28625" y="111397"/>
                </a:cubicBezTo>
                <a:cubicBezTo>
                  <a:pt x="28625" y="111572"/>
                  <a:pt x="28778" y="111724"/>
                  <a:pt x="28974" y="111724"/>
                </a:cubicBezTo>
                <a:close/>
                <a:moveTo>
                  <a:pt x="24145" y="111637"/>
                </a:moveTo>
                <a:cubicBezTo>
                  <a:pt x="24364" y="111637"/>
                  <a:pt x="24473" y="111375"/>
                  <a:pt x="24320" y="111222"/>
                </a:cubicBezTo>
                <a:cubicBezTo>
                  <a:pt x="24167" y="111047"/>
                  <a:pt x="23905" y="111178"/>
                  <a:pt x="23905" y="111397"/>
                </a:cubicBezTo>
                <a:cubicBezTo>
                  <a:pt x="23905" y="111528"/>
                  <a:pt x="24014" y="111637"/>
                  <a:pt x="24145" y="111637"/>
                </a:cubicBezTo>
                <a:close/>
                <a:moveTo>
                  <a:pt x="19316" y="111528"/>
                </a:moveTo>
                <a:cubicBezTo>
                  <a:pt x="19491" y="111528"/>
                  <a:pt x="19491" y="111244"/>
                  <a:pt x="19316" y="111244"/>
                </a:cubicBezTo>
                <a:cubicBezTo>
                  <a:pt x="19141" y="111244"/>
                  <a:pt x="19141" y="111528"/>
                  <a:pt x="19316" y="111528"/>
                </a:cubicBezTo>
                <a:close/>
                <a:moveTo>
                  <a:pt x="14487" y="111419"/>
                </a:moveTo>
                <a:cubicBezTo>
                  <a:pt x="14509" y="111419"/>
                  <a:pt x="14509" y="111397"/>
                  <a:pt x="14509" y="111397"/>
                </a:cubicBezTo>
                <a:cubicBezTo>
                  <a:pt x="14509" y="111375"/>
                  <a:pt x="14509" y="111353"/>
                  <a:pt x="14487" y="111353"/>
                </a:cubicBezTo>
                <a:cubicBezTo>
                  <a:pt x="14465" y="111353"/>
                  <a:pt x="14465" y="111375"/>
                  <a:pt x="14465" y="111397"/>
                </a:cubicBezTo>
                <a:cubicBezTo>
                  <a:pt x="14465" y="111397"/>
                  <a:pt x="14465" y="111419"/>
                  <a:pt x="14487" y="111419"/>
                </a:cubicBezTo>
                <a:close/>
                <a:moveTo>
                  <a:pt x="144784" y="106568"/>
                </a:moveTo>
                <a:lnTo>
                  <a:pt x="144784" y="106568"/>
                </a:lnTo>
                <a:cubicBezTo>
                  <a:pt x="144784" y="106546"/>
                  <a:pt x="144740" y="106546"/>
                  <a:pt x="144740" y="106568"/>
                </a:cubicBezTo>
                <a:lnTo>
                  <a:pt x="144762" y="106568"/>
                </a:lnTo>
                <a:close/>
                <a:moveTo>
                  <a:pt x="139955" y="106677"/>
                </a:moveTo>
                <a:cubicBezTo>
                  <a:pt x="140020" y="106655"/>
                  <a:pt x="140064" y="106611"/>
                  <a:pt x="140064" y="106568"/>
                </a:cubicBezTo>
                <a:cubicBezTo>
                  <a:pt x="140042" y="106437"/>
                  <a:pt x="139867" y="106437"/>
                  <a:pt x="139845" y="106568"/>
                </a:cubicBezTo>
                <a:cubicBezTo>
                  <a:pt x="139845" y="106611"/>
                  <a:pt x="139889" y="106677"/>
                  <a:pt x="139955" y="106677"/>
                </a:cubicBezTo>
                <a:close/>
                <a:moveTo>
                  <a:pt x="135126" y="106764"/>
                </a:moveTo>
                <a:cubicBezTo>
                  <a:pt x="135322" y="106764"/>
                  <a:pt x="135410" y="106546"/>
                  <a:pt x="135279" y="106393"/>
                </a:cubicBezTo>
                <a:cubicBezTo>
                  <a:pt x="135147" y="106262"/>
                  <a:pt x="134907" y="106371"/>
                  <a:pt x="134907" y="106568"/>
                </a:cubicBezTo>
                <a:cubicBezTo>
                  <a:pt x="134907" y="106677"/>
                  <a:pt x="135016" y="106764"/>
                  <a:pt x="135126" y="106764"/>
                </a:cubicBezTo>
                <a:close/>
                <a:moveTo>
                  <a:pt x="130297" y="106895"/>
                </a:moveTo>
                <a:cubicBezTo>
                  <a:pt x="130602" y="106895"/>
                  <a:pt x="130755" y="106524"/>
                  <a:pt x="130537" y="106327"/>
                </a:cubicBezTo>
                <a:cubicBezTo>
                  <a:pt x="130318" y="106109"/>
                  <a:pt x="129969" y="106262"/>
                  <a:pt x="129969" y="106568"/>
                </a:cubicBezTo>
                <a:cubicBezTo>
                  <a:pt x="129969" y="106742"/>
                  <a:pt x="130122" y="106895"/>
                  <a:pt x="130297" y="106895"/>
                </a:cubicBezTo>
                <a:close/>
                <a:moveTo>
                  <a:pt x="125467" y="107005"/>
                </a:moveTo>
                <a:cubicBezTo>
                  <a:pt x="125883" y="107005"/>
                  <a:pt x="126079" y="106524"/>
                  <a:pt x="125795" y="106240"/>
                </a:cubicBezTo>
                <a:cubicBezTo>
                  <a:pt x="125511" y="105956"/>
                  <a:pt x="125009" y="106153"/>
                  <a:pt x="125009" y="106568"/>
                </a:cubicBezTo>
                <a:cubicBezTo>
                  <a:pt x="125030" y="106808"/>
                  <a:pt x="125227" y="107005"/>
                  <a:pt x="125467" y="107005"/>
                </a:cubicBezTo>
                <a:close/>
                <a:moveTo>
                  <a:pt x="120638" y="107114"/>
                </a:moveTo>
                <a:cubicBezTo>
                  <a:pt x="121141" y="107114"/>
                  <a:pt x="121403" y="106524"/>
                  <a:pt x="121054" y="106153"/>
                </a:cubicBezTo>
                <a:cubicBezTo>
                  <a:pt x="120682" y="105803"/>
                  <a:pt x="120092" y="106065"/>
                  <a:pt x="120092" y="106568"/>
                </a:cubicBezTo>
                <a:cubicBezTo>
                  <a:pt x="120092" y="106874"/>
                  <a:pt x="120333" y="107114"/>
                  <a:pt x="120638" y="107114"/>
                </a:cubicBezTo>
                <a:close/>
                <a:moveTo>
                  <a:pt x="115831" y="107223"/>
                </a:moveTo>
                <a:cubicBezTo>
                  <a:pt x="116399" y="107223"/>
                  <a:pt x="116705" y="106502"/>
                  <a:pt x="116290" y="106087"/>
                </a:cubicBezTo>
                <a:cubicBezTo>
                  <a:pt x="115875" y="105694"/>
                  <a:pt x="115176" y="105978"/>
                  <a:pt x="115154" y="106568"/>
                </a:cubicBezTo>
                <a:cubicBezTo>
                  <a:pt x="115176" y="106917"/>
                  <a:pt x="115460" y="107223"/>
                  <a:pt x="115831" y="107223"/>
                </a:cubicBezTo>
                <a:close/>
                <a:moveTo>
                  <a:pt x="111002" y="107311"/>
                </a:moveTo>
                <a:cubicBezTo>
                  <a:pt x="111658" y="107311"/>
                  <a:pt x="112007" y="106502"/>
                  <a:pt x="111527" y="106021"/>
                </a:cubicBezTo>
                <a:cubicBezTo>
                  <a:pt x="111046" y="105563"/>
                  <a:pt x="110237" y="105890"/>
                  <a:pt x="110237" y="106568"/>
                </a:cubicBezTo>
                <a:cubicBezTo>
                  <a:pt x="110237" y="106983"/>
                  <a:pt x="110587" y="107311"/>
                  <a:pt x="111002" y="107311"/>
                </a:cubicBezTo>
                <a:close/>
                <a:moveTo>
                  <a:pt x="106173" y="107398"/>
                </a:moveTo>
                <a:cubicBezTo>
                  <a:pt x="106916" y="107398"/>
                  <a:pt x="107309" y="106480"/>
                  <a:pt x="106763" y="105956"/>
                </a:cubicBezTo>
                <a:cubicBezTo>
                  <a:pt x="106239" y="105431"/>
                  <a:pt x="105321" y="105803"/>
                  <a:pt x="105321" y="106568"/>
                </a:cubicBezTo>
                <a:cubicBezTo>
                  <a:pt x="105321" y="107027"/>
                  <a:pt x="105714" y="107398"/>
                  <a:pt x="106173" y="107398"/>
                </a:cubicBezTo>
                <a:close/>
                <a:moveTo>
                  <a:pt x="101344" y="107485"/>
                </a:moveTo>
                <a:cubicBezTo>
                  <a:pt x="102175" y="107485"/>
                  <a:pt x="102568" y="106480"/>
                  <a:pt x="102000" y="105912"/>
                </a:cubicBezTo>
                <a:cubicBezTo>
                  <a:pt x="101410" y="105322"/>
                  <a:pt x="100426" y="105737"/>
                  <a:pt x="100426" y="106568"/>
                </a:cubicBezTo>
                <a:cubicBezTo>
                  <a:pt x="100426" y="107070"/>
                  <a:pt x="100842" y="107485"/>
                  <a:pt x="101344" y="107485"/>
                </a:cubicBezTo>
                <a:close/>
                <a:moveTo>
                  <a:pt x="96515" y="107551"/>
                </a:moveTo>
                <a:cubicBezTo>
                  <a:pt x="97411" y="107551"/>
                  <a:pt x="97848" y="106480"/>
                  <a:pt x="97214" y="105847"/>
                </a:cubicBezTo>
                <a:cubicBezTo>
                  <a:pt x="96603" y="105235"/>
                  <a:pt x="95532" y="105672"/>
                  <a:pt x="95532" y="106568"/>
                </a:cubicBezTo>
                <a:cubicBezTo>
                  <a:pt x="95532" y="107114"/>
                  <a:pt x="95969" y="107551"/>
                  <a:pt x="96515" y="107551"/>
                </a:cubicBezTo>
                <a:close/>
                <a:moveTo>
                  <a:pt x="91686" y="107595"/>
                </a:moveTo>
                <a:cubicBezTo>
                  <a:pt x="92626" y="107595"/>
                  <a:pt x="93085" y="106480"/>
                  <a:pt x="92429" y="105825"/>
                </a:cubicBezTo>
                <a:cubicBezTo>
                  <a:pt x="91774" y="105169"/>
                  <a:pt x="90659" y="105628"/>
                  <a:pt x="90659" y="106568"/>
                </a:cubicBezTo>
                <a:cubicBezTo>
                  <a:pt x="90659" y="107136"/>
                  <a:pt x="91118" y="107595"/>
                  <a:pt x="91686" y="107595"/>
                </a:cubicBezTo>
                <a:close/>
                <a:moveTo>
                  <a:pt x="86857" y="107638"/>
                </a:moveTo>
                <a:cubicBezTo>
                  <a:pt x="87840" y="107638"/>
                  <a:pt x="88321" y="106458"/>
                  <a:pt x="87644" y="105781"/>
                </a:cubicBezTo>
                <a:cubicBezTo>
                  <a:pt x="86944" y="105082"/>
                  <a:pt x="85765" y="105584"/>
                  <a:pt x="85765" y="106546"/>
                </a:cubicBezTo>
                <a:cubicBezTo>
                  <a:pt x="85765" y="107158"/>
                  <a:pt x="86267" y="107638"/>
                  <a:pt x="86857" y="107638"/>
                </a:cubicBezTo>
                <a:close/>
                <a:moveTo>
                  <a:pt x="82050" y="107660"/>
                </a:moveTo>
                <a:cubicBezTo>
                  <a:pt x="83033" y="107660"/>
                  <a:pt x="83536" y="106480"/>
                  <a:pt x="82837" y="105781"/>
                </a:cubicBezTo>
                <a:cubicBezTo>
                  <a:pt x="82137" y="105060"/>
                  <a:pt x="80935" y="105563"/>
                  <a:pt x="80935" y="106568"/>
                </a:cubicBezTo>
                <a:cubicBezTo>
                  <a:pt x="80935" y="107179"/>
                  <a:pt x="81438" y="107660"/>
                  <a:pt x="82050" y="107660"/>
                </a:cubicBezTo>
                <a:close/>
                <a:moveTo>
                  <a:pt x="77221" y="107660"/>
                </a:moveTo>
                <a:cubicBezTo>
                  <a:pt x="78226" y="107660"/>
                  <a:pt x="78729" y="106458"/>
                  <a:pt x="78007" y="105737"/>
                </a:cubicBezTo>
                <a:cubicBezTo>
                  <a:pt x="77308" y="105038"/>
                  <a:pt x="76085" y="105541"/>
                  <a:pt x="76085" y="106546"/>
                </a:cubicBezTo>
                <a:cubicBezTo>
                  <a:pt x="76085" y="107158"/>
                  <a:pt x="76587" y="107660"/>
                  <a:pt x="77221" y="107660"/>
                </a:cubicBezTo>
                <a:close/>
                <a:moveTo>
                  <a:pt x="72392" y="107660"/>
                </a:moveTo>
                <a:cubicBezTo>
                  <a:pt x="73375" y="107660"/>
                  <a:pt x="73878" y="106480"/>
                  <a:pt x="73178" y="105759"/>
                </a:cubicBezTo>
                <a:cubicBezTo>
                  <a:pt x="72479" y="105060"/>
                  <a:pt x="71277" y="105563"/>
                  <a:pt x="71277" y="106568"/>
                </a:cubicBezTo>
                <a:cubicBezTo>
                  <a:pt x="71277" y="107179"/>
                  <a:pt x="71780" y="107660"/>
                  <a:pt x="72392" y="107660"/>
                </a:cubicBezTo>
                <a:close/>
                <a:moveTo>
                  <a:pt x="67563" y="107638"/>
                </a:moveTo>
                <a:cubicBezTo>
                  <a:pt x="68546" y="107638"/>
                  <a:pt x="69027" y="106458"/>
                  <a:pt x="68328" y="105781"/>
                </a:cubicBezTo>
                <a:cubicBezTo>
                  <a:pt x="67650" y="105082"/>
                  <a:pt x="66470" y="105584"/>
                  <a:pt x="66470" y="106546"/>
                </a:cubicBezTo>
                <a:cubicBezTo>
                  <a:pt x="66470" y="107158"/>
                  <a:pt x="66973" y="107638"/>
                  <a:pt x="67563" y="107638"/>
                </a:cubicBezTo>
                <a:close/>
                <a:moveTo>
                  <a:pt x="62734" y="107595"/>
                </a:moveTo>
                <a:cubicBezTo>
                  <a:pt x="63673" y="107595"/>
                  <a:pt x="64132" y="106480"/>
                  <a:pt x="63477" y="105825"/>
                </a:cubicBezTo>
                <a:cubicBezTo>
                  <a:pt x="62821" y="105169"/>
                  <a:pt x="61685" y="105628"/>
                  <a:pt x="61685" y="106568"/>
                </a:cubicBezTo>
                <a:cubicBezTo>
                  <a:pt x="61685" y="107136"/>
                  <a:pt x="62166" y="107595"/>
                  <a:pt x="62734" y="107595"/>
                </a:cubicBezTo>
                <a:close/>
                <a:moveTo>
                  <a:pt x="57905" y="107551"/>
                </a:moveTo>
                <a:cubicBezTo>
                  <a:pt x="58801" y="107551"/>
                  <a:pt x="59238" y="106480"/>
                  <a:pt x="58626" y="105847"/>
                </a:cubicBezTo>
                <a:cubicBezTo>
                  <a:pt x="57992" y="105235"/>
                  <a:pt x="56921" y="105672"/>
                  <a:pt x="56921" y="106568"/>
                </a:cubicBezTo>
                <a:cubicBezTo>
                  <a:pt x="56921" y="107114"/>
                  <a:pt x="57358" y="107551"/>
                  <a:pt x="57905" y="107551"/>
                </a:cubicBezTo>
                <a:close/>
                <a:moveTo>
                  <a:pt x="53098" y="107464"/>
                </a:moveTo>
                <a:cubicBezTo>
                  <a:pt x="53906" y="107464"/>
                  <a:pt x="54299" y="106480"/>
                  <a:pt x="53731" y="105912"/>
                </a:cubicBezTo>
                <a:cubicBezTo>
                  <a:pt x="53163" y="105344"/>
                  <a:pt x="52180" y="105737"/>
                  <a:pt x="52180" y="106568"/>
                </a:cubicBezTo>
                <a:cubicBezTo>
                  <a:pt x="52180" y="107070"/>
                  <a:pt x="52595" y="107464"/>
                  <a:pt x="53098" y="107464"/>
                </a:cubicBezTo>
                <a:close/>
                <a:moveTo>
                  <a:pt x="48268" y="107398"/>
                </a:moveTo>
                <a:cubicBezTo>
                  <a:pt x="49011" y="107398"/>
                  <a:pt x="49383" y="106480"/>
                  <a:pt x="48858" y="105956"/>
                </a:cubicBezTo>
                <a:cubicBezTo>
                  <a:pt x="48334" y="105431"/>
                  <a:pt x="47416" y="105803"/>
                  <a:pt x="47416" y="106568"/>
                </a:cubicBezTo>
                <a:cubicBezTo>
                  <a:pt x="47416" y="107027"/>
                  <a:pt x="47788" y="107398"/>
                  <a:pt x="48268" y="107398"/>
                </a:cubicBezTo>
                <a:close/>
                <a:moveTo>
                  <a:pt x="43439" y="107311"/>
                </a:moveTo>
                <a:cubicBezTo>
                  <a:pt x="44117" y="107311"/>
                  <a:pt x="44445" y="106502"/>
                  <a:pt x="43964" y="106021"/>
                </a:cubicBezTo>
                <a:cubicBezTo>
                  <a:pt x="43505" y="105541"/>
                  <a:pt x="42697" y="105890"/>
                  <a:pt x="42697" y="106568"/>
                </a:cubicBezTo>
                <a:cubicBezTo>
                  <a:pt x="42697" y="106983"/>
                  <a:pt x="43024" y="107311"/>
                  <a:pt x="43439" y="107311"/>
                </a:cubicBezTo>
                <a:close/>
                <a:moveTo>
                  <a:pt x="38610" y="107223"/>
                </a:moveTo>
                <a:cubicBezTo>
                  <a:pt x="39200" y="107223"/>
                  <a:pt x="39484" y="106502"/>
                  <a:pt x="39069" y="106087"/>
                </a:cubicBezTo>
                <a:cubicBezTo>
                  <a:pt x="38654" y="105694"/>
                  <a:pt x="37955" y="105978"/>
                  <a:pt x="37955" y="106568"/>
                </a:cubicBezTo>
                <a:cubicBezTo>
                  <a:pt x="37955" y="106917"/>
                  <a:pt x="38239" y="107223"/>
                  <a:pt x="38610" y="107223"/>
                </a:cubicBezTo>
                <a:close/>
                <a:moveTo>
                  <a:pt x="33781" y="107114"/>
                </a:moveTo>
                <a:cubicBezTo>
                  <a:pt x="34284" y="107114"/>
                  <a:pt x="34524" y="106524"/>
                  <a:pt x="34175" y="106174"/>
                </a:cubicBezTo>
                <a:cubicBezTo>
                  <a:pt x="33825" y="105825"/>
                  <a:pt x="33235" y="106065"/>
                  <a:pt x="33235" y="106568"/>
                </a:cubicBezTo>
                <a:cubicBezTo>
                  <a:pt x="33235" y="106874"/>
                  <a:pt x="33475" y="107114"/>
                  <a:pt x="33781" y="107114"/>
                </a:cubicBezTo>
                <a:close/>
                <a:moveTo>
                  <a:pt x="28952" y="107005"/>
                </a:moveTo>
                <a:cubicBezTo>
                  <a:pt x="29346" y="107005"/>
                  <a:pt x="29542" y="106524"/>
                  <a:pt x="29280" y="106240"/>
                </a:cubicBezTo>
                <a:cubicBezTo>
                  <a:pt x="28996" y="105956"/>
                  <a:pt x="28515" y="106174"/>
                  <a:pt x="28515" y="106568"/>
                </a:cubicBezTo>
                <a:cubicBezTo>
                  <a:pt x="28515" y="106808"/>
                  <a:pt x="28712" y="107005"/>
                  <a:pt x="28952" y="107005"/>
                </a:cubicBezTo>
                <a:close/>
                <a:moveTo>
                  <a:pt x="24123" y="106874"/>
                </a:moveTo>
                <a:cubicBezTo>
                  <a:pt x="24429" y="106874"/>
                  <a:pt x="24560" y="106524"/>
                  <a:pt x="24364" y="106327"/>
                </a:cubicBezTo>
                <a:cubicBezTo>
                  <a:pt x="24167" y="106131"/>
                  <a:pt x="23817" y="106262"/>
                  <a:pt x="23817" y="106568"/>
                </a:cubicBezTo>
                <a:cubicBezTo>
                  <a:pt x="23817" y="106742"/>
                  <a:pt x="23949" y="106874"/>
                  <a:pt x="24123" y="106874"/>
                </a:cubicBezTo>
                <a:close/>
                <a:moveTo>
                  <a:pt x="19316" y="106764"/>
                </a:moveTo>
                <a:cubicBezTo>
                  <a:pt x="19491" y="106764"/>
                  <a:pt x="19600" y="106546"/>
                  <a:pt x="19469" y="106415"/>
                </a:cubicBezTo>
                <a:cubicBezTo>
                  <a:pt x="19316" y="106262"/>
                  <a:pt x="19098" y="106371"/>
                  <a:pt x="19098" y="106568"/>
                </a:cubicBezTo>
                <a:cubicBezTo>
                  <a:pt x="19098" y="106677"/>
                  <a:pt x="19185" y="106764"/>
                  <a:pt x="19316" y="106764"/>
                </a:cubicBezTo>
                <a:close/>
                <a:moveTo>
                  <a:pt x="14487" y="106655"/>
                </a:moveTo>
                <a:cubicBezTo>
                  <a:pt x="14531" y="106655"/>
                  <a:pt x="14575" y="106611"/>
                  <a:pt x="14575" y="106568"/>
                </a:cubicBezTo>
                <a:cubicBezTo>
                  <a:pt x="14575" y="106502"/>
                  <a:pt x="14531" y="106458"/>
                  <a:pt x="14487" y="106458"/>
                </a:cubicBezTo>
                <a:cubicBezTo>
                  <a:pt x="14422" y="106458"/>
                  <a:pt x="14378" y="106502"/>
                  <a:pt x="14378" y="106568"/>
                </a:cubicBezTo>
                <a:cubicBezTo>
                  <a:pt x="14400" y="106611"/>
                  <a:pt x="14443" y="106655"/>
                  <a:pt x="14487" y="106655"/>
                </a:cubicBezTo>
                <a:close/>
                <a:moveTo>
                  <a:pt x="144762" y="101782"/>
                </a:moveTo>
                <a:cubicBezTo>
                  <a:pt x="144849" y="101782"/>
                  <a:pt x="144718" y="101651"/>
                  <a:pt x="144718" y="101739"/>
                </a:cubicBezTo>
                <a:cubicBezTo>
                  <a:pt x="144718" y="101760"/>
                  <a:pt x="144740" y="101782"/>
                  <a:pt x="144762" y="101782"/>
                </a:cubicBezTo>
                <a:close/>
                <a:moveTo>
                  <a:pt x="139955" y="101913"/>
                </a:moveTo>
                <a:cubicBezTo>
                  <a:pt x="140042" y="101913"/>
                  <a:pt x="140108" y="101826"/>
                  <a:pt x="140108" y="101739"/>
                </a:cubicBezTo>
                <a:cubicBezTo>
                  <a:pt x="140129" y="101586"/>
                  <a:pt x="139933" y="101498"/>
                  <a:pt x="139823" y="101608"/>
                </a:cubicBezTo>
                <a:cubicBezTo>
                  <a:pt x="139714" y="101717"/>
                  <a:pt x="139780" y="101913"/>
                  <a:pt x="139955" y="101913"/>
                </a:cubicBezTo>
                <a:close/>
                <a:moveTo>
                  <a:pt x="135126" y="102023"/>
                </a:moveTo>
                <a:cubicBezTo>
                  <a:pt x="135388" y="102023"/>
                  <a:pt x="135519" y="101717"/>
                  <a:pt x="135322" y="101520"/>
                </a:cubicBezTo>
                <a:cubicBezTo>
                  <a:pt x="135147" y="101345"/>
                  <a:pt x="134820" y="101476"/>
                  <a:pt x="134820" y="101739"/>
                </a:cubicBezTo>
                <a:cubicBezTo>
                  <a:pt x="134820" y="101892"/>
                  <a:pt x="134951" y="102023"/>
                  <a:pt x="135126" y="102023"/>
                </a:cubicBezTo>
                <a:close/>
                <a:moveTo>
                  <a:pt x="130297" y="102154"/>
                </a:moveTo>
                <a:cubicBezTo>
                  <a:pt x="130668" y="102154"/>
                  <a:pt x="130843" y="101695"/>
                  <a:pt x="130581" y="101433"/>
                </a:cubicBezTo>
                <a:cubicBezTo>
                  <a:pt x="130318" y="101171"/>
                  <a:pt x="129881" y="101367"/>
                  <a:pt x="129881" y="101739"/>
                </a:cubicBezTo>
                <a:cubicBezTo>
                  <a:pt x="129881" y="101957"/>
                  <a:pt x="130056" y="102154"/>
                  <a:pt x="130297" y="102154"/>
                </a:cubicBezTo>
                <a:close/>
                <a:moveTo>
                  <a:pt x="125467" y="102263"/>
                </a:moveTo>
                <a:cubicBezTo>
                  <a:pt x="125948" y="102263"/>
                  <a:pt x="126189" y="101673"/>
                  <a:pt x="125861" y="101345"/>
                </a:cubicBezTo>
                <a:cubicBezTo>
                  <a:pt x="125511" y="100996"/>
                  <a:pt x="124921" y="101236"/>
                  <a:pt x="124921" y="101717"/>
                </a:cubicBezTo>
                <a:cubicBezTo>
                  <a:pt x="124921" y="102023"/>
                  <a:pt x="125162" y="102263"/>
                  <a:pt x="125467" y="102263"/>
                </a:cubicBezTo>
                <a:close/>
                <a:moveTo>
                  <a:pt x="120638" y="102372"/>
                </a:moveTo>
                <a:cubicBezTo>
                  <a:pt x="121207" y="102372"/>
                  <a:pt x="121491" y="101673"/>
                  <a:pt x="121097" y="101280"/>
                </a:cubicBezTo>
                <a:cubicBezTo>
                  <a:pt x="120682" y="100865"/>
                  <a:pt x="120005" y="101171"/>
                  <a:pt x="120005" y="101739"/>
                </a:cubicBezTo>
                <a:cubicBezTo>
                  <a:pt x="120005" y="102088"/>
                  <a:pt x="120289" y="102372"/>
                  <a:pt x="120638" y="102372"/>
                </a:cubicBezTo>
                <a:close/>
                <a:moveTo>
                  <a:pt x="115809" y="102482"/>
                </a:moveTo>
                <a:cubicBezTo>
                  <a:pt x="116487" y="102482"/>
                  <a:pt x="116815" y="101673"/>
                  <a:pt x="116334" y="101192"/>
                </a:cubicBezTo>
                <a:cubicBezTo>
                  <a:pt x="115875" y="100733"/>
                  <a:pt x="115066" y="101061"/>
                  <a:pt x="115066" y="101739"/>
                </a:cubicBezTo>
                <a:cubicBezTo>
                  <a:pt x="115066" y="102154"/>
                  <a:pt x="115394" y="102482"/>
                  <a:pt x="115809" y="102482"/>
                </a:cubicBezTo>
                <a:close/>
                <a:moveTo>
                  <a:pt x="111002" y="102591"/>
                </a:moveTo>
                <a:cubicBezTo>
                  <a:pt x="111767" y="102591"/>
                  <a:pt x="112138" y="101673"/>
                  <a:pt x="111614" y="101127"/>
                </a:cubicBezTo>
                <a:cubicBezTo>
                  <a:pt x="111068" y="100581"/>
                  <a:pt x="110150" y="100974"/>
                  <a:pt x="110150" y="101739"/>
                </a:cubicBezTo>
                <a:cubicBezTo>
                  <a:pt x="110150" y="102219"/>
                  <a:pt x="110522" y="102591"/>
                  <a:pt x="111002" y="102591"/>
                </a:cubicBezTo>
                <a:close/>
                <a:moveTo>
                  <a:pt x="106173" y="102700"/>
                </a:moveTo>
                <a:cubicBezTo>
                  <a:pt x="107025" y="102700"/>
                  <a:pt x="107441" y="101673"/>
                  <a:pt x="106851" y="101061"/>
                </a:cubicBezTo>
                <a:cubicBezTo>
                  <a:pt x="106239" y="100471"/>
                  <a:pt x="105234" y="100886"/>
                  <a:pt x="105234" y="101739"/>
                </a:cubicBezTo>
                <a:cubicBezTo>
                  <a:pt x="105234" y="102263"/>
                  <a:pt x="105649" y="102700"/>
                  <a:pt x="106173" y="102700"/>
                </a:cubicBezTo>
                <a:close/>
                <a:moveTo>
                  <a:pt x="101344" y="102787"/>
                </a:moveTo>
                <a:cubicBezTo>
                  <a:pt x="102284" y="102787"/>
                  <a:pt x="102743" y="101651"/>
                  <a:pt x="102087" y="100996"/>
                </a:cubicBezTo>
                <a:cubicBezTo>
                  <a:pt x="101432" y="100340"/>
                  <a:pt x="100317" y="100799"/>
                  <a:pt x="100317" y="101739"/>
                </a:cubicBezTo>
                <a:cubicBezTo>
                  <a:pt x="100295" y="102307"/>
                  <a:pt x="100776" y="102787"/>
                  <a:pt x="101344" y="102787"/>
                </a:cubicBezTo>
                <a:close/>
                <a:moveTo>
                  <a:pt x="96537" y="102875"/>
                </a:moveTo>
                <a:cubicBezTo>
                  <a:pt x="97520" y="102875"/>
                  <a:pt x="98023" y="101651"/>
                  <a:pt x="97324" y="100952"/>
                </a:cubicBezTo>
                <a:cubicBezTo>
                  <a:pt x="96603" y="100253"/>
                  <a:pt x="95401" y="100755"/>
                  <a:pt x="95401" y="101739"/>
                </a:cubicBezTo>
                <a:cubicBezTo>
                  <a:pt x="95401" y="102372"/>
                  <a:pt x="95903" y="102875"/>
                  <a:pt x="96537" y="102875"/>
                </a:cubicBezTo>
                <a:close/>
                <a:moveTo>
                  <a:pt x="91708" y="102919"/>
                </a:moveTo>
                <a:cubicBezTo>
                  <a:pt x="92757" y="102919"/>
                  <a:pt x="93281" y="101651"/>
                  <a:pt x="92538" y="100908"/>
                </a:cubicBezTo>
                <a:cubicBezTo>
                  <a:pt x="91795" y="100165"/>
                  <a:pt x="90528" y="100690"/>
                  <a:pt x="90528" y="101739"/>
                </a:cubicBezTo>
                <a:cubicBezTo>
                  <a:pt x="90528" y="102394"/>
                  <a:pt x="91052" y="102919"/>
                  <a:pt x="91708" y="102919"/>
                </a:cubicBezTo>
                <a:close/>
                <a:moveTo>
                  <a:pt x="86879" y="102984"/>
                </a:moveTo>
                <a:cubicBezTo>
                  <a:pt x="87971" y="102984"/>
                  <a:pt x="88518" y="101651"/>
                  <a:pt x="87753" y="100865"/>
                </a:cubicBezTo>
                <a:cubicBezTo>
                  <a:pt x="86966" y="100100"/>
                  <a:pt x="85633" y="100646"/>
                  <a:pt x="85633" y="101739"/>
                </a:cubicBezTo>
                <a:cubicBezTo>
                  <a:pt x="85633" y="102416"/>
                  <a:pt x="86202" y="102984"/>
                  <a:pt x="86879" y="102984"/>
                </a:cubicBezTo>
                <a:close/>
                <a:moveTo>
                  <a:pt x="82050" y="103006"/>
                </a:moveTo>
                <a:cubicBezTo>
                  <a:pt x="83164" y="103006"/>
                  <a:pt x="83732" y="101651"/>
                  <a:pt x="82946" y="100865"/>
                </a:cubicBezTo>
                <a:cubicBezTo>
                  <a:pt x="82159" y="100056"/>
                  <a:pt x="80783" y="100624"/>
                  <a:pt x="80783" y="101739"/>
                </a:cubicBezTo>
                <a:cubicBezTo>
                  <a:pt x="80783" y="102438"/>
                  <a:pt x="81351" y="103006"/>
                  <a:pt x="82050" y="103006"/>
                </a:cubicBezTo>
                <a:close/>
                <a:moveTo>
                  <a:pt x="77221" y="103006"/>
                </a:moveTo>
                <a:cubicBezTo>
                  <a:pt x="78357" y="103006"/>
                  <a:pt x="78925" y="101629"/>
                  <a:pt x="78117" y="100843"/>
                </a:cubicBezTo>
                <a:cubicBezTo>
                  <a:pt x="77308" y="100034"/>
                  <a:pt x="75954" y="100602"/>
                  <a:pt x="75954" y="101739"/>
                </a:cubicBezTo>
                <a:cubicBezTo>
                  <a:pt x="75954" y="102438"/>
                  <a:pt x="76522" y="103006"/>
                  <a:pt x="77221" y="103006"/>
                </a:cubicBezTo>
                <a:close/>
                <a:moveTo>
                  <a:pt x="72392" y="103006"/>
                </a:moveTo>
                <a:cubicBezTo>
                  <a:pt x="73528" y="103006"/>
                  <a:pt x="74074" y="101651"/>
                  <a:pt x="73288" y="100865"/>
                </a:cubicBezTo>
                <a:cubicBezTo>
                  <a:pt x="72501" y="100056"/>
                  <a:pt x="71146" y="100624"/>
                  <a:pt x="71146" y="101739"/>
                </a:cubicBezTo>
                <a:cubicBezTo>
                  <a:pt x="71146" y="102438"/>
                  <a:pt x="71693" y="103006"/>
                  <a:pt x="72392" y="103006"/>
                </a:cubicBezTo>
                <a:close/>
                <a:moveTo>
                  <a:pt x="67563" y="102984"/>
                </a:moveTo>
                <a:cubicBezTo>
                  <a:pt x="68677" y="102984"/>
                  <a:pt x="69223" y="101651"/>
                  <a:pt x="68437" y="100865"/>
                </a:cubicBezTo>
                <a:cubicBezTo>
                  <a:pt x="67672" y="100100"/>
                  <a:pt x="66339" y="100646"/>
                  <a:pt x="66339" y="101739"/>
                </a:cubicBezTo>
                <a:cubicBezTo>
                  <a:pt x="66339" y="102416"/>
                  <a:pt x="66885" y="102984"/>
                  <a:pt x="67563" y="102984"/>
                </a:cubicBezTo>
                <a:close/>
                <a:moveTo>
                  <a:pt x="62734" y="102919"/>
                </a:moveTo>
                <a:cubicBezTo>
                  <a:pt x="63804" y="102919"/>
                  <a:pt x="64329" y="101651"/>
                  <a:pt x="63586" y="100908"/>
                </a:cubicBezTo>
                <a:cubicBezTo>
                  <a:pt x="62843" y="100165"/>
                  <a:pt x="61576" y="100690"/>
                  <a:pt x="61576" y="101739"/>
                </a:cubicBezTo>
                <a:cubicBezTo>
                  <a:pt x="61576" y="102394"/>
                  <a:pt x="62100" y="102919"/>
                  <a:pt x="62734" y="102919"/>
                </a:cubicBezTo>
                <a:close/>
                <a:moveTo>
                  <a:pt x="57927" y="102853"/>
                </a:moveTo>
                <a:cubicBezTo>
                  <a:pt x="58910" y="102853"/>
                  <a:pt x="59412" y="101651"/>
                  <a:pt x="58713" y="100952"/>
                </a:cubicBezTo>
                <a:cubicBezTo>
                  <a:pt x="58014" y="100253"/>
                  <a:pt x="56812" y="100755"/>
                  <a:pt x="56812" y="101739"/>
                </a:cubicBezTo>
                <a:cubicBezTo>
                  <a:pt x="56812" y="102350"/>
                  <a:pt x="57315" y="102853"/>
                  <a:pt x="57927" y="102853"/>
                </a:cubicBezTo>
                <a:close/>
                <a:moveTo>
                  <a:pt x="53098" y="102766"/>
                </a:moveTo>
                <a:cubicBezTo>
                  <a:pt x="54015" y="102766"/>
                  <a:pt x="54474" y="101673"/>
                  <a:pt x="53819" y="101018"/>
                </a:cubicBezTo>
                <a:cubicBezTo>
                  <a:pt x="53163" y="100362"/>
                  <a:pt x="52071" y="100821"/>
                  <a:pt x="52071" y="101739"/>
                </a:cubicBezTo>
                <a:cubicBezTo>
                  <a:pt x="52071" y="102307"/>
                  <a:pt x="52529" y="102766"/>
                  <a:pt x="53098" y="102766"/>
                </a:cubicBezTo>
                <a:close/>
                <a:moveTo>
                  <a:pt x="48268" y="102700"/>
                </a:moveTo>
                <a:cubicBezTo>
                  <a:pt x="49121" y="102700"/>
                  <a:pt x="49536" y="101673"/>
                  <a:pt x="48946" y="101061"/>
                </a:cubicBezTo>
                <a:cubicBezTo>
                  <a:pt x="48334" y="100471"/>
                  <a:pt x="47307" y="100886"/>
                  <a:pt x="47307" y="101739"/>
                </a:cubicBezTo>
                <a:cubicBezTo>
                  <a:pt x="47307" y="102263"/>
                  <a:pt x="47744" y="102700"/>
                  <a:pt x="48268" y="102700"/>
                </a:cubicBezTo>
                <a:close/>
                <a:moveTo>
                  <a:pt x="43439" y="102591"/>
                </a:moveTo>
                <a:cubicBezTo>
                  <a:pt x="44204" y="102591"/>
                  <a:pt x="44576" y="101673"/>
                  <a:pt x="44051" y="101149"/>
                </a:cubicBezTo>
                <a:cubicBezTo>
                  <a:pt x="43505" y="100602"/>
                  <a:pt x="42609" y="100996"/>
                  <a:pt x="42609" y="101739"/>
                </a:cubicBezTo>
                <a:cubicBezTo>
                  <a:pt x="42609" y="102219"/>
                  <a:pt x="42981" y="102591"/>
                  <a:pt x="43439" y="102591"/>
                </a:cubicBezTo>
                <a:close/>
                <a:moveTo>
                  <a:pt x="38610" y="102503"/>
                </a:moveTo>
                <a:cubicBezTo>
                  <a:pt x="39288" y="102503"/>
                  <a:pt x="39616" y="101695"/>
                  <a:pt x="39135" y="101214"/>
                </a:cubicBezTo>
                <a:cubicBezTo>
                  <a:pt x="38676" y="100733"/>
                  <a:pt x="37867" y="101083"/>
                  <a:pt x="37867" y="101739"/>
                </a:cubicBezTo>
                <a:cubicBezTo>
                  <a:pt x="37867" y="102154"/>
                  <a:pt x="38195" y="102482"/>
                  <a:pt x="38610" y="102503"/>
                </a:cubicBezTo>
                <a:close/>
                <a:moveTo>
                  <a:pt x="33781" y="102372"/>
                </a:moveTo>
                <a:cubicBezTo>
                  <a:pt x="34350" y="102372"/>
                  <a:pt x="34634" y="101695"/>
                  <a:pt x="34240" y="101302"/>
                </a:cubicBezTo>
                <a:cubicBezTo>
                  <a:pt x="33847" y="100908"/>
                  <a:pt x="33170" y="101192"/>
                  <a:pt x="33170" y="101739"/>
                </a:cubicBezTo>
                <a:cubicBezTo>
                  <a:pt x="33170" y="102088"/>
                  <a:pt x="33454" y="102372"/>
                  <a:pt x="33781" y="102372"/>
                </a:cubicBezTo>
                <a:close/>
                <a:moveTo>
                  <a:pt x="28974" y="102263"/>
                </a:moveTo>
                <a:cubicBezTo>
                  <a:pt x="29433" y="102263"/>
                  <a:pt x="29673" y="101695"/>
                  <a:pt x="29346" y="101367"/>
                </a:cubicBezTo>
                <a:cubicBezTo>
                  <a:pt x="28996" y="101039"/>
                  <a:pt x="28450" y="101280"/>
                  <a:pt x="28450" y="101739"/>
                </a:cubicBezTo>
                <a:cubicBezTo>
                  <a:pt x="28450" y="102023"/>
                  <a:pt x="28668" y="102263"/>
                  <a:pt x="28974" y="102263"/>
                </a:cubicBezTo>
                <a:close/>
                <a:moveTo>
                  <a:pt x="24145" y="102154"/>
                </a:moveTo>
                <a:cubicBezTo>
                  <a:pt x="24495" y="102154"/>
                  <a:pt x="24670" y="101717"/>
                  <a:pt x="24429" y="101455"/>
                </a:cubicBezTo>
                <a:cubicBezTo>
                  <a:pt x="24167" y="101214"/>
                  <a:pt x="23730" y="101389"/>
                  <a:pt x="23730" y="101739"/>
                </a:cubicBezTo>
                <a:cubicBezTo>
                  <a:pt x="23730" y="101957"/>
                  <a:pt x="23927" y="102154"/>
                  <a:pt x="24145" y="102154"/>
                </a:cubicBezTo>
                <a:close/>
                <a:moveTo>
                  <a:pt x="19316" y="102023"/>
                </a:moveTo>
                <a:cubicBezTo>
                  <a:pt x="19556" y="102023"/>
                  <a:pt x="19688" y="101739"/>
                  <a:pt x="19513" y="101564"/>
                </a:cubicBezTo>
                <a:cubicBezTo>
                  <a:pt x="19338" y="101389"/>
                  <a:pt x="19032" y="101498"/>
                  <a:pt x="19032" y="101760"/>
                </a:cubicBezTo>
                <a:cubicBezTo>
                  <a:pt x="19032" y="101913"/>
                  <a:pt x="19163" y="102023"/>
                  <a:pt x="19316" y="102023"/>
                </a:cubicBezTo>
                <a:close/>
                <a:moveTo>
                  <a:pt x="14487" y="101913"/>
                </a:moveTo>
                <a:cubicBezTo>
                  <a:pt x="14575" y="101913"/>
                  <a:pt x="14640" y="101826"/>
                  <a:pt x="14640" y="101739"/>
                </a:cubicBezTo>
                <a:cubicBezTo>
                  <a:pt x="14640" y="101651"/>
                  <a:pt x="14575" y="101586"/>
                  <a:pt x="14487" y="101586"/>
                </a:cubicBezTo>
                <a:cubicBezTo>
                  <a:pt x="14400" y="101586"/>
                  <a:pt x="14334" y="101651"/>
                  <a:pt x="14334" y="101739"/>
                </a:cubicBezTo>
                <a:cubicBezTo>
                  <a:pt x="14334" y="101826"/>
                  <a:pt x="14400" y="101913"/>
                  <a:pt x="14487" y="101913"/>
                </a:cubicBezTo>
                <a:close/>
                <a:moveTo>
                  <a:pt x="9658" y="101782"/>
                </a:moveTo>
                <a:cubicBezTo>
                  <a:pt x="9724" y="101782"/>
                  <a:pt x="9724" y="101695"/>
                  <a:pt x="9658" y="101695"/>
                </a:cubicBezTo>
                <a:cubicBezTo>
                  <a:pt x="9614" y="101695"/>
                  <a:pt x="9614" y="101782"/>
                  <a:pt x="9658" y="101782"/>
                </a:cubicBezTo>
                <a:close/>
                <a:moveTo>
                  <a:pt x="149613" y="96931"/>
                </a:moveTo>
                <a:cubicBezTo>
                  <a:pt x="149635" y="96931"/>
                  <a:pt x="149635" y="96888"/>
                  <a:pt x="149613" y="96888"/>
                </a:cubicBezTo>
                <a:cubicBezTo>
                  <a:pt x="149591" y="96888"/>
                  <a:pt x="149591" y="96931"/>
                  <a:pt x="149613" y="96931"/>
                </a:cubicBezTo>
                <a:close/>
                <a:moveTo>
                  <a:pt x="144784" y="97019"/>
                </a:moveTo>
                <a:cubicBezTo>
                  <a:pt x="144958" y="97019"/>
                  <a:pt x="144674" y="96735"/>
                  <a:pt x="144674" y="96910"/>
                </a:cubicBezTo>
                <a:cubicBezTo>
                  <a:pt x="144674" y="96975"/>
                  <a:pt x="144718" y="97019"/>
                  <a:pt x="144784" y="97019"/>
                </a:cubicBezTo>
                <a:close/>
                <a:moveTo>
                  <a:pt x="139955" y="97128"/>
                </a:moveTo>
                <a:cubicBezTo>
                  <a:pt x="140151" y="97128"/>
                  <a:pt x="140261" y="96888"/>
                  <a:pt x="140108" y="96735"/>
                </a:cubicBezTo>
                <a:cubicBezTo>
                  <a:pt x="139976" y="96604"/>
                  <a:pt x="139736" y="96713"/>
                  <a:pt x="139736" y="96910"/>
                </a:cubicBezTo>
                <a:cubicBezTo>
                  <a:pt x="139736" y="97041"/>
                  <a:pt x="139823" y="97128"/>
                  <a:pt x="139955" y="97128"/>
                </a:cubicBezTo>
                <a:close/>
                <a:moveTo>
                  <a:pt x="135126" y="97281"/>
                </a:moveTo>
                <a:cubicBezTo>
                  <a:pt x="135453" y="97259"/>
                  <a:pt x="135606" y="96888"/>
                  <a:pt x="135388" y="96647"/>
                </a:cubicBezTo>
                <a:cubicBezTo>
                  <a:pt x="135169" y="96429"/>
                  <a:pt x="134776" y="96582"/>
                  <a:pt x="134776" y="96910"/>
                </a:cubicBezTo>
                <a:cubicBezTo>
                  <a:pt x="134776" y="97106"/>
                  <a:pt x="134929" y="97281"/>
                  <a:pt x="135126" y="97281"/>
                </a:cubicBezTo>
                <a:close/>
                <a:moveTo>
                  <a:pt x="130297" y="97412"/>
                </a:moveTo>
                <a:cubicBezTo>
                  <a:pt x="130755" y="97390"/>
                  <a:pt x="130952" y="96866"/>
                  <a:pt x="130646" y="96560"/>
                </a:cubicBezTo>
                <a:cubicBezTo>
                  <a:pt x="130340" y="96254"/>
                  <a:pt x="129816" y="96473"/>
                  <a:pt x="129816" y="96910"/>
                </a:cubicBezTo>
                <a:cubicBezTo>
                  <a:pt x="129816" y="97172"/>
                  <a:pt x="130034" y="97412"/>
                  <a:pt x="130297" y="97412"/>
                </a:cubicBezTo>
                <a:close/>
                <a:moveTo>
                  <a:pt x="125489" y="97521"/>
                </a:moveTo>
                <a:cubicBezTo>
                  <a:pt x="126036" y="97521"/>
                  <a:pt x="126298" y="96866"/>
                  <a:pt x="125905" y="96473"/>
                </a:cubicBezTo>
                <a:cubicBezTo>
                  <a:pt x="125533" y="96079"/>
                  <a:pt x="124856" y="96363"/>
                  <a:pt x="124856" y="96910"/>
                </a:cubicBezTo>
                <a:cubicBezTo>
                  <a:pt x="124856" y="97237"/>
                  <a:pt x="125140" y="97521"/>
                  <a:pt x="125489" y="97521"/>
                </a:cubicBezTo>
                <a:close/>
                <a:moveTo>
                  <a:pt x="120660" y="97631"/>
                </a:moveTo>
                <a:cubicBezTo>
                  <a:pt x="121294" y="97631"/>
                  <a:pt x="121622" y="96844"/>
                  <a:pt x="121163" y="96385"/>
                </a:cubicBezTo>
                <a:cubicBezTo>
                  <a:pt x="120704" y="95948"/>
                  <a:pt x="119939" y="96254"/>
                  <a:pt x="119939" y="96910"/>
                </a:cubicBezTo>
                <a:cubicBezTo>
                  <a:pt x="119939" y="97303"/>
                  <a:pt x="120245" y="97631"/>
                  <a:pt x="120660" y="97631"/>
                </a:cubicBezTo>
                <a:close/>
                <a:moveTo>
                  <a:pt x="115831" y="97762"/>
                </a:moveTo>
                <a:cubicBezTo>
                  <a:pt x="116574" y="97740"/>
                  <a:pt x="116968" y="96844"/>
                  <a:pt x="116421" y="96320"/>
                </a:cubicBezTo>
                <a:cubicBezTo>
                  <a:pt x="115897" y="95773"/>
                  <a:pt x="114979" y="96145"/>
                  <a:pt x="114979" y="96910"/>
                </a:cubicBezTo>
                <a:cubicBezTo>
                  <a:pt x="114979" y="97368"/>
                  <a:pt x="115372" y="97762"/>
                  <a:pt x="115831" y="97762"/>
                </a:cubicBezTo>
                <a:close/>
                <a:moveTo>
                  <a:pt x="111002" y="97849"/>
                </a:moveTo>
                <a:cubicBezTo>
                  <a:pt x="111854" y="97849"/>
                  <a:pt x="112270" y="96844"/>
                  <a:pt x="111680" y="96232"/>
                </a:cubicBezTo>
                <a:cubicBezTo>
                  <a:pt x="111068" y="95642"/>
                  <a:pt x="110041" y="96057"/>
                  <a:pt x="110041" y="96910"/>
                </a:cubicBezTo>
                <a:cubicBezTo>
                  <a:pt x="110041" y="97434"/>
                  <a:pt x="110478" y="97849"/>
                  <a:pt x="111002" y="97849"/>
                </a:cubicBezTo>
                <a:close/>
                <a:moveTo>
                  <a:pt x="106173" y="97958"/>
                </a:moveTo>
                <a:cubicBezTo>
                  <a:pt x="107113" y="97958"/>
                  <a:pt x="107594" y="96822"/>
                  <a:pt x="106916" y="96167"/>
                </a:cubicBezTo>
                <a:cubicBezTo>
                  <a:pt x="106261" y="95489"/>
                  <a:pt x="105124" y="95970"/>
                  <a:pt x="105124" y="96910"/>
                </a:cubicBezTo>
                <a:cubicBezTo>
                  <a:pt x="105124" y="97500"/>
                  <a:pt x="105583" y="97958"/>
                  <a:pt x="106173" y="97958"/>
                </a:cubicBezTo>
                <a:close/>
                <a:moveTo>
                  <a:pt x="101344" y="98046"/>
                </a:moveTo>
                <a:cubicBezTo>
                  <a:pt x="102371" y="98046"/>
                  <a:pt x="102896" y="96822"/>
                  <a:pt x="102153" y="96101"/>
                </a:cubicBezTo>
                <a:cubicBezTo>
                  <a:pt x="101432" y="95380"/>
                  <a:pt x="100208" y="95883"/>
                  <a:pt x="100208" y="96910"/>
                </a:cubicBezTo>
                <a:cubicBezTo>
                  <a:pt x="100208" y="97543"/>
                  <a:pt x="100710" y="98046"/>
                  <a:pt x="101344" y="98046"/>
                </a:cubicBezTo>
                <a:close/>
                <a:moveTo>
                  <a:pt x="96515" y="98155"/>
                </a:moveTo>
                <a:cubicBezTo>
                  <a:pt x="97630" y="98155"/>
                  <a:pt x="98198" y="96800"/>
                  <a:pt x="97411" y="96036"/>
                </a:cubicBezTo>
                <a:cubicBezTo>
                  <a:pt x="96624" y="95249"/>
                  <a:pt x="95270" y="95795"/>
                  <a:pt x="95270" y="96910"/>
                </a:cubicBezTo>
                <a:cubicBezTo>
                  <a:pt x="95291" y="97587"/>
                  <a:pt x="95838" y="98155"/>
                  <a:pt x="96515" y="98155"/>
                </a:cubicBezTo>
                <a:close/>
                <a:moveTo>
                  <a:pt x="91708" y="98221"/>
                </a:moveTo>
                <a:cubicBezTo>
                  <a:pt x="92866" y="98221"/>
                  <a:pt x="93456" y="96800"/>
                  <a:pt x="92626" y="95970"/>
                </a:cubicBezTo>
                <a:cubicBezTo>
                  <a:pt x="91795" y="95162"/>
                  <a:pt x="90397" y="95730"/>
                  <a:pt x="90397" y="96910"/>
                </a:cubicBezTo>
                <a:cubicBezTo>
                  <a:pt x="90397" y="97631"/>
                  <a:pt x="90965" y="98221"/>
                  <a:pt x="91708" y="98221"/>
                </a:cubicBezTo>
                <a:close/>
                <a:moveTo>
                  <a:pt x="86879" y="98264"/>
                </a:moveTo>
                <a:cubicBezTo>
                  <a:pt x="88081" y="98264"/>
                  <a:pt x="88693" y="96800"/>
                  <a:pt x="87840" y="95948"/>
                </a:cubicBezTo>
                <a:cubicBezTo>
                  <a:pt x="86988" y="95074"/>
                  <a:pt x="85502" y="95686"/>
                  <a:pt x="85502" y="96910"/>
                </a:cubicBezTo>
                <a:cubicBezTo>
                  <a:pt x="85502" y="97653"/>
                  <a:pt x="86114" y="98264"/>
                  <a:pt x="86879" y="98264"/>
                </a:cubicBezTo>
                <a:close/>
                <a:moveTo>
                  <a:pt x="82050" y="98308"/>
                </a:moveTo>
                <a:cubicBezTo>
                  <a:pt x="83295" y="98308"/>
                  <a:pt x="83907" y="96800"/>
                  <a:pt x="83033" y="95926"/>
                </a:cubicBezTo>
                <a:cubicBezTo>
                  <a:pt x="82159" y="95052"/>
                  <a:pt x="80651" y="95664"/>
                  <a:pt x="80651" y="96910"/>
                </a:cubicBezTo>
                <a:cubicBezTo>
                  <a:pt x="80651" y="97674"/>
                  <a:pt x="81285" y="98308"/>
                  <a:pt x="82050" y="98308"/>
                </a:cubicBezTo>
                <a:close/>
                <a:moveTo>
                  <a:pt x="77221" y="98308"/>
                </a:moveTo>
                <a:cubicBezTo>
                  <a:pt x="78466" y="98308"/>
                  <a:pt x="79100" y="96778"/>
                  <a:pt x="78204" y="95904"/>
                </a:cubicBezTo>
                <a:cubicBezTo>
                  <a:pt x="77330" y="95009"/>
                  <a:pt x="75801" y="95664"/>
                  <a:pt x="75822" y="96910"/>
                </a:cubicBezTo>
                <a:cubicBezTo>
                  <a:pt x="75822" y="97696"/>
                  <a:pt x="76456" y="98308"/>
                  <a:pt x="77221" y="98308"/>
                </a:cubicBezTo>
                <a:close/>
                <a:moveTo>
                  <a:pt x="72392" y="98308"/>
                </a:moveTo>
                <a:cubicBezTo>
                  <a:pt x="73637" y="98308"/>
                  <a:pt x="74249" y="96800"/>
                  <a:pt x="73375" y="95926"/>
                </a:cubicBezTo>
                <a:cubicBezTo>
                  <a:pt x="72501" y="95052"/>
                  <a:pt x="70993" y="95664"/>
                  <a:pt x="70993" y="96910"/>
                </a:cubicBezTo>
                <a:cubicBezTo>
                  <a:pt x="70993" y="97674"/>
                  <a:pt x="71627" y="98308"/>
                  <a:pt x="72392" y="98308"/>
                </a:cubicBezTo>
                <a:close/>
                <a:moveTo>
                  <a:pt x="67563" y="98264"/>
                </a:moveTo>
                <a:cubicBezTo>
                  <a:pt x="68786" y="98264"/>
                  <a:pt x="69376" y="96800"/>
                  <a:pt x="68524" y="95948"/>
                </a:cubicBezTo>
                <a:cubicBezTo>
                  <a:pt x="67672" y="95096"/>
                  <a:pt x="66208" y="95708"/>
                  <a:pt x="66208" y="96910"/>
                </a:cubicBezTo>
                <a:cubicBezTo>
                  <a:pt x="66208" y="97653"/>
                  <a:pt x="66820" y="98264"/>
                  <a:pt x="67563" y="98264"/>
                </a:cubicBezTo>
                <a:close/>
                <a:moveTo>
                  <a:pt x="62756" y="98221"/>
                </a:moveTo>
                <a:cubicBezTo>
                  <a:pt x="63914" y="98221"/>
                  <a:pt x="64482" y="96822"/>
                  <a:pt x="63673" y="96014"/>
                </a:cubicBezTo>
                <a:cubicBezTo>
                  <a:pt x="62843" y="95183"/>
                  <a:pt x="61445" y="95773"/>
                  <a:pt x="61445" y="96931"/>
                </a:cubicBezTo>
                <a:cubicBezTo>
                  <a:pt x="61445" y="97631"/>
                  <a:pt x="62035" y="98221"/>
                  <a:pt x="62756" y="98221"/>
                </a:cubicBezTo>
                <a:close/>
                <a:moveTo>
                  <a:pt x="57927" y="98155"/>
                </a:moveTo>
                <a:cubicBezTo>
                  <a:pt x="59019" y="98155"/>
                  <a:pt x="59565" y="96822"/>
                  <a:pt x="58801" y="96057"/>
                </a:cubicBezTo>
                <a:cubicBezTo>
                  <a:pt x="58014" y="95271"/>
                  <a:pt x="56681" y="95817"/>
                  <a:pt x="56681" y="96931"/>
                </a:cubicBezTo>
                <a:cubicBezTo>
                  <a:pt x="56681" y="97609"/>
                  <a:pt x="57249" y="98155"/>
                  <a:pt x="57927" y="98155"/>
                </a:cubicBezTo>
                <a:close/>
                <a:moveTo>
                  <a:pt x="53098" y="98068"/>
                </a:moveTo>
                <a:cubicBezTo>
                  <a:pt x="54125" y="98068"/>
                  <a:pt x="54627" y="96822"/>
                  <a:pt x="53906" y="96101"/>
                </a:cubicBezTo>
                <a:cubicBezTo>
                  <a:pt x="53185" y="95380"/>
                  <a:pt x="51939" y="95904"/>
                  <a:pt x="51939" y="96931"/>
                </a:cubicBezTo>
                <a:cubicBezTo>
                  <a:pt x="51939" y="97565"/>
                  <a:pt x="52464" y="98068"/>
                  <a:pt x="53098" y="98068"/>
                </a:cubicBezTo>
                <a:close/>
                <a:moveTo>
                  <a:pt x="48268" y="97958"/>
                </a:moveTo>
                <a:cubicBezTo>
                  <a:pt x="49208" y="97958"/>
                  <a:pt x="49667" y="96822"/>
                  <a:pt x="49011" y="96167"/>
                </a:cubicBezTo>
                <a:cubicBezTo>
                  <a:pt x="48356" y="95511"/>
                  <a:pt x="47220" y="95970"/>
                  <a:pt x="47220" y="96910"/>
                </a:cubicBezTo>
                <a:cubicBezTo>
                  <a:pt x="47220" y="97478"/>
                  <a:pt x="47700" y="97958"/>
                  <a:pt x="48268" y="97958"/>
                </a:cubicBezTo>
                <a:close/>
                <a:moveTo>
                  <a:pt x="43439" y="97849"/>
                </a:moveTo>
                <a:cubicBezTo>
                  <a:pt x="44292" y="97871"/>
                  <a:pt x="44729" y="96844"/>
                  <a:pt x="44117" y="96232"/>
                </a:cubicBezTo>
                <a:cubicBezTo>
                  <a:pt x="43527" y="95620"/>
                  <a:pt x="42500" y="96057"/>
                  <a:pt x="42500" y="96910"/>
                </a:cubicBezTo>
                <a:cubicBezTo>
                  <a:pt x="42500" y="97434"/>
                  <a:pt x="42915" y="97871"/>
                  <a:pt x="43439" y="97871"/>
                </a:cubicBezTo>
                <a:close/>
                <a:moveTo>
                  <a:pt x="38610" y="97740"/>
                </a:moveTo>
                <a:cubicBezTo>
                  <a:pt x="39353" y="97740"/>
                  <a:pt x="39703" y="96844"/>
                  <a:pt x="39200" y="96341"/>
                </a:cubicBezTo>
                <a:cubicBezTo>
                  <a:pt x="38676" y="95817"/>
                  <a:pt x="37802" y="96189"/>
                  <a:pt x="37802" y="96910"/>
                </a:cubicBezTo>
                <a:cubicBezTo>
                  <a:pt x="37802" y="97368"/>
                  <a:pt x="38173" y="97740"/>
                  <a:pt x="38610" y="97740"/>
                </a:cubicBezTo>
                <a:close/>
                <a:moveTo>
                  <a:pt x="33781" y="97631"/>
                </a:moveTo>
                <a:cubicBezTo>
                  <a:pt x="34437" y="97631"/>
                  <a:pt x="34765" y="96844"/>
                  <a:pt x="34306" y="96385"/>
                </a:cubicBezTo>
                <a:cubicBezTo>
                  <a:pt x="33847" y="95926"/>
                  <a:pt x="33060" y="96254"/>
                  <a:pt x="33060" y="96910"/>
                </a:cubicBezTo>
                <a:cubicBezTo>
                  <a:pt x="33060" y="97303"/>
                  <a:pt x="33388" y="97631"/>
                  <a:pt x="33781" y="97631"/>
                </a:cubicBezTo>
                <a:close/>
                <a:moveTo>
                  <a:pt x="28974" y="97500"/>
                </a:moveTo>
                <a:cubicBezTo>
                  <a:pt x="29499" y="97500"/>
                  <a:pt x="29783" y="96866"/>
                  <a:pt x="29389" y="96473"/>
                </a:cubicBezTo>
                <a:cubicBezTo>
                  <a:pt x="29018" y="96101"/>
                  <a:pt x="28362" y="96363"/>
                  <a:pt x="28362" y="96910"/>
                </a:cubicBezTo>
                <a:cubicBezTo>
                  <a:pt x="28362" y="97237"/>
                  <a:pt x="28625" y="97500"/>
                  <a:pt x="28974" y="97500"/>
                </a:cubicBezTo>
                <a:close/>
                <a:moveTo>
                  <a:pt x="24145" y="97412"/>
                </a:moveTo>
                <a:cubicBezTo>
                  <a:pt x="24560" y="97412"/>
                  <a:pt x="24779" y="96888"/>
                  <a:pt x="24473" y="96582"/>
                </a:cubicBezTo>
                <a:cubicBezTo>
                  <a:pt x="24189" y="96276"/>
                  <a:pt x="23664" y="96494"/>
                  <a:pt x="23664" y="96910"/>
                </a:cubicBezTo>
                <a:cubicBezTo>
                  <a:pt x="23643" y="97194"/>
                  <a:pt x="23861" y="97412"/>
                  <a:pt x="24145" y="97412"/>
                </a:cubicBezTo>
                <a:close/>
                <a:moveTo>
                  <a:pt x="19316" y="97259"/>
                </a:moveTo>
                <a:cubicBezTo>
                  <a:pt x="19622" y="97259"/>
                  <a:pt x="19775" y="96888"/>
                  <a:pt x="19556" y="96669"/>
                </a:cubicBezTo>
                <a:cubicBezTo>
                  <a:pt x="19338" y="96451"/>
                  <a:pt x="18967" y="96604"/>
                  <a:pt x="18967" y="96931"/>
                </a:cubicBezTo>
                <a:cubicBezTo>
                  <a:pt x="18967" y="97106"/>
                  <a:pt x="19119" y="97259"/>
                  <a:pt x="19316" y="97259"/>
                </a:cubicBezTo>
                <a:close/>
                <a:moveTo>
                  <a:pt x="14487" y="97128"/>
                </a:moveTo>
                <a:cubicBezTo>
                  <a:pt x="14684" y="97128"/>
                  <a:pt x="14793" y="96888"/>
                  <a:pt x="14640" y="96735"/>
                </a:cubicBezTo>
                <a:cubicBezTo>
                  <a:pt x="14509" y="96604"/>
                  <a:pt x="14269" y="96713"/>
                  <a:pt x="14269" y="96910"/>
                </a:cubicBezTo>
                <a:cubicBezTo>
                  <a:pt x="14269" y="97019"/>
                  <a:pt x="14356" y="97128"/>
                  <a:pt x="14487" y="97128"/>
                </a:cubicBezTo>
                <a:close/>
                <a:moveTo>
                  <a:pt x="9658" y="96997"/>
                </a:moveTo>
                <a:cubicBezTo>
                  <a:pt x="9724" y="96997"/>
                  <a:pt x="9767" y="96953"/>
                  <a:pt x="9767" y="96910"/>
                </a:cubicBezTo>
                <a:cubicBezTo>
                  <a:pt x="9767" y="96844"/>
                  <a:pt x="9724" y="96800"/>
                  <a:pt x="9658" y="96822"/>
                </a:cubicBezTo>
                <a:cubicBezTo>
                  <a:pt x="9614" y="96822"/>
                  <a:pt x="9571" y="96844"/>
                  <a:pt x="9571" y="96910"/>
                </a:cubicBezTo>
                <a:cubicBezTo>
                  <a:pt x="9571" y="96953"/>
                  <a:pt x="9614" y="96997"/>
                  <a:pt x="9658" y="96997"/>
                </a:cubicBezTo>
                <a:close/>
                <a:moveTo>
                  <a:pt x="149613" y="92102"/>
                </a:moveTo>
                <a:cubicBezTo>
                  <a:pt x="149613" y="92102"/>
                  <a:pt x="149635" y="92102"/>
                  <a:pt x="149635" y="92081"/>
                </a:cubicBezTo>
                <a:cubicBezTo>
                  <a:pt x="149635" y="92059"/>
                  <a:pt x="149613" y="92059"/>
                  <a:pt x="149613" y="92059"/>
                </a:cubicBezTo>
                <a:cubicBezTo>
                  <a:pt x="149591" y="92059"/>
                  <a:pt x="149569" y="92059"/>
                  <a:pt x="149591" y="92081"/>
                </a:cubicBezTo>
                <a:cubicBezTo>
                  <a:pt x="149569" y="92102"/>
                  <a:pt x="149591" y="92102"/>
                  <a:pt x="149613" y="92102"/>
                </a:cubicBezTo>
                <a:close/>
                <a:moveTo>
                  <a:pt x="144784" y="92233"/>
                </a:moveTo>
                <a:cubicBezTo>
                  <a:pt x="144871" y="92233"/>
                  <a:pt x="144937" y="92168"/>
                  <a:pt x="144937" y="92081"/>
                </a:cubicBezTo>
                <a:cubicBezTo>
                  <a:pt x="144937" y="91862"/>
                  <a:pt x="144631" y="91862"/>
                  <a:pt x="144631" y="92081"/>
                </a:cubicBezTo>
                <a:cubicBezTo>
                  <a:pt x="144631" y="92168"/>
                  <a:pt x="144696" y="92233"/>
                  <a:pt x="144784" y="92233"/>
                </a:cubicBezTo>
                <a:close/>
                <a:moveTo>
                  <a:pt x="139955" y="92365"/>
                </a:moveTo>
                <a:cubicBezTo>
                  <a:pt x="140217" y="92365"/>
                  <a:pt x="140348" y="92059"/>
                  <a:pt x="140173" y="91862"/>
                </a:cubicBezTo>
                <a:cubicBezTo>
                  <a:pt x="139976" y="91687"/>
                  <a:pt x="139671" y="91818"/>
                  <a:pt x="139671" y="92081"/>
                </a:cubicBezTo>
                <a:cubicBezTo>
                  <a:pt x="139671" y="92233"/>
                  <a:pt x="139802" y="92365"/>
                  <a:pt x="139955" y="92365"/>
                </a:cubicBezTo>
                <a:close/>
                <a:moveTo>
                  <a:pt x="135126" y="92518"/>
                </a:moveTo>
                <a:cubicBezTo>
                  <a:pt x="135519" y="92496"/>
                  <a:pt x="135694" y="92037"/>
                  <a:pt x="135431" y="91775"/>
                </a:cubicBezTo>
                <a:cubicBezTo>
                  <a:pt x="135169" y="91512"/>
                  <a:pt x="134710" y="91687"/>
                  <a:pt x="134710" y="92081"/>
                </a:cubicBezTo>
                <a:cubicBezTo>
                  <a:pt x="134710" y="92321"/>
                  <a:pt x="134885" y="92496"/>
                  <a:pt x="135126" y="92518"/>
                </a:cubicBezTo>
                <a:close/>
                <a:moveTo>
                  <a:pt x="130297" y="92627"/>
                </a:moveTo>
                <a:cubicBezTo>
                  <a:pt x="130799" y="92627"/>
                  <a:pt x="131039" y="92037"/>
                  <a:pt x="130690" y="91687"/>
                </a:cubicBezTo>
                <a:cubicBezTo>
                  <a:pt x="130340" y="91359"/>
                  <a:pt x="129750" y="91600"/>
                  <a:pt x="129750" y="92081"/>
                </a:cubicBezTo>
                <a:cubicBezTo>
                  <a:pt x="129750" y="92386"/>
                  <a:pt x="130012" y="92627"/>
                  <a:pt x="130297" y="92627"/>
                </a:cubicBezTo>
                <a:close/>
                <a:moveTo>
                  <a:pt x="125489" y="92758"/>
                </a:moveTo>
                <a:cubicBezTo>
                  <a:pt x="126079" y="92758"/>
                  <a:pt x="126385" y="92015"/>
                  <a:pt x="125970" y="91600"/>
                </a:cubicBezTo>
                <a:cubicBezTo>
                  <a:pt x="125533" y="91163"/>
                  <a:pt x="124790" y="91469"/>
                  <a:pt x="124790" y="92081"/>
                </a:cubicBezTo>
                <a:cubicBezTo>
                  <a:pt x="124790" y="92452"/>
                  <a:pt x="125096" y="92758"/>
                  <a:pt x="125489" y="92758"/>
                </a:cubicBezTo>
                <a:close/>
                <a:moveTo>
                  <a:pt x="120660" y="92889"/>
                </a:moveTo>
                <a:cubicBezTo>
                  <a:pt x="121360" y="92889"/>
                  <a:pt x="121731" y="92037"/>
                  <a:pt x="121228" y="91512"/>
                </a:cubicBezTo>
                <a:cubicBezTo>
                  <a:pt x="120726" y="91010"/>
                  <a:pt x="119874" y="91359"/>
                  <a:pt x="119852" y="92059"/>
                </a:cubicBezTo>
                <a:cubicBezTo>
                  <a:pt x="119830" y="92518"/>
                  <a:pt x="120201" y="92889"/>
                  <a:pt x="120660" y="92889"/>
                </a:cubicBezTo>
                <a:close/>
                <a:moveTo>
                  <a:pt x="115831" y="92998"/>
                </a:moveTo>
                <a:cubicBezTo>
                  <a:pt x="116640" y="92998"/>
                  <a:pt x="117055" y="92015"/>
                  <a:pt x="116487" y="91425"/>
                </a:cubicBezTo>
                <a:cubicBezTo>
                  <a:pt x="115897" y="90835"/>
                  <a:pt x="114914" y="91250"/>
                  <a:pt x="114914" y="92081"/>
                </a:cubicBezTo>
                <a:cubicBezTo>
                  <a:pt x="114892" y="92583"/>
                  <a:pt x="115307" y="92998"/>
                  <a:pt x="115831" y="92998"/>
                </a:cubicBezTo>
                <a:close/>
                <a:moveTo>
                  <a:pt x="111002" y="93129"/>
                </a:moveTo>
                <a:cubicBezTo>
                  <a:pt x="111942" y="93129"/>
                  <a:pt x="112401" y="91993"/>
                  <a:pt x="111745" y="91338"/>
                </a:cubicBezTo>
                <a:cubicBezTo>
                  <a:pt x="111090" y="90682"/>
                  <a:pt x="109953" y="91141"/>
                  <a:pt x="109953" y="92081"/>
                </a:cubicBezTo>
                <a:cubicBezTo>
                  <a:pt x="109953" y="92649"/>
                  <a:pt x="110434" y="93129"/>
                  <a:pt x="111002" y="93129"/>
                </a:cubicBezTo>
                <a:close/>
                <a:moveTo>
                  <a:pt x="106173" y="93239"/>
                </a:moveTo>
                <a:cubicBezTo>
                  <a:pt x="107200" y="93239"/>
                  <a:pt x="107725" y="91993"/>
                  <a:pt x="106982" y="91272"/>
                </a:cubicBezTo>
                <a:cubicBezTo>
                  <a:pt x="106261" y="90529"/>
                  <a:pt x="105015" y="91054"/>
                  <a:pt x="105015" y="92081"/>
                </a:cubicBezTo>
                <a:cubicBezTo>
                  <a:pt x="105015" y="92714"/>
                  <a:pt x="105540" y="93239"/>
                  <a:pt x="106173" y="93239"/>
                </a:cubicBezTo>
                <a:close/>
                <a:moveTo>
                  <a:pt x="101344" y="93326"/>
                </a:moveTo>
                <a:cubicBezTo>
                  <a:pt x="102480" y="93326"/>
                  <a:pt x="103027" y="91971"/>
                  <a:pt x="102240" y="91185"/>
                </a:cubicBezTo>
                <a:cubicBezTo>
                  <a:pt x="101453" y="90398"/>
                  <a:pt x="100099" y="90966"/>
                  <a:pt x="100099" y="92081"/>
                </a:cubicBezTo>
                <a:cubicBezTo>
                  <a:pt x="100099" y="92780"/>
                  <a:pt x="100645" y="93326"/>
                  <a:pt x="101344" y="93326"/>
                </a:cubicBezTo>
                <a:close/>
                <a:moveTo>
                  <a:pt x="96515" y="93435"/>
                </a:moveTo>
                <a:cubicBezTo>
                  <a:pt x="97739" y="93435"/>
                  <a:pt x="98372" y="91971"/>
                  <a:pt x="97520" y="91097"/>
                </a:cubicBezTo>
                <a:cubicBezTo>
                  <a:pt x="96646" y="90245"/>
                  <a:pt x="95182" y="90835"/>
                  <a:pt x="95182" y="92059"/>
                </a:cubicBezTo>
                <a:cubicBezTo>
                  <a:pt x="95160" y="92823"/>
                  <a:pt x="95772" y="93435"/>
                  <a:pt x="96515" y="93435"/>
                </a:cubicBezTo>
                <a:close/>
                <a:moveTo>
                  <a:pt x="91708" y="93501"/>
                </a:moveTo>
                <a:cubicBezTo>
                  <a:pt x="92975" y="93501"/>
                  <a:pt x="93609" y="91971"/>
                  <a:pt x="92713" y="91075"/>
                </a:cubicBezTo>
                <a:cubicBezTo>
                  <a:pt x="91817" y="90158"/>
                  <a:pt x="90266" y="90813"/>
                  <a:pt x="90266" y="92081"/>
                </a:cubicBezTo>
                <a:cubicBezTo>
                  <a:pt x="90266" y="92867"/>
                  <a:pt x="90899" y="93501"/>
                  <a:pt x="91708" y="93501"/>
                </a:cubicBezTo>
                <a:close/>
                <a:moveTo>
                  <a:pt x="86879" y="93566"/>
                </a:moveTo>
                <a:cubicBezTo>
                  <a:pt x="88212" y="93566"/>
                  <a:pt x="88889" y="91971"/>
                  <a:pt x="87928" y="91010"/>
                </a:cubicBezTo>
                <a:cubicBezTo>
                  <a:pt x="86988" y="90070"/>
                  <a:pt x="85371" y="90748"/>
                  <a:pt x="85371" y="92081"/>
                </a:cubicBezTo>
                <a:cubicBezTo>
                  <a:pt x="85371" y="92911"/>
                  <a:pt x="86049" y="93566"/>
                  <a:pt x="86879" y="93566"/>
                </a:cubicBezTo>
                <a:close/>
                <a:moveTo>
                  <a:pt x="82050" y="93610"/>
                </a:moveTo>
                <a:cubicBezTo>
                  <a:pt x="83426" y="93610"/>
                  <a:pt x="84104" y="91949"/>
                  <a:pt x="83142" y="90988"/>
                </a:cubicBezTo>
                <a:cubicBezTo>
                  <a:pt x="82159" y="90027"/>
                  <a:pt x="80498" y="90704"/>
                  <a:pt x="80498" y="92081"/>
                </a:cubicBezTo>
                <a:cubicBezTo>
                  <a:pt x="80498" y="92933"/>
                  <a:pt x="81198" y="93610"/>
                  <a:pt x="82050" y="93610"/>
                </a:cubicBezTo>
                <a:close/>
                <a:moveTo>
                  <a:pt x="77221" y="93632"/>
                </a:moveTo>
                <a:cubicBezTo>
                  <a:pt x="78597" y="93632"/>
                  <a:pt x="79297" y="91949"/>
                  <a:pt x="78313" y="90988"/>
                </a:cubicBezTo>
                <a:cubicBezTo>
                  <a:pt x="77352" y="90005"/>
                  <a:pt x="75669" y="90682"/>
                  <a:pt x="75669" y="92081"/>
                </a:cubicBezTo>
                <a:cubicBezTo>
                  <a:pt x="75669" y="92933"/>
                  <a:pt x="76369" y="93632"/>
                  <a:pt x="77221" y="93632"/>
                </a:cubicBezTo>
                <a:close/>
                <a:moveTo>
                  <a:pt x="72392" y="93610"/>
                </a:moveTo>
                <a:cubicBezTo>
                  <a:pt x="73768" y="93610"/>
                  <a:pt x="74468" y="91949"/>
                  <a:pt x="73484" y="90988"/>
                </a:cubicBezTo>
                <a:cubicBezTo>
                  <a:pt x="72523" y="90027"/>
                  <a:pt x="70862" y="90704"/>
                  <a:pt x="70862" y="92081"/>
                </a:cubicBezTo>
                <a:cubicBezTo>
                  <a:pt x="70862" y="92933"/>
                  <a:pt x="71540" y="93610"/>
                  <a:pt x="72392" y="93610"/>
                </a:cubicBezTo>
                <a:close/>
                <a:moveTo>
                  <a:pt x="67563" y="93566"/>
                </a:moveTo>
                <a:cubicBezTo>
                  <a:pt x="68896" y="93566"/>
                  <a:pt x="69551" y="91971"/>
                  <a:pt x="68612" y="91032"/>
                </a:cubicBezTo>
                <a:cubicBezTo>
                  <a:pt x="67694" y="90092"/>
                  <a:pt x="66077" y="90748"/>
                  <a:pt x="66077" y="92081"/>
                </a:cubicBezTo>
                <a:cubicBezTo>
                  <a:pt x="66077" y="92889"/>
                  <a:pt x="66754" y="93566"/>
                  <a:pt x="67563" y="93566"/>
                </a:cubicBezTo>
                <a:close/>
                <a:moveTo>
                  <a:pt x="62734" y="93501"/>
                </a:moveTo>
                <a:cubicBezTo>
                  <a:pt x="64001" y="93501"/>
                  <a:pt x="64657" y="91971"/>
                  <a:pt x="63761" y="91075"/>
                </a:cubicBezTo>
                <a:cubicBezTo>
                  <a:pt x="62865" y="90180"/>
                  <a:pt x="61335" y="90813"/>
                  <a:pt x="61335" y="92081"/>
                </a:cubicBezTo>
                <a:cubicBezTo>
                  <a:pt x="61335" y="92867"/>
                  <a:pt x="61969" y="93501"/>
                  <a:pt x="62734" y="93501"/>
                </a:cubicBezTo>
                <a:close/>
                <a:moveTo>
                  <a:pt x="57927" y="93435"/>
                </a:moveTo>
                <a:cubicBezTo>
                  <a:pt x="59128" y="93435"/>
                  <a:pt x="59762" y="91971"/>
                  <a:pt x="58910" y="91097"/>
                </a:cubicBezTo>
                <a:cubicBezTo>
                  <a:pt x="58036" y="90245"/>
                  <a:pt x="56572" y="90835"/>
                  <a:pt x="56572" y="92059"/>
                </a:cubicBezTo>
                <a:cubicBezTo>
                  <a:pt x="56550" y="92823"/>
                  <a:pt x="57162" y="93435"/>
                  <a:pt x="57927" y="93435"/>
                </a:cubicBezTo>
                <a:close/>
                <a:moveTo>
                  <a:pt x="53098" y="93326"/>
                </a:moveTo>
                <a:cubicBezTo>
                  <a:pt x="54212" y="93326"/>
                  <a:pt x="54780" y="91971"/>
                  <a:pt x="53993" y="91185"/>
                </a:cubicBezTo>
                <a:cubicBezTo>
                  <a:pt x="53185" y="90398"/>
                  <a:pt x="51830" y="90966"/>
                  <a:pt x="51830" y="92081"/>
                </a:cubicBezTo>
                <a:cubicBezTo>
                  <a:pt x="51830" y="92780"/>
                  <a:pt x="52398" y="93348"/>
                  <a:pt x="53098" y="93326"/>
                </a:cubicBezTo>
                <a:close/>
                <a:moveTo>
                  <a:pt x="48268" y="93239"/>
                </a:moveTo>
                <a:cubicBezTo>
                  <a:pt x="49295" y="93239"/>
                  <a:pt x="49820" y="91993"/>
                  <a:pt x="49077" y="91272"/>
                </a:cubicBezTo>
                <a:cubicBezTo>
                  <a:pt x="48356" y="90529"/>
                  <a:pt x="47110" y="91054"/>
                  <a:pt x="47110" y="92081"/>
                </a:cubicBezTo>
                <a:cubicBezTo>
                  <a:pt x="47110" y="92714"/>
                  <a:pt x="47635" y="93239"/>
                  <a:pt x="48268" y="93239"/>
                </a:cubicBezTo>
                <a:close/>
                <a:moveTo>
                  <a:pt x="43439" y="93108"/>
                </a:moveTo>
                <a:cubicBezTo>
                  <a:pt x="44357" y="93108"/>
                  <a:pt x="44816" y="91993"/>
                  <a:pt x="44182" y="91359"/>
                </a:cubicBezTo>
                <a:cubicBezTo>
                  <a:pt x="43527" y="90704"/>
                  <a:pt x="42412" y="91163"/>
                  <a:pt x="42412" y="92081"/>
                </a:cubicBezTo>
                <a:cubicBezTo>
                  <a:pt x="42412" y="92649"/>
                  <a:pt x="42871" y="93108"/>
                  <a:pt x="43439" y="93108"/>
                </a:cubicBezTo>
                <a:close/>
                <a:moveTo>
                  <a:pt x="38610" y="92998"/>
                </a:moveTo>
                <a:cubicBezTo>
                  <a:pt x="39419" y="92998"/>
                  <a:pt x="39834" y="92015"/>
                  <a:pt x="39266" y="91425"/>
                </a:cubicBezTo>
                <a:cubicBezTo>
                  <a:pt x="38698" y="90857"/>
                  <a:pt x="37715" y="91272"/>
                  <a:pt x="37715" y="92081"/>
                </a:cubicBezTo>
                <a:cubicBezTo>
                  <a:pt x="37715" y="92583"/>
                  <a:pt x="38108" y="92998"/>
                  <a:pt x="38610" y="92998"/>
                </a:cubicBezTo>
                <a:close/>
                <a:moveTo>
                  <a:pt x="33781" y="92867"/>
                </a:moveTo>
                <a:cubicBezTo>
                  <a:pt x="34502" y="92867"/>
                  <a:pt x="34852" y="92015"/>
                  <a:pt x="34350" y="91534"/>
                </a:cubicBezTo>
                <a:cubicBezTo>
                  <a:pt x="33847" y="91032"/>
                  <a:pt x="32995" y="91381"/>
                  <a:pt x="32995" y="92081"/>
                </a:cubicBezTo>
                <a:cubicBezTo>
                  <a:pt x="32995" y="92518"/>
                  <a:pt x="33366" y="92867"/>
                  <a:pt x="33781" y="92867"/>
                </a:cubicBezTo>
                <a:close/>
                <a:moveTo>
                  <a:pt x="28974" y="92758"/>
                </a:moveTo>
                <a:cubicBezTo>
                  <a:pt x="29564" y="92758"/>
                  <a:pt x="29870" y="92037"/>
                  <a:pt x="29433" y="91622"/>
                </a:cubicBezTo>
                <a:cubicBezTo>
                  <a:pt x="29018" y="91206"/>
                  <a:pt x="28297" y="91491"/>
                  <a:pt x="28297" y="92102"/>
                </a:cubicBezTo>
                <a:cubicBezTo>
                  <a:pt x="28297" y="92452"/>
                  <a:pt x="28603" y="92758"/>
                  <a:pt x="28974" y="92758"/>
                </a:cubicBezTo>
                <a:close/>
                <a:moveTo>
                  <a:pt x="24145" y="92627"/>
                </a:moveTo>
                <a:cubicBezTo>
                  <a:pt x="24626" y="92627"/>
                  <a:pt x="24866" y="92037"/>
                  <a:pt x="24517" y="91687"/>
                </a:cubicBezTo>
                <a:cubicBezTo>
                  <a:pt x="24189" y="91359"/>
                  <a:pt x="23599" y="91600"/>
                  <a:pt x="23599" y="92081"/>
                </a:cubicBezTo>
                <a:cubicBezTo>
                  <a:pt x="23599" y="92386"/>
                  <a:pt x="23839" y="92627"/>
                  <a:pt x="24145" y="92627"/>
                </a:cubicBezTo>
                <a:close/>
                <a:moveTo>
                  <a:pt x="19316" y="92518"/>
                </a:moveTo>
                <a:cubicBezTo>
                  <a:pt x="19688" y="92518"/>
                  <a:pt x="19862" y="92059"/>
                  <a:pt x="19600" y="91796"/>
                </a:cubicBezTo>
                <a:cubicBezTo>
                  <a:pt x="19360" y="91534"/>
                  <a:pt x="18901" y="91731"/>
                  <a:pt x="18901" y="92102"/>
                </a:cubicBezTo>
                <a:cubicBezTo>
                  <a:pt x="18901" y="92321"/>
                  <a:pt x="19076" y="92518"/>
                  <a:pt x="19316" y="92518"/>
                </a:cubicBezTo>
                <a:close/>
                <a:moveTo>
                  <a:pt x="14487" y="92365"/>
                </a:moveTo>
                <a:cubicBezTo>
                  <a:pt x="14727" y="92365"/>
                  <a:pt x="14859" y="92081"/>
                  <a:pt x="14684" y="91906"/>
                </a:cubicBezTo>
                <a:cubicBezTo>
                  <a:pt x="14509" y="91731"/>
                  <a:pt x="14225" y="91862"/>
                  <a:pt x="14225" y="92102"/>
                </a:cubicBezTo>
                <a:cubicBezTo>
                  <a:pt x="14225" y="92255"/>
                  <a:pt x="14334" y="92365"/>
                  <a:pt x="14487" y="92365"/>
                </a:cubicBezTo>
                <a:close/>
                <a:moveTo>
                  <a:pt x="9658" y="92233"/>
                </a:moveTo>
                <a:cubicBezTo>
                  <a:pt x="9833" y="92255"/>
                  <a:pt x="9833" y="91928"/>
                  <a:pt x="9658" y="91949"/>
                </a:cubicBezTo>
                <a:cubicBezTo>
                  <a:pt x="9483" y="91971"/>
                  <a:pt x="9483" y="92212"/>
                  <a:pt x="9658" y="92233"/>
                </a:cubicBezTo>
                <a:close/>
                <a:moveTo>
                  <a:pt x="4829" y="92124"/>
                </a:moveTo>
                <a:cubicBezTo>
                  <a:pt x="4851" y="92124"/>
                  <a:pt x="4873" y="92102"/>
                  <a:pt x="4873" y="92081"/>
                </a:cubicBezTo>
                <a:cubicBezTo>
                  <a:pt x="4873" y="92081"/>
                  <a:pt x="4851" y="92059"/>
                  <a:pt x="4829" y="92059"/>
                </a:cubicBezTo>
                <a:cubicBezTo>
                  <a:pt x="4829" y="92059"/>
                  <a:pt x="4807" y="92081"/>
                  <a:pt x="4807" y="92081"/>
                </a:cubicBezTo>
                <a:cubicBezTo>
                  <a:pt x="4807" y="92102"/>
                  <a:pt x="4829" y="92124"/>
                  <a:pt x="4829" y="92124"/>
                </a:cubicBezTo>
                <a:close/>
                <a:moveTo>
                  <a:pt x="149591" y="87339"/>
                </a:moveTo>
                <a:cubicBezTo>
                  <a:pt x="149700" y="87339"/>
                  <a:pt x="149525" y="87164"/>
                  <a:pt x="149525" y="87273"/>
                </a:cubicBezTo>
                <a:cubicBezTo>
                  <a:pt x="149525" y="87295"/>
                  <a:pt x="149569" y="87339"/>
                  <a:pt x="149591" y="87339"/>
                </a:cubicBezTo>
                <a:close/>
                <a:moveTo>
                  <a:pt x="144784" y="87470"/>
                </a:moveTo>
                <a:cubicBezTo>
                  <a:pt x="144958" y="87470"/>
                  <a:pt x="145046" y="87251"/>
                  <a:pt x="144915" y="87120"/>
                </a:cubicBezTo>
                <a:cubicBezTo>
                  <a:pt x="144784" y="86989"/>
                  <a:pt x="144565" y="87077"/>
                  <a:pt x="144565" y="87273"/>
                </a:cubicBezTo>
                <a:cubicBezTo>
                  <a:pt x="144565" y="87383"/>
                  <a:pt x="144653" y="87470"/>
                  <a:pt x="144784" y="87470"/>
                </a:cubicBezTo>
                <a:close/>
                <a:moveTo>
                  <a:pt x="139955" y="87601"/>
                </a:moveTo>
                <a:cubicBezTo>
                  <a:pt x="140239" y="87601"/>
                  <a:pt x="140392" y="87230"/>
                  <a:pt x="140195" y="87033"/>
                </a:cubicBezTo>
                <a:cubicBezTo>
                  <a:pt x="139976" y="86814"/>
                  <a:pt x="139605" y="86967"/>
                  <a:pt x="139605" y="87273"/>
                </a:cubicBezTo>
                <a:cubicBezTo>
                  <a:pt x="139605" y="87448"/>
                  <a:pt x="139758" y="87601"/>
                  <a:pt x="139955" y="87601"/>
                </a:cubicBezTo>
                <a:close/>
                <a:moveTo>
                  <a:pt x="135126" y="87732"/>
                </a:moveTo>
                <a:cubicBezTo>
                  <a:pt x="135541" y="87732"/>
                  <a:pt x="135759" y="87230"/>
                  <a:pt x="135453" y="86924"/>
                </a:cubicBezTo>
                <a:cubicBezTo>
                  <a:pt x="135147" y="86640"/>
                  <a:pt x="134645" y="86858"/>
                  <a:pt x="134645" y="87273"/>
                </a:cubicBezTo>
                <a:cubicBezTo>
                  <a:pt x="134645" y="87536"/>
                  <a:pt x="134863" y="87732"/>
                  <a:pt x="135126" y="87732"/>
                </a:cubicBezTo>
                <a:close/>
                <a:moveTo>
                  <a:pt x="130297" y="87863"/>
                </a:moveTo>
                <a:cubicBezTo>
                  <a:pt x="130843" y="87863"/>
                  <a:pt x="131105" y="87208"/>
                  <a:pt x="130712" y="86836"/>
                </a:cubicBezTo>
                <a:cubicBezTo>
                  <a:pt x="130340" y="86465"/>
                  <a:pt x="129685" y="86727"/>
                  <a:pt x="129685" y="87273"/>
                </a:cubicBezTo>
                <a:cubicBezTo>
                  <a:pt x="129707" y="87601"/>
                  <a:pt x="129969" y="87863"/>
                  <a:pt x="130297" y="87863"/>
                </a:cubicBezTo>
                <a:close/>
                <a:moveTo>
                  <a:pt x="125467" y="87994"/>
                </a:moveTo>
                <a:cubicBezTo>
                  <a:pt x="126123" y="87994"/>
                  <a:pt x="126451" y="87208"/>
                  <a:pt x="125992" y="86749"/>
                </a:cubicBezTo>
                <a:cubicBezTo>
                  <a:pt x="125533" y="86268"/>
                  <a:pt x="124725" y="86618"/>
                  <a:pt x="124746" y="87273"/>
                </a:cubicBezTo>
                <a:cubicBezTo>
                  <a:pt x="124746" y="87667"/>
                  <a:pt x="125074" y="87994"/>
                  <a:pt x="125467" y="87994"/>
                </a:cubicBezTo>
                <a:close/>
                <a:moveTo>
                  <a:pt x="120638" y="88147"/>
                </a:moveTo>
                <a:cubicBezTo>
                  <a:pt x="121425" y="88147"/>
                  <a:pt x="121818" y="87208"/>
                  <a:pt x="121272" y="86640"/>
                </a:cubicBezTo>
                <a:cubicBezTo>
                  <a:pt x="120704" y="86093"/>
                  <a:pt x="119764" y="86487"/>
                  <a:pt x="119786" y="87273"/>
                </a:cubicBezTo>
                <a:cubicBezTo>
                  <a:pt x="119786" y="87754"/>
                  <a:pt x="120158" y="88126"/>
                  <a:pt x="120638" y="88147"/>
                </a:cubicBezTo>
                <a:close/>
                <a:moveTo>
                  <a:pt x="115831" y="88257"/>
                </a:moveTo>
                <a:cubicBezTo>
                  <a:pt x="116705" y="88257"/>
                  <a:pt x="117142" y="87186"/>
                  <a:pt x="116530" y="86552"/>
                </a:cubicBezTo>
                <a:cubicBezTo>
                  <a:pt x="115897" y="85940"/>
                  <a:pt x="114826" y="86377"/>
                  <a:pt x="114826" y="87273"/>
                </a:cubicBezTo>
                <a:cubicBezTo>
                  <a:pt x="114826" y="87820"/>
                  <a:pt x="115263" y="88257"/>
                  <a:pt x="115831" y="88257"/>
                </a:cubicBezTo>
                <a:close/>
                <a:moveTo>
                  <a:pt x="111002" y="88388"/>
                </a:moveTo>
                <a:cubicBezTo>
                  <a:pt x="112007" y="88388"/>
                  <a:pt x="112510" y="87186"/>
                  <a:pt x="111789" y="86465"/>
                </a:cubicBezTo>
                <a:cubicBezTo>
                  <a:pt x="111090" y="85766"/>
                  <a:pt x="109866" y="86268"/>
                  <a:pt x="109888" y="87273"/>
                </a:cubicBezTo>
                <a:cubicBezTo>
                  <a:pt x="109866" y="87885"/>
                  <a:pt x="110390" y="88388"/>
                  <a:pt x="111002" y="88388"/>
                </a:cubicBezTo>
                <a:close/>
                <a:moveTo>
                  <a:pt x="106173" y="88519"/>
                </a:moveTo>
                <a:cubicBezTo>
                  <a:pt x="107288" y="88519"/>
                  <a:pt x="107834" y="87164"/>
                  <a:pt x="107047" y="86377"/>
                </a:cubicBezTo>
                <a:cubicBezTo>
                  <a:pt x="106261" y="85591"/>
                  <a:pt x="104928" y="86159"/>
                  <a:pt x="104928" y="87273"/>
                </a:cubicBezTo>
                <a:cubicBezTo>
                  <a:pt x="104928" y="87951"/>
                  <a:pt x="105496" y="88519"/>
                  <a:pt x="106173" y="88519"/>
                </a:cubicBezTo>
                <a:close/>
                <a:moveTo>
                  <a:pt x="101344" y="88628"/>
                </a:moveTo>
                <a:cubicBezTo>
                  <a:pt x="102546" y="88628"/>
                  <a:pt x="103158" y="87164"/>
                  <a:pt x="102306" y="86312"/>
                </a:cubicBezTo>
                <a:cubicBezTo>
                  <a:pt x="101453" y="85460"/>
                  <a:pt x="99989" y="86072"/>
                  <a:pt x="99989" y="87273"/>
                </a:cubicBezTo>
                <a:cubicBezTo>
                  <a:pt x="99989" y="88016"/>
                  <a:pt x="100601" y="88628"/>
                  <a:pt x="101344" y="88628"/>
                </a:cubicBezTo>
                <a:close/>
                <a:moveTo>
                  <a:pt x="96537" y="88715"/>
                </a:moveTo>
                <a:cubicBezTo>
                  <a:pt x="97826" y="88715"/>
                  <a:pt x="98482" y="87142"/>
                  <a:pt x="97542" y="86224"/>
                </a:cubicBezTo>
                <a:cubicBezTo>
                  <a:pt x="96624" y="85307"/>
                  <a:pt x="95073" y="85962"/>
                  <a:pt x="95073" y="87273"/>
                </a:cubicBezTo>
                <a:cubicBezTo>
                  <a:pt x="95073" y="88082"/>
                  <a:pt x="95729" y="88737"/>
                  <a:pt x="96537" y="88715"/>
                </a:cubicBezTo>
                <a:close/>
                <a:moveTo>
                  <a:pt x="91708" y="88825"/>
                </a:moveTo>
                <a:cubicBezTo>
                  <a:pt x="93085" y="88825"/>
                  <a:pt x="93784" y="87142"/>
                  <a:pt x="92800" y="86159"/>
                </a:cubicBezTo>
                <a:cubicBezTo>
                  <a:pt x="91817" y="85198"/>
                  <a:pt x="90135" y="85875"/>
                  <a:pt x="90157" y="87273"/>
                </a:cubicBezTo>
                <a:cubicBezTo>
                  <a:pt x="90157" y="88126"/>
                  <a:pt x="90834" y="88825"/>
                  <a:pt x="91708" y="88825"/>
                </a:cubicBezTo>
                <a:close/>
                <a:moveTo>
                  <a:pt x="86879" y="88890"/>
                </a:moveTo>
                <a:cubicBezTo>
                  <a:pt x="88321" y="88890"/>
                  <a:pt x="89042" y="87142"/>
                  <a:pt x="88015" y="86115"/>
                </a:cubicBezTo>
                <a:cubicBezTo>
                  <a:pt x="86988" y="85110"/>
                  <a:pt x="85262" y="85831"/>
                  <a:pt x="85262" y="87273"/>
                </a:cubicBezTo>
                <a:cubicBezTo>
                  <a:pt x="85262" y="88169"/>
                  <a:pt x="85983" y="88890"/>
                  <a:pt x="86879" y="88890"/>
                </a:cubicBezTo>
                <a:close/>
                <a:moveTo>
                  <a:pt x="82050" y="88934"/>
                </a:moveTo>
                <a:cubicBezTo>
                  <a:pt x="83536" y="88934"/>
                  <a:pt x="84279" y="87142"/>
                  <a:pt x="83230" y="86093"/>
                </a:cubicBezTo>
                <a:cubicBezTo>
                  <a:pt x="82181" y="85023"/>
                  <a:pt x="80367" y="85787"/>
                  <a:pt x="80367" y="87273"/>
                </a:cubicBezTo>
                <a:cubicBezTo>
                  <a:pt x="80367" y="88191"/>
                  <a:pt x="81132" y="88934"/>
                  <a:pt x="82050" y="88934"/>
                </a:cubicBezTo>
                <a:close/>
                <a:moveTo>
                  <a:pt x="77221" y="88956"/>
                </a:moveTo>
                <a:cubicBezTo>
                  <a:pt x="78729" y="88956"/>
                  <a:pt x="79471" y="87142"/>
                  <a:pt x="78423" y="86072"/>
                </a:cubicBezTo>
                <a:cubicBezTo>
                  <a:pt x="77352" y="85001"/>
                  <a:pt x="75538" y="85766"/>
                  <a:pt x="75538" y="87273"/>
                </a:cubicBezTo>
                <a:cubicBezTo>
                  <a:pt x="75538" y="88191"/>
                  <a:pt x="76281" y="88956"/>
                  <a:pt x="77221" y="88956"/>
                </a:cubicBezTo>
                <a:close/>
                <a:moveTo>
                  <a:pt x="72392" y="88934"/>
                </a:moveTo>
                <a:cubicBezTo>
                  <a:pt x="73878" y="88934"/>
                  <a:pt x="74621" y="87142"/>
                  <a:pt x="73572" y="86072"/>
                </a:cubicBezTo>
                <a:cubicBezTo>
                  <a:pt x="72523" y="85023"/>
                  <a:pt x="70731" y="85766"/>
                  <a:pt x="70731" y="87273"/>
                </a:cubicBezTo>
                <a:cubicBezTo>
                  <a:pt x="70731" y="88191"/>
                  <a:pt x="71474" y="88934"/>
                  <a:pt x="72392" y="88934"/>
                </a:cubicBezTo>
                <a:close/>
                <a:moveTo>
                  <a:pt x="67563" y="88890"/>
                </a:moveTo>
                <a:cubicBezTo>
                  <a:pt x="69005" y="88890"/>
                  <a:pt x="69726" y="87142"/>
                  <a:pt x="68721" y="86115"/>
                </a:cubicBezTo>
                <a:cubicBezTo>
                  <a:pt x="67694" y="85110"/>
                  <a:pt x="65946" y="85831"/>
                  <a:pt x="65946" y="87273"/>
                </a:cubicBezTo>
                <a:cubicBezTo>
                  <a:pt x="65946" y="88169"/>
                  <a:pt x="66667" y="88890"/>
                  <a:pt x="67563" y="88890"/>
                </a:cubicBezTo>
                <a:close/>
                <a:moveTo>
                  <a:pt x="62734" y="88803"/>
                </a:moveTo>
                <a:cubicBezTo>
                  <a:pt x="64110" y="88803"/>
                  <a:pt x="64810" y="87142"/>
                  <a:pt x="63826" y="86181"/>
                </a:cubicBezTo>
                <a:cubicBezTo>
                  <a:pt x="62865" y="85198"/>
                  <a:pt x="61204" y="85897"/>
                  <a:pt x="61204" y="87273"/>
                </a:cubicBezTo>
                <a:cubicBezTo>
                  <a:pt x="61204" y="88104"/>
                  <a:pt x="61903" y="88803"/>
                  <a:pt x="62734" y="88803"/>
                </a:cubicBezTo>
                <a:close/>
                <a:moveTo>
                  <a:pt x="57927" y="88715"/>
                </a:moveTo>
                <a:cubicBezTo>
                  <a:pt x="59216" y="88715"/>
                  <a:pt x="59849" y="87164"/>
                  <a:pt x="58932" y="86246"/>
                </a:cubicBezTo>
                <a:cubicBezTo>
                  <a:pt x="58036" y="85329"/>
                  <a:pt x="56463" y="85984"/>
                  <a:pt x="56463" y="87273"/>
                </a:cubicBezTo>
                <a:cubicBezTo>
                  <a:pt x="56463" y="88060"/>
                  <a:pt x="57118" y="88715"/>
                  <a:pt x="57927" y="88715"/>
                </a:cubicBezTo>
                <a:close/>
                <a:moveTo>
                  <a:pt x="53098" y="88606"/>
                </a:moveTo>
                <a:cubicBezTo>
                  <a:pt x="54277" y="88606"/>
                  <a:pt x="54889" y="87164"/>
                  <a:pt x="54037" y="86312"/>
                </a:cubicBezTo>
                <a:cubicBezTo>
                  <a:pt x="53207" y="85482"/>
                  <a:pt x="51765" y="86072"/>
                  <a:pt x="51765" y="87273"/>
                </a:cubicBezTo>
                <a:cubicBezTo>
                  <a:pt x="51765" y="87994"/>
                  <a:pt x="52355" y="88606"/>
                  <a:pt x="53098" y="88606"/>
                </a:cubicBezTo>
                <a:close/>
                <a:moveTo>
                  <a:pt x="48268" y="88497"/>
                </a:moveTo>
                <a:cubicBezTo>
                  <a:pt x="49361" y="88497"/>
                  <a:pt x="49907" y="87164"/>
                  <a:pt x="49143" y="86399"/>
                </a:cubicBezTo>
                <a:cubicBezTo>
                  <a:pt x="48356" y="85613"/>
                  <a:pt x="47045" y="86159"/>
                  <a:pt x="47045" y="87273"/>
                </a:cubicBezTo>
                <a:cubicBezTo>
                  <a:pt x="47045" y="87951"/>
                  <a:pt x="47591" y="88497"/>
                  <a:pt x="48268" y="88497"/>
                </a:cubicBezTo>
                <a:close/>
                <a:moveTo>
                  <a:pt x="43439" y="88366"/>
                </a:moveTo>
                <a:cubicBezTo>
                  <a:pt x="44445" y="88366"/>
                  <a:pt x="44925" y="87186"/>
                  <a:pt x="44226" y="86487"/>
                </a:cubicBezTo>
                <a:cubicBezTo>
                  <a:pt x="43527" y="85766"/>
                  <a:pt x="42325" y="86268"/>
                  <a:pt x="42325" y="87273"/>
                </a:cubicBezTo>
                <a:cubicBezTo>
                  <a:pt x="42325" y="87885"/>
                  <a:pt x="42828" y="88366"/>
                  <a:pt x="43439" y="88366"/>
                </a:cubicBezTo>
                <a:close/>
                <a:moveTo>
                  <a:pt x="38610" y="88235"/>
                </a:moveTo>
                <a:cubicBezTo>
                  <a:pt x="39484" y="88235"/>
                  <a:pt x="39921" y="87186"/>
                  <a:pt x="39310" y="86574"/>
                </a:cubicBezTo>
                <a:cubicBezTo>
                  <a:pt x="38698" y="85962"/>
                  <a:pt x="37627" y="86399"/>
                  <a:pt x="37627" y="87273"/>
                </a:cubicBezTo>
                <a:cubicBezTo>
                  <a:pt x="37627" y="87798"/>
                  <a:pt x="38086" y="88235"/>
                  <a:pt x="38610" y="88235"/>
                </a:cubicBezTo>
                <a:close/>
                <a:moveTo>
                  <a:pt x="33803" y="88126"/>
                </a:moveTo>
                <a:cubicBezTo>
                  <a:pt x="34568" y="88126"/>
                  <a:pt x="34939" y="87186"/>
                  <a:pt x="34393" y="86662"/>
                </a:cubicBezTo>
                <a:cubicBezTo>
                  <a:pt x="33847" y="86115"/>
                  <a:pt x="32929" y="86487"/>
                  <a:pt x="32929" y="87273"/>
                </a:cubicBezTo>
                <a:cubicBezTo>
                  <a:pt x="32929" y="87732"/>
                  <a:pt x="33323" y="88126"/>
                  <a:pt x="33803" y="88126"/>
                </a:cubicBezTo>
                <a:close/>
                <a:moveTo>
                  <a:pt x="28974" y="87994"/>
                </a:moveTo>
                <a:cubicBezTo>
                  <a:pt x="29608" y="87973"/>
                  <a:pt x="29936" y="87208"/>
                  <a:pt x="29477" y="86749"/>
                </a:cubicBezTo>
                <a:cubicBezTo>
                  <a:pt x="29018" y="86290"/>
                  <a:pt x="28231" y="86618"/>
                  <a:pt x="28253" y="87273"/>
                </a:cubicBezTo>
                <a:cubicBezTo>
                  <a:pt x="28253" y="87667"/>
                  <a:pt x="28559" y="87994"/>
                  <a:pt x="28974" y="87994"/>
                </a:cubicBezTo>
                <a:close/>
                <a:moveTo>
                  <a:pt x="24145" y="87841"/>
                </a:moveTo>
                <a:cubicBezTo>
                  <a:pt x="24670" y="87841"/>
                  <a:pt x="24932" y="87208"/>
                  <a:pt x="24560" y="86836"/>
                </a:cubicBezTo>
                <a:cubicBezTo>
                  <a:pt x="24189" y="86465"/>
                  <a:pt x="23555" y="86727"/>
                  <a:pt x="23555" y="87251"/>
                </a:cubicBezTo>
                <a:cubicBezTo>
                  <a:pt x="23555" y="87579"/>
                  <a:pt x="23817" y="87841"/>
                  <a:pt x="24145" y="87841"/>
                </a:cubicBezTo>
                <a:close/>
                <a:moveTo>
                  <a:pt x="19316" y="87710"/>
                </a:moveTo>
                <a:cubicBezTo>
                  <a:pt x="19731" y="87710"/>
                  <a:pt x="19928" y="87230"/>
                  <a:pt x="19644" y="86924"/>
                </a:cubicBezTo>
                <a:cubicBezTo>
                  <a:pt x="19360" y="86640"/>
                  <a:pt x="18857" y="86858"/>
                  <a:pt x="18857" y="87251"/>
                </a:cubicBezTo>
                <a:cubicBezTo>
                  <a:pt x="18857" y="87514"/>
                  <a:pt x="19054" y="87710"/>
                  <a:pt x="19316" y="87710"/>
                </a:cubicBezTo>
                <a:close/>
                <a:moveTo>
                  <a:pt x="14487" y="87579"/>
                </a:moveTo>
                <a:cubicBezTo>
                  <a:pt x="14880" y="87536"/>
                  <a:pt x="14880" y="86967"/>
                  <a:pt x="14487" y="86924"/>
                </a:cubicBezTo>
                <a:cubicBezTo>
                  <a:pt x="14028" y="86880"/>
                  <a:pt x="14028" y="87623"/>
                  <a:pt x="14487" y="87579"/>
                </a:cubicBezTo>
                <a:close/>
                <a:moveTo>
                  <a:pt x="9658" y="87448"/>
                </a:moveTo>
                <a:cubicBezTo>
                  <a:pt x="9767" y="87448"/>
                  <a:pt x="9855" y="87361"/>
                  <a:pt x="9855" y="87251"/>
                </a:cubicBezTo>
                <a:cubicBezTo>
                  <a:pt x="9855" y="87011"/>
                  <a:pt x="9483" y="87011"/>
                  <a:pt x="9483" y="87251"/>
                </a:cubicBezTo>
                <a:cubicBezTo>
                  <a:pt x="9483" y="87361"/>
                  <a:pt x="9549" y="87426"/>
                  <a:pt x="9658" y="87448"/>
                </a:cubicBezTo>
                <a:close/>
                <a:moveTo>
                  <a:pt x="4829" y="87295"/>
                </a:moveTo>
                <a:cubicBezTo>
                  <a:pt x="4873" y="87295"/>
                  <a:pt x="4895" y="87273"/>
                  <a:pt x="4895" y="87251"/>
                </a:cubicBezTo>
                <a:cubicBezTo>
                  <a:pt x="4895" y="87186"/>
                  <a:pt x="4785" y="87186"/>
                  <a:pt x="4785" y="87251"/>
                </a:cubicBezTo>
                <a:cubicBezTo>
                  <a:pt x="4785" y="87273"/>
                  <a:pt x="4807" y="87295"/>
                  <a:pt x="4829" y="87295"/>
                </a:cubicBezTo>
                <a:close/>
                <a:moveTo>
                  <a:pt x="149591" y="82510"/>
                </a:moveTo>
                <a:cubicBezTo>
                  <a:pt x="149656" y="82510"/>
                  <a:pt x="149700" y="82466"/>
                  <a:pt x="149700" y="82422"/>
                </a:cubicBezTo>
                <a:cubicBezTo>
                  <a:pt x="149700" y="82379"/>
                  <a:pt x="149656" y="82335"/>
                  <a:pt x="149591" y="82335"/>
                </a:cubicBezTo>
                <a:cubicBezTo>
                  <a:pt x="149547" y="82335"/>
                  <a:pt x="149503" y="82379"/>
                  <a:pt x="149503" y="82422"/>
                </a:cubicBezTo>
                <a:cubicBezTo>
                  <a:pt x="149503" y="82466"/>
                  <a:pt x="149547" y="82510"/>
                  <a:pt x="149591" y="82510"/>
                </a:cubicBezTo>
                <a:close/>
                <a:moveTo>
                  <a:pt x="144784" y="82663"/>
                </a:moveTo>
                <a:cubicBezTo>
                  <a:pt x="144980" y="82663"/>
                  <a:pt x="145068" y="82401"/>
                  <a:pt x="144937" y="82269"/>
                </a:cubicBezTo>
                <a:cubicBezTo>
                  <a:pt x="144784" y="82117"/>
                  <a:pt x="144543" y="82226"/>
                  <a:pt x="144543" y="82422"/>
                </a:cubicBezTo>
                <a:cubicBezTo>
                  <a:pt x="144543" y="82554"/>
                  <a:pt x="144653" y="82663"/>
                  <a:pt x="144784" y="82663"/>
                </a:cubicBezTo>
                <a:close/>
                <a:moveTo>
                  <a:pt x="139955" y="82794"/>
                </a:moveTo>
                <a:cubicBezTo>
                  <a:pt x="140282" y="82794"/>
                  <a:pt x="140435" y="82401"/>
                  <a:pt x="140217" y="82160"/>
                </a:cubicBezTo>
                <a:cubicBezTo>
                  <a:pt x="139976" y="81920"/>
                  <a:pt x="139583" y="82095"/>
                  <a:pt x="139583" y="82422"/>
                </a:cubicBezTo>
                <a:cubicBezTo>
                  <a:pt x="139561" y="82641"/>
                  <a:pt x="139736" y="82794"/>
                  <a:pt x="139955" y="82794"/>
                </a:cubicBezTo>
                <a:close/>
                <a:moveTo>
                  <a:pt x="135126" y="82925"/>
                </a:moveTo>
                <a:cubicBezTo>
                  <a:pt x="135584" y="82925"/>
                  <a:pt x="135803" y="82379"/>
                  <a:pt x="135475" y="82073"/>
                </a:cubicBezTo>
                <a:cubicBezTo>
                  <a:pt x="135147" y="81745"/>
                  <a:pt x="134623" y="81964"/>
                  <a:pt x="134623" y="82422"/>
                </a:cubicBezTo>
                <a:cubicBezTo>
                  <a:pt x="134601" y="82707"/>
                  <a:pt x="134841" y="82925"/>
                  <a:pt x="135126" y="82925"/>
                </a:cubicBezTo>
                <a:close/>
                <a:moveTo>
                  <a:pt x="130297" y="83078"/>
                </a:moveTo>
                <a:cubicBezTo>
                  <a:pt x="130865" y="83078"/>
                  <a:pt x="131149" y="82379"/>
                  <a:pt x="130755" y="81964"/>
                </a:cubicBezTo>
                <a:cubicBezTo>
                  <a:pt x="130340" y="81570"/>
                  <a:pt x="129663" y="81854"/>
                  <a:pt x="129663" y="82422"/>
                </a:cubicBezTo>
                <a:cubicBezTo>
                  <a:pt x="129663" y="82772"/>
                  <a:pt x="129947" y="83078"/>
                  <a:pt x="130297" y="83078"/>
                </a:cubicBezTo>
                <a:close/>
                <a:moveTo>
                  <a:pt x="125489" y="83209"/>
                </a:moveTo>
                <a:cubicBezTo>
                  <a:pt x="126167" y="83209"/>
                  <a:pt x="126538" y="82379"/>
                  <a:pt x="126036" y="81876"/>
                </a:cubicBezTo>
                <a:cubicBezTo>
                  <a:pt x="125555" y="81374"/>
                  <a:pt x="124703" y="81745"/>
                  <a:pt x="124725" y="82444"/>
                </a:cubicBezTo>
                <a:cubicBezTo>
                  <a:pt x="124725" y="82859"/>
                  <a:pt x="125052" y="83187"/>
                  <a:pt x="125489" y="83209"/>
                </a:cubicBezTo>
                <a:close/>
                <a:moveTo>
                  <a:pt x="120660" y="83340"/>
                </a:moveTo>
                <a:cubicBezTo>
                  <a:pt x="121469" y="83340"/>
                  <a:pt x="121862" y="82357"/>
                  <a:pt x="121294" y="81789"/>
                </a:cubicBezTo>
                <a:cubicBezTo>
                  <a:pt x="120726" y="81199"/>
                  <a:pt x="119743" y="81614"/>
                  <a:pt x="119743" y="82422"/>
                </a:cubicBezTo>
                <a:cubicBezTo>
                  <a:pt x="119743" y="82925"/>
                  <a:pt x="120158" y="83340"/>
                  <a:pt x="120660" y="83340"/>
                </a:cubicBezTo>
                <a:close/>
                <a:moveTo>
                  <a:pt x="115831" y="83471"/>
                </a:moveTo>
                <a:cubicBezTo>
                  <a:pt x="116749" y="83471"/>
                  <a:pt x="117230" y="82335"/>
                  <a:pt x="116574" y="81680"/>
                </a:cubicBezTo>
                <a:cubicBezTo>
                  <a:pt x="115919" y="81024"/>
                  <a:pt x="114782" y="81505"/>
                  <a:pt x="114782" y="82422"/>
                </a:cubicBezTo>
                <a:cubicBezTo>
                  <a:pt x="114782" y="82991"/>
                  <a:pt x="115263" y="83471"/>
                  <a:pt x="115831" y="83471"/>
                </a:cubicBezTo>
                <a:close/>
                <a:moveTo>
                  <a:pt x="111002" y="83602"/>
                </a:moveTo>
                <a:cubicBezTo>
                  <a:pt x="112051" y="83602"/>
                  <a:pt x="112575" y="82335"/>
                  <a:pt x="111833" y="81592"/>
                </a:cubicBezTo>
                <a:cubicBezTo>
                  <a:pt x="111090" y="80849"/>
                  <a:pt x="109822" y="81374"/>
                  <a:pt x="109822" y="82422"/>
                </a:cubicBezTo>
                <a:cubicBezTo>
                  <a:pt x="109822" y="83078"/>
                  <a:pt x="110347" y="83602"/>
                  <a:pt x="111002" y="83602"/>
                </a:cubicBezTo>
                <a:close/>
                <a:moveTo>
                  <a:pt x="106173" y="83733"/>
                </a:moveTo>
                <a:cubicBezTo>
                  <a:pt x="107353" y="83733"/>
                  <a:pt x="107921" y="82313"/>
                  <a:pt x="107113" y="81505"/>
                </a:cubicBezTo>
                <a:cubicBezTo>
                  <a:pt x="106282" y="80674"/>
                  <a:pt x="104862" y="81264"/>
                  <a:pt x="104862" y="82422"/>
                </a:cubicBezTo>
                <a:cubicBezTo>
                  <a:pt x="104862" y="83144"/>
                  <a:pt x="105452" y="83733"/>
                  <a:pt x="106173" y="83733"/>
                </a:cubicBezTo>
                <a:close/>
                <a:moveTo>
                  <a:pt x="101344" y="83865"/>
                </a:moveTo>
                <a:cubicBezTo>
                  <a:pt x="102633" y="83865"/>
                  <a:pt x="103267" y="82313"/>
                  <a:pt x="102371" y="81417"/>
                </a:cubicBezTo>
                <a:cubicBezTo>
                  <a:pt x="101453" y="80521"/>
                  <a:pt x="99924" y="81155"/>
                  <a:pt x="99924" y="82422"/>
                </a:cubicBezTo>
                <a:cubicBezTo>
                  <a:pt x="99924" y="83209"/>
                  <a:pt x="100558" y="83865"/>
                  <a:pt x="101344" y="83865"/>
                </a:cubicBezTo>
                <a:close/>
                <a:moveTo>
                  <a:pt x="96515" y="83974"/>
                </a:moveTo>
                <a:cubicBezTo>
                  <a:pt x="97914" y="83974"/>
                  <a:pt x="98591" y="82313"/>
                  <a:pt x="97630" y="81330"/>
                </a:cubicBezTo>
                <a:cubicBezTo>
                  <a:pt x="96646" y="80347"/>
                  <a:pt x="94964" y="81046"/>
                  <a:pt x="94964" y="82422"/>
                </a:cubicBezTo>
                <a:cubicBezTo>
                  <a:pt x="94964" y="83275"/>
                  <a:pt x="95663" y="83974"/>
                  <a:pt x="96515" y="83974"/>
                </a:cubicBezTo>
                <a:close/>
                <a:moveTo>
                  <a:pt x="91708" y="84083"/>
                </a:moveTo>
                <a:cubicBezTo>
                  <a:pt x="93172" y="84083"/>
                  <a:pt x="93915" y="82291"/>
                  <a:pt x="92866" y="81242"/>
                </a:cubicBezTo>
                <a:cubicBezTo>
                  <a:pt x="91817" y="80194"/>
                  <a:pt x="90047" y="80937"/>
                  <a:pt x="90047" y="82422"/>
                </a:cubicBezTo>
                <a:cubicBezTo>
                  <a:pt x="90047" y="83340"/>
                  <a:pt x="90790" y="84083"/>
                  <a:pt x="91708" y="84083"/>
                </a:cubicBezTo>
                <a:close/>
                <a:moveTo>
                  <a:pt x="86879" y="84171"/>
                </a:moveTo>
                <a:cubicBezTo>
                  <a:pt x="88430" y="84171"/>
                  <a:pt x="89195" y="82291"/>
                  <a:pt x="88103" y="81199"/>
                </a:cubicBezTo>
                <a:cubicBezTo>
                  <a:pt x="87010" y="80106"/>
                  <a:pt x="85131" y="80871"/>
                  <a:pt x="85131" y="82422"/>
                </a:cubicBezTo>
                <a:cubicBezTo>
                  <a:pt x="85131" y="83384"/>
                  <a:pt x="85917" y="84171"/>
                  <a:pt x="86879" y="84171"/>
                </a:cubicBezTo>
                <a:close/>
                <a:moveTo>
                  <a:pt x="82050" y="84236"/>
                </a:moveTo>
                <a:cubicBezTo>
                  <a:pt x="83645" y="84236"/>
                  <a:pt x="84453" y="82291"/>
                  <a:pt x="83317" y="81155"/>
                </a:cubicBezTo>
                <a:cubicBezTo>
                  <a:pt x="82181" y="80019"/>
                  <a:pt x="80236" y="80827"/>
                  <a:pt x="80236" y="82422"/>
                </a:cubicBezTo>
                <a:cubicBezTo>
                  <a:pt x="80236" y="83428"/>
                  <a:pt x="81045" y="84236"/>
                  <a:pt x="82050" y="84236"/>
                </a:cubicBezTo>
                <a:close/>
                <a:moveTo>
                  <a:pt x="77221" y="84258"/>
                </a:moveTo>
                <a:cubicBezTo>
                  <a:pt x="78860" y="84258"/>
                  <a:pt x="79668" y="82291"/>
                  <a:pt x="78510" y="81133"/>
                </a:cubicBezTo>
                <a:cubicBezTo>
                  <a:pt x="77352" y="79975"/>
                  <a:pt x="75385" y="80784"/>
                  <a:pt x="75385" y="82422"/>
                </a:cubicBezTo>
                <a:cubicBezTo>
                  <a:pt x="75385" y="83428"/>
                  <a:pt x="76216" y="84258"/>
                  <a:pt x="77221" y="84258"/>
                </a:cubicBezTo>
                <a:close/>
                <a:moveTo>
                  <a:pt x="72392" y="84236"/>
                </a:moveTo>
                <a:cubicBezTo>
                  <a:pt x="74009" y="84236"/>
                  <a:pt x="74817" y="82291"/>
                  <a:pt x="73681" y="81155"/>
                </a:cubicBezTo>
                <a:cubicBezTo>
                  <a:pt x="72545" y="80019"/>
                  <a:pt x="70600" y="80827"/>
                  <a:pt x="70600" y="82422"/>
                </a:cubicBezTo>
                <a:cubicBezTo>
                  <a:pt x="70600" y="83428"/>
                  <a:pt x="71409" y="84236"/>
                  <a:pt x="72392" y="84236"/>
                </a:cubicBezTo>
                <a:close/>
                <a:moveTo>
                  <a:pt x="67563" y="84171"/>
                </a:moveTo>
                <a:cubicBezTo>
                  <a:pt x="69114" y="84171"/>
                  <a:pt x="69901" y="82291"/>
                  <a:pt x="68808" y="81199"/>
                </a:cubicBezTo>
                <a:cubicBezTo>
                  <a:pt x="67716" y="80106"/>
                  <a:pt x="65837" y="80871"/>
                  <a:pt x="65837" y="82422"/>
                </a:cubicBezTo>
                <a:cubicBezTo>
                  <a:pt x="65837" y="83384"/>
                  <a:pt x="66601" y="84171"/>
                  <a:pt x="67563" y="84171"/>
                </a:cubicBezTo>
                <a:close/>
                <a:moveTo>
                  <a:pt x="62734" y="84061"/>
                </a:moveTo>
                <a:cubicBezTo>
                  <a:pt x="64198" y="84061"/>
                  <a:pt x="64941" y="82313"/>
                  <a:pt x="63914" y="81264"/>
                </a:cubicBezTo>
                <a:cubicBezTo>
                  <a:pt x="62865" y="80237"/>
                  <a:pt x="61095" y="80980"/>
                  <a:pt x="61095" y="82422"/>
                </a:cubicBezTo>
                <a:cubicBezTo>
                  <a:pt x="61095" y="83340"/>
                  <a:pt x="61838" y="84061"/>
                  <a:pt x="62734" y="84061"/>
                </a:cubicBezTo>
                <a:close/>
                <a:moveTo>
                  <a:pt x="57927" y="83974"/>
                </a:moveTo>
                <a:cubicBezTo>
                  <a:pt x="59281" y="83974"/>
                  <a:pt x="59981" y="82313"/>
                  <a:pt x="59019" y="81330"/>
                </a:cubicBezTo>
                <a:cubicBezTo>
                  <a:pt x="58036" y="80368"/>
                  <a:pt x="56375" y="81046"/>
                  <a:pt x="56375" y="82422"/>
                </a:cubicBezTo>
                <a:cubicBezTo>
                  <a:pt x="56375" y="83275"/>
                  <a:pt x="57074" y="83974"/>
                  <a:pt x="57927" y="83974"/>
                </a:cubicBezTo>
                <a:close/>
                <a:moveTo>
                  <a:pt x="53098" y="83843"/>
                </a:moveTo>
                <a:cubicBezTo>
                  <a:pt x="54365" y="83843"/>
                  <a:pt x="54999" y="82313"/>
                  <a:pt x="54103" y="81417"/>
                </a:cubicBezTo>
                <a:cubicBezTo>
                  <a:pt x="53207" y="80521"/>
                  <a:pt x="51677" y="81155"/>
                  <a:pt x="51677" y="82422"/>
                </a:cubicBezTo>
                <a:cubicBezTo>
                  <a:pt x="51677" y="83209"/>
                  <a:pt x="52311" y="83843"/>
                  <a:pt x="53098" y="83843"/>
                </a:cubicBezTo>
                <a:close/>
                <a:moveTo>
                  <a:pt x="48268" y="83755"/>
                </a:moveTo>
                <a:cubicBezTo>
                  <a:pt x="49427" y="83755"/>
                  <a:pt x="49995" y="82357"/>
                  <a:pt x="49186" y="81527"/>
                </a:cubicBezTo>
                <a:cubicBezTo>
                  <a:pt x="48378" y="80718"/>
                  <a:pt x="46979" y="81286"/>
                  <a:pt x="46979" y="82444"/>
                </a:cubicBezTo>
                <a:cubicBezTo>
                  <a:pt x="46979" y="83165"/>
                  <a:pt x="47547" y="83755"/>
                  <a:pt x="48268" y="83755"/>
                </a:cubicBezTo>
                <a:close/>
                <a:moveTo>
                  <a:pt x="43439" y="83624"/>
                </a:moveTo>
                <a:cubicBezTo>
                  <a:pt x="44488" y="83624"/>
                  <a:pt x="45013" y="82357"/>
                  <a:pt x="44270" y="81614"/>
                </a:cubicBezTo>
                <a:cubicBezTo>
                  <a:pt x="43527" y="80871"/>
                  <a:pt x="42260" y="81395"/>
                  <a:pt x="42260" y="82444"/>
                </a:cubicBezTo>
                <a:cubicBezTo>
                  <a:pt x="42260" y="83100"/>
                  <a:pt x="42784" y="83624"/>
                  <a:pt x="43439" y="83624"/>
                </a:cubicBezTo>
                <a:close/>
                <a:moveTo>
                  <a:pt x="38610" y="83471"/>
                </a:moveTo>
                <a:cubicBezTo>
                  <a:pt x="39528" y="83471"/>
                  <a:pt x="39987" y="82357"/>
                  <a:pt x="39353" y="81723"/>
                </a:cubicBezTo>
                <a:cubicBezTo>
                  <a:pt x="38698" y="81068"/>
                  <a:pt x="37583" y="81527"/>
                  <a:pt x="37583" y="82444"/>
                </a:cubicBezTo>
                <a:cubicBezTo>
                  <a:pt x="37583" y="83012"/>
                  <a:pt x="38042" y="83471"/>
                  <a:pt x="38610" y="83471"/>
                </a:cubicBezTo>
                <a:close/>
                <a:moveTo>
                  <a:pt x="33803" y="83362"/>
                </a:moveTo>
                <a:cubicBezTo>
                  <a:pt x="34612" y="83362"/>
                  <a:pt x="35005" y="82379"/>
                  <a:pt x="34437" y="81811"/>
                </a:cubicBezTo>
                <a:cubicBezTo>
                  <a:pt x="33869" y="81221"/>
                  <a:pt x="32886" y="81636"/>
                  <a:pt x="32886" y="82444"/>
                </a:cubicBezTo>
                <a:cubicBezTo>
                  <a:pt x="32886" y="82947"/>
                  <a:pt x="33301" y="83362"/>
                  <a:pt x="33803" y="83362"/>
                </a:cubicBezTo>
                <a:close/>
                <a:moveTo>
                  <a:pt x="28974" y="83209"/>
                </a:moveTo>
                <a:cubicBezTo>
                  <a:pt x="29652" y="83209"/>
                  <a:pt x="30001" y="82357"/>
                  <a:pt x="29520" y="81876"/>
                </a:cubicBezTo>
                <a:cubicBezTo>
                  <a:pt x="29018" y="81395"/>
                  <a:pt x="28188" y="81723"/>
                  <a:pt x="28188" y="82422"/>
                </a:cubicBezTo>
                <a:cubicBezTo>
                  <a:pt x="28188" y="82859"/>
                  <a:pt x="28537" y="83209"/>
                  <a:pt x="28974" y="83209"/>
                </a:cubicBezTo>
                <a:close/>
                <a:moveTo>
                  <a:pt x="24145" y="83056"/>
                </a:moveTo>
                <a:cubicBezTo>
                  <a:pt x="24691" y="83056"/>
                  <a:pt x="24976" y="82379"/>
                  <a:pt x="24582" y="81985"/>
                </a:cubicBezTo>
                <a:cubicBezTo>
                  <a:pt x="24189" y="81592"/>
                  <a:pt x="23511" y="81876"/>
                  <a:pt x="23511" y="82422"/>
                </a:cubicBezTo>
                <a:cubicBezTo>
                  <a:pt x="23511" y="82772"/>
                  <a:pt x="23796" y="83056"/>
                  <a:pt x="24145" y="83056"/>
                </a:cubicBezTo>
                <a:close/>
                <a:moveTo>
                  <a:pt x="19316" y="82925"/>
                </a:moveTo>
                <a:cubicBezTo>
                  <a:pt x="19753" y="82925"/>
                  <a:pt x="19972" y="82401"/>
                  <a:pt x="19666" y="82095"/>
                </a:cubicBezTo>
                <a:cubicBezTo>
                  <a:pt x="19360" y="81767"/>
                  <a:pt x="18814" y="81985"/>
                  <a:pt x="18814" y="82444"/>
                </a:cubicBezTo>
                <a:cubicBezTo>
                  <a:pt x="18814" y="82707"/>
                  <a:pt x="19032" y="82925"/>
                  <a:pt x="19316" y="82925"/>
                </a:cubicBezTo>
                <a:close/>
                <a:moveTo>
                  <a:pt x="14487" y="82794"/>
                </a:moveTo>
                <a:cubicBezTo>
                  <a:pt x="14815" y="82794"/>
                  <a:pt x="14968" y="82401"/>
                  <a:pt x="14749" y="82182"/>
                </a:cubicBezTo>
                <a:cubicBezTo>
                  <a:pt x="14509" y="81942"/>
                  <a:pt x="14137" y="82117"/>
                  <a:pt x="14137" y="82444"/>
                </a:cubicBezTo>
                <a:cubicBezTo>
                  <a:pt x="14116" y="82641"/>
                  <a:pt x="14290" y="82794"/>
                  <a:pt x="14487" y="82794"/>
                </a:cubicBezTo>
                <a:close/>
                <a:moveTo>
                  <a:pt x="9658" y="82663"/>
                </a:moveTo>
                <a:cubicBezTo>
                  <a:pt x="9855" y="82663"/>
                  <a:pt x="9964" y="82422"/>
                  <a:pt x="9833" y="82269"/>
                </a:cubicBezTo>
                <a:cubicBezTo>
                  <a:pt x="9680" y="82117"/>
                  <a:pt x="9440" y="82226"/>
                  <a:pt x="9440" y="82422"/>
                </a:cubicBezTo>
                <a:cubicBezTo>
                  <a:pt x="9440" y="82554"/>
                  <a:pt x="9527" y="82663"/>
                  <a:pt x="9658" y="82663"/>
                </a:cubicBezTo>
                <a:close/>
                <a:moveTo>
                  <a:pt x="4829" y="82510"/>
                </a:moveTo>
                <a:cubicBezTo>
                  <a:pt x="4873" y="82510"/>
                  <a:pt x="4916" y="82466"/>
                  <a:pt x="4916" y="82422"/>
                </a:cubicBezTo>
                <a:cubicBezTo>
                  <a:pt x="4916" y="82379"/>
                  <a:pt x="4873" y="82357"/>
                  <a:pt x="4829" y="82335"/>
                </a:cubicBezTo>
                <a:cubicBezTo>
                  <a:pt x="4785" y="82357"/>
                  <a:pt x="4763" y="82379"/>
                  <a:pt x="4763" y="82422"/>
                </a:cubicBezTo>
                <a:cubicBezTo>
                  <a:pt x="4763" y="82466"/>
                  <a:pt x="4785" y="82510"/>
                  <a:pt x="4829" y="82510"/>
                </a:cubicBezTo>
                <a:close/>
                <a:moveTo>
                  <a:pt x="154442" y="77615"/>
                </a:moveTo>
                <a:cubicBezTo>
                  <a:pt x="154442" y="77615"/>
                  <a:pt x="154442" y="77593"/>
                  <a:pt x="154442" y="77593"/>
                </a:cubicBezTo>
                <a:close/>
                <a:moveTo>
                  <a:pt x="149613" y="77725"/>
                </a:moveTo>
                <a:cubicBezTo>
                  <a:pt x="149787" y="77725"/>
                  <a:pt x="149482" y="77419"/>
                  <a:pt x="149482" y="77593"/>
                </a:cubicBezTo>
                <a:cubicBezTo>
                  <a:pt x="149482" y="77659"/>
                  <a:pt x="149547" y="77725"/>
                  <a:pt x="149613" y="77725"/>
                </a:cubicBezTo>
                <a:close/>
                <a:moveTo>
                  <a:pt x="144784" y="77856"/>
                </a:moveTo>
                <a:cubicBezTo>
                  <a:pt x="145002" y="77856"/>
                  <a:pt x="145111" y="77572"/>
                  <a:pt x="144958" y="77419"/>
                </a:cubicBezTo>
                <a:cubicBezTo>
                  <a:pt x="144805" y="77266"/>
                  <a:pt x="144521" y="77375"/>
                  <a:pt x="144521" y="77593"/>
                </a:cubicBezTo>
                <a:cubicBezTo>
                  <a:pt x="144521" y="77746"/>
                  <a:pt x="144631" y="77856"/>
                  <a:pt x="144784" y="77856"/>
                </a:cubicBezTo>
                <a:close/>
                <a:moveTo>
                  <a:pt x="139955" y="78009"/>
                </a:moveTo>
                <a:cubicBezTo>
                  <a:pt x="140304" y="78009"/>
                  <a:pt x="140501" y="77572"/>
                  <a:pt x="140239" y="77309"/>
                </a:cubicBezTo>
                <a:cubicBezTo>
                  <a:pt x="139976" y="77069"/>
                  <a:pt x="139561" y="77244"/>
                  <a:pt x="139561" y="77593"/>
                </a:cubicBezTo>
                <a:cubicBezTo>
                  <a:pt x="139561" y="77834"/>
                  <a:pt x="139736" y="78009"/>
                  <a:pt x="139955" y="78009"/>
                </a:cubicBezTo>
                <a:close/>
                <a:moveTo>
                  <a:pt x="135126" y="78140"/>
                </a:moveTo>
                <a:cubicBezTo>
                  <a:pt x="135628" y="78140"/>
                  <a:pt x="135868" y="77550"/>
                  <a:pt x="135519" y="77200"/>
                </a:cubicBezTo>
                <a:cubicBezTo>
                  <a:pt x="135169" y="76850"/>
                  <a:pt x="134579" y="77113"/>
                  <a:pt x="134579" y="77593"/>
                </a:cubicBezTo>
                <a:cubicBezTo>
                  <a:pt x="134579" y="77899"/>
                  <a:pt x="134820" y="78140"/>
                  <a:pt x="135126" y="78140"/>
                </a:cubicBezTo>
                <a:close/>
                <a:moveTo>
                  <a:pt x="130297" y="78271"/>
                </a:moveTo>
                <a:cubicBezTo>
                  <a:pt x="130908" y="78271"/>
                  <a:pt x="131192" y="77550"/>
                  <a:pt x="130777" y="77135"/>
                </a:cubicBezTo>
                <a:cubicBezTo>
                  <a:pt x="130362" y="76698"/>
                  <a:pt x="129641" y="77003"/>
                  <a:pt x="129641" y="77593"/>
                </a:cubicBezTo>
                <a:cubicBezTo>
                  <a:pt x="129641" y="77965"/>
                  <a:pt x="129925" y="78271"/>
                  <a:pt x="130297" y="78271"/>
                </a:cubicBezTo>
                <a:close/>
                <a:moveTo>
                  <a:pt x="125489" y="78424"/>
                </a:moveTo>
                <a:cubicBezTo>
                  <a:pt x="126210" y="78424"/>
                  <a:pt x="126582" y="77528"/>
                  <a:pt x="126057" y="77025"/>
                </a:cubicBezTo>
                <a:cubicBezTo>
                  <a:pt x="125533" y="76501"/>
                  <a:pt x="124659" y="76872"/>
                  <a:pt x="124659" y="77593"/>
                </a:cubicBezTo>
                <a:cubicBezTo>
                  <a:pt x="124659" y="78052"/>
                  <a:pt x="125030" y="78424"/>
                  <a:pt x="125489" y="78424"/>
                </a:cubicBezTo>
                <a:close/>
                <a:moveTo>
                  <a:pt x="120660" y="78555"/>
                </a:moveTo>
                <a:cubicBezTo>
                  <a:pt x="121491" y="78555"/>
                  <a:pt x="121928" y="77528"/>
                  <a:pt x="121338" y="76938"/>
                </a:cubicBezTo>
                <a:cubicBezTo>
                  <a:pt x="120726" y="76326"/>
                  <a:pt x="119699" y="76763"/>
                  <a:pt x="119699" y="77593"/>
                </a:cubicBezTo>
                <a:cubicBezTo>
                  <a:pt x="119699" y="78118"/>
                  <a:pt x="120136" y="78555"/>
                  <a:pt x="120660" y="78555"/>
                </a:cubicBezTo>
                <a:close/>
                <a:moveTo>
                  <a:pt x="115831" y="78686"/>
                </a:moveTo>
                <a:cubicBezTo>
                  <a:pt x="116793" y="78686"/>
                  <a:pt x="117295" y="77506"/>
                  <a:pt x="116596" y="76829"/>
                </a:cubicBezTo>
                <a:cubicBezTo>
                  <a:pt x="115919" y="76129"/>
                  <a:pt x="114739" y="76610"/>
                  <a:pt x="114739" y="77593"/>
                </a:cubicBezTo>
                <a:cubicBezTo>
                  <a:pt x="114739" y="78205"/>
                  <a:pt x="115219" y="78686"/>
                  <a:pt x="115831" y="78686"/>
                </a:cubicBezTo>
                <a:close/>
                <a:moveTo>
                  <a:pt x="111002" y="78839"/>
                </a:moveTo>
                <a:cubicBezTo>
                  <a:pt x="112095" y="78839"/>
                  <a:pt x="112641" y="77506"/>
                  <a:pt x="111876" y="76719"/>
                </a:cubicBezTo>
                <a:cubicBezTo>
                  <a:pt x="111090" y="75955"/>
                  <a:pt x="109779" y="76501"/>
                  <a:pt x="109779" y="77593"/>
                </a:cubicBezTo>
                <a:cubicBezTo>
                  <a:pt x="109779" y="78271"/>
                  <a:pt x="110325" y="78839"/>
                  <a:pt x="111002" y="78839"/>
                </a:cubicBezTo>
                <a:close/>
                <a:moveTo>
                  <a:pt x="106173" y="78970"/>
                </a:moveTo>
                <a:cubicBezTo>
                  <a:pt x="107397" y="78970"/>
                  <a:pt x="108009" y="77484"/>
                  <a:pt x="107135" y="76632"/>
                </a:cubicBezTo>
                <a:cubicBezTo>
                  <a:pt x="106282" y="75780"/>
                  <a:pt x="104818" y="76392"/>
                  <a:pt x="104818" y="77593"/>
                </a:cubicBezTo>
                <a:cubicBezTo>
                  <a:pt x="104818" y="78358"/>
                  <a:pt x="105430" y="78970"/>
                  <a:pt x="106173" y="78970"/>
                </a:cubicBezTo>
                <a:close/>
                <a:moveTo>
                  <a:pt x="101344" y="79101"/>
                </a:moveTo>
                <a:cubicBezTo>
                  <a:pt x="102677" y="79101"/>
                  <a:pt x="103354" y="77484"/>
                  <a:pt x="102415" y="76545"/>
                </a:cubicBezTo>
                <a:cubicBezTo>
                  <a:pt x="101475" y="75583"/>
                  <a:pt x="99858" y="76260"/>
                  <a:pt x="99858" y="77593"/>
                </a:cubicBezTo>
                <a:cubicBezTo>
                  <a:pt x="99858" y="78424"/>
                  <a:pt x="100514" y="79101"/>
                  <a:pt x="101344" y="79101"/>
                </a:cubicBezTo>
                <a:close/>
                <a:moveTo>
                  <a:pt x="96537" y="79210"/>
                </a:moveTo>
                <a:cubicBezTo>
                  <a:pt x="97979" y="79210"/>
                  <a:pt x="98700" y="77484"/>
                  <a:pt x="97673" y="76457"/>
                </a:cubicBezTo>
                <a:cubicBezTo>
                  <a:pt x="96646" y="75430"/>
                  <a:pt x="94898" y="76151"/>
                  <a:pt x="94898" y="77593"/>
                </a:cubicBezTo>
                <a:cubicBezTo>
                  <a:pt x="94898" y="78489"/>
                  <a:pt x="95641" y="79210"/>
                  <a:pt x="96537" y="79210"/>
                </a:cubicBezTo>
                <a:close/>
                <a:moveTo>
                  <a:pt x="91708" y="79341"/>
                </a:moveTo>
                <a:cubicBezTo>
                  <a:pt x="93259" y="79341"/>
                  <a:pt x="94024" y="77462"/>
                  <a:pt x="92932" y="76370"/>
                </a:cubicBezTo>
                <a:cubicBezTo>
                  <a:pt x="91839" y="75277"/>
                  <a:pt x="89960" y="76042"/>
                  <a:pt x="89960" y="77593"/>
                </a:cubicBezTo>
                <a:cubicBezTo>
                  <a:pt x="89960" y="78555"/>
                  <a:pt x="90747" y="79341"/>
                  <a:pt x="91708" y="79341"/>
                </a:cubicBezTo>
                <a:close/>
                <a:moveTo>
                  <a:pt x="86879" y="79451"/>
                </a:moveTo>
                <a:cubicBezTo>
                  <a:pt x="88540" y="79451"/>
                  <a:pt x="89370" y="77462"/>
                  <a:pt x="88190" y="76282"/>
                </a:cubicBezTo>
                <a:cubicBezTo>
                  <a:pt x="87010" y="75102"/>
                  <a:pt x="85022" y="75933"/>
                  <a:pt x="85022" y="77593"/>
                </a:cubicBezTo>
                <a:cubicBezTo>
                  <a:pt x="85022" y="78620"/>
                  <a:pt x="85852" y="79451"/>
                  <a:pt x="86879" y="79451"/>
                </a:cubicBezTo>
                <a:close/>
                <a:moveTo>
                  <a:pt x="82050" y="79538"/>
                </a:moveTo>
                <a:cubicBezTo>
                  <a:pt x="83776" y="79538"/>
                  <a:pt x="84650" y="77440"/>
                  <a:pt x="83426" y="76217"/>
                </a:cubicBezTo>
                <a:cubicBezTo>
                  <a:pt x="82203" y="75015"/>
                  <a:pt x="80105" y="75867"/>
                  <a:pt x="80105" y="77593"/>
                </a:cubicBezTo>
                <a:cubicBezTo>
                  <a:pt x="80105" y="78664"/>
                  <a:pt x="80979" y="79538"/>
                  <a:pt x="82050" y="79538"/>
                </a:cubicBezTo>
                <a:close/>
                <a:moveTo>
                  <a:pt x="77221" y="79560"/>
                </a:moveTo>
                <a:cubicBezTo>
                  <a:pt x="78969" y="79560"/>
                  <a:pt x="79843" y="77440"/>
                  <a:pt x="78619" y="76217"/>
                </a:cubicBezTo>
                <a:cubicBezTo>
                  <a:pt x="77374" y="74971"/>
                  <a:pt x="75254" y="75845"/>
                  <a:pt x="75254" y="77593"/>
                </a:cubicBezTo>
                <a:cubicBezTo>
                  <a:pt x="75254" y="78686"/>
                  <a:pt x="76128" y="79560"/>
                  <a:pt x="77221" y="79560"/>
                </a:cubicBezTo>
                <a:close/>
                <a:moveTo>
                  <a:pt x="72392" y="79538"/>
                </a:moveTo>
                <a:cubicBezTo>
                  <a:pt x="74118" y="79538"/>
                  <a:pt x="74992" y="77440"/>
                  <a:pt x="73768" y="76217"/>
                </a:cubicBezTo>
                <a:cubicBezTo>
                  <a:pt x="72545" y="75015"/>
                  <a:pt x="70447" y="75867"/>
                  <a:pt x="70447" y="77593"/>
                </a:cubicBezTo>
                <a:cubicBezTo>
                  <a:pt x="70447" y="78664"/>
                  <a:pt x="71321" y="79538"/>
                  <a:pt x="72392" y="79538"/>
                </a:cubicBezTo>
                <a:close/>
                <a:moveTo>
                  <a:pt x="67563" y="79451"/>
                </a:moveTo>
                <a:cubicBezTo>
                  <a:pt x="69223" y="79451"/>
                  <a:pt x="70032" y="77462"/>
                  <a:pt x="68874" y="76304"/>
                </a:cubicBezTo>
                <a:cubicBezTo>
                  <a:pt x="67716" y="75124"/>
                  <a:pt x="65727" y="75955"/>
                  <a:pt x="65727" y="77593"/>
                </a:cubicBezTo>
                <a:cubicBezTo>
                  <a:pt x="65727" y="78620"/>
                  <a:pt x="66558" y="79451"/>
                  <a:pt x="67563" y="79451"/>
                </a:cubicBezTo>
                <a:close/>
                <a:moveTo>
                  <a:pt x="62734" y="79341"/>
                </a:moveTo>
                <a:cubicBezTo>
                  <a:pt x="64285" y="79341"/>
                  <a:pt x="65072" y="77462"/>
                  <a:pt x="63979" y="76370"/>
                </a:cubicBezTo>
                <a:cubicBezTo>
                  <a:pt x="62887" y="75277"/>
                  <a:pt x="61008" y="76042"/>
                  <a:pt x="61008" y="77593"/>
                </a:cubicBezTo>
                <a:cubicBezTo>
                  <a:pt x="61008" y="78555"/>
                  <a:pt x="61794" y="79341"/>
                  <a:pt x="62734" y="79341"/>
                </a:cubicBezTo>
                <a:close/>
                <a:moveTo>
                  <a:pt x="57927" y="79210"/>
                </a:moveTo>
                <a:cubicBezTo>
                  <a:pt x="59369" y="79210"/>
                  <a:pt x="60090" y="77484"/>
                  <a:pt x="59063" y="76457"/>
                </a:cubicBezTo>
                <a:cubicBezTo>
                  <a:pt x="58058" y="75430"/>
                  <a:pt x="56310" y="76151"/>
                  <a:pt x="56310" y="77593"/>
                </a:cubicBezTo>
                <a:cubicBezTo>
                  <a:pt x="56310" y="78489"/>
                  <a:pt x="57031" y="79210"/>
                  <a:pt x="57927" y="79210"/>
                </a:cubicBezTo>
                <a:close/>
                <a:moveTo>
                  <a:pt x="53098" y="79101"/>
                </a:moveTo>
                <a:cubicBezTo>
                  <a:pt x="54409" y="79101"/>
                  <a:pt x="55086" y="77506"/>
                  <a:pt x="54146" y="76566"/>
                </a:cubicBezTo>
                <a:cubicBezTo>
                  <a:pt x="53207" y="75627"/>
                  <a:pt x="51612" y="76304"/>
                  <a:pt x="51612" y="77615"/>
                </a:cubicBezTo>
                <a:cubicBezTo>
                  <a:pt x="51612" y="78446"/>
                  <a:pt x="52267" y="79101"/>
                  <a:pt x="53098" y="79101"/>
                </a:cubicBezTo>
                <a:close/>
                <a:moveTo>
                  <a:pt x="48268" y="78970"/>
                </a:moveTo>
                <a:cubicBezTo>
                  <a:pt x="49470" y="78948"/>
                  <a:pt x="50060" y="77506"/>
                  <a:pt x="49208" y="76654"/>
                </a:cubicBezTo>
                <a:cubicBezTo>
                  <a:pt x="48356" y="75823"/>
                  <a:pt x="46914" y="76413"/>
                  <a:pt x="46914" y="77615"/>
                </a:cubicBezTo>
                <a:cubicBezTo>
                  <a:pt x="46914" y="78358"/>
                  <a:pt x="47504" y="78970"/>
                  <a:pt x="48268" y="78970"/>
                </a:cubicBezTo>
                <a:close/>
                <a:moveTo>
                  <a:pt x="43439" y="78839"/>
                </a:moveTo>
                <a:cubicBezTo>
                  <a:pt x="44532" y="78839"/>
                  <a:pt x="45078" y="77528"/>
                  <a:pt x="44313" y="76763"/>
                </a:cubicBezTo>
                <a:cubicBezTo>
                  <a:pt x="43549" y="75976"/>
                  <a:pt x="42238" y="76523"/>
                  <a:pt x="42238" y="77615"/>
                </a:cubicBezTo>
                <a:cubicBezTo>
                  <a:pt x="42216" y="78293"/>
                  <a:pt x="42762" y="78839"/>
                  <a:pt x="43439" y="78839"/>
                </a:cubicBezTo>
                <a:close/>
                <a:moveTo>
                  <a:pt x="38610" y="78708"/>
                </a:moveTo>
                <a:cubicBezTo>
                  <a:pt x="39594" y="78708"/>
                  <a:pt x="40074" y="77528"/>
                  <a:pt x="39397" y="76829"/>
                </a:cubicBezTo>
                <a:cubicBezTo>
                  <a:pt x="38698" y="76151"/>
                  <a:pt x="37518" y="76632"/>
                  <a:pt x="37518" y="77615"/>
                </a:cubicBezTo>
                <a:cubicBezTo>
                  <a:pt x="37518" y="78205"/>
                  <a:pt x="38020" y="78708"/>
                  <a:pt x="38610" y="78708"/>
                </a:cubicBezTo>
                <a:close/>
                <a:moveTo>
                  <a:pt x="33803" y="78555"/>
                </a:moveTo>
                <a:cubicBezTo>
                  <a:pt x="34634" y="78555"/>
                  <a:pt x="35049" y="77550"/>
                  <a:pt x="34459" y="76960"/>
                </a:cubicBezTo>
                <a:cubicBezTo>
                  <a:pt x="33869" y="76370"/>
                  <a:pt x="32864" y="76785"/>
                  <a:pt x="32864" y="77615"/>
                </a:cubicBezTo>
                <a:cubicBezTo>
                  <a:pt x="32864" y="78140"/>
                  <a:pt x="33279" y="78555"/>
                  <a:pt x="33803" y="78555"/>
                </a:cubicBezTo>
                <a:close/>
                <a:moveTo>
                  <a:pt x="28974" y="78424"/>
                </a:moveTo>
                <a:cubicBezTo>
                  <a:pt x="29673" y="78424"/>
                  <a:pt x="30045" y="77550"/>
                  <a:pt x="29542" y="77047"/>
                </a:cubicBezTo>
                <a:cubicBezTo>
                  <a:pt x="29018" y="76545"/>
                  <a:pt x="28166" y="76916"/>
                  <a:pt x="28166" y="77615"/>
                </a:cubicBezTo>
                <a:cubicBezTo>
                  <a:pt x="28166" y="78074"/>
                  <a:pt x="28515" y="78424"/>
                  <a:pt x="28974" y="78424"/>
                </a:cubicBezTo>
                <a:close/>
                <a:moveTo>
                  <a:pt x="24145" y="78293"/>
                </a:moveTo>
                <a:cubicBezTo>
                  <a:pt x="24735" y="78293"/>
                  <a:pt x="25041" y="77572"/>
                  <a:pt x="24604" y="77135"/>
                </a:cubicBezTo>
                <a:cubicBezTo>
                  <a:pt x="24189" y="76719"/>
                  <a:pt x="23468" y="77025"/>
                  <a:pt x="23468" y="77615"/>
                </a:cubicBezTo>
                <a:cubicBezTo>
                  <a:pt x="23468" y="77987"/>
                  <a:pt x="23774" y="78293"/>
                  <a:pt x="24145" y="78293"/>
                </a:cubicBezTo>
                <a:close/>
                <a:moveTo>
                  <a:pt x="19316" y="78140"/>
                </a:moveTo>
                <a:cubicBezTo>
                  <a:pt x="19775" y="78140"/>
                  <a:pt x="20015" y="77572"/>
                  <a:pt x="19688" y="77244"/>
                </a:cubicBezTo>
                <a:cubicBezTo>
                  <a:pt x="19360" y="76916"/>
                  <a:pt x="18792" y="77156"/>
                  <a:pt x="18792" y="77615"/>
                </a:cubicBezTo>
                <a:cubicBezTo>
                  <a:pt x="18792" y="77899"/>
                  <a:pt x="19032" y="78140"/>
                  <a:pt x="19316" y="78140"/>
                </a:cubicBezTo>
                <a:close/>
                <a:moveTo>
                  <a:pt x="14487" y="78009"/>
                </a:moveTo>
                <a:cubicBezTo>
                  <a:pt x="14837" y="78009"/>
                  <a:pt x="14990" y="77593"/>
                  <a:pt x="14749" y="77353"/>
                </a:cubicBezTo>
                <a:cubicBezTo>
                  <a:pt x="14509" y="77113"/>
                  <a:pt x="14116" y="77266"/>
                  <a:pt x="14094" y="77615"/>
                </a:cubicBezTo>
                <a:cubicBezTo>
                  <a:pt x="14094" y="77834"/>
                  <a:pt x="14269" y="78009"/>
                  <a:pt x="14487" y="78009"/>
                </a:cubicBezTo>
                <a:close/>
                <a:moveTo>
                  <a:pt x="9658" y="77856"/>
                </a:moveTo>
                <a:cubicBezTo>
                  <a:pt x="9877" y="77856"/>
                  <a:pt x="9986" y="77615"/>
                  <a:pt x="9833" y="77462"/>
                </a:cubicBezTo>
                <a:cubicBezTo>
                  <a:pt x="9680" y="77309"/>
                  <a:pt x="9418" y="77419"/>
                  <a:pt x="9418" y="77615"/>
                </a:cubicBezTo>
                <a:cubicBezTo>
                  <a:pt x="9418" y="77746"/>
                  <a:pt x="9527" y="77856"/>
                  <a:pt x="9658" y="77856"/>
                </a:cubicBezTo>
                <a:close/>
                <a:moveTo>
                  <a:pt x="4829" y="77725"/>
                </a:moveTo>
                <a:cubicBezTo>
                  <a:pt x="4895" y="77725"/>
                  <a:pt x="4938" y="77681"/>
                  <a:pt x="4938" y="77615"/>
                </a:cubicBezTo>
                <a:cubicBezTo>
                  <a:pt x="4938" y="77484"/>
                  <a:pt x="4742" y="77484"/>
                  <a:pt x="4742" y="77615"/>
                </a:cubicBezTo>
                <a:cubicBezTo>
                  <a:pt x="4720" y="77681"/>
                  <a:pt x="4785" y="77725"/>
                  <a:pt x="4829" y="77725"/>
                </a:cubicBezTo>
                <a:close/>
                <a:moveTo>
                  <a:pt x="154442" y="72808"/>
                </a:moveTo>
                <a:lnTo>
                  <a:pt x="154442" y="72808"/>
                </a:lnTo>
                <a:cubicBezTo>
                  <a:pt x="154442" y="72808"/>
                  <a:pt x="154442" y="72808"/>
                  <a:pt x="154442" y="72808"/>
                </a:cubicBezTo>
                <a:close/>
                <a:moveTo>
                  <a:pt x="149613" y="72939"/>
                </a:moveTo>
                <a:cubicBezTo>
                  <a:pt x="149831" y="72939"/>
                  <a:pt x="149460" y="72590"/>
                  <a:pt x="149482" y="72808"/>
                </a:cubicBezTo>
                <a:cubicBezTo>
                  <a:pt x="149482" y="72874"/>
                  <a:pt x="149525" y="72939"/>
                  <a:pt x="149613" y="72939"/>
                </a:cubicBezTo>
                <a:close/>
                <a:moveTo>
                  <a:pt x="144784" y="73070"/>
                </a:moveTo>
                <a:cubicBezTo>
                  <a:pt x="144937" y="73070"/>
                  <a:pt x="145046" y="72939"/>
                  <a:pt x="145046" y="72786"/>
                </a:cubicBezTo>
                <a:cubicBezTo>
                  <a:pt x="145046" y="72437"/>
                  <a:pt x="144500" y="72437"/>
                  <a:pt x="144500" y="72786"/>
                </a:cubicBezTo>
                <a:cubicBezTo>
                  <a:pt x="144500" y="72939"/>
                  <a:pt x="144631" y="73070"/>
                  <a:pt x="144784" y="73070"/>
                </a:cubicBezTo>
                <a:close/>
                <a:moveTo>
                  <a:pt x="139955" y="73223"/>
                </a:moveTo>
                <a:cubicBezTo>
                  <a:pt x="140326" y="73223"/>
                  <a:pt x="140501" y="72764"/>
                  <a:pt x="140239" y="72502"/>
                </a:cubicBezTo>
                <a:cubicBezTo>
                  <a:pt x="139976" y="72240"/>
                  <a:pt x="139539" y="72437"/>
                  <a:pt x="139539" y="72808"/>
                </a:cubicBezTo>
                <a:cubicBezTo>
                  <a:pt x="139539" y="73027"/>
                  <a:pt x="139736" y="73223"/>
                  <a:pt x="139955" y="73223"/>
                </a:cubicBezTo>
                <a:close/>
                <a:moveTo>
                  <a:pt x="135126" y="73354"/>
                </a:moveTo>
                <a:cubicBezTo>
                  <a:pt x="135628" y="73354"/>
                  <a:pt x="135868" y="72764"/>
                  <a:pt x="135519" y="72415"/>
                </a:cubicBezTo>
                <a:cubicBezTo>
                  <a:pt x="135169" y="72065"/>
                  <a:pt x="134579" y="72305"/>
                  <a:pt x="134579" y="72808"/>
                </a:cubicBezTo>
                <a:cubicBezTo>
                  <a:pt x="134579" y="73114"/>
                  <a:pt x="134820" y="73354"/>
                  <a:pt x="135126" y="73354"/>
                </a:cubicBezTo>
                <a:close/>
                <a:moveTo>
                  <a:pt x="130297" y="73507"/>
                </a:moveTo>
                <a:cubicBezTo>
                  <a:pt x="130930" y="73485"/>
                  <a:pt x="131236" y="72742"/>
                  <a:pt x="130799" y="72305"/>
                </a:cubicBezTo>
                <a:cubicBezTo>
                  <a:pt x="130362" y="71868"/>
                  <a:pt x="129597" y="72174"/>
                  <a:pt x="129619" y="72808"/>
                </a:cubicBezTo>
                <a:cubicBezTo>
                  <a:pt x="129619" y="73180"/>
                  <a:pt x="129925" y="73507"/>
                  <a:pt x="130297" y="73507"/>
                </a:cubicBezTo>
                <a:close/>
                <a:moveTo>
                  <a:pt x="125489" y="73638"/>
                </a:moveTo>
                <a:cubicBezTo>
                  <a:pt x="126232" y="73638"/>
                  <a:pt x="126604" y="72721"/>
                  <a:pt x="126079" y="72196"/>
                </a:cubicBezTo>
                <a:cubicBezTo>
                  <a:pt x="125533" y="71672"/>
                  <a:pt x="124637" y="72043"/>
                  <a:pt x="124637" y="72808"/>
                </a:cubicBezTo>
                <a:cubicBezTo>
                  <a:pt x="124637" y="73267"/>
                  <a:pt x="125009" y="73638"/>
                  <a:pt x="125489" y="73638"/>
                </a:cubicBezTo>
                <a:close/>
                <a:moveTo>
                  <a:pt x="120660" y="73769"/>
                </a:moveTo>
                <a:cubicBezTo>
                  <a:pt x="121534" y="73769"/>
                  <a:pt x="121950" y="72721"/>
                  <a:pt x="121338" y="72109"/>
                </a:cubicBezTo>
                <a:cubicBezTo>
                  <a:pt x="120726" y="71497"/>
                  <a:pt x="119677" y="71934"/>
                  <a:pt x="119677" y="72808"/>
                </a:cubicBezTo>
                <a:cubicBezTo>
                  <a:pt x="119677" y="73332"/>
                  <a:pt x="120114" y="73769"/>
                  <a:pt x="120660" y="73769"/>
                </a:cubicBezTo>
                <a:close/>
                <a:moveTo>
                  <a:pt x="115831" y="73901"/>
                </a:moveTo>
                <a:cubicBezTo>
                  <a:pt x="116815" y="73901"/>
                  <a:pt x="117317" y="72721"/>
                  <a:pt x="116618" y="72000"/>
                </a:cubicBezTo>
                <a:cubicBezTo>
                  <a:pt x="115919" y="71300"/>
                  <a:pt x="114717" y="71803"/>
                  <a:pt x="114717" y="72808"/>
                </a:cubicBezTo>
                <a:cubicBezTo>
                  <a:pt x="114717" y="73420"/>
                  <a:pt x="115219" y="73901"/>
                  <a:pt x="115831" y="73901"/>
                </a:cubicBezTo>
                <a:close/>
                <a:moveTo>
                  <a:pt x="111002" y="74054"/>
                </a:moveTo>
                <a:cubicBezTo>
                  <a:pt x="112117" y="74054"/>
                  <a:pt x="112685" y="72699"/>
                  <a:pt x="111898" y="71912"/>
                </a:cubicBezTo>
                <a:cubicBezTo>
                  <a:pt x="111090" y="71104"/>
                  <a:pt x="109735" y="71672"/>
                  <a:pt x="109735" y="72808"/>
                </a:cubicBezTo>
                <a:cubicBezTo>
                  <a:pt x="109735" y="73485"/>
                  <a:pt x="110303" y="74054"/>
                  <a:pt x="111002" y="74054"/>
                </a:cubicBezTo>
                <a:close/>
                <a:moveTo>
                  <a:pt x="106173" y="74185"/>
                </a:moveTo>
                <a:cubicBezTo>
                  <a:pt x="107419" y="74185"/>
                  <a:pt x="108052" y="72699"/>
                  <a:pt x="107156" y="71803"/>
                </a:cubicBezTo>
                <a:cubicBezTo>
                  <a:pt x="106282" y="70929"/>
                  <a:pt x="104775" y="71563"/>
                  <a:pt x="104797" y="72808"/>
                </a:cubicBezTo>
                <a:cubicBezTo>
                  <a:pt x="104797" y="73573"/>
                  <a:pt x="105408" y="74185"/>
                  <a:pt x="106173" y="74185"/>
                </a:cubicBezTo>
                <a:close/>
                <a:moveTo>
                  <a:pt x="101344" y="74338"/>
                </a:moveTo>
                <a:cubicBezTo>
                  <a:pt x="102721" y="74338"/>
                  <a:pt x="103420" y="72677"/>
                  <a:pt x="102437" y="71716"/>
                </a:cubicBezTo>
                <a:cubicBezTo>
                  <a:pt x="101475" y="70732"/>
                  <a:pt x="99815" y="71431"/>
                  <a:pt x="99815" y="72808"/>
                </a:cubicBezTo>
                <a:cubicBezTo>
                  <a:pt x="99815" y="73660"/>
                  <a:pt x="100492" y="74338"/>
                  <a:pt x="101344" y="74338"/>
                </a:cubicBezTo>
                <a:close/>
                <a:moveTo>
                  <a:pt x="96537" y="74469"/>
                </a:moveTo>
                <a:cubicBezTo>
                  <a:pt x="98023" y="74469"/>
                  <a:pt x="98766" y="72655"/>
                  <a:pt x="97717" y="71606"/>
                </a:cubicBezTo>
                <a:cubicBezTo>
                  <a:pt x="96646" y="70557"/>
                  <a:pt x="94854" y="71300"/>
                  <a:pt x="94854" y="72786"/>
                </a:cubicBezTo>
                <a:cubicBezTo>
                  <a:pt x="94854" y="73704"/>
                  <a:pt x="95597" y="74469"/>
                  <a:pt x="96537" y="74469"/>
                </a:cubicBezTo>
                <a:close/>
                <a:moveTo>
                  <a:pt x="91708" y="74600"/>
                </a:moveTo>
                <a:cubicBezTo>
                  <a:pt x="93303" y="74600"/>
                  <a:pt x="94112" y="72655"/>
                  <a:pt x="92975" y="71497"/>
                </a:cubicBezTo>
                <a:cubicBezTo>
                  <a:pt x="91839" y="70361"/>
                  <a:pt x="89894" y="71169"/>
                  <a:pt x="89894" y="72786"/>
                </a:cubicBezTo>
                <a:cubicBezTo>
                  <a:pt x="89894" y="73791"/>
                  <a:pt x="90703" y="74600"/>
                  <a:pt x="91708" y="74600"/>
                </a:cubicBezTo>
                <a:close/>
                <a:moveTo>
                  <a:pt x="86879" y="74731"/>
                </a:moveTo>
                <a:cubicBezTo>
                  <a:pt x="88605" y="74731"/>
                  <a:pt x="89479" y="72633"/>
                  <a:pt x="88256" y="71410"/>
                </a:cubicBezTo>
                <a:cubicBezTo>
                  <a:pt x="87032" y="70186"/>
                  <a:pt x="84934" y="71060"/>
                  <a:pt x="84934" y="72786"/>
                </a:cubicBezTo>
                <a:cubicBezTo>
                  <a:pt x="84934" y="73857"/>
                  <a:pt x="85808" y="74731"/>
                  <a:pt x="86879" y="74731"/>
                </a:cubicBezTo>
                <a:close/>
                <a:moveTo>
                  <a:pt x="82050" y="74840"/>
                </a:moveTo>
                <a:cubicBezTo>
                  <a:pt x="83864" y="74840"/>
                  <a:pt x="84781" y="72633"/>
                  <a:pt x="83492" y="71344"/>
                </a:cubicBezTo>
                <a:cubicBezTo>
                  <a:pt x="82203" y="70055"/>
                  <a:pt x="79996" y="70973"/>
                  <a:pt x="79996" y="72786"/>
                </a:cubicBezTo>
                <a:cubicBezTo>
                  <a:pt x="79996" y="73922"/>
                  <a:pt x="80914" y="74840"/>
                  <a:pt x="82050" y="74840"/>
                </a:cubicBezTo>
                <a:close/>
                <a:moveTo>
                  <a:pt x="77221" y="74884"/>
                </a:moveTo>
                <a:cubicBezTo>
                  <a:pt x="79100" y="74884"/>
                  <a:pt x="80040" y="72633"/>
                  <a:pt x="78707" y="71300"/>
                </a:cubicBezTo>
                <a:cubicBezTo>
                  <a:pt x="77374" y="69967"/>
                  <a:pt x="75123" y="70907"/>
                  <a:pt x="75123" y="72786"/>
                </a:cubicBezTo>
                <a:cubicBezTo>
                  <a:pt x="75123" y="73944"/>
                  <a:pt x="76063" y="74884"/>
                  <a:pt x="77221" y="74884"/>
                </a:cubicBezTo>
                <a:close/>
                <a:moveTo>
                  <a:pt x="72392" y="74840"/>
                </a:moveTo>
                <a:cubicBezTo>
                  <a:pt x="74227" y="74840"/>
                  <a:pt x="75145" y="72633"/>
                  <a:pt x="73834" y="71344"/>
                </a:cubicBezTo>
                <a:cubicBezTo>
                  <a:pt x="72545" y="70055"/>
                  <a:pt x="70338" y="70973"/>
                  <a:pt x="70338" y="72786"/>
                </a:cubicBezTo>
                <a:cubicBezTo>
                  <a:pt x="70338" y="73922"/>
                  <a:pt x="71256" y="74840"/>
                  <a:pt x="72392" y="74840"/>
                </a:cubicBezTo>
                <a:close/>
                <a:moveTo>
                  <a:pt x="67563" y="74709"/>
                </a:moveTo>
                <a:cubicBezTo>
                  <a:pt x="69289" y="74709"/>
                  <a:pt x="70141" y="72633"/>
                  <a:pt x="68939" y="71431"/>
                </a:cubicBezTo>
                <a:cubicBezTo>
                  <a:pt x="67716" y="70208"/>
                  <a:pt x="65640" y="71060"/>
                  <a:pt x="65640" y="72786"/>
                </a:cubicBezTo>
                <a:cubicBezTo>
                  <a:pt x="65640" y="73857"/>
                  <a:pt x="66514" y="74709"/>
                  <a:pt x="67563" y="74709"/>
                </a:cubicBezTo>
                <a:close/>
                <a:moveTo>
                  <a:pt x="62734" y="74578"/>
                </a:moveTo>
                <a:cubicBezTo>
                  <a:pt x="64351" y="74578"/>
                  <a:pt x="65137" y="72655"/>
                  <a:pt x="64023" y="71519"/>
                </a:cubicBezTo>
                <a:cubicBezTo>
                  <a:pt x="62887" y="70383"/>
                  <a:pt x="60942" y="71191"/>
                  <a:pt x="60942" y="72786"/>
                </a:cubicBezTo>
                <a:cubicBezTo>
                  <a:pt x="60964" y="73769"/>
                  <a:pt x="61750" y="74578"/>
                  <a:pt x="62734" y="74578"/>
                </a:cubicBezTo>
                <a:close/>
                <a:moveTo>
                  <a:pt x="57927" y="74447"/>
                </a:moveTo>
                <a:cubicBezTo>
                  <a:pt x="59391" y="74447"/>
                  <a:pt x="60133" y="72655"/>
                  <a:pt x="59085" y="71606"/>
                </a:cubicBezTo>
                <a:cubicBezTo>
                  <a:pt x="58058" y="70557"/>
                  <a:pt x="56266" y="71300"/>
                  <a:pt x="56266" y="72786"/>
                </a:cubicBezTo>
                <a:cubicBezTo>
                  <a:pt x="56266" y="73704"/>
                  <a:pt x="57009" y="74447"/>
                  <a:pt x="57927" y="74447"/>
                </a:cubicBezTo>
                <a:close/>
                <a:moveTo>
                  <a:pt x="53098" y="74316"/>
                </a:moveTo>
                <a:cubicBezTo>
                  <a:pt x="54452" y="74316"/>
                  <a:pt x="55130" y="72677"/>
                  <a:pt x="54168" y="71716"/>
                </a:cubicBezTo>
                <a:cubicBezTo>
                  <a:pt x="53207" y="70754"/>
                  <a:pt x="51568" y="71431"/>
                  <a:pt x="51568" y="72786"/>
                </a:cubicBezTo>
                <a:cubicBezTo>
                  <a:pt x="51568" y="73638"/>
                  <a:pt x="52245" y="74316"/>
                  <a:pt x="53098" y="74316"/>
                </a:cubicBezTo>
                <a:close/>
                <a:moveTo>
                  <a:pt x="48268" y="74163"/>
                </a:moveTo>
                <a:cubicBezTo>
                  <a:pt x="49492" y="74163"/>
                  <a:pt x="50082" y="72677"/>
                  <a:pt x="49208" y="71825"/>
                </a:cubicBezTo>
                <a:cubicBezTo>
                  <a:pt x="48356" y="70973"/>
                  <a:pt x="46892" y="71584"/>
                  <a:pt x="46892" y="72808"/>
                </a:cubicBezTo>
                <a:cubicBezTo>
                  <a:pt x="46892" y="73551"/>
                  <a:pt x="47504" y="74163"/>
                  <a:pt x="48268" y="74163"/>
                </a:cubicBezTo>
                <a:close/>
                <a:moveTo>
                  <a:pt x="43439" y="74032"/>
                </a:moveTo>
                <a:cubicBezTo>
                  <a:pt x="44554" y="74032"/>
                  <a:pt x="45122" y="72699"/>
                  <a:pt x="44335" y="71912"/>
                </a:cubicBezTo>
                <a:cubicBezTo>
                  <a:pt x="43549" y="71126"/>
                  <a:pt x="42194" y="71672"/>
                  <a:pt x="42194" y="72786"/>
                </a:cubicBezTo>
                <a:cubicBezTo>
                  <a:pt x="42194" y="73485"/>
                  <a:pt x="42762" y="74032"/>
                  <a:pt x="43439" y="74032"/>
                </a:cubicBezTo>
                <a:close/>
                <a:moveTo>
                  <a:pt x="38610" y="73879"/>
                </a:moveTo>
                <a:cubicBezTo>
                  <a:pt x="39594" y="73879"/>
                  <a:pt x="40074" y="72699"/>
                  <a:pt x="39397" y="72021"/>
                </a:cubicBezTo>
                <a:cubicBezTo>
                  <a:pt x="38698" y="71322"/>
                  <a:pt x="37518" y="71825"/>
                  <a:pt x="37518" y="72786"/>
                </a:cubicBezTo>
                <a:cubicBezTo>
                  <a:pt x="37518" y="73398"/>
                  <a:pt x="38020" y="73879"/>
                  <a:pt x="38610" y="73879"/>
                </a:cubicBezTo>
                <a:close/>
                <a:moveTo>
                  <a:pt x="33781" y="73748"/>
                </a:moveTo>
                <a:cubicBezTo>
                  <a:pt x="34655" y="73748"/>
                  <a:pt x="35092" y="72721"/>
                  <a:pt x="34481" y="72109"/>
                </a:cubicBezTo>
                <a:cubicBezTo>
                  <a:pt x="33869" y="71497"/>
                  <a:pt x="32820" y="71934"/>
                  <a:pt x="32820" y="72786"/>
                </a:cubicBezTo>
                <a:cubicBezTo>
                  <a:pt x="32820" y="73311"/>
                  <a:pt x="33257" y="73748"/>
                  <a:pt x="33781" y="73748"/>
                </a:cubicBezTo>
                <a:close/>
                <a:moveTo>
                  <a:pt x="28974" y="73617"/>
                </a:moveTo>
                <a:cubicBezTo>
                  <a:pt x="29695" y="73617"/>
                  <a:pt x="30067" y="72742"/>
                  <a:pt x="29542" y="72218"/>
                </a:cubicBezTo>
                <a:cubicBezTo>
                  <a:pt x="29040" y="71694"/>
                  <a:pt x="28144" y="72065"/>
                  <a:pt x="28144" y="72786"/>
                </a:cubicBezTo>
                <a:cubicBezTo>
                  <a:pt x="28144" y="73245"/>
                  <a:pt x="28515" y="73617"/>
                  <a:pt x="28974" y="73617"/>
                </a:cubicBezTo>
                <a:close/>
                <a:moveTo>
                  <a:pt x="24145" y="73464"/>
                </a:moveTo>
                <a:cubicBezTo>
                  <a:pt x="24757" y="73464"/>
                  <a:pt x="25063" y="72742"/>
                  <a:pt x="24626" y="72305"/>
                </a:cubicBezTo>
                <a:cubicBezTo>
                  <a:pt x="24189" y="71868"/>
                  <a:pt x="23446" y="72174"/>
                  <a:pt x="23446" y="72786"/>
                </a:cubicBezTo>
                <a:cubicBezTo>
                  <a:pt x="23468" y="73158"/>
                  <a:pt x="23774" y="73464"/>
                  <a:pt x="24145" y="73464"/>
                </a:cubicBezTo>
                <a:close/>
                <a:moveTo>
                  <a:pt x="19316" y="73332"/>
                </a:moveTo>
                <a:cubicBezTo>
                  <a:pt x="19797" y="73332"/>
                  <a:pt x="20037" y="72742"/>
                  <a:pt x="19709" y="72393"/>
                </a:cubicBezTo>
                <a:cubicBezTo>
                  <a:pt x="19360" y="72065"/>
                  <a:pt x="18770" y="72305"/>
                  <a:pt x="18770" y="72786"/>
                </a:cubicBezTo>
                <a:cubicBezTo>
                  <a:pt x="18770" y="73092"/>
                  <a:pt x="19010" y="73332"/>
                  <a:pt x="19316" y="73332"/>
                </a:cubicBezTo>
                <a:close/>
                <a:moveTo>
                  <a:pt x="14487" y="73180"/>
                </a:moveTo>
                <a:cubicBezTo>
                  <a:pt x="14859" y="73201"/>
                  <a:pt x="15033" y="72764"/>
                  <a:pt x="14771" y="72502"/>
                </a:cubicBezTo>
                <a:cubicBezTo>
                  <a:pt x="14531" y="72240"/>
                  <a:pt x="14094" y="72437"/>
                  <a:pt x="14094" y="72786"/>
                </a:cubicBezTo>
                <a:cubicBezTo>
                  <a:pt x="14094" y="73005"/>
                  <a:pt x="14269" y="73180"/>
                  <a:pt x="14509" y="73180"/>
                </a:cubicBezTo>
                <a:close/>
                <a:moveTo>
                  <a:pt x="9658" y="73048"/>
                </a:moveTo>
                <a:cubicBezTo>
                  <a:pt x="9811" y="73048"/>
                  <a:pt x="9920" y="72939"/>
                  <a:pt x="9920" y="72786"/>
                </a:cubicBezTo>
                <a:cubicBezTo>
                  <a:pt x="9920" y="72458"/>
                  <a:pt x="9418" y="72458"/>
                  <a:pt x="9418" y="72786"/>
                </a:cubicBezTo>
                <a:cubicBezTo>
                  <a:pt x="9418" y="72917"/>
                  <a:pt x="9527" y="73048"/>
                  <a:pt x="9658" y="73048"/>
                </a:cubicBezTo>
                <a:close/>
                <a:moveTo>
                  <a:pt x="4829" y="72895"/>
                </a:moveTo>
                <a:cubicBezTo>
                  <a:pt x="4895" y="72917"/>
                  <a:pt x="4960" y="72852"/>
                  <a:pt x="4960" y="72786"/>
                </a:cubicBezTo>
                <a:cubicBezTo>
                  <a:pt x="4960" y="72633"/>
                  <a:pt x="4720" y="72633"/>
                  <a:pt x="4720" y="72786"/>
                </a:cubicBezTo>
                <a:cubicBezTo>
                  <a:pt x="4720" y="72852"/>
                  <a:pt x="4763" y="72917"/>
                  <a:pt x="4829" y="72895"/>
                </a:cubicBezTo>
                <a:close/>
                <a:moveTo>
                  <a:pt x="22" y="72808"/>
                </a:moveTo>
                <a:lnTo>
                  <a:pt x="22" y="72808"/>
                </a:lnTo>
                <a:cubicBezTo>
                  <a:pt x="22" y="72786"/>
                  <a:pt x="22" y="72786"/>
                  <a:pt x="22" y="72786"/>
                </a:cubicBezTo>
                <a:lnTo>
                  <a:pt x="0" y="72808"/>
                </a:lnTo>
                <a:close/>
                <a:moveTo>
                  <a:pt x="154442" y="67979"/>
                </a:moveTo>
                <a:cubicBezTo>
                  <a:pt x="154442" y="67979"/>
                  <a:pt x="154442" y="67979"/>
                  <a:pt x="154442" y="67957"/>
                </a:cubicBezTo>
                <a:cubicBezTo>
                  <a:pt x="154442" y="67957"/>
                  <a:pt x="154442" y="67957"/>
                  <a:pt x="154442" y="67957"/>
                </a:cubicBezTo>
                <a:lnTo>
                  <a:pt x="154442" y="67957"/>
                </a:lnTo>
                <a:cubicBezTo>
                  <a:pt x="154442" y="67957"/>
                  <a:pt x="154442" y="67979"/>
                  <a:pt x="154442" y="67979"/>
                </a:cubicBezTo>
                <a:close/>
                <a:moveTo>
                  <a:pt x="149613" y="68088"/>
                </a:moveTo>
                <a:cubicBezTo>
                  <a:pt x="149809" y="68088"/>
                  <a:pt x="149482" y="67760"/>
                  <a:pt x="149482" y="67957"/>
                </a:cubicBezTo>
                <a:cubicBezTo>
                  <a:pt x="149482" y="68045"/>
                  <a:pt x="149525" y="68088"/>
                  <a:pt x="149613" y="68088"/>
                </a:cubicBezTo>
                <a:close/>
                <a:moveTo>
                  <a:pt x="144784" y="68241"/>
                </a:moveTo>
                <a:cubicBezTo>
                  <a:pt x="145024" y="68241"/>
                  <a:pt x="145155" y="67957"/>
                  <a:pt x="144980" y="67782"/>
                </a:cubicBezTo>
                <a:cubicBezTo>
                  <a:pt x="144805" y="67608"/>
                  <a:pt x="144500" y="67717"/>
                  <a:pt x="144500" y="67979"/>
                </a:cubicBezTo>
                <a:cubicBezTo>
                  <a:pt x="144500" y="68132"/>
                  <a:pt x="144631" y="68241"/>
                  <a:pt x="144784" y="68241"/>
                </a:cubicBezTo>
                <a:close/>
                <a:moveTo>
                  <a:pt x="139955" y="68372"/>
                </a:moveTo>
                <a:cubicBezTo>
                  <a:pt x="140413" y="68307"/>
                  <a:pt x="140413" y="67629"/>
                  <a:pt x="139955" y="67564"/>
                </a:cubicBezTo>
                <a:cubicBezTo>
                  <a:pt x="139474" y="67476"/>
                  <a:pt x="139474" y="68460"/>
                  <a:pt x="139955" y="68372"/>
                </a:cubicBezTo>
                <a:close/>
                <a:moveTo>
                  <a:pt x="135126" y="68525"/>
                </a:moveTo>
                <a:cubicBezTo>
                  <a:pt x="135628" y="68525"/>
                  <a:pt x="135890" y="67913"/>
                  <a:pt x="135519" y="67564"/>
                </a:cubicBezTo>
                <a:cubicBezTo>
                  <a:pt x="135169" y="67214"/>
                  <a:pt x="134557" y="67455"/>
                  <a:pt x="134557" y="67957"/>
                </a:cubicBezTo>
                <a:cubicBezTo>
                  <a:pt x="134557" y="68263"/>
                  <a:pt x="134820" y="68525"/>
                  <a:pt x="135126" y="68525"/>
                </a:cubicBezTo>
                <a:close/>
                <a:moveTo>
                  <a:pt x="130297" y="68656"/>
                </a:moveTo>
                <a:cubicBezTo>
                  <a:pt x="130930" y="68656"/>
                  <a:pt x="131236" y="67913"/>
                  <a:pt x="130799" y="67476"/>
                </a:cubicBezTo>
                <a:cubicBezTo>
                  <a:pt x="130362" y="67039"/>
                  <a:pt x="129619" y="67345"/>
                  <a:pt x="129597" y="67957"/>
                </a:cubicBezTo>
                <a:cubicBezTo>
                  <a:pt x="129619" y="68350"/>
                  <a:pt x="129925" y="68656"/>
                  <a:pt x="130297" y="68656"/>
                </a:cubicBezTo>
                <a:close/>
                <a:moveTo>
                  <a:pt x="125467" y="68809"/>
                </a:moveTo>
                <a:cubicBezTo>
                  <a:pt x="126232" y="68809"/>
                  <a:pt x="126604" y="67892"/>
                  <a:pt x="126079" y="67367"/>
                </a:cubicBezTo>
                <a:cubicBezTo>
                  <a:pt x="125533" y="66821"/>
                  <a:pt x="124637" y="67214"/>
                  <a:pt x="124637" y="67957"/>
                </a:cubicBezTo>
                <a:cubicBezTo>
                  <a:pt x="124637" y="68438"/>
                  <a:pt x="125009" y="68809"/>
                  <a:pt x="125467" y="68809"/>
                </a:cubicBezTo>
                <a:close/>
                <a:moveTo>
                  <a:pt x="120660" y="68940"/>
                </a:moveTo>
                <a:cubicBezTo>
                  <a:pt x="121534" y="68940"/>
                  <a:pt x="121950" y="67892"/>
                  <a:pt x="121338" y="67258"/>
                </a:cubicBezTo>
                <a:cubicBezTo>
                  <a:pt x="120726" y="66646"/>
                  <a:pt x="119677" y="67083"/>
                  <a:pt x="119677" y="67957"/>
                </a:cubicBezTo>
                <a:cubicBezTo>
                  <a:pt x="119677" y="68503"/>
                  <a:pt x="120114" y="68940"/>
                  <a:pt x="120660" y="68940"/>
                </a:cubicBezTo>
                <a:close/>
                <a:moveTo>
                  <a:pt x="115831" y="69093"/>
                </a:moveTo>
                <a:cubicBezTo>
                  <a:pt x="116836" y="69093"/>
                  <a:pt x="117339" y="67870"/>
                  <a:pt x="116618" y="67171"/>
                </a:cubicBezTo>
                <a:cubicBezTo>
                  <a:pt x="115919" y="66449"/>
                  <a:pt x="114695" y="66952"/>
                  <a:pt x="114695" y="67957"/>
                </a:cubicBezTo>
                <a:cubicBezTo>
                  <a:pt x="114695" y="68591"/>
                  <a:pt x="115198" y="69093"/>
                  <a:pt x="115831" y="69093"/>
                </a:cubicBezTo>
                <a:close/>
                <a:moveTo>
                  <a:pt x="111002" y="69225"/>
                </a:moveTo>
                <a:cubicBezTo>
                  <a:pt x="112138" y="69225"/>
                  <a:pt x="112707" y="67870"/>
                  <a:pt x="111898" y="67061"/>
                </a:cubicBezTo>
                <a:cubicBezTo>
                  <a:pt x="111090" y="66253"/>
                  <a:pt x="109735" y="66821"/>
                  <a:pt x="109735" y="67957"/>
                </a:cubicBezTo>
                <a:cubicBezTo>
                  <a:pt x="109735" y="68656"/>
                  <a:pt x="110303" y="69225"/>
                  <a:pt x="111002" y="69225"/>
                </a:cubicBezTo>
                <a:close/>
                <a:moveTo>
                  <a:pt x="106173" y="69356"/>
                </a:moveTo>
                <a:cubicBezTo>
                  <a:pt x="107441" y="69377"/>
                  <a:pt x="108052" y="67848"/>
                  <a:pt x="107178" y="66974"/>
                </a:cubicBezTo>
                <a:cubicBezTo>
                  <a:pt x="106282" y="66078"/>
                  <a:pt x="104775" y="66712"/>
                  <a:pt x="104775" y="67957"/>
                </a:cubicBezTo>
                <a:cubicBezTo>
                  <a:pt x="104775" y="68744"/>
                  <a:pt x="105408" y="69356"/>
                  <a:pt x="106173" y="69356"/>
                </a:cubicBezTo>
                <a:close/>
                <a:moveTo>
                  <a:pt x="101344" y="69509"/>
                </a:moveTo>
                <a:cubicBezTo>
                  <a:pt x="102743" y="69509"/>
                  <a:pt x="103442" y="67848"/>
                  <a:pt x="102459" y="66865"/>
                </a:cubicBezTo>
                <a:cubicBezTo>
                  <a:pt x="101475" y="65881"/>
                  <a:pt x="99793" y="66581"/>
                  <a:pt x="99793" y="67957"/>
                </a:cubicBezTo>
                <a:cubicBezTo>
                  <a:pt x="99793" y="68809"/>
                  <a:pt x="100492" y="69509"/>
                  <a:pt x="101344" y="69509"/>
                </a:cubicBezTo>
                <a:close/>
                <a:moveTo>
                  <a:pt x="96515" y="69640"/>
                </a:moveTo>
                <a:cubicBezTo>
                  <a:pt x="98023" y="69640"/>
                  <a:pt x="98788" y="67826"/>
                  <a:pt x="97717" y="66755"/>
                </a:cubicBezTo>
                <a:cubicBezTo>
                  <a:pt x="96646" y="65707"/>
                  <a:pt x="94833" y="66449"/>
                  <a:pt x="94833" y="67957"/>
                </a:cubicBezTo>
                <a:cubicBezTo>
                  <a:pt x="94833" y="68897"/>
                  <a:pt x="95597" y="69640"/>
                  <a:pt x="96515" y="69640"/>
                </a:cubicBezTo>
                <a:close/>
                <a:moveTo>
                  <a:pt x="91708" y="69793"/>
                </a:moveTo>
                <a:cubicBezTo>
                  <a:pt x="93325" y="69793"/>
                  <a:pt x="94155" y="67826"/>
                  <a:pt x="92997" y="66668"/>
                </a:cubicBezTo>
                <a:cubicBezTo>
                  <a:pt x="91839" y="65510"/>
                  <a:pt x="89872" y="66318"/>
                  <a:pt x="89872" y="67957"/>
                </a:cubicBezTo>
                <a:cubicBezTo>
                  <a:pt x="89872" y="68984"/>
                  <a:pt x="90681" y="69793"/>
                  <a:pt x="91708" y="69793"/>
                </a:cubicBezTo>
                <a:close/>
                <a:moveTo>
                  <a:pt x="86879" y="69924"/>
                </a:moveTo>
                <a:cubicBezTo>
                  <a:pt x="88627" y="69924"/>
                  <a:pt x="89501" y="67804"/>
                  <a:pt x="88256" y="66581"/>
                </a:cubicBezTo>
                <a:cubicBezTo>
                  <a:pt x="87032" y="65335"/>
                  <a:pt x="84912" y="66209"/>
                  <a:pt x="84912" y="67957"/>
                </a:cubicBezTo>
                <a:cubicBezTo>
                  <a:pt x="84912" y="69050"/>
                  <a:pt x="85786" y="69924"/>
                  <a:pt x="86879" y="69924"/>
                </a:cubicBezTo>
                <a:close/>
                <a:moveTo>
                  <a:pt x="82050" y="70055"/>
                </a:moveTo>
                <a:cubicBezTo>
                  <a:pt x="83929" y="70055"/>
                  <a:pt x="84869" y="67804"/>
                  <a:pt x="83536" y="66471"/>
                </a:cubicBezTo>
                <a:cubicBezTo>
                  <a:pt x="82203" y="65138"/>
                  <a:pt x="79952" y="66078"/>
                  <a:pt x="79952" y="67957"/>
                </a:cubicBezTo>
                <a:cubicBezTo>
                  <a:pt x="79952" y="69115"/>
                  <a:pt x="80892" y="70055"/>
                  <a:pt x="82050" y="70055"/>
                </a:cubicBezTo>
                <a:close/>
                <a:moveTo>
                  <a:pt x="77221" y="70164"/>
                </a:moveTo>
                <a:cubicBezTo>
                  <a:pt x="79166" y="70164"/>
                  <a:pt x="80149" y="67804"/>
                  <a:pt x="78772" y="66428"/>
                </a:cubicBezTo>
                <a:cubicBezTo>
                  <a:pt x="77396" y="65051"/>
                  <a:pt x="75036" y="66034"/>
                  <a:pt x="75036" y="67979"/>
                </a:cubicBezTo>
                <a:cubicBezTo>
                  <a:pt x="75036" y="69181"/>
                  <a:pt x="76019" y="70164"/>
                  <a:pt x="77221" y="70164"/>
                </a:cubicBezTo>
                <a:close/>
                <a:moveTo>
                  <a:pt x="72392" y="70055"/>
                </a:moveTo>
                <a:cubicBezTo>
                  <a:pt x="74271" y="70055"/>
                  <a:pt x="75189" y="67804"/>
                  <a:pt x="73878" y="66493"/>
                </a:cubicBezTo>
                <a:cubicBezTo>
                  <a:pt x="72567" y="65160"/>
                  <a:pt x="70316" y="66100"/>
                  <a:pt x="70316" y="67957"/>
                </a:cubicBezTo>
                <a:cubicBezTo>
                  <a:pt x="70316" y="69115"/>
                  <a:pt x="71256" y="70055"/>
                  <a:pt x="72392" y="70055"/>
                </a:cubicBezTo>
                <a:close/>
                <a:moveTo>
                  <a:pt x="67563" y="69924"/>
                </a:moveTo>
                <a:cubicBezTo>
                  <a:pt x="69311" y="69924"/>
                  <a:pt x="70185" y="67804"/>
                  <a:pt x="68961" y="66581"/>
                </a:cubicBezTo>
                <a:cubicBezTo>
                  <a:pt x="67716" y="65335"/>
                  <a:pt x="65618" y="66209"/>
                  <a:pt x="65618" y="67957"/>
                </a:cubicBezTo>
                <a:cubicBezTo>
                  <a:pt x="65618" y="69050"/>
                  <a:pt x="66492" y="69924"/>
                  <a:pt x="67563" y="69924"/>
                </a:cubicBezTo>
                <a:close/>
                <a:moveTo>
                  <a:pt x="62734" y="69771"/>
                </a:moveTo>
                <a:cubicBezTo>
                  <a:pt x="64373" y="69793"/>
                  <a:pt x="65181" y="67826"/>
                  <a:pt x="64045" y="66668"/>
                </a:cubicBezTo>
                <a:cubicBezTo>
                  <a:pt x="62887" y="65532"/>
                  <a:pt x="60920" y="66340"/>
                  <a:pt x="60920" y="67957"/>
                </a:cubicBezTo>
                <a:cubicBezTo>
                  <a:pt x="60920" y="68962"/>
                  <a:pt x="61750" y="69771"/>
                  <a:pt x="62734" y="69771"/>
                </a:cubicBezTo>
                <a:close/>
                <a:moveTo>
                  <a:pt x="57927" y="69640"/>
                </a:moveTo>
                <a:cubicBezTo>
                  <a:pt x="59412" y="69640"/>
                  <a:pt x="60155" y="67826"/>
                  <a:pt x="59107" y="66777"/>
                </a:cubicBezTo>
                <a:cubicBezTo>
                  <a:pt x="58058" y="65728"/>
                  <a:pt x="56244" y="66471"/>
                  <a:pt x="56244" y="67957"/>
                </a:cubicBezTo>
                <a:cubicBezTo>
                  <a:pt x="56244" y="68875"/>
                  <a:pt x="56987" y="69640"/>
                  <a:pt x="57927" y="69640"/>
                </a:cubicBezTo>
                <a:close/>
                <a:moveTo>
                  <a:pt x="53098" y="69509"/>
                </a:moveTo>
                <a:cubicBezTo>
                  <a:pt x="54474" y="69509"/>
                  <a:pt x="55152" y="67848"/>
                  <a:pt x="54190" y="66865"/>
                </a:cubicBezTo>
                <a:cubicBezTo>
                  <a:pt x="53207" y="65903"/>
                  <a:pt x="51546" y="66581"/>
                  <a:pt x="51546" y="67957"/>
                </a:cubicBezTo>
                <a:cubicBezTo>
                  <a:pt x="51546" y="68809"/>
                  <a:pt x="52245" y="69509"/>
                  <a:pt x="53098" y="69509"/>
                </a:cubicBezTo>
                <a:close/>
                <a:moveTo>
                  <a:pt x="48268" y="69356"/>
                </a:moveTo>
                <a:cubicBezTo>
                  <a:pt x="49514" y="69356"/>
                  <a:pt x="50126" y="67848"/>
                  <a:pt x="49252" y="66974"/>
                </a:cubicBezTo>
                <a:cubicBezTo>
                  <a:pt x="48378" y="66100"/>
                  <a:pt x="46870" y="66712"/>
                  <a:pt x="46870" y="67957"/>
                </a:cubicBezTo>
                <a:cubicBezTo>
                  <a:pt x="46870" y="68722"/>
                  <a:pt x="47482" y="69356"/>
                  <a:pt x="48268" y="69356"/>
                </a:cubicBezTo>
                <a:close/>
                <a:moveTo>
                  <a:pt x="43439" y="69225"/>
                </a:moveTo>
                <a:cubicBezTo>
                  <a:pt x="44576" y="69225"/>
                  <a:pt x="45122" y="67870"/>
                  <a:pt x="44335" y="67061"/>
                </a:cubicBezTo>
                <a:cubicBezTo>
                  <a:pt x="43549" y="66275"/>
                  <a:pt x="42194" y="66843"/>
                  <a:pt x="42194" y="67957"/>
                </a:cubicBezTo>
                <a:cubicBezTo>
                  <a:pt x="42194" y="68656"/>
                  <a:pt x="42740" y="69225"/>
                  <a:pt x="43439" y="69225"/>
                </a:cubicBezTo>
                <a:close/>
                <a:moveTo>
                  <a:pt x="38610" y="69072"/>
                </a:moveTo>
                <a:cubicBezTo>
                  <a:pt x="39616" y="69072"/>
                  <a:pt x="40096" y="67870"/>
                  <a:pt x="39397" y="67171"/>
                </a:cubicBezTo>
                <a:cubicBezTo>
                  <a:pt x="38698" y="66471"/>
                  <a:pt x="37496" y="66974"/>
                  <a:pt x="37496" y="67957"/>
                </a:cubicBezTo>
                <a:cubicBezTo>
                  <a:pt x="37518" y="68569"/>
                  <a:pt x="37999" y="69072"/>
                  <a:pt x="38610" y="69072"/>
                </a:cubicBezTo>
                <a:close/>
                <a:moveTo>
                  <a:pt x="33781" y="68919"/>
                </a:moveTo>
                <a:cubicBezTo>
                  <a:pt x="34655" y="68919"/>
                  <a:pt x="35071" y="67892"/>
                  <a:pt x="34481" y="67280"/>
                </a:cubicBezTo>
                <a:cubicBezTo>
                  <a:pt x="33869" y="66668"/>
                  <a:pt x="32820" y="67105"/>
                  <a:pt x="32820" y="67957"/>
                </a:cubicBezTo>
                <a:cubicBezTo>
                  <a:pt x="32820" y="68503"/>
                  <a:pt x="33257" y="68919"/>
                  <a:pt x="33781" y="68919"/>
                </a:cubicBezTo>
                <a:close/>
                <a:moveTo>
                  <a:pt x="28974" y="68787"/>
                </a:moveTo>
                <a:cubicBezTo>
                  <a:pt x="29695" y="68787"/>
                  <a:pt x="30067" y="67913"/>
                  <a:pt x="29542" y="67389"/>
                </a:cubicBezTo>
                <a:cubicBezTo>
                  <a:pt x="29040" y="66865"/>
                  <a:pt x="28144" y="67236"/>
                  <a:pt x="28144" y="67979"/>
                </a:cubicBezTo>
                <a:cubicBezTo>
                  <a:pt x="28144" y="68416"/>
                  <a:pt x="28515" y="68787"/>
                  <a:pt x="28974" y="68787"/>
                </a:cubicBezTo>
                <a:close/>
                <a:moveTo>
                  <a:pt x="24145" y="68635"/>
                </a:moveTo>
                <a:cubicBezTo>
                  <a:pt x="24757" y="68635"/>
                  <a:pt x="25063" y="67913"/>
                  <a:pt x="24626" y="67476"/>
                </a:cubicBezTo>
                <a:cubicBezTo>
                  <a:pt x="24189" y="67039"/>
                  <a:pt x="23446" y="67345"/>
                  <a:pt x="23446" y="67957"/>
                </a:cubicBezTo>
                <a:cubicBezTo>
                  <a:pt x="23446" y="68350"/>
                  <a:pt x="23752" y="68635"/>
                  <a:pt x="24145" y="68635"/>
                </a:cubicBezTo>
                <a:close/>
                <a:moveTo>
                  <a:pt x="19316" y="68503"/>
                </a:moveTo>
                <a:cubicBezTo>
                  <a:pt x="19797" y="68503"/>
                  <a:pt x="20037" y="67913"/>
                  <a:pt x="19709" y="67586"/>
                </a:cubicBezTo>
                <a:cubicBezTo>
                  <a:pt x="19360" y="67236"/>
                  <a:pt x="18770" y="67476"/>
                  <a:pt x="18770" y="67957"/>
                </a:cubicBezTo>
                <a:cubicBezTo>
                  <a:pt x="18770" y="68263"/>
                  <a:pt x="19010" y="68503"/>
                  <a:pt x="19316" y="68503"/>
                </a:cubicBezTo>
                <a:close/>
                <a:moveTo>
                  <a:pt x="14487" y="68372"/>
                </a:moveTo>
                <a:cubicBezTo>
                  <a:pt x="14859" y="68372"/>
                  <a:pt x="15033" y="67935"/>
                  <a:pt x="14771" y="67673"/>
                </a:cubicBezTo>
                <a:cubicBezTo>
                  <a:pt x="14531" y="67433"/>
                  <a:pt x="14094" y="67608"/>
                  <a:pt x="14094" y="67957"/>
                </a:cubicBezTo>
                <a:cubicBezTo>
                  <a:pt x="14094" y="68176"/>
                  <a:pt x="14269" y="68372"/>
                  <a:pt x="14509" y="68372"/>
                </a:cubicBezTo>
                <a:close/>
                <a:moveTo>
                  <a:pt x="9658" y="68219"/>
                </a:moveTo>
                <a:cubicBezTo>
                  <a:pt x="9898" y="68219"/>
                  <a:pt x="10030" y="67935"/>
                  <a:pt x="9855" y="67760"/>
                </a:cubicBezTo>
                <a:cubicBezTo>
                  <a:pt x="9680" y="67586"/>
                  <a:pt x="9396" y="67717"/>
                  <a:pt x="9396" y="67957"/>
                </a:cubicBezTo>
                <a:cubicBezTo>
                  <a:pt x="9396" y="68110"/>
                  <a:pt x="9505" y="68219"/>
                  <a:pt x="9658" y="68219"/>
                </a:cubicBezTo>
                <a:close/>
                <a:moveTo>
                  <a:pt x="4829" y="68088"/>
                </a:moveTo>
                <a:cubicBezTo>
                  <a:pt x="4895" y="68088"/>
                  <a:pt x="4960" y="68023"/>
                  <a:pt x="4960" y="67957"/>
                </a:cubicBezTo>
                <a:cubicBezTo>
                  <a:pt x="4960" y="67804"/>
                  <a:pt x="4720" y="67804"/>
                  <a:pt x="4720" y="67957"/>
                </a:cubicBezTo>
                <a:cubicBezTo>
                  <a:pt x="4720" y="68023"/>
                  <a:pt x="4763" y="68088"/>
                  <a:pt x="4829" y="68088"/>
                </a:cubicBezTo>
                <a:close/>
                <a:moveTo>
                  <a:pt x="22" y="67979"/>
                </a:moveTo>
                <a:cubicBezTo>
                  <a:pt x="22" y="67979"/>
                  <a:pt x="22" y="67957"/>
                  <a:pt x="22" y="67957"/>
                </a:cubicBezTo>
                <a:cubicBezTo>
                  <a:pt x="22" y="67957"/>
                  <a:pt x="22" y="67957"/>
                  <a:pt x="22" y="67957"/>
                </a:cubicBezTo>
                <a:lnTo>
                  <a:pt x="0" y="67957"/>
                </a:lnTo>
                <a:cubicBezTo>
                  <a:pt x="0" y="67979"/>
                  <a:pt x="0" y="67979"/>
                  <a:pt x="22" y="67979"/>
                </a:cubicBezTo>
                <a:close/>
                <a:moveTo>
                  <a:pt x="154442" y="63150"/>
                </a:moveTo>
                <a:cubicBezTo>
                  <a:pt x="154442" y="63150"/>
                  <a:pt x="154442" y="63128"/>
                  <a:pt x="154442" y="63128"/>
                </a:cubicBezTo>
                <a:close/>
                <a:moveTo>
                  <a:pt x="149613" y="63259"/>
                </a:moveTo>
                <a:cubicBezTo>
                  <a:pt x="149809" y="63259"/>
                  <a:pt x="149482" y="62931"/>
                  <a:pt x="149482" y="63128"/>
                </a:cubicBezTo>
                <a:cubicBezTo>
                  <a:pt x="149482" y="63216"/>
                  <a:pt x="149525" y="63259"/>
                  <a:pt x="149613" y="63259"/>
                </a:cubicBezTo>
                <a:close/>
                <a:moveTo>
                  <a:pt x="144784" y="63412"/>
                </a:moveTo>
                <a:cubicBezTo>
                  <a:pt x="145024" y="63412"/>
                  <a:pt x="145155" y="63106"/>
                  <a:pt x="144980" y="62931"/>
                </a:cubicBezTo>
                <a:cubicBezTo>
                  <a:pt x="144805" y="62757"/>
                  <a:pt x="144500" y="62888"/>
                  <a:pt x="144500" y="63128"/>
                </a:cubicBezTo>
                <a:cubicBezTo>
                  <a:pt x="144500" y="63281"/>
                  <a:pt x="144631" y="63412"/>
                  <a:pt x="144784" y="63412"/>
                </a:cubicBezTo>
                <a:close/>
                <a:moveTo>
                  <a:pt x="139955" y="63543"/>
                </a:moveTo>
                <a:cubicBezTo>
                  <a:pt x="140326" y="63543"/>
                  <a:pt x="140501" y="63106"/>
                  <a:pt x="140239" y="62844"/>
                </a:cubicBezTo>
                <a:cubicBezTo>
                  <a:pt x="139976" y="62582"/>
                  <a:pt x="139539" y="62757"/>
                  <a:pt x="139539" y="63128"/>
                </a:cubicBezTo>
                <a:cubicBezTo>
                  <a:pt x="139539" y="63368"/>
                  <a:pt x="139736" y="63543"/>
                  <a:pt x="139955" y="63543"/>
                </a:cubicBezTo>
                <a:close/>
                <a:moveTo>
                  <a:pt x="135126" y="63674"/>
                </a:moveTo>
                <a:cubicBezTo>
                  <a:pt x="135628" y="63674"/>
                  <a:pt x="135868" y="63106"/>
                  <a:pt x="135519" y="62757"/>
                </a:cubicBezTo>
                <a:cubicBezTo>
                  <a:pt x="135169" y="62407"/>
                  <a:pt x="134579" y="62647"/>
                  <a:pt x="134579" y="63128"/>
                </a:cubicBezTo>
                <a:cubicBezTo>
                  <a:pt x="134579" y="63434"/>
                  <a:pt x="134820" y="63674"/>
                  <a:pt x="135126" y="63674"/>
                </a:cubicBezTo>
                <a:close/>
                <a:moveTo>
                  <a:pt x="130297" y="63827"/>
                </a:moveTo>
                <a:cubicBezTo>
                  <a:pt x="130930" y="63827"/>
                  <a:pt x="131236" y="63084"/>
                  <a:pt x="130799" y="62647"/>
                </a:cubicBezTo>
                <a:cubicBezTo>
                  <a:pt x="130362" y="62210"/>
                  <a:pt x="129597" y="62516"/>
                  <a:pt x="129597" y="63128"/>
                </a:cubicBezTo>
                <a:cubicBezTo>
                  <a:pt x="129619" y="63521"/>
                  <a:pt x="129925" y="63827"/>
                  <a:pt x="130297" y="63827"/>
                </a:cubicBezTo>
                <a:close/>
                <a:moveTo>
                  <a:pt x="125467" y="63958"/>
                </a:moveTo>
                <a:cubicBezTo>
                  <a:pt x="126210" y="63958"/>
                  <a:pt x="126582" y="63084"/>
                  <a:pt x="126057" y="62560"/>
                </a:cubicBezTo>
                <a:cubicBezTo>
                  <a:pt x="125533" y="62057"/>
                  <a:pt x="124659" y="62407"/>
                  <a:pt x="124659" y="63150"/>
                </a:cubicBezTo>
                <a:cubicBezTo>
                  <a:pt x="124659" y="63609"/>
                  <a:pt x="125030" y="63958"/>
                  <a:pt x="125467" y="63958"/>
                </a:cubicBezTo>
                <a:close/>
                <a:moveTo>
                  <a:pt x="120660" y="64111"/>
                </a:moveTo>
                <a:cubicBezTo>
                  <a:pt x="121512" y="64111"/>
                  <a:pt x="121950" y="63063"/>
                  <a:pt x="121338" y="62451"/>
                </a:cubicBezTo>
                <a:cubicBezTo>
                  <a:pt x="120726" y="61839"/>
                  <a:pt x="119677" y="62276"/>
                  <a:pt x="119677" y="63128"/>
                </a:cubicBezTo>
                <a:cubicBezTo>
                  <a:pt x="119677" y="63674"/>
                  <a:pt x="120114" y="64111"/>
                  <a:pt x="120660" y="64111"/>
                </a:cubicBezTo>
                <a:close/>
                <a:moveTo>
                  <a:pt x="115831" y="64243"/>
                </a:moveTo>
                <a:cubicBezTo>
                  <a:pt x="116815" y="64243"/>
                  <a:pt x="117317" y="63041"/>
                  <a:pt x="116618" y="62341"/>
                </a:cubicBezTo>
                <a:cubicBezTo>
                  <a:pt x="115919" y="61642"/>
                  <a:pt x="114717" y="62145"/>
                  <a:pt x="114717" y="63128"/>
                </a:cubicBezTo>
                <a:cubicBezTo>
                  <a:pt x="114717" y="63740"/>
                  <a:pt x="115219" y="64243"/>
                  <a:pt x="115831" y="64243"/>
                </a:cubicBezTo>
                <a:close/>
                <a:moveTo>
                  <a:pt x="111002" y="64395"/>
                </a:moveTo>
                <a:cubicBezTo>
                  <a:pt x="112117" y="64395"/>
                  <a:pt x="112685" y="63041"/>
                  <a:pt x="111898" y="62232"/>
                </a:cubicBezTo>
                <a:cubicBezTo>
                  <a:pt x="111090" y="61446"/>
                  <a:pt x="109735" y="62014"/>
                  <a:pt x="109735" y="63128"/>
                </a:cubicBezTo>
                <a:cubicBezTo>
                  <a:pt x="109735" y="63827"/>
                  <a:pt x="110303" y="64395"/>
                  <a:pt x="111002" y="64395"/>
                </a:cubicBezTo>
                <a:close/>
                <a:moveTo>
                  <a:pt x="106173" y="64527"/>
                </a:moveTo>
                <a:cubicBezTo>
                  <a:pt x="107419" y="64527"/>
                  <a:pt x="108031" y="63019"/>
                  <a:pt x="107156" y="62145"/>
                </a:cubicBezTo>
                <a:cubicBezTo>
                  <a:pt x="106282" y="61271"/>
                  <a:pt x="104775" y="61904"/>
                  <a:pt x="104775" y="63128"/>
                </a:cubicBezTo>
                <a:cubicBezTo>
                  <a:pt x="104797" y="63893"/>
                  <a:pt x="105408" y="64527"/>
                  <a:pt x="106173" y="64527"/>
                </a:cubicBezTo>
                <a:close/>
                <a:moveTo>
                  <a:pt x="101344" y="64680"/>
                </a:moveTo>
                <a:cubicBezTo>
                  <a:pt x="102721" y="64680"/>
                  <a:pt x="103398" y="63019"/>
                  <a:pt x="102437" y="62057"/>
                </a:cubicBezTo>
                <a:cubicBezTo>
                  <a:pt x="101475" y="61074"/>
                  <a:pt x="99815" y="61773"/>
                  <a:pt x="99815" y="63128"/>
                </a:cubicBezTo>
                <a:cubicBezTo>
                  <a:pt x="99815" y="63980"/>
                  <a:pt x="100492" y="64680"/>
                  <a:pt x="101344" y="64680"/>
                </a:cubicBezTo>
                <a:close/>
                <a:moveTo>
                  <a:pt x="96515" y="64811"/>
                </a:moveTo>
                <a:cubicBezTo>
                  <a:pt x="98023" y="64811"/>
                  <a:pt x="98766" y="62997"/>
                  <a:pt x="97695" y="61948"/>
                </a:cubicBezTo>
                <a:cubicBezTo>
                  <a:pt x="96646" y="60899"/>
                  <a:pt x="94854" y="61642"/>
                  <a:pt x="94854" y="63128"/>
                </a:cubicBezTo>
                <a:cubicBezTo>
                  <a:pt x="94854" y="64068"/>
                  <a:pt x="95597" y="64811"/>
                  <a:pt x="96515" y="64811"/>
                </a:cubicBezTo>
                <a:close/>
                <a:moveTo>
                  <a:pt x="91708" y="64942"/>
                </a:moveTo>
                <a:cubicBezTo>
                  <a:pt x="93303" y="64942"/>
                  <a:pt x="94112" y="62997"/>
                  <a:pt x="92975" y="61861"/>
                </a:cubicBezTo>
                <a:cubicBezTo>
                  <a:pt x="91839" y="60725"/>
                  <a:pt x="89894" y="61533"/>
                  <a:pt x="89894" y="63128"/>
                </a:cubicBezTo>
                <a:cubicBezTo>
                  <a:pt x="89894" y="64133"/>
                  <a:pt x="90703" y="64942"/>
                  <a:pt x="91708" y="64942"/>
                </a:cubicBezTo>
                <a:close/>
                <a:moveTo>
                  <a:pt x="86879" y="65073"/>
                </a:moveTo>
                <a:cubicBezTo>
                  <a:pt x="88605" y="65073"/>
                  <a:pt x="89457" y="62975"/>
                  <a:pt x="88234" y="61773"/>
                </a:cubicBezTo>
                <a:cubicBezTo>
                  <a:pt x="87010" y="60550"/>
                  <a:pt x="84934" y="61402"/>
                  <a:pt x="84934" y="63128"/>
                </a:cubicBezTo>
                <a:cubicBezTo>
                  <a:pt x="84934" y="64199"/>
                  <a:pt x="85808" y="65073"/>
                  <a:pt x="86879" y="65073"/>
                </a:cubicBezTo>
                <a:close/>
                <a:moveTo>
                  <a:pt x="82050" y="65182"/>
                </a:moveTo>
                <a:cubicBezTo>
                  <a:pt x="83864" y="65182"/>
                  <a:pt x="84781" y="62975"/>
                  <a:pt x="83492" y="61686"/>
                </a:cubicBezTo>
                <a:cubicBezTo>
                  <a:pt x="82203" y="60397"/>
                  <a:pt x="79996" y="61314"/>
                  <a:pt x="79996" y="63128"/>
                </a:cubicBezTo>
                <a:cubicBezTo>
                  <a:pt x="79996" y="64264"/>
                  <a:pt x="80914" y="65182"/>
                  <a:pt x="82050" y="65182"/>
                </a:cubicBezTo>
                <a:close/>
                <a:moveTo>
                  <a:pt x="77221" y="65226"/>
                </a:moveTo>
                <a:cubicBezTo>
                  <a:pt x="79078" y="65226"/>
                  <a:pt x="80018" y="62975"/>
                  <a:pt x="78707" y="61664"/>
                </a:cubicBezTo>
                <a:cubicBezTo>
                  <a:pt x="77374" y="60353"/>
                  <a:pt x="75123" y="61271"/>
                  <a:pt x="75123" y="63128"/>
                </a:cubicBezTo>
                <a:cubicBezTo>
                  <a:pt x="75145" y="64286"/>
                  <a:pt x="76063" y="65226"/>
                  <a:pt x="77221" y="65226"/>
                </a:cubicBezTo>
                <a:close/>
                <a:moveTo>
                  <a:pt x="72392" y="65182"/>
                </a:moveTo>
                <a:cubicBezTo>
                  <a:pt x="74205" y="65182"/>
                  <a:pt x="75123" y="62975"/>
                  <a:pt x="73834" y="61708"/>
                </a:cubicBezTo>
                <a:cubicBezTo>
                  <a:pt x="72545" y="60419"/>
                  <a:pt x="70360" y="61336"/>
                  <a:pt x="70360" y="63150"/>
                </a:cubicBezTo>
                <a:cubicBezTo>
                  <a:pt x="70360" y="64264"/>
                  <a:pt x="71277" y="65182"/>
                  <a:pt x="72392" y="65182"/>
                </a:cubicBezTo>
                <a:close/>
                <a:moveTo>
                  <a:pt x="67563" y="65073"/>
                </a:moveTo>
                <a:cubicBezTo>
                  <a:pt x="69289" y="65073"/>
                  <a:pt x="70141" y="62997"/>
                  <a:pt x="68939" y="61773"/>
                </a:cubicBezTo>
                <a:cubicBezTo>
                  <a:pt x="67716" y="60550"/>
                  <a:pt x="65640" y="61424"/>
                  <a:pt x="65640" y="63150"/>
                </a:cubicBezTo>
                <a:cubicBezTo>
                  <a:pt x="65640" y="64199"/>
                  <a:pt x="66514" y="65073"/>
                  <a:pt x="67563" y="65073"/>
                </a:cubicBezTo>
                <a:close/>
                <a:moveTo>
                  <a:pt x="62734" y="64942"/>
                </a:moveTo>
                <a:cubicBezTo>
                  <a:pt x="64351" y="64942"/>
                  <a:pt x="65137" y="62997"/>
                  <a:pt x="64023" y="61861"/>
                </a:cubicBezTo>
                <a:cubicBezTo>
                  <a:pt x="62887" y="60746"/>
                  <a:pt x="60942" y="61533"/>
                  <a:pt x="60942" y="63150"/>
                </a:cubicBezTo>
                <a:cubicBezTo>
                  <a:pt x="60942" y="64133"/>
                  <a:pt x="61750" y="64942"/>
                  <a:pt x="62734" y="64942"/>
                </a:cubicBezTo>
                <a:close/>
                <a:moveTo>
                  <a:pt x="57927" y="64811"/>
                </a:moveTo>
                <a:cubicBezTo>
                  <a:pt x="59391" y="64811"/>
                  <a:pt x="60133" y="63019"/>
                  <a:pt x="59107" y="61970"/>
                </a:cubicBezTo>
                <a:cubicBezTo>
                  <a:pt x="58058" y="60921"/>
                  <a:pt x="56266" y="61664"/>
                  <a:pt x="56266" y="63150"/>
                </a:cubicBezTo>
                <a:cubicBezTo>
                  <a:pt x="56266" y="64046"/>
                  <a:pt x="57009" y="64789"/>
                  <a:pt x="57927" y="64811"/>
                </a:cubicBezTo>
                <a:close/>
                <a:moveTo>
                  <a:pt x="53098" y="64658"/>
                </a:moveTo>
                <a:cubicBezTo>
                  <a:pt x="54452" y="64658"/>
                  <a:pt x="55130" y="63019"/>
                  <a:pt x="54168" y="62057"/>
                </a:cubicBezTo>
                <a:cubicBezTo>
                  <a:pt x="53207" y="61096"/>
                  <a:pt x="51568" y="61773"/>
                  <a:pt x="51568" y="63150"/>
                </a:cubicBezTo>
                <a:cubicBezTo>
                  <a:pt x="51568" y="63980"/>
                  <a:pt x="52245" y="64658"/>
                  <a:pt x="53098" y="64658"/>
                </a:cubicBezTo>
                <a:close/>
                <a:moveTo>
                  <a:pt x="48268" y="64527"/>
                </a:moveTo>
                <a:cubicBezTo>
                  <a:pt x="49492" y="64527"/>
                  <a:pt x="50104" y="63041"/>
                  <a:pt x="49252" y="62167"/>
                </a:cubicBezTo>
                <a:cubicBezTo>
                  <a:pt x="48378" y="61293"/>
                  <a:pt x="46892" y="61904"/>
                  <a:pt x="46892" y="63150"/>
                </a:cubicBezTo>
                <a:cubicBezTo>
                  <a:pt x="46892" y="63915"/>
                  <a:pt x="47504" y="64527"/>
                  <a:pt x="48268" y="64527"/>
                </a:cubicBezTo>
                <a:close/>
                <a:moveTo>
                  <a:pt x="43439" y="64374"/>
                </a:moveTo>
                <a:cubicBezTo>
                  <a:pt x="44554" y="64374"/>
                  <a:pt x="45122" y="63041"/>
                  <a:pt x="44335" y="62254"/>
                </a:cubicBezTo>
                <a:cubicBezTo>
                  <a:pt x="43549" y="61467"/>
                  <a:pt x="42194" y="62036"/>
                  <a:pt x="42194" y="63150"/>
                </a:cubicBezTo>
                <a:cubicBezTo>
                  <a:pt x="42194" y="63827"/>
                  <a:pt x="42762" y="64374"/>
                  <a:pt x="43439" y="64374"/>
                </a:cubicBezTo>
                <a:close/>
                <a:moveTo>
                  <a:pt x="38610" y="64243"/>
                </a:moveTo>
                <a:cubicBezTo>
                  <a:pt x="39594" y="64243"/>
                  <a:pt x="40074" y="63063"/>
                  <a:pt x="39397" y="62363"/>
                </a:cubicBezTo>
                <a:cubicBezTo>
                  <a:pt x="38698" y="61686"/>
                  <a:pt x="37518" y="62167"/>
                  <a:pt x="37518" y="63150"/>
                </a:cubicBezTo>
                <a:cubicBezTo>
                  <a:pt x="37518" y="63740"/>
                  <a:pt x="38020" y="64243"/>
                  <a:pt x="38610" y="64243"/>
                </a:cubicBezTo>
                <a:close/>
                <a:moveTo>
                  <a:pt x="33781" y="64111"/>
                </a:moveTo>
                <a:cubicBezTo>
                  <a:pt x="34655" y="64111"/>
                  <a:pt x="35071" y="63063"/>
                  <a:pt x="34481" y="62451"/>
                </a:cubicBezTo>
                <a:cubicBezTo>
                  <a:pt x="33869" y="61861"/>
                  <a:pt x="32820" y="62276"/>
                  <a:pt x="32820" y="63150"/>
                </a:cubicBezTo>
                <a:cubicBezTo>
                  <a:pt x="32820" y="63674"/>
                  <a:pt x="33257" y="64111"/>
                  <a:pt x="33781" y="64111"/>
                </a:cubicBezTo>
                <a:close/>
                <a:moveTo>
                  <a:pt x="28974" y="63980"/>
                </a:moveTo>
                <a:cubicBezTo>
                  <a:pt x="29695" y="63980"/>
                  <a:pt x="30067" y="63084"/>
                  <a:pt x="29542" y="62560"/>
                </a:cubicBezTo>
                <a:cubicBezTo>
                  <a:pt x="29040" y="62057"/>
                  <a:pt x="28144" y="62429"/>
                  <a:pt x="28144" y="63150"/>
                </a:cubicBezTo>
                <a:cubicBezTo>
                  <a:pt x="28144" y="63609"/>
                  <a:pt x="28515" y="63980"/>
                  <a:pt x="28974" y="63980"/>
                </a:cubicBezTo>
                <a:close/>
                <a:moveTo>
                  <a:pt x="24145" y="63805"/>
                </a:moveTo>
                <a:cubicBezTo>
                  <a:pt x="24757" y="63805"/>
                  <a:pt x="25063" y="63063"/>
                  <a:pt x="24626" y="62647"/>
                </a:cubicBezTo>
                <a:cubicBezTo>
                  <a:pt x="24189" y="62210"/>
                  <a:pt x="23468" y="62516"/>
                  <a:pt x="23468" y="63128"/>
                </a:cubicBezTo>
                <a:cubicBezTo>
                  <a:pt x="23468" y="63500"/>
                  <a:pt x="23752" y="63805"/>
                  <a:pt x="24145" y="63805"/>
                </a:cubicBezTo>
                <a:close/>
                <a:moveTo>
                  <a:pt x="19316" y="63653"/>
                </a:moveTo>
                <a:cubicBezTo>
                  <a:pt x="19797" y="63653"/>
                  <a:pt x="20037" y="63063"/>
                  <a:pt x="19709" y="62735"/>
                </a:cubicBezTo>
                <a:cubicBezTo>
                  <a:pt x="19360" y="62385"/>
                  <a:pt x="18770" y="62626"/>
                  <a:pt x="18770" y="63106"/>
                </a:cubicBezTo>
                <a:cubicBezTo>
                  <a:pt x="18770" y="63412"/>
                  <a:pt x="19010" y="63653"/>
                  <a:pt x="19316" y="63653"/>
                </a:cubicBezTo>
                <a:close/>
                <a:moveTo>
                  <a:pt x="14487" y="63543"/>
                </a:moveTo>
                <a:cubicBezTo>
                  <a:pt x="14859" y="63543"/>
                  <a:pt x="15033" y="63106"/>
                  <a:pt x="14771" y="62844"/>
                </a:cubicBezTo>
                <a:cubicBezTo>
                  <a:pt x="14531" y="62604"/>
                  <a:pt x="14094" y="62778"/>
                  <a:pt x="14094" y="63128"/>
                </a:cubicBezTo>
                <a:cubicBezTo>
                  <a:pt x="14094" y="63347"/>
                  <a:pt x="14269" y="63521"/>
                  <a:pt x="14487" y="63543"/>
                </a:cubicBezTo>
                <a:close/>
                <a:moveTo>
                  <a:pt x="9658" y="63390"/>
                </a:moveTo>
                <a:cubicBezTo>
                  <a:pt x="10008" y="63390"/>
                  <a:pt x="10008" y="62888"/>
                  <a:pt x="9658" y="62888"/>
                </a:cubicBezTo>
                <a:cubicBezTo>
                  <a:pt x="9330" y="62888"/>
                  <a:pt x="9330" y="63390"/>
                  <a:pt x="9658" y="63390"/>
                </a:cubicBezTo>
                <a:close/>
                <a:moveTo>
                  <a:pt x="4829" y="63259"/>
                </a:moveTo>
                <a:cubicBezTo>
                  <a:pt x="5026" y="63259"/>
                  <a:pt x="4720" y="62953"/>
                  <a:pt x="4720" y="63150"/>
                </a:cubicBezTo>
                <a:cubicBezTo>
                  <a:pt x="4720" y="63216"/>
                  <a:pt x="4763" y="63259"/>
                  <a:pt x="4829" y="63259"/>
                </a:cubicBezTo>
                <a:close/>
                <a:moveTo>
                  <a:pt x="22" y="63150"/>
                </a:moveTo>
                <a:lnTo>
                  <a:pt x="22" y="63128"/>
                </a:lnTo>
                <a:cubicBezTo>
                  <a:pt x="0" y="63128"/>
                  <a:pt x="0" y="63150"/>
                  <a:pt x="22" y="63150"/>
                </a:cubicBezTo>
                <a:close/>
                <a:moveTo>
                  <a:pt x="154442" y="58321"/>
                </a:moveTo>
                <a:cubicBezTo>
                  <a:pt x="154442" y="58321"/>
                  <a:pt x="154442" y="58321"/>
                  <a:pt x="154442" y="58321"/>
                </a:cubicBezTo>
                <a:cubicBezTo>
                  <a:pt x="154442" y="58299"/>
                  <a:pt x="154442" y="58299"/>
                  <a:pt x="154442" y="58299"/>
                </a:cubicBezTo>
                <a:cubicBezTo>
                  <a:pt x="154442" y="58299"/>
                  <a:pt x="154442" y="58321"/>
                  <a:pt x="154442" y="58321"/>
                </a:cubicBezTo>
                <a:close/>
                <a:moveTo>
                  <a:pt x="149613" y="58430"/>
                </a:moveTo>
                <a:cubicBezTo>
                  <a:pt x="149678" y="58430"/>
                  <a:pt x="149722" y="58386"/>
                  <a:pt x="149722" y="58321"/>
                </a:cubicBezTo>
                <a:cubicBezTo>
                  <a:pt x="149722" y="58146"/>
                  <a:pt x="149482" y="58146"/>
                  <a:pt x="149482" y="58321"/>
                </a:cubicBezTo>
                <a:cubicBezTo>
                  <a:pt x="149482" y="58386"/>
                  <a:pt x="149547" y="58430"/>
                  <a:pt x="149613" y="58430"/>
                </a:cubicBezTo>
                <a:close/>
                <a:moveTo>
                  <a:pt x="144784" y="58561"/>
                </a:moveTo>
                <a:cubicBezTo>
                  <a:pt x="145002" y="58561"/>
                  <a:pt x="145111" y="58299"/>
                  <a:pt x="144958" y="58146"/>
                </a:cubicBezTo>
                <a:cubicBezTo>
                  <a:pt x="144805" y="57971"/>
                  <a:pt x="144521" y="58081"/>
                  <a:pt x="144521" y="58321"/>
                </a:cubicBezTo>
                <a:cubicBezTo>
                  <a:pt x="144521" y="58452"/>
                  <a:pt x="144631" y="58561"/>
                  <a:pt x="144784" y="58561"/>
                </a:cubicBezTo>
                <a:close/>
                <a:moveTo>
                  <a:pt x="139955" y="58714"/>
                </a:moveTo>
                <a:cubicBezTo>
                  <a:pt x="140304" y="58714"/>
                  <a:pt x="140501" y="58277"/>
                  <a:pt x="140239" y="58037"/>
                </a:cubicBezTo>
                <a:cubicBezTo>
                  <a:pt x="139976" y="57775"/>
                  <a:pt x="139561" y="57949"/>
                  <a:pt x="139561" y="58321"/>
                </a:cubicBezTo>
                <a:cubicBezTo>
                  <a:pt x="139561" y="58539"/>
                  <a:pt x="139736" y="58714"/>
                  <a:pt x="139955" y="58714"/>
                </a:cubicBezTo>
                <a:close/>
                <a:moveTo>
                  <a:pt x="135126" y="58845"/>
                </a:moveTo>
                <a:cubicBezTo>
                  <a:pt x="135628" y="58845"/>
                  <a:pt x="135868" y="58255"/>
                  <a:pt x="135519" y="57928"/>
                </a:cubicBezTo>
                <a:cubicBezTo>
                  <a:pt x="135169" y="57578"/>
                  <a:pt x="134579" y="57818"/>
                  <a:pt x="134579" y="58299"/>
                </a:cubicBezTo>
                <a:cubicBezTo>
                  <a:pt x="134579" y="58605"/>
                  <a:pt x="134820" y="58867"/>
                  <a:pt x="135126" y="58845"/>
                </a:cubicBezTo>
                <a:close/>
                <a:moveTo>
                  <a:pt x="130297" y="58976"/>
                </a:moveTo>
                <a:cubicBezTo>
                  <a:pt x="130908" y="58976"/>
                  <a:pt x="131192" y="58255"/>
                  <a:pt x="130777" y="57840"/>
                </a:cubicBezTo>
                <a:cubicBezTo>
                  <a:pt x="130362" y="57425"/>
                  <a:pt x="129641" y="57709"/>
                  <a:pt x="129641" y="58321"/>
                </a:cubicBezTo>
                <a:cubicBezTo>
                  <a:pt x="129641" y="58692"/>
                  <a:pt x="129925" y="58976"/>
                  <a:pt x="130297" y="58976"/>
                </a:cubicBezTo>
                <a:close/>
                <a:moveTo>
                  <a:pt x="125489" y="59129"/>
                </a:moveTo>
                <a:cubicBezTo>
                  <a:pt x="126210" y="59129"/>
                  <a:pt x="126582" y="58255"/>
                  <a:pt x="126057" y="57731"/>
                </a:cubicBezTo>
                <a:cubicBezTo>
                  <a:pt x="125533" y="57207"/>
                  <a:pt x="124659" y="57578"/>
                  <a:pt x="124659" y="58321"/>
                </a:cubicBezTo>
                <a:cubicBezTo>
                  <a:pt x="124659" y="58758"/>
                  <a:pt x="125030" y="59129"/>
                  <a:pt x="125489" y="59129"/>
                </a:cubicBezTo>
                <a:close/>
                <a:moveTo>
                  <a:pt x="120660" y="59261"/>
                </a:moveTo>
                <a:cubicBezTo>
                  <a:pt x="121491" y="59261"/>
                  <a:pt x="121928" y="58234"/>
                  <a:pt x="121338" y="57644"/>
                </a:cubicBezTo>
                <a:cubicBezTo>
                  <a:pt x="120726" y="57054"/>
                  <a:pt x="119699" y="57469"/>
                  <a:pt x="119699" y="58321"/>
                </a:cubicBezTo>
                <a:cubicBezTo>
                  <a:pt x="119699" y="58845"/>
                  <a:pt x="120136" y="59261"/>
                  <a:pt x="120660" y="59261"/>
                </a:cubicBezTo>
                <a:close/>
                <a:moveTo>
                  <a:pt x="115831" y="59392"/>
                </a:moveTo>
                <a:cubicBezTo>
                  <a:pt x="116793" y="59392"/>
                  <a:pt x="117295" y="58234"/>
                  <a:pt x="116596" y="57534"/>
                </a:cubicBezTo>
                <a:cubicBezTo>
                  <a:pt x="115919" y="56857"/>
                  <a:pt x="114739" y="57338"/>
                  <a:pt x="114739" y="58299"/>
                </a:cubicBezTo>
                <a:cubicBezTo>
                  <a:pt x="114739" y="58911"/>
                  <a:pt x="115219" y="59392"/>
                  <a:pt x="115831" y="59392"/>
                </a:cubicBezTo>
                <a:close/>
                <a:moveTo>
                  <a:pt x="111002" y="59545"/>
                </a:moveTo>
                <a:cubicBezTo>
                  <a:pt x="112095" y="59545"/>
                  <a:pt x="112641" y="58212"/>
                  <a:pt x="111876" y="57447"/>
                </a:cubicBezTo>
                <a:cubicBezTo>
                  <a:pt x="111090" y="56660"/>
                  <a:pt x="109779" y="57228"/>
                  <a:pt x="109779" y="58321"/>
                </a:cubicBezTo>
                <a:cubicBezTo>
                  <a:pt x="109779" y="58998"/>
                  <a:pt x="110325" y="59545"/>
                  <a:pt x="111002" y="59545"/>
                </a:cubicBezTo>
                <a:close/>
                <a:moveTo>
                  <a:pt x="106173" y="59676"/>
                </a:moveTo>
                <a:cubicBezTo>
                  <a:pt x="107375" y="59676"/>
                  <a:pt x="107987" y="58212"/>
                  <a:pt x="107135" y="57359"/>
                </a:cubicBezTo>
                <a:cubicBezTo>
                  <a:pt x="106282" y="56507"/>
                  <a:pt x="104818" y="57119"/>
                  <a:pt x="104818" y="58321"/>
                </a:cubicBezTo>
                <a:cubicBezTo>
                  <a:pt x="104840" y="59064"/>
                  <a:pt x="105430" y="59654"/>
                  <a:pt x="106173" y="59676"/>
                </a:cubicBezTo>
                <a:close/>
                <a:moveTo>
                  <a:pt x="101344" y="59807"/>
                </a:moveTo>
                <a:cubicBezTo>
                  <a:pt x="102677" y="59807"/>
                  <a:pt x="103333" y="58212"/>
                  <a:pt x="102393" y="57272"/>
                </a:cubicBezTo>
                <a:cubicBezTo>
                  <a:pt x="101453" y="56332"/>
                  <a:pt x="99858" y="56988"/>
                  <a:pt x="99858" y="58321"/>
                </a:cubicBezTo>
                <a:cubicBezTo>
                  <a:pt x="99858" y="59129"/>
                  <a:pt x="100536" y="59807"/>
                  <a:pt x="101344" y="59807"/>
                </a:cubicBezTo>
                <a:close/>
                <a:moveTo>
                  <a:pt x="96537" y="59938"/>
                </a:moveTo>
                <a:cubicBezTo>
                  <a:pt x="97979" y="59938"/>
                  <a:pt x="98700" y="58190"/>
                  <a:pt x="97673" y="57163"/>
                </a:cubicBezTo>
                <a:cubicBezTo>
                  <a:pt x="96646" y="56158"/>
                  <a:pt x="94898" y="56879"/>
                  <a:pt x="94898" y="58321"/>
                </a:cubicBezTo>
                <a:cubicBezTo>
                  <a:pt x="94898" y="59217"/>
                  <a:pt x="95641" y="59938"/>
                  <a:pt x="96537" y="59938"/>
                </a:cubicBezTo>
                <a:close/>
                <a:moveTo>
                  <a:pt x="91708" y="60047"/>
                </a:moveTo>
                <a:cubicBezTo>
                  <a:pt x="93259" y="60047"/>
                  <a:pt x="94024" y="58190"/>
                  <a:pt x="92932" y="57075"/>
                </a:cubicBezTo>
                <a:cubicBezTo>
                  <a:pt x="91839" y="55983"/>
                  <a:pt x="89960" y="56770"/>
                  <a:pt x="89960" y="58321"/>
                </a:cubicBezTo>
                <a:cubicBezTo>
                  <a:pt x="89960" y="59282"/>
                  <a:pt x="90747" y="60047"/>
                  <a:pt x="91708" y="60047"/>
                </a:cubicBezTo>
                <a:close/>
                <a:moveTo>
                  <a:pt x="86879" y="60156"/>
                </a:moveTo>
                <a:cubicBezTo>
                  <a:pt x="88518" y="60156"/>
                  <a:pt x="89348" y="58168"/>
                  <a:pt x="88168" y="57010"/>
                </a:cubicBezTo>
                <a:cubicBezTo>
                  <a:pt x="87010" y="55852"/>
                  <a:pt x="85022" y="56660"/>
                  <a:pt x="85022" y="58321"/>
                </a:cubicBezTo>
                <a:cubicBezTo>
                  <a:pt x="85022" y="59326"/>
                  <a:pt x="85852" y="60156"/>
                  <a:pt x="86879" y="60156"/>
                </a:cubicBezTo>
                <a:close/>
                <a:moveTo>
                  <a:pt x="82050" y="60244"/>
                </a:moveTo>
                <a:cubicBezTo>
                  <a:pt x="83754" y="60244"/>
                  <a:pt x="84628" y="58168"/>
                  <a:pt x="83405" y="56944"/>
                </a:cubicBezTo>
                <a:cubicBezTo>
                  <a:pt x="82203" y="55743"/>
                  <a:pt x="80127" y="56595"/>
                  <a:pt x="80127" y="58321"/>
                </a:cubicBezTo>
                <a:cubicBezTo>
                  <a:pt x="80127" y="59370"/>
                  <a:pt x="80979" y="60244"/>
                  <a:pt x="82050" y="60244"/>
                </a:cubicBezTo>
                <a:close/>
                <a:moveTo>
                  <a:pt x="77221" y="60266"/>
                </a:moveTo>
                <a:cubicBezTo>
                  <a:pt x="78969" y="60266"/>
                  <a:pt x="79843" y="58168"/>
                  <a:pt x="78597" y="56944"/>
                </a:cubicBezTo>
                <a:cubicBezTo>
                  <a:pt x="77374" y="55699"/>
                  <a:pt x="75276" y="56573"/>
                  <a:pt x="75276" y="58321"/>
                </a:cubicBezTo>
                <a:cubicBezTo>
                  <a:pt x="75276" y="59392"/>
                  <a:pt x="76150" y="60266"/>
                  <a:pt x="77221" y="60266"/>
                </a:cubicBezTo>
                <a:close/>
                <a:moveTo>
                  <a:pt x="72392" y="60244"/>
                </a:moveTo>
                <a:cubicBezTo>
                  <a:pt x="74118" y="60244"/>
                  <a:pt x="74970" y="58168"/>
                  <a:pt x="73747" y="56944"/>
                </a:cubicBezTo>
                <a:cubicBezTo>
                  <a:pt x="72545" y="55743"/>
                  <a:pt x="70469" y="56595"/>
                  <a:pt x="70469" y="58321"/>
                </a:cubicBezTo>
                <a:cubicBezTo>
                  <a:pt x="70469" y="59392"/>
                  <a:pt x="71321" y="60244"/>
                  <a:pt x="72392" y="60244"/>
                </a:cubicBezTo>
                <a:close/>
                <a:moveTo>
                  <a:pt x="67563" y="60156"/>
                </a:moveTo>
                <a:cubicBezTo>
                  <a:pt x="69202" y="60156"/>
                  <a:pt x="70032" y="58168"/>
                  <a:pt x="68874" y="57010"/>
                </a:cubicBezTo>
                <a:cubicBezTo>
                  <a:pt x="67716" y="55874"/>
                  <a:pt x="65727" y="56682"/>
                  <a:pt x="65727" y="58321"/>
                </a:cubicBezTo>
                <a:cubicBezTo>
                  <a:pt x="65727" y="59326"/>
                  <a:pt x="66558" y="60156"/>
                  <a:pt x="67563" y="60156"/>
                </a:cubicBezTo>
                <a:close/>
                <a:moveTo>
                  <a:pt x="62734" y="60047"/>
                </a:moveTo>
                <a:cubicBezTo>
                  <a:pt x="64285" y="60047"/>
                  <a:pt x="65050" y="58190"/>
                  <a:pt x="63957" y="57097"/>
                </a:cubicBezTo>
                <a:cubicBezTo>
                  <a:pt x="62887" y="56005"/>
                  <a:pt x="61008" y="56770"/>
                  <a:pt x="61008" y="58321"/>
                </a:cubicBezTo>
                <a:cubicBezTo>
                  <a:pt x="61008" y="59261"/>
                  <a:pt x="61794" y="60047"/>
                  <a:pt x="62734" y="60047"/>
                </a:cubicBezTo>
                <a:close/>
                <a:moveTo>
                  <a:pt x="57927" y="59916"/>
                </a:moveTo>
                <a:cubicBezTo>
                  <a:pt x="59347" y="59916"/>
                  <a:pt x="60068" y="58190"/>
                  <a:pt x="59063" y="57185"/>
                </a:cubicBezTo>
                <a:cubicBezTo>
                  <a:pt x="58036" y="56158"/>
                  <a:pt x="56310" y="56879"/>
                  <a:pt x="56310" y="58321"/>
                </a:cubicBezTo>
                <a:cubicBezTo>
                  <a:pt x="56310" y="59195"/>
                  <a:pt x="57031" y="59916"/>
                  <a:pt x="57927" y="59916"/>
                </a:cubicBezTo>
                <a:close/>
                <a:moveTo>
                  <a:pt x="53098" y="59785"/>
                </a:moveTo>
                <a:cubicBezTo>
                  <a:pt x="54409" y="59785"/>
                  <a:pt x="55064" y="58212"/>
                  <a:pt x="54146" y="57272"/>
                </a:cubicBezTo>
                <a:cubicBezTo>
                  <a:pt x="53207" y="56354"/>
                  <a:pt x="51612" y="57010"/>
                  <a:pt x="51612" y="58321"/>
                </a:cubicBezTo>
                <a:cubicBezTo>
                  <a:pt x="51612" y="59129"/>
                  <a:pt x="52289" y="59785"/>
                  <a:pt x="53098" y="59785"/>
                </a:cubicBezTo>
                <a:close/>
                <a:moveTo>
                  <a:pt x="48268" y="59676"/>
                </a:moveTo>
                <a:cubicBezTo>
                  <a:pt x="49470" y="59654"/>
                  <a:pt x="50060" y="58190"/>
                  <a:pt x="49208" y="57359"/>
                </a:cubicBezTo>
                <a:cubicBezTo>
                  <a:pt x="48356" y="56507"/>
                  <a:pt x="46914" y="57119"/>
                  <a:pt x="46892" y="58321"/>
                </a:cubicBezTo>
                <a:cubicBezTo>
                  <a:pt x="46914" y="59064"/>
                  <a:pt x="47526" y="59676"/>
                  <a:pt x="48268" y="59676"/>
                </a:cubicBezTo>
                <a:close/>
                <a:moveTo>
                  <a:pt x="43439" y="59545"/>
                </a:moveTo>
                <a:cubicBezTo>
                  <a:pt x="44532" y="59545"/>
                  <a:pt x="45078" y="58234"/>
                  <a:pt x="44313" y="57447"/>
                </a:cubicBezTo>
                <a:cubicBezTo>
                  <a:pt x="43549" y="56682"/>
                  <a:pt x="42238" y="57228"/>
                  <a:pt x="42216" y="58321"/>
                </a:cubicBezTo>
                <a:cubicBezTo>
                  <a:pt x="42216" y="58976"/>
                  <a:pt x="42762" y="59523"/>
                  <a:pt x="43439" y="59545"/>
                </a:cubicBezTo>
                <a:close/>
                <a:moveTo>
                  <a:pt x="38610" y="59392"/>
                </a:moveTo>
                <a:cubicBezTo>
                  <a:pt x="39572" y="59392"/>
                  <a:pt x="40053" y="58234"/>
                  <a:pt x="39375" y="57556"/>
                </a:cubicBezTo>
                <a:cubicBezTo>
                  <a:pt x="38698" y="56879"/>
                  <a:pt x="37540" y="57359"/>
                  <a:pt x="37540" y="58321"/>
                </a:cubicBezTo>
                <a:cubicBezTo>
                  <a:pt x="37540" y="58911"/>
                  <a:pt x="38020" y="59392"/>
                  <a:pt x="38610" y="59392"/>
                </a:cubicBezTo>
                <a:close/>
                <a:moveTo>
                  <a:pt x="33781" y="59261"/>
                </a:moveTo>
                <a:cubicBezTo>
                  <a:pt x="34634" y="59261"/>
                  <a:pt x="35049" y="58234"/>
                  <a:pt x="34459" y="57644"/>
                </a:cubicBezTo>
                <a:cubicBezTo>
                  <a:pt x="33869" y="57054"/>
                  <a:pt x="32864" y="57491"/>
                  <a:pt x="32864" y="58321"/>
                </a:cubicBezTo>
                <a:cubicBezTo>
                  <a:pt x="32864" y="58823"/>
                  <a:pt x="33279" y="59261"/>
                  <a:pt x="33781" y="59261"/>
                </a:cubicBezTo>
                <a:close/>
                <a:moveTo>
                  <a:pt x="28974" y="59129"/>
                </a:moveTo>
                <a:cubicBezTo>
                  <a:pt x="29673" y="59129"/>
                  <a:pt x="30045" y="58255"/>
                  <a:pt x="29542" y="57753"/>
                </a:cubicBezTo>
                <a:cubicBezTo>
                  <a:pt x="29018" y="57250"/>
                  <a:pt x="28166" y="57600"/>
                  <a:pt x="28166" y="58321"/>
                </a:cubicBezTo>
                <a:cubicBezTo>
                  <a:pt x="28166" y="58758"/>
                  <a:pt x="28515" y="59129"/>
                  <a:pt x="28974" y="59129"/>
                </a:cubicBezTo>
                <a:close/>
                <a:moveTo>
                  <a:pt x="24145" y="58976"/>
                </a:moveTo>
                <a:cubicBezTo>
                  <a:pt x="24713" y="58976"/>
                  <a:pt x="25019" y="58255"/>
                  <a:pt x="24604" y="57862"/>
                </a:cubicBezTo>
                <a:cubicBezTo>
                  <a:pt x="24189" y="57447"/>
                  <a:pt x="23490" y="57731"/>
                  <a:pt x="23490" y="58321"/>
                </a:cubicBezTo>
                <a:cubicBezTo>
                  <a:pt x="23490" y="58671"/>
                  <a:pt x="23774" y="58976"/>
                  <a:pt x="24145" y="58976"/>
                </a:cubicBezTo>
                <a:close/>
                <a:moveTo>
                  <a:pt x="19316" y="58845"/>
                </a:moveTo>
                <a:cubicBezTo>
                  <a:pt x="19775" y="58845"/>
                  <a:pt x="20015" y="58277"/>
                  <a:pt x="19688" y="57949"/>
                </a:cubicBezTo>
                <a:cubicBezTo>
                  <a:pt x="19360" y="57622"/>
                  <a:pt x="18792" y="57840"/>
                  <a:pt x="18792" y="58321"/>
                </a:cubicBezTo>
                <a:cubicBezTo>
                  <a:pt x="18792" y="58605"/>
                  <a:pt x="19032" y="58845"/>
                  <a:pt x="19316" y="58845"/>
                </a:cubicBezTo>
                <a:close/>
                <a:moveTo>
                  <a:pt x="14487" y="58714"/>
                </a:moveTo>
                <a:cubicBezTo>
                  <a:pt x="14837" y="58692"/>
                  <a:pt x="14990" y="58277"/>
                  <a:pt x="14749" y="58037"/>
                </a:cubicBezTo>
                <a:cubicBezTo>
                  <a:pt x="14509" y="57796"/>
                  <a:pt x="14094" y="57971"/>
                  <a:pt x="14094" y="58299"/>
                </a:cubicBezTo>
                <a:cubicBezTo>
                  <a:pt x="14094" y="58518"/>
                  <a:pt x="14269" y="58692"/>
                  <a:pt x="14487" y="58692"/>
                </a:cubicBezTo>
                <a:close/>
                <a:moveTo>
                  <a:pt x="9658" y="58561"/>
                </a:moveTo>
                <a:cubicBezTo>
                  <a:pt x="9877" y="58561"/>
                  <a:pt x="9986" y="58299"/>
                  <a:pt x="9833" y="58146"/>
                </a:cubicBezTo>
                <a:cubicBezTo>
                  <a:pt x="9680" y="57993"/>
                  <a:pt x="9418" y="58102"/>
                  <a:pt x="9418" y="58321"/>
                </a:cubicBezTo>
                <a:cubicBezTo>
                  <a:pt x="9418" y="58452"/>
                  <a:pt x="9527" y="58561"/>
                  <a:pt x="9658" y="58561"/>
                </a:cubicBezTo>
                <a:close/>
                <a:moveTo>
                  <a:pt x="4829" y="58430"/>
                </a:moveTo>
                <a:cubicBezTo>
                  <a:pt x="4895" y="58430"/>
                  <a:pt x="4938" y="58365"/>
                  <a:pt x="4938" y="58321"/>
                </a:cubicBezTo>
                <a:cubicBezTo>
                  <a:pt x="4938" y="58168"/>
                  <a:pt x="4720" y="58168"/>
                  <a:pt x="4720" y="58321"/>
                </a:cubicBezTo>
                <a:cubicBezTo>
                  <a:pt x="4720" y="58365"/>
                  <a:pt x="4785" y="58430"/>
                  <a:pt x="4829" y="58430"/>
                </a:cubicBezTo>
                <a:close/>
                <a:moveTo>
                  <a:pt x="149591" y="53579"/>
                </a:moveTo>
                <a:cubicBezTo>
                  <a:pt x="149656" y="53579"/>
                  <a:pt x="149700" y="53536"/>
                  <a:pt x="149700" y="53492"/>
                </a:cubicBezTo>
                <a:cubicBezTo>
                  <a:pt x="149700" y="53448"/>
                  <a:pt x="149656" y="53404"/>
                  <a:pt x="149591" y="53404"/>
                </a:cubicBezTo>
                <a:cubicBezTo>
                  <a:pt x="149547" y="53404"/>
                  <a:pt x="149503" y="53448"/>
                  <a:pt x="149503" y="53492"/>
                </a:cubicBezTo>
                <a:cubicBezTo>
                  <a:pt x="149503" y="53536"/>
                  <a:pt x="149547" y="53579"/>
                  <a:pt x="149591" y="53579"/>
                </a:cubicBezTo>
                <a:close/>
                <a:moveTo>
                  <a:pt x="144784" y="53710"/>
                </a:moveTo>
                <a:cubicBezTo>
                  <a:pt x="144980" y="53710"/>
                  <a:pt x="145090" y="53470"/>
                  <a:pt x="144937" y="53317"/>
                </a:cubicBezTo>
                <a:cubicBezTo>
                  <a:pt x="144784" y="53186"/>
                  <a:pt x="144543" y="53295"/>
                  <a:pt x="144543" y="53492"/>
                </a:cubicBezTo>
                <a:cubicBezTo>
                  <a:pt x="144543" y="53623"/>
                  <a:pt x="144653" y="53710"/>
                  <a:pt x="144784" y="53710"/>
                </a:cubicBezTo>
                <a:close/>
                <a:moveTo>
                  <a:pt x="139955" y="53863"/>
                </a:moveTo>
                <a:cubicBezTo>
                  <a:pt x="140282" y="53863"/>
                  <a:pt x="140457" y="53448"/>
                  <a:pt x="140217" y="53230"/>
                </a:cubicBezTo>
                <a:cubicBezTo>
                  <a:pt x="139976" y="52989"/>
                  <a:pt x="139561" y="53164"/>
                  <a:pt x="139583" y="53492"/>
                </a:cubicBezTo>
                <a:cubicBezTo>
                  <a:pt x="139583" y="53689"/>
                  <a:pt x="139736" y="53863"/>
                  <a:pt x="139955" y="53863"/>
                </a:cubicBezTo>
                <a:close/>
                <a:moveTo>
                  <a:pt x="135126" y="53994"/>
                </a:moveTo>
                <a:cubicBezTo>
                  <a:pt x="135584" y="53994"/>
                  <a:pt x="135803" y="53448"/>
                  <a:pt x="135475" y="53120"/>
                </a:cubicBezTo>
                <a:cubicBezTo>
                  <a:pt x="135147" y="52814"/>
                  <a:pt x="134601" y="53033"/>
                  <a:pt x="134623" y="53492"/>
                </a:cubicBezTo>
                <a:cubicBezTo>
                  <a:pt x="134623" y="53776"/>
                  <a:pt x="134841" y="53994"/>
                  <a:pt x="135126" y="53994"/>
                </a:cubicBezTo>
                <a:close/>
                <a:moveTo>
                  <a:pt x="130297" y="54126"/>
                </a:moveTo>
                <a:cubicBezTo>
                  <a:pt x="130865" y="54126"/>
                  <a:pt x="131171" y="53448"/>
                  <a:pt x="130755" y="53033"/>
                </a:cubicBezTo>
                <a:cubicBezTo>
                  <a:pt x="130340" y="52618"/>
                  <a:pt x="129663" y="52924"/>
                  <a:pt x="129663" y="53492"/>
                </a:cubicBezTo>
                <a:cubicBezTo>
                  <a:pt x="129663" y="53841"/>
                  <a:pt x="129947" y="54126"/>
                  <a:pt x="130297" y="54126"/>
                </a:cubicBezTo>
                <a:close/>
                <a:moveTo>
                  <a:pt x="125489" y="54257"/>
                </a:moveTo>
                <a:cubicBezTo>
                  <a:pt x="126189" y="54257"/>
                  <a:pt x="126538" y="53404"/>
                  <a:pt x="126036" y="52924"/>
                </a:cubicBezTo>
                <a:cubicBezTo>
                  <a:pt x="125555" y="52421"/>
                  <a:pt x="124703" y="52793"/>
                  <a:pt x="124725" y="53492"/>
                </a:cubicBezTo>
                <a:cubicBezTo>
                  <a:pt x="124725" y="53907"/>
                  <a:pt x="125052" y="54235"/>
                  <a:pt x="125489" y="54257"/>
                </a:cubicBezTo>
                <a:close/>
                <a:moveTo>
                  <a:pt x="120660" y="54388"/>
                </a:moveTo>
                <a:cubicBezTo>
                  <a:pt x="121469" y="54388"/>
                  <a:pt x="121884" y="53404"/>
                  <a:pt x="121294" y="52814"/>
                </a:cubicBezTo>
                <a:cubicBezTo>
                  <a:pt x="120726" y="52246"/>
                  <a:pt x="119743" y="52662"/>
                  <a:pt x="119743" y="53470"/>
                </a:cubicBezTo>
                <a:cubicBezTo>
                  <a:pt x="119743" y="53973"/>
                  <a:pt x="120158" y="54388"/>
                  <a:pt x="120660" y="54388"/>
                </a:cubicBezTo>
                <a:close/>
                <a:moveTo>
                  <a:pt x="115831" y="54519"/>
                </a:moveTo>
                <a:cubicBezTo>
                  <a:pt x="116749" y="54519"/>
                  <a:pt x="117230" y="53383"/>
                  <a:pt x="116574" y="52727"/>
                </a:cubicBezTo>
                <a:cubicBezTo>
                  <a:pt x="115919" y="52072"/>
                  <a:pt x="114782" y="52552"/>
                  <a:pt x="114782" y="53470"/>
                </a:cubicBezTo>
                <a:cubicBezTo>
                  <a:pt x="114782" y="54038"/>
                  <a:pt x="115263" y="54519"/>
                  <a:pt x="115831" y="54519"/>
                </a:cubicBezTo>
                <a:close/>
                <a:moveTo>
                  <a:pt x="111002" y="54650"/>
                </a:moveTo>
                <a:cubicBezTo>
                  <a:pt x="112051" y="54650"/>
                  <a:pt x="112575" y="53383"/>
                  <a:pt x="111833" y="52640"/>
                </a:cubicBezTo>
                <a:cubicBezTo>
                  <a:pt x="111090" y="51897"/>
                  <a:pt x="109822" y="52421"/>
                  <a:pt x="109822" y="53470"/>
                </a:cubicBezTo>
                <a:cubicBezTo>
                  <a:pt x="109822" y="54126"/>
                  <a:pt x="110347" y="54650"/>
                  <a:pt x="111002" y="54650"/>
                </a:cubicBezTo>
                <a:close/>
                <a:moveTo>
                  <a:pt x="106173" y="54781"/>
                </a:moveTo>
                <a:cubicBezTo>
                  <a:pt x="107331" y="54781"/>
                  <a:pt x="107921" y="53361"/>
                  <a:pt x="107091" y="52552"/>
                </a:cubicBezTo>
                <a:cubicBezTo>
                  <a:pt x="106282" y="51722"/>
                  <a:pt x="104884" y="52312"/>
                  <a:pt x="104884" y="53470"/>
                </a:cubicBezTo>
                <a:cubicBezTo>
                  <a:pt x="104884" y="54191"/>
                  <a:pt x="105452" y="54781"/>
                  <a:pt x="106173" y="54781"/>
                </a:cubicBezTo>
                <a:close/>
                <a:moveTo>
                  <a:pt x="101344" y="54890"/>
                </a:moveTo>
                <a:cubicBezTo>
                  <a:pt x="102612" y="54890"/>
                  <a:pt x="103245" y="53361"/>
                  <a:pt x="102349" y="52465"/>
                </a:cubicBezTo>
                <a:cubicBezTo>
                  <a:pt x="101453" y="51569"/>
                  <a:pt x="99924" y="52203"/>
                  <a:pt x="99924" y="53470"/>
                </a:cubicBezTo>
                <a:cubicBezTo>
                  <a:pt x="99924" y="54257"/>
                  <a:pt x="100558" y="54890"/>
                  <a:pt x="101344" y="54890"/>
                </a:cubicBezTo>
                <a:close/>
                <a:moveTo>
                  <a:pt x="96515" y="55021"/>
                </a:moveTo>
                <a:cubicBezTo>
                  <a:pt x="97892" y="55000"/>
                  <a:pt x="98591" y="53339"/>
                  <a:pt x="97608" y="52377"/>
                </a:cubicBezTo>
                <a:cubicBezTo>
                  <a:pt x="96646" y="51416"/>
                  <a:pt x="94986" y="52093"/>
                  <a:pt x="94986" y="53470"/>
                </a:cubicBezTo>
                <a:cubicBezTo>
                  <a:pt x="94986" y="54322"/>
                  <a:pt x="95685" y="55021"/>
                  <a:pt x="96515" y="55021"/>
                </a:cubicBezTo>
                <a:close/>
                <a:moveTo>
                  <a:pt x="91708" y="55109"/>
                </a:moveTo>
                <a:cubicBezTo>
                  <a:pt x="93150" y="55109"/>
                  <a:pt x="93893" y="53361"/>
                  <a:pt x="92866" y="52312"/>
                </a:cubicBezTo>
                <a:cubicBezTo>
                  <a:pt x="91817" y="51285"/>
                  <a:pt x="90069" y="52028"/>
                  <a:pt x="90069" y="53470"/>
                </a:cubicBezTo>
                <a:cubicBezTo>
                  <a:pt x="90069" y="54388"/>
                  <a:pt x="90790" y="55109"/>
                  <a:pt x="91708" y="55109"/>
                </a:cubicBezTo>
                <a:close/>
                <a:moveTo>
                  <a:pt x="86879" y="55218"/>
                </a:moveTo>
                <a:cubicBezTo>
                  <a:pt x="88430" y="55218"/>
                  <a:pt x="89195" y="53339"/>
                  <a:pt x="88103" y="52246"/>
                </a:cubicBezTo>
                <a:cubicBezTo>
                  <a:pt x="87010" y="51154"/>
                  <a:pt x="85131" y="51919"/>
                  <a:pt x="85131" y="53470"/>
                </a:cubicBezTo>
                <a:cubicBezTo>
                  <a:pt x="85131" y="54431"/>
                  <a:pt x="85917" y="55218"/>
                  <a:pt x="86879" y="55218"/>
                </a:cubicBezTo>
                <a:close/>
                <a:moveTo>
                  <a:pt x="82050" y="55262"/>
                </a:moveTo>
                <a:cubicBezTo>
                  <a:pt x="83645" y="55262"/>
                  <a:pt x="84453" y="53339"/>
                  <a:pt x="83317" y="52203"/>
                </a:cubicBezTo>
                <a:cubicBezTo>
                  <a:pt x="82181" y="51066"/>
                  <a:pt x="80258" y="51875"/>
                  <a:pt x="80258" y="53470"/>
                </a:cubicBezTo>
                <a:cubicBezTo>
                  <a:pt x="80258" y="54453"/>
                  <a:pt x="81067" y="55262"/>
                  <a:pt x="82050" y="55262"/>
                </a:cubicBezTo>
                <a:close/>
                <a:moveTo>
                  <a:pt x="77221" y="55284"/>
                </a:moveTo>
                <a:cubicBezTo>
                  <a:pt x="78838" y="55284"/>
                  <a:pt x="79668" y="53339"/>
                  <a:pt x="78510" y="52181"/>
                </a:cubicBezTo>
                <a:cubicBezTo>
                  <a:pt x="77374" y="51023"/>
                  <a:pt x="75407" y="51853"/>
                  <a:pt x="75407" y="53470"/>
                </a:cubicBezTo>
                <a:cubicBezTo>
                  <a:pt x="75407" y="54475"/>
                  <a:pt x="76216" y="55284"/>
                  <a:pt x="77221" y="55284"/>
                </a:cubicBezTo>
                <a:close/>
                <a:moveTo>
                  <a:pt x="72392" y="55262"/>
                </a:moveTo>
                <a:cubicBezTo>
                  <a:pt x="73987" y="55262"/>
                  <a:pt x="74795" y="53339"/>
                  <a:pt x="73659" y="52203"/>
                </a:cubicBezTo>
                <a:cubicBezTo>
                  <a:pt x="72523" y="51066"/>
                  <a:pt x="70600" y="51875"/>
                  <a:pt x="70600" y="53470"/>
                </a:cubicBezTo>
                <a:cubicBezTo>
                  <a:pt x="70600" y="54453"/>
                  <a:pt x="71409" y="55262"/>
                  <a:pt x="72392" y="55262"/>
                </a:cubicBezTo>
                <a:close/>
                <a:moveTo>
                  <a:pt x="67563" y="55196"/>
                </a:moveTo>
                <a:cubicBezTo>
                  <a:pt x="69114" y="55196"/>
                  <a:pt x="69879" y="53339"/>
                  <a:pt x="68786" y="52246"/>
                </a:cubicBezTo>
                <a:cubicBezTo>
                  <a:pt x="67694" y="51154"/>
                  <a:pt x="65837" y="51940"/>
                  <a:pt x="65837" y="53470"/>
                </a:cubicBezTo>
                <a:cubicBezTo>
                  <a:pt x="65837" y="54431"/>
                  <a:pt x="66623" y="55196"/>
                  <a:pt x="67563" y="55196"/>
                </a:cubicBezTo>
                <a:close/>
                <a:moveTo>
                  <a:pt x="62734" y="55109"/>
                </a:moveTo>
                <a:cubicBezTo>
                  <a:pt x="64198" y="55109"/>
                  <a:pt x="64941" y="53339"/>
                  <a:pt x="63914" y="52312"/>
                </a:cubicBezTo>
                <a:cubicBezTo>
                  <a:pt x="62865" y="51263"/>
                  <a:pt x="61095" y="52006"/>
                  <a:pt x="61095" y="53470"/>
                </a:cubicBezTo>
                <a:cubicBezTo>
                  <a:pt x="61095" y="54366"/>
                  <a:pt x="61838" y="55109"/>
                  <a:pt x="62734" y="55109"/>
                </a:cubicBezTo>
                <a:close/>
                <a:moveTo>
                  <a:pt x="57927" y="55000"/>
                </a:moveTo>
                <a:cubicBezTo>
                  <a:pt x="59281" y="55021"/>
                  <a:pt x="59981" y="53361"/>
                  <a:pt x="59019" y="52377"/>
                </a:cubicBezTo>
                <a:cubicBezTo>
                  <a:pt x="58036" y="51416"/>
                  <a:pt x="56375" y="52093"/>
                  <a:pt x="56375" y="53470"/>
                </a:cubicBezTo>
                <a:cubicBezTo>
                  <a:pt x="56375" y="54322"/>
                  <a:pt x="57074" y="55000"/>
                  <a:pt x="57927" y="55000"/>
                </a:cubicBezTo>
                <a:close/>
                <a:moveTo>
                  <a:pt x="53098" y="54890"/>
                </a:moveTo>
                <a:cubicBezTo>
                  <a:pt x="54365" y="54890"/>
                  <a:pt x="54999" y="53361"/>
                  <a:pt x="54103" y="52465"/>
                </a:cubicBezTo>
                <a:cubicBezTo>
                  <a:pt x="53207" y="51569"/>
                  <a:pt x="51677" y="52203"/>
                  <a:pt x="51677" y="53470"/>
                </a:cubicBezTo>
                <a:cubicBezTo>
                  <a:pt x="51677" y="54257"/>
                  <a:pt x="52311" y="54890"/>
                  <a:pt x="53098" y="54890"/>
                </a:cubicBezTo>
                <a:close/>
                <a:moveTo>
                  <a:pt x="48268" y="54803"/>
                </a:moveTo>
                <a:cubicBezTo>
                  <a:pt x="49427" y="54803"/>
                  <a:pt x="50017" y="53404"/>
                  <a:pt x="49186" y="52574"/>
                </a:cubicBezTo>
                <a:cubicBezTo>
                  <a:pt x="48378" y="51766"/>
                  <a:pt x="46979" y="52334"/>
                  <a:pt x="46979" y="53492"/>
                </a:cubicBezTo>
                <a:cubicBezTo>
                  <a:pt x="46979" y="54213"/>
                  <a:pt x="47547" y="54803"/>
                  <a:pt x="48268" y="54803"/>
                </a:cubicBezTo>
                <a:close/>
                <a:moveTo>
                  <a:pt x="43439" y="54650"/>
                </a:moveTo>
                <a:cubicBezTo>
                  <a:pt x="44488" y="54650"/>
                  <a:pt x="44991" y="53404"/>
                  <a:pt x="44270" y="52662"/>
                </a:cubicBezTo>
                <a:cubicBezTo>
                  <a:pt x="43527" y="51940"/>
                  <a:pt x="42281" y="52465"/>
                  <a:pt x="42281" y="53492"/>
                </a:cubicBezTo>
                <a:cubicBezTo>
                  <a:pt x="42281" y="54147"/>
                  <a:pt x="42806" y="54650"/>
                  <a:pt x="43439" y="54650"/>
                </a:cubicBezTo>
                <a:close/>
                <a:moveTo>
                  <a:pt x="38610" y="54519"/>
                </a:moveTo>
                <a:cubicBezTo>
                  <a:pt x="39528" y="54519"/>
                  <a:pt x="39987" y="53404"/>
                  <a:pt x="39353" y="52771"/>
                </a:cubicBezTo>
                <a:cubicBezTo>
                  <a:pt x="38698" y="52115"/>
                  <a:pt x="37583" y="52574"/>
                  <a:pt x="37583" y="53492"/>
                </a:cubicBezTo>
                <a:cubicBezTo>
                  <a:pt x="37583" y="54060"/>
                  <a:pt x="38042" y="54519"/>
                  <a:pt x="38610" y="54519"/>
                </a:cubicBezTo>
                <a:close/>
                <a:moveTo>
                  <a:pt x="33803" y="54388"/>
                </a:moveTo>
                <a:cubicBezTo>
                  <a:pt x="34590" y="54388"/>
                  <a:pt x="35005" y="53426"/>
                  <a:pt x="34437" y="52858"/>
                </a:cubicBezTo>
                <a:cubicBezTo>
                  <a:pt x="33869" y="52290"/>
                  <a:pt x="32886" y="52683"/>
                  <a:pt x="32907" y="53492"/>
                </a:cubicBezTo>
                <a:cubicBezTo>
                  <a:pt x="32886" y="53994"/>
                  <a:pt x="33301" y="54388"/>
                  <a:pt x="33803" y="54388"/>
                </a:cubicBezTo>
                <a:close/>
                <a:moveTo>
                  <a:pt x="28974" y="54257"/>
                </a:moveTo>
                <a:cubicBezTo>
                  <a:pt x="29652" y="54257"/>
                  <a:pt x="30001" y="53426"/>
                  <a:pt x="29499" y="52946"/>
                </a:cubicBezTo>
                <a:cubicBezTo>
                  <a:pt x="29018" y="52465"/>
                  <a:pt x="28209" y="52814"/>
                  <a:pt x="28209" y="53492"/>
                </a:cubicBezTo>
                <a:cubicBezTo>
                  <a:pt x="28209" y="53907"/>
                  <a:pt x="28537" y="54257"/>
                  <a:pt x="28974" y="54257"/>
                </a:cubicBezTo>
                <a:close/>
                <a:moveTo>
                  <a:pt x="24145" y="54126"/>
                </a:moveTo>
                <a:cubicBezTo>
                  <a:pt x="24713" y="54126"/>
                  <a:pt x="24997" y="53426"/>
                  <a:pt x="24582" y="53033"/>
                </a:cubicBezTo>
                <a:cubicBezTo>
                  <a:pt x="24189" y="52640"/>
                  <a:pt x="23511" y="52924"/>
                  <a:pt x="23511" y="53492"/>
                </a:cubicBezTo>
                <a:cubicBezTo>
                  <a:pt x="23511" y="53841"/>
                  <a:pt x="23796" y="54126"/>
                  <a:pt x="24145" y="54126"/>
                </a:cubicBezTo>
                <a:close/>
                <a:moveTo>
                  <a:pt x="19316" y="53973"/>
                </a:moveTo>
                <a:cubicBezTo>
                  <a:pt x="19753" y="53973"/>
                  <a:pt x="19972" y="53448"/>
                  <a:pt x="19666" y="53120"/>
                </a:cubicBezTo>
                <a:cubicBezTo>
                  <a:pt x="19360" y="52814"/>
                  <a:pt x="18814" y="53033"/>
                  <a:pt x="18814" y="53492"/>
                </a:cubicBezTo>
                <a:cubicBezTo>
                  <a:pt x="18814" y="53754"/>
                  <a:pt x="19032" y="53973"/>
                  <a:pt x="19316" y="53973"/>
                </a:cubicBezTo>
                <a:close/>
                <a:moveTo>
                  <a:pt x="14487" y="53841"/>
                </a:moveTo>
                <a:cubicBezTo>
                  <a:pt x="14815" y="53841"/>
                  <a:pt x="14968" y="53448"/>
                  <a:pt x="14749" y="53230"/>
                </a:cubicBezTo>
                <a:cubicBezTo>
                  <a:pt x="14509" y="52989"/>
                  <a:pt x="14116" y="53164"/>
                  <a:pt x="14137" y="53492"/>
                </a:cubicBezTo>
                <a:cubicBezTo>
                  <a:pt x="14137" y="53689"/>
                  <a:pt x="14290" y="53841"/>
                  <a:pt x="14487" y="53841"/>
                </a:cubicBezTo>
                <a:close/>
                <a:moveTo>
                  <a:pt x="9658" y="53710"/>
                </a:moveTo>
                <a:cubicBezTo>
                  <a:pt x="9855" y="53710"/>
                  <a:pt x="9964" y="53470"/>
                  <a:pt x="9811" y="53339"/>
                </a:cubicBezTo>
                <a:cubicBezTo>
                  <a:pt x="9680" y="53186"/>
                  <a:pt x="9440" y="53295"/>
                  <a:pt x="9461" y="53492"/>
                </a:cubicBezTo>
                <a:cubicBezTo>
                  <a:pt x="9440" y="53601"/>
                  <a:pt x="9549" y="53710"/>
                  <a:pt x="9658" y="53710"/>
                </a:cubicBezTo>
                <a:close/>
                <a:moveTo>
                  <a:pt x="4829" y="53579"/>
                </a:moveTo>
                <a:cubicBezTo>
                  <a:pt x="4938" y="53579"/>
                  <a:pt x="4938" y="53383"/>
                  <a:pt x="4829" y="53404"/>
                </a:cubicBezTo>
                <a:cubicBezTo>
                  <a:pt x="4742" y="53426"/>
                  <a:pt x="4742" y="53557"/>
                  <a:pt x="4829" y="53579"/>
                </a:cubicBezTo>
                <a:close/>
                <a:moveTo>
                  <a:pt x="149591" y="48728"/>
                </a:moveTo>
                <a:cubicBezTo>
                  <a:pt x="149700" y="48728"/>
                  <a:pt x="149525" y="48554"/>
                  <a:pt x="149525" y="48663"/>
                </a:cubicBezTo>
                <a:cubicBezTo>
                  <a:pt x="149525" y="48707"/>
                  <a:pt x="149569" y="48728"/>
                  <a:pt x="149591" y="48728"/>
                </a:cubicBezTo>
                <a:close/>
                <a:moveTo>
                  <a:pt x="144784" y="48859"/>
                </a:moveTo>
                <a:cubicBezTo>
                  <a:pt x="144958" y="48859"/>
                  <a:pt x="145046" y="48641"/>
                  <a:pt x="144915" y="48510"/>
                </a:cubicBezTo>
                <a:cubicBezTo>
                  <a:pt x="144784" y="48401"/>
                  <a:pt x="144565" y="48488"/>
                  <a:pt x="144565" y="48663"/>
                </a:cubicBezTo>
                <a:cubicBezTo>
                  <a:pt x="144565" y="48772"/>
                  <a:pt x="144653" y="48859"/>
                  <a:pt x="144784" y="48859"/>
                </a:cubicBezTo>
                <a:close/>
                <a:moveTo>
                  <a:pt x="139955" y="48991"/>
                </a:moveTo>
                <a:cubicBezTo>
                  <a:pt x="140239" y="48991"/>
                  <a:pt x="140392" y="48641"/>
                  <a:pt x="140195" y="48422"/>
                </a:cubicBezTo>
                <a:cubicBezTo>
                  <a:pt x="139976" y="48204"/>
                  <a:pt x="139605" y="48357"/>
                  <a:pt x="139605" y="48663"/>
                </a:cubicBezTo>
                <a:cubicBezTo>
                  <a:pt x="139605" y="48838"/>
                  <a:pt x="139758" y="48991"/>
                  <a:pt x="139955" y="48991"/>
                </a:cubicBezTo>
                <a:close/>
                <a:moveTo>
                  <a:pt x="135126" y="49122"/>
                </a:moveTo>
                <a:cubicBezTo>
                  <a:pt x="135541" y="49122"/>
                  <a:pt x="135759" y="48619"/>
                  <a:pt x="135453" y="48335"/>
                </a:cubicBezTo>
                <a:cubicBezTo>
                  <a:pt x="135169" y="48029"/>
                  <a:pt x="134645" y="48248"/>
                  <a:pt x="134645" y="48663"/>
                </a:cubicBezTo>
                <a:cubicBezTo>
                  <a:pt x="134645" y="48925"/>
                  <a:pt x="134863" y="49122"/>
                  <a:pt x="135126" y="49122"/>
                </a:cubicBezTo>
                <a:close/>
                <a:moveTo>
                  <a:pt x="130297" y="49275"/>
                </a:moveTo>
                <a:cubicBezTo>
                  <a:pt x="130843" y="49253"/>
                  <a:pt x="131105" y="48619"/>
                  <a:pt x="130734" y="48226"/>
                </a:cubicBezTo>
                <a:cubicBezTo>
                  <a:pt x="130340" y="47854"/>
                  <a:pt x="129685" y="48117"/>
                  <a:pt x="129685" y="48663"/>
                </a:cubicBezTo>
                <a:cubicBezTo>
                  <a:pt x="129685" y="48991"/>
                  <a:pt x="129969" y="49275"/>
                  <a:pt x="130297" y="49275"/>
                </a:cubicBezTo>
                <a:close/>
                <a:moveTo>
                  <a:pt x="125467" y="49384"/>
                </a:moveTo>
                <a:cubicBezTo>
                  <a:pt x="126123" y="49384"/>
                  <a:pt x="126429" y="48597"/>
                  <a:pt x="125992" y="48138"/>
                </a:cubicBezTo>
                <a:cubicBezTo>
                  <a:pt x="125533" y="47701"/>
                  <a:pt x="124746" y="48007"/>
                  <a:pt x="124746" y="48663"/>
                </a:cubicBezTo>
                <a:cubicBezTo>
                  <a:pt x="124746" y="49056"/>
                  <a:pt x="125074" y="49384"/>
                  <a:pt x="125467" y="49384"/>
                </a:cubicBezTo>
                <a:close/>
                <a:moveTo>
                  <a:pt x="120638" y="49515"/>
                </a:moveTo>
                <a:cubicBezTo>
                  <a:pt x="121403" y="49515"/>
                  <a:pt x="121797" y="48597"/>
                  <a:pt x="121250" y="48051"/>
                </a:cubicBezTo>
                <a:cubicBezTo>
                  <a:pt x="120704" y="47505"/>
                  <a:pt x="119786" y="47898"/>
                  <a:pt x="119786" y="48663"/>
                </a:cubicBezTo>
                <a:cubicBezTo>
                  <a:pt x="119786" y="49144"/>
                  <a:pt x="120180" y="49515"/>
                  <a:pt x="120638" y="49515"/>
                </a:cubicBezTo>
                <a:close/>
                <a:moveTo>
                  <a:pt x="115831" y="49646"/>
                </a:moveTo>
                <a:cubicBezTo>
                  <a:pt x="116705" y="49646"/>
                  <a:pt x="117142" y="48575"/>
                  <a:pt x="116530" y="47964"/>
                </a:cubicBezTo>
                <a:cubicBezTo>
                  <a:pt x="115897" y="47330"/>
                  <a:pt x="114826" y="47767"/>
                  <a:pt x="114826" y="48663"/>
                </a:cubicBezTo>
                <a:cubicBezTo>
                  <a:pt x="114826" y="49209"/>
                  <a:pt x="115263" y="49646"/>
                  <a:pt x="115831" y="49646"/>
                </a:cubicBezTo>
                <a:close/>
                <a:moveTo>
                  <a:pt x="111002" y="49777"/>
                </a:moveTo>
                <a:cubicBezTo>
                  <a:pt x="111986" y="49777"/>
                  <a:pt x="112488" y="48575"/>
                  <a:pt x="111789" y="47876"/>
                </a:cubicBezTo>
                <a:cubicBezTo>
                  <a:pt x="111090" y="47177"/>
                  <a:pt x="109888" y="47680"/>
                  <a:pt x="109888" y="48663"/>
                </a:cubicBezTo>
                <a:cubicBezTo>
                  <a:pt x="109888" y="49275"/>
                  <a:pt x="110390" y="49777"/>
                  <a:pt x="111002" y="49777"/>
                </a:cubicBezTo>
                <a:close/>
                <a:moveTo>
                  <a:pt x="106173" y="49886"/>
                </a:moveTo>
                <a:cubicBezTo>
                  <a:pt x="107266" y="49886"/>
                  <a:pt x="107812" y="48575"/>
                  <a:pt x="107047" y="47789"/>
                </a:cubicBezTo>
                <a:cubicBezTo>
                  <a:pt x="106261" y="47024"/>
                  <a:pt x="104928" y="47570"/>
                  <a:pt x="104928" y="48663"/>
                </a:cubicBezTo>
                <a:cubicBezTo>
                  <a:pt x="104928" y="49340"/>
                  <a:pt x="105496" y="49886"/>
                  <a:pt x="106173" y="49886"/>
                </a:cubicBezTo>
                <a:close/>
                <a:moveTo>
                  <a:pt x="101344" y="50018"/>
                </a:moveTo>
                <a:cubicBezTo>
                  <a:pt x="102546" y="50018"/>
                  <a:pt x="103158" y="48554"/>
                  <a:pt x="102306" y="47701"/>
                </a:cubicBezTo>
                <a:cubicBezTo>
                  <a:pt x="101453" y="46849"/>
                  <a:pt x="99989" y="47461"/>
                  <a:pt x="99989" y="48663"/>
                </a:cubicBezTo>
                <a:cubicBezTo>
                  <a:pt x="99989" y="49406"/>
                  <a:pt x="100601" y="50018"/>
                  <a:pt x="101344" y="50018"/>
                </a:cubicBezTo>
                <a:close/>
                <a:moveTo>
                  <a:pt x="96515" y="50105"/>
                </a:moveTo>
                <a:cubicBezTo>
                  <a:pt x="97804" y="50105"/>
                  <a:pt x="98460" y="48554"/>
                  <a:pt x="97542" y="47636"/>
                </a:cubicBezTo>
                <a:cubicBezTo>
                  <a:pt x="96624" y="46718"/>
                  <a:pt x="95073" y="47374"/>
                  <a:pt x="95073" y="48663"/>
                </a:cubicBezTo>
                <a:cubicBezTo>
                  <a:pt x="95073" y="49449"/>
                  <a:pt x="95729" y="50105"/>
                  <a:pt x="96515" y="50105"/>
                </a:cubicBezTo>
                <a:close/>
                <a:moveTo>
                  <a:pt x="91686" y="50192"/>
                </a:moveTo>
                <a:cubicBezTo>
                  <a:pt x="93063" y="50192"/>
                  <a:pt x="93762" y="48532"/>
                  <a:pt x="92779" y="47570"/>
                </a:cubicBezTo>
                <a:cubicBezTo>
                  <a:pt x="91817" y="46609"/>
                  <a:pt x="90157" y="47286"/>
                  <a:pt x="90157" y="48663"/>
                </a:cubicBezTo>
                <a:cubicBezTo>
                  <a:pt x="90157" y="49515"/>
                  <a:pt x="90834" y="50192"/>
                  <a:pt x="91686" y="50192"/>
                </a:cubicBezTo>
                <a:close/>
                <a:moveTo>
                  <a:pt x="86857" y="50280"/>
                </a:moveTo>
                <a:cubicBezTo>
                  <a:pt x="88299" y="50280"/>
                  <a:pt x="89020" y="48532"/>
                  <a:pt x="88015" y="47505"/>
                </a:cubicBezTo>
                <a:cubicBezTo>
                  <a:pt x="86988" y="46500"/>
                  <a:pt x="85240" y="47221"/>
                  <a:pt x="85240" y="48663"/>
                </a:cubicBezTo>
                <a:cubicBezTo>
                  <a:pt x="85240" y="49559"/>
                  <a:pt x="85961" y="50280"/>
                  <a:pt x="86857" y="50280"/>
                </a:cubicBezTo>
                <a:close/>
                <a:moveTo>
                  <a:pt x="82028" y="50323"/>
                </a:moveTo>
                <a:cubicBezTo>
                  <a:pt x="83514" y="50323"/>
                  <a:pt x="84257" y="48532"/>
                  <a:pt x="83208" y="47483"/>
                </a:cubicBezTo>
                <a:cubicBezTo>
                  <a:pt x="82181" y="46434"/>
                  <a:pt x="80389" y="47177"/>
                  <a:pt x="80389" y="48663"/>
                </a:cubicBezTo>
                <a:cubicBezTo>
                  <a:pt x="80389" y="49581"/>
                  <a:pt x="81132" y="50323"/>
                  <a:pt x="82028" y="50323"/>
                </a:cubicBezTo>
                <a:close/>
                <a:moveTo>
                  <a:pt x="77221" y="50345"/>
                </a:moveTo>
                <a:cubicBezTo>
                  <a:pt x="78707" y="50345"/>
                  <a:pt x="79450" y="48532"/>
                  <a:pt x="78401" y="47483"/>
                </a:cubicBezTo>
                <a:cubicBezTo>
                  <a:pt x="77352" y="46412"/>
                  <a:pt x="75538" y="47177"/>
                  <a:pt x="75538" y="48663"/>
                </a:cubicBezTo>
                <a:cubicBezTo>
                  <a:pt x="75538" y="49581"/>
                  <a:pt x="76281" y="50323"/>
                  <a:pt x="77221" y="50345"/>
                </a:cubicBezTo>
                <a:close/>
                <a:moveTo>
                  <a:pt x="72392" y="50323"/>
                </a:moveTo>
                <a:cubicBezTo>
                  <a:pt x="73878" y="50323"/>
                  <a:pt x="74599" y="48532"/>
                  <a:pt x="73572" y="47483"/>
                </a:cubicBezTo>
                <a:cubicBezTo>
                  <a:pt x="72523" y="46434"/>
                  <a:pt x="70731" y="47177"/>
                  <a:pt x="70731" y="48663"/>
                </a:cubicBezTo>
                <a:cubicBezTo>
                  <a:pt x="70731" y="49581"/>
                  <a:pt x="71474" y="50323"/>
                  <a:pt x="72392" y="50323"/>
                </a:cubicBezTo>
                <a:close/>
                <a:moveTo>
                  <a:pt x="67563" y="50258"/>
                </a:moveTo>
                <a:cubicBezTo>
                  <a:pt x="68983" y="50258"/>
                  <a:pt x="69704" y="48532"/>
                  <a:pt x="68699" y="47527"/>
                </a:cubicBezTo>
                <a:cubicBezTo>
                  <a:pt x="67694" y="46521"/>
                  <a:pt x="65946" y="47221"/>
                  <a:pt x="65946" y="48663"/>
                </a:cubicBezTo>
                <a:cubicBezTo>
                  <a:pt x="65946" y="49537"/>
                  <a:pt x="66667" y="50258"/>
                  <a:pt x="67563" y="50258"/>
                </a:cubicBezTo>
                <a:close/>
                <a:moveTo>
                  <a:pt x="62734" y="50192"/>
                </a:moveTo>
                <a:cubicBezTo>
                  <a:pt x="64110" y="50192"/>
                  <a:pt x="64810" y="48554"/>
                  <a:pt x="63826" y="47570"/>
                </a:cubicBezTo>
                <a:cubicBezTo>
                  <a:pt x="62865" y="46609"/>
                  <a:pt x="61204" y="47286"/>
                  <a:pt x="61204" y="48663"/>
                </a:cubicBezTo>
                <a:cubicBezTo>
                  <a:pt x="61204" y="49515"/>
                  <a:pt x="61882" y="50192"/>
                  <a:pt x="62734" y="50192"/>
                </a:cubicBezTo>
                <a:close/>
                <a:moveTo>
                  <a:pt x="57905" y="50105"/>
                </a:moveTo>
                <a:cubicBezTo>
                  <a:pt x="59194" y="50105"/>
                  <a:pt x="59849" y="48554"/>
                  <a:pt x="58932" y="47636"/>
                </a:cubicBezTo>
                <a:cubicBezTo>
                  <a:pt x="58036" y="46718"/>
                  <a:pt x="56463" y="47374"/>
                  <a:pt x="56463" y="48663"/>
                </a:cubicBezTo>
                <a:cubicBezTo>
                  <a:pt x="56463" y="49449"/>
                  <a:pt x="57118" y="50105"/>
                  <a:pt x="57905" y="50105"/>
                </a:cubicBezTo>
                <a:close/>
                <a:moveTo>
                  <a:pt x="53076" y="49996"/>
                </a:moveTo>
                <a:cubicBezTo>
                  <a:pt x="54277" y="49996"/>
                  <a:pt x="54867" y="48554"/>
                  <a:pt x="54037" y="47723"/>
                </a:cubicBezTo>
                <a:cubicBezTo>
                  <a:pt x="53185" y="46871"/>
                  <a:pt x="51743" y="47461"/>
                  <a:pt x="51743" y="48663"/>
                </a:cubicBezTo>
                <a:cubicBezTo>
                  <a:pt x="51743" y="49406"/>
                  <a:pt x="52355" y="49996"/>
                  <a:pt x="53076" y="49996"/>
                </a:cubicBezTo>
                <a:close/>
                <a:moveTo>
                  <a:pt x="48268" y="49886"/>
                </a:moveTo>
                <a:cubicBezTo>
                  <a:pt x="49361" y="49886"/>
                  <a:pt x="49907" y="48575"/>
                  <a:pt x="49121" y="47789"/>
                </a:cubicBezTo>
                <a:cubicBezTo>
                  <a:pt x="48356" y="47024"/>
                  <a:pt x="47045" y="47570"/>
                  <a:pt x="47045" y="48663"/>
                </a:cubicBezTo>
                <a:cubicBezTo>
                  <a:pt x="47045" y="49340"/>
                  <a:pt x="47591" y="49886"/>
                  <a:pt x="48268" y="49886"/>
                </a:cubicBezTo>
                <a:close/>
                <a:moveTo>
                  <a:pt x="43439" y="49755"/>
                </a:moveTo>
                <a:cubicBezTo>
                  <a:pt x="44423" y="49755"/>
                  <a:pt x="44903" y="48575"/>
                  <a:pt x="44204" y="47898"/>
                </a:cubicBezTo>
                <a:cubicBezTo>
                  <a:pt x="43527" y="47199"/>
                  <a:pt x="42347" y="47701"/>
                  <a:pt x="42347" y="48663"/>
                </a:cubicBezTo>
                <a:cubicBezTo>
                  <a:pt x="42347" y="49275"/>
                  <a:pt x="42849" y="49755"/>
                  <a:pt x="43439" y="49755"/>
                </a:cubicBezTo>
                <a:close/>
                <a:moveTo>
                  <a:pt x="38610" y="49646"/>
                </a:moveTo>
                <a:cubicBezTo>
                  <a:pt x="39484" y="49646"/>
                  <a:pt x="39921" y="48597"/>
                  <a:pt x="39310" y="47964"/>
                </a:cubicBezTo>
                <a:cubicBezTo>
                  <a:pt x="38698" y="47352"/>
                  <a:pt x="37649" y="47789"/>
                  <a:pt x="37627" y="48663"/>
                </a:cubicBezTo>
                <a:cubicBezTo>
                  <a:pt x="37627" y="49209"/>
                  <a:pt x="38064" y="49646"/>
                  <a:pt x="38610" y="49646"/>
                </a:cubicBezTo>
                <a:close/>
                <a:moveTo>
                  <a:pt x="33781" y="49515"/>
                </a:moveTo>
                <a:cubicBezTo>
                  <a:pt x="34546" y="49515"/>
                  <a:pt x="34918" y="48597"/>
                  <a:pt x="34393" y="48073"/>
                </a:cubicBezTo>
                <a:cubicBezTo>
                  <a:pt x="33847" y="47527"/>
                  <a:pt x="32951" y="47898"/>
                  <a:pt x="32951" y="48663"/>
                </a:cubicBezTo>
                <a:cubicBezTo>
                  <a:pt x="32951" y="49122"/>
                  <a:pt x="33323" y="49515"/>
                  <a:pt x="33781" y="49515"/>
                </a:cubicBezTo>
                <a:close/>
                <a:moveTo>
                  <a:pt x="28974" y="49384"/>
                </a:moveTo>
                <a:cubicBezTo>
                  <a:pt x="29608" y="49384"/>
                  <a:pt x="29936" y="48597"/>
                  <a:pt x="29477" y="48138"/>
                </a:cubicBezTo>
                <a:cubicBezTo>
                  <a:pt x="29018" y="47701"/>
                  <a:pt x="28231" y="48007"/>
                  <a:pt x="28231" y="48663"/>
                </a:cubicBezTo>
                <a:cubicBezTo>
                  <a:pt x="28231" y="49056"/>
                  <a:pt x="28559" y="49384"/>
                  <a:pt x="28974" y="49384"/>
                </a:cubicBezTo>
                <a:close/>
                <a:moveTo>
                  <a:pt x="24145" y="49253"/>
                </a:moveTo>
                <a:cubicBezTo>
                  <a:pt x="24670" y="49253"/>
                  <a:pt x="24932" y="48619"/>
                  <a:pt x="24560" y="48248"/>
                </a:cubicBezTo>
                <a:cubicBezTo>
                  <a:pt x="24189" y="47876"/>
                  <a:pt x="23555" y="48138"/>
                  <a:pt x="23555" y="48663"/>
                </a:cubicBezTo>
                <a:cubicBezTo>
                  <a:pt x="23555" y="48991"/>
                  <a:pt x="23817" y="49253"/>
                  <a:pt x="24145" y="49253"/>
                </a:cubicBezTo>
                <a:close/>
                <a:moveTo>
                  <a:pt x="19316" y="49122"/>
                </a:moveTo>
                <a:cubicBezTo>
                  <a:pt x="19731" y="49122"/>
                  <a:pt x="19928" y="48619"/>
                  <a:pt x="19644" y="48335"/>
                </a:cubicBezTo>
                <a:cubicBezTo>
                  <a:pt x="19360" y="48051"/>
                  <a:pt x="18857" y="48248"/>
                  <a:pt x="18857" y="48663"/>
                </a:cubicBezTo>
                <a:cubicBezTo>
                  <a:pt x="18857" y="48903"/>
                  <a:pt x="19054" y="49122"/>
                  <a:pt x="19316" y="49122"/>
                </a:cubicBezTo>
                <a:close/>
                <a:moveTo>
                  <a:pt x="14487" y="48991"/>
                </a:moveTo>
                <a:cubicBezTo>
                  <a:pt x="14771" y="48991"/>
                  <a:pt x="14924" y="48641"/>
                  <a:pt x="14727" y="48444"/>
                </a:cubicBezTo>
                <a:cubicBezTo>
                  <a:pt x="14509" y="48226"/>
                  <a:pt x="14159" y="48379"/>
                  <a:pt x="14159" y="48663"/>
                </a:cubicBezTo>
                <a:cubicBezTo>
                  <a:pt x="14159" y="48838"/>
                  <a:pt x="14312" y="48991"/>
                  <a:pt x="14487" y="48991"/>
                </a:cubicBezTo>
                <a:close/>
                <a:moveTo>
                  <a:pt x="9658" y="48859"/>
                </a:moveTo>
                <a:cubicBezTo>
                  <a:pt x="9833" y="48859"/>
                  <a:pt x="9920" y="48641"/>
                  <a:pt x="9789" y="48532"/>
                </a:cubicBezTo>
                <a:cubicBezTo>
                  <a:pt x="9680" y="48401"/>
                  <a:pt x="9483" y="48488"/>
                  <a:pt x="9483" y="48663"/>
                </a:cubicBezTo>
                <a:cubicBezTo>
                  <a:pt x="9483" y="48772"/>
                  <a:pt x="9549" y="48838"/>
                  <a:pt x="9658" y="48859"/>
                </a:cubicBezTo>
                <a:close/>
                <a:moveTo>
                  <a:pt x="4829" y="48707"/>
                </a:moveTo>
                <a:cubicBezTo>
                  <a:pt x="4916" y="48707"/>
                  <a:pt x="4785" y="48575"/>
                  <a:pt x="4785" y="48663"/>
                </a:cubicBezTo>
                <a:cubicBezTo>
                  <a:pt x="4785" y="48685"/>
                  <a:pt x="4807" y="48707"/>
                  <a:pt x="4829" y="48707"/>
                </a:cubicBezTo>
                <a:close/>
                <a:moveTo>
                  <a:pt x="149591" y="43856"/>
                </a:moveTo>
                <a:cubicBezTo>
                  <a:pt x="149635" y="43856"/>
                  <a:pt x="149635" y="43812"/>
                  <a:pt x="149591" y="43812"/>
                </a:cubicBezTo>
                <a:cubicBezTo>
                  <a:pt x="149569" y="43812"/>
                  <a:pt x="149569" y="43856"/>
                  <a:pt x="149591" y="43856"/>
                </a:cubicBezTo>
                <a:close/>
                <a:moveTo>
                  <a:pt x="144784" y="43987"/>
                </a:moveTo>
                <a:cubicBezTo>
                  <a:pt x="144849" y="43987"/>
                  <a:pt x="144915" y="43921"/>
                  <a:pt x="144915" y="43834"/>
                </a:cubicBezTo>
                <a:cubicBezTo>
                  <a:pt x="144915" y="43637"/>
                  <a:pt x="144631" y="43637"/>
                  <a:pt x="144631" y="43834"/>
                </a:cubicBezTo>
                <a:cubicBezTo>
                  <a:pt x="144631" y="43921"/>
                  <a:pt x="144696" y="43987"/>
                  <a:pt x="144784" y="43987"/>
                </a:cubicBezTo>
                <a:close/>
                <a:moveTo>
                  <a:pt x="139955" y="44118"/>
                </a:moveTo>
                <a:cubicBezTo>
                  <a:pt x="140195" y="44118"/>
                  <a:pt x="140304" y="43834"/>
                  <a:pt x="140151" y="43659"/>
                </a:cubicBezTo>
                <a:cubicBezTo>
                  <a:pt x="139976" y="43484"/>
                  <a:pt x="139671" y="43593"/>
                  <a:pt x="139671" y="43856"/>
                </a:cubicBezTo>
                <a:cubicBezTo>
                  <a:pt x="139671" y="43987"/>
                  <a:pt x="139802" y="44118"/>
                  <a:pt x="139955" y="44118"/>
                </a:cubicBezTo>
                <a:close/>
                <a:moveTo>
                  <a:pt x="135126" y="44249"/>
                </a:moveTo>
                <a:cubicBezTo>
                  <a:pt x="135497" y="44249"/>
                  <a:pt x="135672" y="43812"/>
                  <a:pt x="135410" y="43550"/>
                </a:cubicBezTo>
                <a:cubicBezTo>
                  <a:pt x="135147" y="43288"/>
                  <a:pt x="134710" y="43462"/>
                  <a:pt x="134710" y="43834"/>
                </a:cubicBezTo>
                <a:cubicBezTo>
                  <a:pt x="134710" y="44074"/>
                  <a:pt x="134885" y="44249"/>
                  <a:pt x="135126" y="44249"/>
                </a:cubicBezTo>
                <a:close/>
                <a:moveTo>
                  <a:pt x="130297" y="44380"/>
                </a:moveTo>
                <a:cubicBezTo>
                  <a:pt x="130777" y="44380"/>
                  <a:pt x="131018" y="43790"/>
                  <a:pt x="130690" y="43462"/>
                </a:cubicBezTo>
                <a:cubicBezTo>
                  <a:pt x="130340" y="43113"/>
                  <a:pt x="129750" y="43353"/>
                  <a:pt x="129750" y="43834"/>
                </a:cubicBezTo>
                <a:cubicBezTo>
                  <a:pt x="129750" y="44140"/>
                  <a:pt x="129991" y="44380"/>
                  <a:pt x="130297" y="44380"/>
                </a:cubicBezTo>
                <a:close/>
                <a:moveTo>
                  <a:pt x="125467" y="44511"/>
                </a:moveTo>
                <a:cubicBezTo>
                  <a:pt x="126057" y="44511"/>
                  <a:pt x="126363" y="43790"/>
                  <a:pt x="125948" y="43353"/>
                </a:cubicBezTo>
                <a:cubicBezTo>
                  <a:pt x="125511" y="42938"/>
                  <a:pt x="124812" y="43244"/>
                  <a:pt x="124812" y="43834"/>
                </a:cubicBezTo>
                <a:cubicBezTo>
                  <a:pt x="124812" y="44205"/>
                  <a:pt x="125096" y="44511"/>
                  <a:pt x="125467" y="44511"/>
                </a:cubicBezTo>
                <a:close/>
                <a:moveTo>
                  <a:pt x="120638" y="44642"/>
                </a:moveTo>
                <a:cubicBezTo>
                  <a:pt x="121360" y="44642"/>
                  <a:pt x="121709" y="43768"/>
                  <a:pt x="121207" y="43266"/>
                </a:cubicBezTo>
                <a:cubicBezTo>
                  <a:pt x="120704" y="42763"/>
                  <a:pt x="119852" y="43113"/>
                  <a:pt x="119852" y="43834"/>
                </a:cubicBezTo>
                <a:cubicBezTo>
                  <a:pt x="119852" y="44271"/>
                  <a:pt x="120201" y="44642"/>
                  <a:pt x="120638" y="44642"/>
                </a:cubicBezTo>
                <a:close/>
                <a:moveTo>
                  <a:pt x="115831" y="44752"/>
                </a:moveTo>
                <a:cubicBezTo>
                  <a:pt x="116640" y="44752"/>
                  <a:pt x="117033" y="43768"/>
                  <a:pt x="116465" y="43200"/>
                </a:cubicBezTo>
                <a:cubicBezTo>
                  <a:pt x="115897" y="42610"/>
                  <a:pt x="114914" y="43025"/>
                  <a:pt x="114914" y="43834"/>
                </a:cubicBezTo>
                <a:cubicBezTo>
                  <a:pt x="114914" y="44336"/>
                  <a:pt x="115307" y="44752"/>
                  <a:pt x="115831" y="44752"/>
                </a:cubicBezTo>
                <a:close/>
                <a:moveTo>
                  <a:pt x="111002" y="44861"/>
                </a:moveTo>
                <a:cubicBezTo>
                  <a:pt x="111920" y="44861"/>
                  <a:pt x="112379" y="43746"/>
                  <a:pt x="111723" y="43113"/>
                </a:cubicBezTo>
                <a:cubicBezTo>
                  <a:pt x="111068" y="42457"/>
                  <a:pt x="109975" y="42916"/>
                  <a:pt x="109975" y="43834"/>
                </a:cubicBezTo>
                <a:cubicBezTo>
                  <a:pt x="109975" y="44402"/>
                  <a:pt x="110434" y="44861"/>
                  <a:pt x="111002" y="44861"/>
                </a:cubicBezTo>
                <a:close/>
                <a:moveTo>
                  <a:pt x="106173" y="44992"/>
                </a:moveTo>
                <a:cubicBezTo>
                  <a:pt x="107200" y="44992"/>
                  <a:pt x="107703" y="43746"/>
                  <a:pt x="106982" y="43025"/>
                </a:cubicBezTo>
                <a:cubicBezTo>
                  <a:pt x="106261" y="42304"/>
                  <a:pt x="105015" y="42807"/>
                  <a:pt x="105015" y="43834"/>
                </a:cubicBezTo>
                <a:cubicBezTo>
                  <a:pt x="105015" y="44467"/>
                  <a:pt x="105540" y="44992"/>
                  <a:pt x="106173" y="44992"/>
                </a:cubicBezTo>
                <a:close/>
                <a:moveTo>
                  <a:pt x="101344" y="45101"/>
                </a:moveTo>
                <a:cubicBezTo>
                  <a:pt x="102459" y="45101"/>
                  <a:pt x="103027" y="43746"/>
                  <a:pt x="102240" y="42938"/>
                </a:cubicBezTo>
                <a:cubicBezTo>
                  <a:pt x="101432" y="42151"/>
                  <a:pt x="100077" y="42719"/>
                  <a:pt x="100077" y="43834"/>
                </a:cubicBezTo>
                <a:cubicBezTo>
                  <a:pt x="100077" y="44533"/>
                  <a:pt x="100645" y="45101"/>
                  <a:pt x="101344" y="45101"/>
                </a:cubicBezTo>
                <a:close/>
                <a:moveTo>
                  <a:pt x="96515" y="45167"/>
                </a:moveTo>
                <a:cubicBezTo>
                  <a:pt x="97717" y="45167"/>
                  <a:pt x="98307" y="43725"/>
                  <a:pt x="97455" y="42894"/>
                </a:cubicBezTo>
                <a:cubicBezTo>
                  <a:pt x="96624" y="42042"/>
                  <a:pt x="95182" y="42654"/>
                  <a:pt x="95182" y="43834"/>
                </a:cubicBezTo>
                <a:cubicBezTo>
                  <a:pt x="95182" y="44577"/>
                  <a:pt x="95772" y="45167"/>
                  <a:pt x="96515" y="45167"/>
                </a:cubicBezTo>
                <a:close/>
                <a:moveTo>
                  <a:pt x="91686" y="45254"/>
                </a:moveTo>
                <a:cubicBezTo>
                  <a:pt x="92953" y="45254"/>
                  <a:pt x="93587" y="43725"/>
                  <a:pt x="92691" y="42829"/>
                </a:cubicBezTo>
                <a:cubicBezTo>
                  <a:pt x="91795" y="41933"/>
                  <a:pt x="90266" y="42566"/>
                  <a:pt x="90266" y="43834"/>
                </a:cubicBezTo>
                <a:cubicBezTo>
                  <a:pt x="90266" y="44620"/>
                  <a:pt x="90899" y="45254"/>
                  <a:pt x="91686" y="45254"/>
                </a:cubicBezTo>
                <a:close/>
                <a:moveTo>
                  <a:pt x="86857" y="45320"/>
                </a:moveTo>
                <a:cubicBezTo>
                  <a:pt x="88190" y="45320"/>
                  <a:pt x="88845" y="43725"/>
                  <a:pt x="87928" y="42785"/>
                </a:cubicBezTo>
                <a:cubicBezTo>
                  <a:pt x="86988" y="41845"/>
                  <a:pt x="85393" y="42523"/>
                  <a:pt x="85371" y="43834"/>
                </a:cubicBezTo>
                <a:cubicBezTo>
                  <a:pt x="85393" y="44664"/>
                  <a:pt x="86049" y="45320"/>
                  <a:pt x="86857" y="45320"/>
                </a:cubicBezTo>
                <a:close/>
                <a:moveTo>
                  <a:pt x="82028" y="45363"/>
                </a:moveTo>
                <a:cubicBezTo>
                  <a:pt x="83405" y="45363"/>
                  <a:pt x="84082" y="43725"/>
                  <a:pt x="83121" y="42763"/>
                </a:cubicBezTo>
                <a:cubicBezTo>
                  <a:pt x="82159" y="41802"/>
                  <a:pt x="80520" y="42479"/>
                  <a:pt x="80520" y="43834"/>
                </a:cubicBezTo>
                <a:cubicBezTo>
                  <a:pt x="80520" y="44686"/>
                  <a:pt x="81198" y="45363"/>
                  <a:pt x="82028" y="45363"/>
                </a:cubicBezTo>
                <a:close/>
                <a:moveTo>
                  <a:pt x="77221" y="45385"/>
                </a:moveTo>
                <a:cubicBezTo>
                  <a:pt x="78576" y="45385"/>
                  <a:pt x="79275" y="43725"/>
                  <a:pt x="78292" y="42741"/>
                </a:cubicBezTo>
                <a:cubicBezTo>
                  <a:pt x="77330" y="41780"/>
                  <a:pt x="75669" y="42457"/>
                  <a:pt x="75669" y="43834"/>
                </a:cubicBezTo>
                <a:cubicBezTo>
                  <a:pt x="75669" y="44686"/>
                  <a:pt x="76369" y="45385"/>
                  <a:pt x="77221" y="45385"/>
                </a:cubicBezTo>
                <a:close/>
                <a:moveTo>
                  <a:pt x="72392" y="45363"/>
                </a:moveTo>
                <a:cubicBezTo>
                  <a:pt x="73747" y="45363"/>
                  <a:pt x="74424" y="43725"/>
                  <a:pt x="73463" y="42763"/>
                </a:cubicBezTo>
                <a:cubicBezTo>
                  <a:pt x="72501" y="41802"/>
                  <a:pt x="70862" y="42479"/>
                  <a:pt x="70862" y="43834"/>
                </a:cubicBezTo>
                <a:cubicBezTo>
                  <a:pt x="70862" y="44686"/>
                  <a:pt x="71540" y="45363"/>
                  <a:pt x="72392" y="45363"/>
                </a:cubicBezTo>
                <a:close/>
                <a:moveTo>
                  <a:pt x="67563" y="45298"/>
                </a:moveTo>
                <a:cubicBezTo>
                  <a:pt x="68874" y="45298"/>
                  <a:pt x="69529" y="43725"/>
                  <a:pt x="68612" y="42785"/>
                </a:cubicBezTo>
                <a:cubicBezTo>
                  <a:pt x="67672" y="41867"/>
                  <a:pt x="66099" y="42523"/>
                  <a:pt x="66099" y="43834"/>
                </a:cubicBezTo>
                <a:cubicBezTo>
                  <a:pt x="66099" y="44642"/>
                  <a:pt x="66754" y="45298"/>
                  <a:pt x="67563" y="45298"/>
                </a:cubicBezTo>
                <a:close/>
                <a:moveTo>
                  <a:pt x="62734" y="45254"/>
                </a:moveTo>
                <a:cubicBezTo>
                  <a:pt x="64001" y="45254"/>
                  <a:pt x="64635" y="43725"/>
                  <a:pt x="63739" y="42829"/>
                </a:cubicBezTo>
                <a:cubicBezTo>
                  <a:pt x="62843" y="41933"/>
                  <a:pt x="61313" y="42566"/>
                  <a:pt x="61313" y="43834"/>
                </a:cubicBezTo>
                <a:cubicBezTo>
                  <a:pt x="61313" y="44620"/>
                  <a:pt x="61947" y="45254"/>
                  <a:pt x="62734" y="45254"/>
                </a:cubicBezTo>
                <a:close/>
                <a:moveTo>
                  <a:pt x="57905" y="45167"/>
                </a:moveTo>
                <a:cubicBezTo>
                  <a:pt x="59107" y="45167"/>
                  <a:pt x="59696" y="43725"/>
                  <a:pt x="58866" y="42894"/>
                </a:cubicBezTo>
                <a:cubicBezTo>
                  <a:pt x="58014" y="42042"/>
                  <a:pt x="56572" y="42654"/>
                  <a:pt x="56572" y="43834"/>
                </a:cubicBezTo>
                <a:cubicBezTo>
                  <a:pt x="56572" y="44577"/>
                  <a:pt x="57162" y="45167"/>
                  <a:pt x="57905" y="45167"/>
                </a:cubicBezTo>
                <a:close/>
                <a:moveTo>
                  <a:pt x="53076" y="45079"/>
                </a:moveTo>
                <a:cubicBezTo>
                  <a:pt x="54190" y="45079"/>
                  <a:pt x="54758" y="43746"/>
                  <a:pt x="53972" y="42960"/>
                </a:cubicBezTo>
                <a:cubicBezTo>
                  <a:pt x="53185" y="42173"/>
                  <a:pt x="51830" y="42719"/>
                  <a:pt x="51830" y="43834"/>
                </a:cubicBezTo>
                <a:cubicBezTo>
                  <a:pt x="51830" y="44533"/>
                  <a:pt x="52398" y="45079"/>
                  <a:pt x="53076" y="45079"/>
                </a:cubicBezTo>
                <a:close/>
                <a:moveTo>
                  <a:pt x="48268" y="44970"/>
                </a:moveTo>
                <a:cubicBezTo>
                  <a:pt x="49274" y="44970"/>
                  <a:pt x="49776" y="43746"/>
                  <a:pt x="49055" y="43025"/>
                </a:cubicBezTo>
                <a:cubicBezTo>
                  <a:pt x="48334" y="42326"/>
                  <a:pt x="47132" y="42829"/>
                  <a:pt x="47110" y="43834"/>
                </a:cubicBezTo>
                <a:cubicBezTo>
                  <a:pt x="47110" y="44467"/>
                  <a:pt x="47635" y="44970"/>
                  <a:pt x="48268" y="44970"/>
                </a:cubicBezTo>
                <a:close/>
                <a:moveTo>
                  <a:pt x="43439" y="44861"/>
                </a:moveTo>
                <a:cubicBezTo>
                  <a:pt x="44335" y="44861"/>
                  <a:pt x="44794" y="43768"/>
                  <a:pt x="44161" y="43113"/>
                </a:cubicBezTo>
                <a:cubicBezTo>
                  <a:pt x="43505" y="42479"/>
                  <a:pt x="42412" y="42938"/>
                  <a:pt x="42412" y="43834"/>
                </a:cubicBezTo>
                <a:cubicBezTo>
                  <a:pt x="42412" y="44402"/>
                  <a:pt x="42871" y="44861"/>
                  <a:pt x="43439" y="44861"/>
                </a:cubicBezTo>
                <a:close/>
                <a:moveTo>
                  <a:pt x="38610" y="44752"/>
                </a:moveTo>
                <a:cubicBezTo>
                  <a:pt x="39419" y="44752"/>
                  <a:pt x="39834" y="43768"/>
                  <a:pt x="39244" y="43200"/>
                </a:cubicBezTo>
                <a:cubicBezTo>
                  <a:pt x="38676" y="42610"/>
                  <a:pt x="37693" y="43025"/>
                  <a:pt x="37693" y="43834"/>
                </a:cubicBezTo>
                <a:cubicBezTo>
                  <a:pt x="37693" y="44336"/>
                  <a:pt x="38108" y="44752"/>
                  <a:pt x="38610" y="44752"/>
                </a:cubicBezTo>
                <a:close/>
                <a:moveTo>
                  <a:pt x="33781" y="44620"/>
                </a:moveTo>
                <a:cubicBezTo>
                  <a:pt x="34481" y="44620"/>
                  <a:pt x="34830" y="43768"/>
                  <a:pt x="34350" y="43288"/>
                </a:cubicBezTo>
                <a:cubicBezTo>
                  <a:pt x="33847" y="42785"/>
                  <a:pt x="32995" y="43135"/>
                  <a:pt x="32995" y="43834"/>
                </a:cubicBezTo>
                <a:cubicBezTo>
                  <a:pt x="32995" y="44271"/>
                  <a:pt x="33344" y="44620"/>
                  <a:pt x="33781" y="44620"/>
                </a:cubicBezTo>
                <a:close/>
                <a:moveTo>
                  <a:pt x="28952" y="44489"/>
                </a:moveTo>
                <a:cubicBezTo>
                  <a:pt x="29542" y="44489"/>
                  <a:pt x="29826" y="43790"/>
                  <a:pt x="29411" y="43375"/>
                </a:cubicBezTo>
                <a:cubicBezTo>
                  <a:pt x="29018" y="42960"/>
                  <a:pt x="28297" y="43244"/>
                  <a:pt x="28297" y="43834"/>
                </a:cubicBezTo>
                <a:cubicBezTo>
                  <a:pt x="28297" y="44205"/>
                  <a:pt x="28603" y="44489"/>
                  <a:pt x="28952" y="44489"/>
                </a:cubicBezTo>
                <a:close/>
                <a:moveTo>
                  <a:pt x="24123" y="44380"/>
                </a:moveTo>
                <a:cubicBezTo>
                  <a:pt x="24626" y="44380"/>
                  <a:pt x="24866" y="43790"/>
                  <a:pt x="24517" y="43440"/>
                </a:cubicBezTo>
                <a:cubicBezTo>
                  <a:pt x="24167" y="43091"/>
                  <a:pt x="23577" y="43331"/>
                  <a:pt x="23577" y="43834"/>
                </a:cubicBezTo>
                <a:cubicBezTo>
                  <a:pt x="23577" y="44118"/>
                  <a:pt x="23839" y="44380"/>
                  <a:pt x="24123" y="44380"/>
                </a:cubicBezTo>
                <a:close/>
                <a:moveTo>
                  <a:pt x="19294" y="44227"/>
                </a:moveTo>
                <a:cubicBezTo>
                  <a:pt x="19666" y="44227"/>
                  <a:pt x="19841" y="43812"/>
                  <a:pt x="19578" y="43550"/>
                </a:cubicBezTo>
                <a:cubicBezTo>
                  <a:pt x="19338" y="43309"/>
                  <a:pt x="18901" y="43484"/>
                  <a:pt x="18901" y="43834"/>
                </a:cubicBezTo>
                <a:cubicBezTo>
                  <a:pt x="18901" y="44052"/>
                  <a:pt x="19076" y="44227"/>
                  <a:pt x="19294" y="44227"/>
                </a:cubicBezTo>
                <a:close/>
                <a:moveTo>
                  <a:pt x="14487" y="44096"/>
                </a:moveTo>
                <a:cubicBezTo>
                  <a:pt x="14727" y="44096"/>
                  <a:pt x="14837" y="43812"/>
                  <a:pt x="14684" y="43637"/>
                </a:cubicBezTo>
                <a:cubicBezTo>
                  <a:pt x="14509" y="43462"/>
                  <a:pt x="14203" y="43593"/>
                  <a:pt x="14203" y="43834"/>
                </a:cubicBezTo>
                <a:cubicBezTo>
                  <a:pt x="14203" y="43987"/>
                  <a:pt x="14334" y="44096"/>
                  <a:pt x="14487" y="44096"/>
                </a:cubicBezTo>
                <a:close/>
                <a:moveTo>
                  <a:pt x="9658" y="43987"/>
                </a:moveTo>
                <a:cubicBezTo>
                  <a:pt x="9724" y="43987"/>
                  <a:pt x="9811" y="43921"/>
                  <a:pt x="9811" y="43834"/>
                </a:cubicBezTo>
                <a:cubicBezTo>
                  <a:pt x="9811" y="43615"/>
                  <a:pt x="9418" y="43987"/>
                  <a:pt x="9658" y="43987"/>
                </a:cubicBezTo>
                <a:close/>
                <a:moveTo>
                  <a:pt x="4829" y="43877"/>
                </a:moveTo>
                <a:cubicBezTo>
                  <a:pt x="4873" y="43877"/>
                  <a:pt x="4873" y="43812"/>
                  <a:pt x="4829" y="43812"/>
                </a:cubicBezTo>
                <a:cubicBezTo>
                  <a:pt x="4807" y="43812"/>
                  <a:pt x="4807" y="43877"/>
                  <a:pt x="4829" y="43877"/>
                </a:cubicBezTo>
                <a:close/>
                <a:moveTo>
                  <a:pt x="149591" y="39027"/>
                </a:moveTo>
                <a:cubicBezTo>
                  <a:pt x="149613" y="39027"/>
                  <a:pt x="149613" y="39005"/>
                  <a:pt x="149591" y="39005"/>
                </a:cubicBezTo>
                <a:cubicBezTo>
                  <a:pt x="149591" y="39005"/>
                  <a:pt x="149591" y="39027"/>
                  <a:pt x="149591" y="39027"/>
                </a:cubicBezTo>
                <a:close/>
                <a:moveTo>
                  <a:pt x="144784" y="39114"/>
                </a:moveTo>
                <a:cubicBezTo>
                  <a:pt x="144937" y="39114"/>
                  <a:pt x="144674" y="38852"/>
                  <a:pt x="144674" y="39027"/>
                </a:cubicBezTo>
                <a:cubicBezTo>
                  <a:pt x="144674" y="39070"/>
                  <a:pt x="144718" y="39114"/>
                  <a:pt x="144784" y="39114"/>
                </a:cubicBezTo>
                <a:close/>
                <a:moveTo>
                  <a:pt x="139955" y="39245"/>
                </a:moveTo>
                <a:cubicBezTo>
                  <a:pt x="140064" y="39245"/>
                  <a:pt x="140173" y="39136"/>
                  <a:pt x="140173" y="39005"/>
                </a:cubicBezTo>
                <a:cubicBezTo>
                  <a:pt x="140173" y="38721"/>
                  <a:pt x="139714" y="38721"/>
                  <a:pt x="139714" y="39005"/>
                </a:cubicBezTo>
                <a:cubicBezTo>
                  <a:pt x="139714" y="39136"/>
                  <a:pt x="139823" y="39245"/>
                  <a:pt x="139955" y="39245"/>
                </a:cubicBezTo>
                <a:close/>
                <a:moveTo>
                  <a:pt x="135126" y="39376"/>
                </a:moveTo>
                <a:cubicBezTo>
                  <a:pt x="135453" y="39376"/>
                  <a:pt x="135606" y="38983"/>
                  <a:pt x="135366" y="38764"/>
                </a:cubicBezTo>
                <a:cubicBezTo>
                  <a:pt x="135147" y="38524"/>
                  <a:pt x="134754" y="38699"/>
                  <a:pt x="134754" y="39005"/>
                </a:cubicBezTo>
                <a:cubicBezTo>
                  <a:pt x="134754" y="39223"/>
                  <a:pt x="134929" y="39376"/>
                  <a:pt x="135126" y="39376"/>
                </a:cubicBezTo>
                <a:close/>
                <a:moveTo>
                  <a:pt x="130297" y="39485"/>
                </a:moveTo>
                <a:cubicBezTo>
                  <a:pt x="130734" y="39485"/>
                  <a:pt x="130930" y="38983"/>
                  <a:pt x="130646" y="38677"/>
                </a:cubicBezTo>
                <a:cubicBezTo>
                  <a:pt x="130340" y="38371"/>
                  <a:pt x="129816" y="38590"/>
                  <a:pt x="129816" y="39005"/>
                </a:cubicBezTo>
                <a:cubicBezTo>
                  <a:pt x="129816" y="39289"/>
                  <a:pt x="130034" y="39485"/>
                  <a:pt x="130297" y="39485"/>
                </a:cubicBezTo>
                <a:close/>
                <a:moveTo>
                  <a:pt x="125467" y="39617"/>
                </a:moveTo>
                <a:cubicBezTo>
                  <a:pt x="126014" y="39617"/>
                  <a:pt x="126276" y="38961"/>
                  <a:pt x="125905" y="38590"/>
                </a:cubicBezTo>
                <a:cubicBezTo>
                  <a:pt x="125511" y="38218"/>
                  <a:pt x="124878" y="38480"/>
                  <a:pt x="124878" y="39005"/>
                </a:cubicBezTo>
                <a:cubicBezTo>
                  <a:pt x="124878" y="39354"/>
                  <a:pt x="125140" y="39617"/>
                  <a:pt x="125467" y="39617"/>
                </a:cubicBezTo>
                <a:close/>
                <a:moveTo>
                  <a:pt x="120638" y="39748"/>
                </a:moveTo>
                <a:cubicBezTo>
                  <a:pt x="121294" y="39748"/>
                  <a:pt x="121622" y="38961"/>
                  <a:pt x="121163" y="38502"/>
                </a:cubicBezTo>
                <a:cubicBezTo>
                  <a:pt x="120704" y="38043"/>
                  <a:pt x="119917" y="38371"/>
                  <a:pt x="119917" y="39005"/>
                </a:cubicBezTo>
                <a:cubicBezTo>
                  <a:pt x="119917" y="39420"/>
                  <a:pt x="120245" y="39748"/>
                  <a:pt x="120638" y="39748"/>
                </a:cubicBezTo>
                <a:close/>
                <a:moveTo>
                  <a:pt x="115831" y="39857"/>
                </a:moveTo>
                <a:cubicBezTo>
                  <a:pt x="116574" y="39857"/>
                  <a:pt x="116946" y="38961"/>
                  <a:pt x="116421" y="38415"/>
                </a:cubicBezTo>
                <a:cubicBezTo>
                  <a:pt x="115875" y="37890"/>
                  <a:pt x="114979" y="38262"/>
                  <a:pt x="114979" y="39005"/>
                </a:cubicBezTo>
                <a:cubicBezTo>
                  <a:pt x="114979" y="39485"/>
                  <a:pt x="115351" y="39857"/>
                  <a:pt x="115831" y="39857"/>
                </a:cubicBezTo>
                <a:close/>
                <a:moveTo>
                  <a:pt x="111002" y="39966"/>
                </a:moveTo>
                <a:cubicBezTo>
                  <a:pt x="111833" y="39966"/>
                  <a:pt x="112270" y="38939"/>
                  <a:pt x="111658" y="38349"/>
                </a:cubicBezTo>
                <a:cubicBezTo>
                  <a:pt x="111068" y="37737"/>
                  <a:pt x="110041" y="38174"/>
                  <a:pt x="110041" y="39005"/>
                </a:cubicBezTo>
                <a:cubicBezTo>
                  <a:pt x="110041" y="39551"/>
                  <a:pt x="110478" y="39966"/>
                  <a:pt x="111002" y="39966"/>
                </a:cubicBezTo>
                <a:close/>
                <a:moveTo>
                  <a:pt x="106173" y="40054"/>
                </a:moveTo>
                <a:cubicBezTo>
                  <a:pt x="107091" y="40054"/>
                  <a:pt x="107572" y="38939"/>
                  <a:pt x="106916" y="38284"/>
                </a:cubicBezTo>
                <a:cubicBezTo>
                  <a:pt x="106239" y="37628"/>
                  <a:pt x="105124" y="38087"/>
                  <a:pt x="105124" y="39005"/>
                </a:cubicBezTo>
                <a:cubicBezTo>
                  <a:pt x="105124" y="39595"/>
                  <a:pt x="105583" y="40054"/>
                  <a:pt x="106173" y="40054"/>
                </a:cubicBezTo>
                <a:close/>
                <a:moveTo>
                  <a:pt x="101344" y="40163"/>
                </a:moveTo>
                <a:cubicBezTo>
                  <a:pt x="102371" y="40163"/>
                  <a:pt x="102874" y="38917"/>
                  <a:pt x="102153" y="38196"/>
                </a:cubicBezTo>
                <a:cubicBezTo>
                  <a:pt x="101432" y="37475"/>
                  <a:pt x="100186" y="38000"/>
                  <a:pt x="100186" y="39005"/>
                </a:cubicBezTo>
                <a:cubicBezTo>
                  <a:pt x="100186" y="39660"/>
                  <a:pt x="100710" y="40163"/>
                  <a:pt x="101344" y="40163"/>
                </a:cubicBezTo>
                <a:close/>
                <a:moveTo>
                  <a:pt x="96515" y="40250"/>
                </a:moveTo>
                <a:cubicBezTo>
                  <a:pt x="97608" y="40250"/>
                  <a:pt x="98154" y="38917"/>
                  <a:pt x="97389" y="38153"/>
                </a:cubicBezTo>
                <a:cubicBezTo>
                  <a:pt x="96603" y="37366"/>
                  <a:pt x="95291" y="37912"/>
                  <a:pt x="95291" y="39005"/>
                </a:cubicBezTo>
                <a:cubicBezTo>
                  <a:pt x="95291" y="39704"/>
                  <a:pt x="95838" y="40250"/>
                  <a:pt x="96515" y="40250"/>
                </a:cubicBezTo>
                <a:close/>
                <a:moveTo>
                  <a:pt x="91686" y="40316"/>
                </a:moveTo>
                <a:cubicBezTo>
                  <a:pt x="92844" y="40316"/>
                  <a:pt x="93434" y="38917"/>
                  <a:pt x="92604" y="38087"/>
                </a:cubicBezTo>
                <a:cubicBezTo>
                  <a:pt x="91795" y="37279"/>
                  <a:pt x="90397" y="37847"/>
                  <a:pt x="90397" y="39005"/>
                </a:cubicBezTo>
                <a:cubicBezTo>
                  <a:pt x="90397" y="39726"/>
                  <a:pt x="90965" y="40316"/>
                  <a:pt x="91686" y="40316"/>
                </a:cubicBezTo>
                <a:close/>
                <a:moveTo>
                  <a:pt x="86857" y="40359"/>
                </a:moveTo>
                <a:cubicBezTo>
                  <a:pt x="88081" y="40359"/>
                  <a:pt x="88671" y="38917"/>
                  <a:pt x="87819" y="38065"/>
                </a:cubicBezTo>
                <a:cubicBezTo>
                  <a:pt x="86966" y="37213"/>
                  <a:pt x="85502" y="37803"/>
                  <a:pt x="85502" y="39005"/>
                </a:cubicBezTo>
                <a:cubicBezTo>
                  <a:pt x="85524" y="39770"/>
                  <a:pt x="86114" y="40359"/>
                  <a:pt x="86857" y="40359"/>
                </a:cubicBezTo>
                <a:close/>
                <a:moveTo>
                  <a:pt x="82028" y="40403"/>
                </a:moveTo>
                <a:cubicBezTo>
                  <a:pt x="83252" y="40403"/>
                  <a:pt x="83864" y="38939"/>
                  <a:pt x="83011" y="38065"/>
                </a:cubicBezTo>
                <a:cubicBezTo>
                  <a:pt x="82159" y="37213"/>
                  <a:pt x="80695" y="37803"/>
                  <a:pt x="80673" y="39005"/>
                </a:cubicBezTo>
                <a:cubicBezTo>
                  <a:pt x="80673" y="39770"/>
                  <a:pt x="81285" y="40403"/>
                  <a:pt x="82028" y="40403"/>
                </a:cubicBezTo>
                <a:close/>
                <a:moveTo>
                  <a:pt x="77221" y="40403"/>
                </a:moveTo>
                <a:cubicBezTo>
                  <a:pt x="78444" y="40403"/>
                  <a:pt x="79078" y="38895"/>
                  <a:pt x="78204" y="38021"/>
                </a:cubicBezTo>
                <a:cubicBezTo>
                  <a:pt x="77330" y="37147"/>
                  <a:pt x="75822" y="37759"/>
                  <a:pt x="75822" y="39005"/>
                </a:cubicBezTo>
                <a:cubicBezTo>
                  <a:pt x="75822" y="39770"/>
                  <a:pt x="76434" y="40403"/>
                  <a:pt x="77221" y="40403"/>
                </a:cubicBezTo>
                <a:close/>
                <a:moveTo>
                  <a:pt x="72392" y="40403"/>
                </a:moveTo>
                <a:cubicBezTo>
                  <a:pt x="73594" y="40403"/>
                  <a:pt x="74205" y="38939"/>
                  <a:pt x="73353" y="38065"/>
                </a:cubicBezTo>
                <a:cubicBezTo>
                  <a:pt x="72501" y="37213"/>
                  <a:pt x="71037" y="37803"/>
                  <a:pt x="71015" y="39005"/>
                </a:cubicBezTo>
                <a:cubicBezTo>
                  <a:pt x="71015" y="39770"/>
                  <a:pt x="71627" y="40403"/>
                  <a:pt x="72392" y="40403"/>
                </a:cubicBezTo>
                <a:close/>
                <a:moveTo>
                  <a:pt x="67563" y="40359"/>
                </a:moveTo>
                <a:cubicBezTo>
                  <a:pt x="68765" y="40359"/>
                  <a:pt x="69376" y="38917"/>
                  <a:pt x="68524" y="38065"/>
                </a:cubicBezTo>
                <a:cubicBezTo>
                  <a:pt x="67672" y="37213"/>
                  <a:pt x="66208" y="37803"/>
                  <a:pt x="66208" y="39005"/>
                </a:cubicBezTo>
                <a:cubicBezTo>
                  <a:pt x="66208" y="39770"/>
                  <a:pt x="66820" y="40359"/>
                  <a:pt x="67563" y="40359"/>
                </a:cubicBezTo>
                <a:close/>
                <a:moveTo>
                  <a:pt x="62756" y="40316"/>
                </a:moveTo>
                <a:cubicBezTo>
                  <a:pt x="63914" y="40316"/>
                  <a:pt x="64482" y="38917"/>
                  <a:pt x="63673" y="38109"/>
                </a:cubicBezTo>
                <a:cubicBezTo>
                  <a:pt x="62843" y="37279"/>
                  <a:pt x="61445" y="37868"/>
                  <a:pt x="61445" y="39027"/>
                </a:cubicBezTo>
                <a:cubicBezTo>
                  <a:pt x="61445" y="39726"/>
                  <a:pt x="62035" y="40316"/>
                  <a:pt x="62756" y="40316"/>
                </a:cubicBezTo>
                <a:close/>
                <a:moveTo>
                  <a:pt x="57927" y="40228"/>
                </a:moveTo>
                <a:cubicBezTo>
                  <a:pt x="58997" y="40228"/>
                  <a:pt x="59544" y="38917"/>
                  <a:pt x="58779" y="38153"/>
                </a:cubicBezTo>
                <a:cubicBezTo>
                  <a:pt x="58014" y="37388"/>
                  <a:pt x="56703" y="37934"/>
                  <a:pt x="56703" y="39027"/>
                </a:cubicBezTo>
                <a:cubicBezTo>
                  <a:pt x="56703" y="39682"/>
                  <a:pt x="57249" y="40228"/>
                  <a:pt x="57927" y="40228"/>
                </a:cubicBezTo>
                <a:close/>
                <a:moveTo>
                  <a:pt x="53098" y="40163"/>
                </a:moveTo>
                <a:cubicBezTo>
                  <a:pt x="54103" y="40163"/>
                  <a:pt x="54605" y="38939"/>
                  <a:pt x="53906" y="38218"/>
                </a:cubicBezTo>
                <a:cubicBezTo>
                  <a:pt x="53185" y="37497"/>
                  <a:pt x="51961" y="38000"/>
                  <a:pt x="51961" y="39027"/>
                </a:cubicBezTo>
                <a:cubicBezTo>
                  <a:pt x="51961" y="39638"/>
                  <a:pt x="52464" y="40163"/>
                  <a:pt x="53098" y="40163"/>
                </a:cubicBezTo>
                <a:close/>
                <a:moveTo>
                  <a:pt x="48268" y="40054"/>
                </a:moveTo>
                <a:cubicBezTo>
                  <a:pt x="49208" y="40054"/>
                  <a:pt x="49667" y="38917"/>
                  <a:pt x="49011" y="38262"/>
                </a:cubicBezTo>
                <a:cubicBezTo>
                  <a:pt x="48356" y="37606"/>
                  <a:pt x="47220" y="38065"/>
                  <a:pt x="47220" y="39005"/>
                </a:cubicBezTo>
                <a:cubicBezTo>
                  <a:pt x="47220" y="39573"/>
                  <a:pt x="47700" y="40054"/>
                  <a:pt x="48268" y="40054"/>
                </a:cubicBezTo>
                <a:close/>
                <a:moveTo>
                  <a:pt x="43439" y="39944"/>
                </a:moveTo>
                <a:cubicBezTo>
                  <a:pt x="44270" y="39944"/>
                  <a:pt x="44685" y="38939"/>
                  <a:pt x="44095" y="38349"/>
                </a:cubicBezTo>
                <a:cubicBezTo>
                  <a:pt x="43505" y="37759"/>
                  <a:pt x="42500" y="38174"/>
                  <a:pt x="42500" y="39005"/>
                </a:cubicBezTo>
                <a:cubicBezTo>
                  <a:pt x="42500" y="39529"/>
                  <a:pt x="42915" y="39944"/>
                  <a:pt x="43439" y="39944"/>
                </a:cubicBezTo>
                <a:close/>
                <a:moveTo>
                  <a:pt x="38610" y="39835"/>
                </a:moveTo>
                <a:cubicBezTo>
                  <a:pt x="39353" y="39835"/>
                  <a:pt x="39703" y="38939"/>
                  <a:pt x="39200" y="38437"/>
                </a:cubicBezTo>
                <a:cubicBezTo>
                  <a:pt x="38676" y="37912"/>
                  <a:pt x="37802" y="38284"/>
                  <a:pt x="37802" y="39005"/>
                </a:cubicBezTo>
                <a:cubicBezTo>
                  <a:pt x="37802" y="39464"/>
                  <a:pt x="38173" y="39835"/>
                  <a:pt x="38610" y="39835"/>
                </a:cubicBezTo>
                <a:close/>
                <a:moveTo>
                  <a:pt x="33781" y="39704"/>
                </a:moveTo>
                <a:cubicBezTo>
                  <a:pt x="34415" y="39704"/>
                  <a:pt x="34743" y="38939"/>
                  <a:pt x="34284" y="38502"/>
                </a:cubicBezTo>
                <a:cubicBezTo>
                  <a:pt x="33847" y="38043"/>
                  <a:pt x="33082" y="38371"/>
                  <a:pt x="33082" y="39005"/>
                </a:cubicBezTo>
                <a:cubicBezTo>
                  <a:pt x="33082" y="39398"/>
                  <a:pt x="33410" y="39704"/>
                  <a:pt x="33781" y="39704"/>
                </a:cubicBezTo>
                <a:close/>
                <a:moveTo>
                  <a:pt x="28974" y="39595"/>
                </a:moveTo>
                <a:cubicBezTo>
                  <a:pt x="29499" y="39595"/>
                  <a:pt x="29761" y="38961"/>
                  <a:pt x="29389" y="38590"/>
                </a:cubicBezTo>
                <a:cubicBezTo>
                  <a:pt x="29018" y="38218"/>
                  <a:pt x="28384" y="38480"/>
                  <a:pt x="28384" y="39005"/>
                </a:cubicBezTo>
                <a:cubicBezTo>
                  <a:pt x="28384" y="39332"/>
                  <a:pt x="28646" y="39595"/>
                  <a:pt x="28974" y="39595"/>
                </a:cubicBezTo>
                <a:close/>
                <a:moveTo>
                  <a:pt x="24145" y="39464"/>
                </a:moveTo>
                <a:cubicBezTo>
                  <a:pt x="24560" y="39464"/>
                  <a:pt x="24779" y="38961"/>
                  <a:pt x="24473" y="38677"/>
                </a:cubicBezTo>
                <a:cubicBezTo>
                  <a:pt x="24189" y="38371"/>
                  <a:pt x="23664" y="38590"/>
                  <a:pt x="23664" y="39005"/>
                </a:cubicBezTo>
                <a:cubicBezTo>
                  <a:pt x="23664" y="39267"/>
                  <a:pt x="23883" y="39464"/>
                  <a:pt x="24145" y="39464"/>
                </a:cubicBezTo>
                <a:close/>
                <a:moveTo>
                  <a:pt x="19316" y="39354"/>
                </a:moveTo>
                <a:cubicBezTo>
                  <a:pt x="19622" y="39354"/>
                  <a:pt x="19775" y="38983"/>
                  <a:pt x="19556" y="38764"/>
                </a:cubicBezTo>
                <a:cubicBezTo>
                  <a:pt x="19338" y="38546"/>
                  <a:pt x="18967" y="38699"/>
                  <a:pt x="18967" y="39005"/>
                </a:cubicBezTo>
                <a:cubicBezTo>
                  <a:pt x="18967" y="39201"/>
                  <a:pt x="19119" y="39354"/>
                  <a:pt x="19316" y="39354"/>
                </a:cubicBezTo>
                <a:close/>
                <a:moveTo>
                  <a:pt x="14487" y="39223"/>
                </a:moveTo>
                <a:cubicBezTo>
                  <a:pt x="14684" y="39223"/>
                  <a:pt x="14771" y="38983"/>
                  <a:pt x="14640" y="38852"/>
                </a:cubicBezTo>
                <a:cubicBezTo>
                  <a:pt x="14509" y="38721"/>
                  <a:pt x="14269" y="38808"/>
                  <a:pt x="14269" y="39005"/>
                </a:cubicBezTo>
                <a:cubicBezTo>
                  <a:pt x="14269" y="39136"/>
                  <a:pt x="14378" y="39223"/>
                  <a:pt x="14487" y="39223"/>
                </a:cubicBezTo>
                <a:close/>
                <a:moveTo>
                  <a:pt x="9658" y="39114"/>
                </a:moveTo>
                <a:cubicBezTo>
                  <a:pt x="9789" y="39114"/>
                  <a:pt x="9789" y="38917"/>
                  <a:pt x="9658" y="38917"/>
                </a:cubicBezTo>
                <a:cubicBezTo>
                  <a:pt x="9527" y="38917"/>
                  <a:pt x="9527" y="39114"/>
                  <a:pt x="9658" y="39114"/>
                </a:cubicBezTo>
                <a:close/>
                <a:moveTo>
                  <a:pt x="144784" y="34219"/>
                </a:moveTo>
                <a:cubicBezTo>
                  <a:pt x="144805" y="34219"/>
                  <a:pt x="144827" y="34198"/>
                  <a:pt x="144827" y="34198"/>
                </a:cubicBezTo>
                <a:cubicBezTo>
                  <a:pt x="144827" y="34132"/>
                  <a:pt x="144740" y="34132"/>
                  <a:pt x="144740" y="34198"/>
                </a:cubicBezTo>
                <a:cubicBezTo>
                  <a:pt x="144740" y="34198"/>
                  <a:pt x="144762" y="34219"/>
                  <a:pt x="144784" y="34219"/>
                </a:cubicBezTo>
                <a:close/>
                <a:moveTo>
                  <a:pt x="139955" y="34350"/>
                </a:moveTo>
                <a:cubicBezTo>
                  <a:pt x="140042" y="34350"/>
                  <a:pt x="140108" y="34285"/>
                  <a:pt x="140108" y="34176"/>
                </a:cubicBezTo>
                <a:cubicBezTo>
                  <a:pt x="140108" y="34088"/>
                  <a:pt x="140042" y="34023"/>
                  <a:pt x="139955" y="34023"/>
                </a:cubicBezTo>
                <a:cubicBezTo>
                  <a:pt x="139867" y="34023"/>
                  <a:pt x="139802" y="34088"/>
                  <a:pt x="139802" y="34176"/>
                </a:cubicBezTo>
                <a:cubicBezTo>
                  <a:pt x="139802" y="34285"/>
                  <a:pt x="139867" y="34350"/>
                  <a:pt x="139955" y="34350"/>
                </a:cubicBezTo>
                <a:close/>
                <a:moveTo>
                  <a:pt x="135126" y="34460"/>
                </a:moveTo>
                <a:cubicBezTo>
                  <a:pt x="135366" y="34460"/>
                  <a:pt x="135497" y="34176"/>
                  <a:pt x="135322" y="34001"/>
                </a:cubicBezTo>
                <a:cubicBezTo>
                  <a:pt x="135147" y="33826"/>
                  <a:pt x="134863" y="33957"/>
                  <a:pt x="134863" y="34198"/>
                </a:cubicBezTo>
                <a:cubicBezTo>
                  <a:pt x="134863" y="34350"/>
                  <a:pt x="134973" y="34460"/>
                  <a:pt x="135126" y="34460"/>
                </a:cubicBezTo>
                <a:close/>
                <a:moveTo>
                  <a:pt x="130297" y="34591"/>
                </a:moveTo>
                <a:cubicBezTo>
                  <a:pt x="130668" y="34591"/>
                  <a:pt x="130865" y="34154"/>
                  <a:pt x="130602" y="33892"/>
                </a:cubicBezTo>
                <a:cubicBezTo>
                  <a:pt x="130340" y="33629"/>
                  <a:pt x="129881" y="33826"/>
                  <a:pt x="129881" y="34198"/>
                </a:cubicBezTo>
                <a:cubicBezTo>
                  <a:pt x="129881" y="34416"/>
                  <a:pt x="130078" y="34591"/>
                  <a:pt x="130297" y="34591"/>
                </a:cubicBezTo>
                <a:close/>
                <a:moveTo>
                  <a:pt x="125489" y="34700"/>
                </a:moveTo>
                <a:cubicBezTo>
                  <a:pt x="125948" y="34700"/>
                  <a:pt x="126167" y="34132"/>
                  <a:pt x="125839" y="33804"/>
                </a:cubicBezTo>
                <a:cubicBezTo>
                  <a:pt x="125511" y="33476"/>
                  <a:pt x="124965" y="33717"/>
                  <a:pt x="124965" y="34176"/>
                </a:cubicBezTo>
                <a:cubicBezTo>
                  <a:pt x="124965" y="34482"/>
                  <a:pt x="125183" y="34700"/>
                  <a:pt x="125489" y="34700"/>
                </a:cubicBezTo>
                <a:close/>
                <a:moveTo>
                  <a:pt x="120660" y="34831"/>
                </a:moveTo>
                <a:cubicBezTo>
                  <a:pt x="121228" y="34831"/>
                  <a:pt x="121512" y="34132"/>
                  <a:pt x="121119" y="33739"/>
                </a:cubicBezTo>
                <a:cubicBezTo>
                  <a:pt x="120704" y="33323"/>
                  <a:pt x="120005" y="33608"/>
                  <a:pt x="120005" y="34176"/>
                </a:cubicBezTo>
                <a:cubicBezTo>
                  <a:pt x="120005" y="34547"/>
                  <a:pt x="120289" y="34831"/>
                  <a:pt x="120660" y="34831"/>
                </a:cubicBezTo>
                <a:close/>
                <a:moveTo>
                  <a:pt x="115831" y="34940"/>
                </a:moveTo>
                <a:cubicBezTo>
                  <a:pt x="116509" y="34940"/>
                  <a:pt x="116836" y="34132"/>
                  <a:pt x="116356" y="33651"/>
                </a:cubicBezTo>
                <a:cubicBezTo>
                  <a:pt x="115875" y="33171"/>
                  <a:pt x="115066" y="33520"/>
                  <a:pt x="115088" y="34176"/>
                </a:cubicBezTo>
                <a:cubicBezTo>
                  <a:pt x="115066" y="34591"/>
                  <a:pt x="115416" y="34940"/>
                  <a:pt x="115831" y="34940"/>
                </a:cubicBezTo>
                <a:close/>
                <a:moveTo>
                  <a:pt x="111002" y="35028"/>
                </a:moveTo>
                <a:cubicBezTo>
                  <a:pt x="111745" y="35028"/>
                  <a:pt x="112138" y="34110"/>
                  <a:pt x="111592" y="33586"/>
                </a:cubicBezTo>
                <a:cubicBezTo>
                  <a:pt x="111068" y="33061"/>
                  <a:pt x="110150" y="33433"/>
                  <a:pt x="110150" y="34176"/>
                </a:cubicBezTo>
                <a:cubicBezTo>
                  <a:pt x="110150" y="34656"/>
                  <a:pt x="110543" y="35028"/>
                  <a:pt x="111002" y="35028"/>
                </a:cubicBezTo>
                <a:close/>
                <a:moveTo>
                  <a:pt x="106173" y="35137"/>
                </a:moveTo>
                <a:cubicBezTo>
                  <a:pt x="107025" y="35137"/>
                  <a:pt x="107441" y="34110"/>
                  <a:pt x="106851" y="33520"/>
                </a:cubicBezTo>
                <a:cubicBezTo>
                  <a:pt x="106239" y="32908"/>
                  <a:pt x="105234" y="33345"/>
                  <a:pt x="105234" y="34176"/>
                </a:cubicBezTo>
                <a:cubicBezTo>
                  <a:pt x="105234" y="34722"/>
                  <a:pt x="105649" y="35137"/>
                  <a:pt x="106173" y="35137"/>
                </a:cubicBezTo>
                <a:close/>
                <a:moveTo>
                  <a:pt x="101344" y="35225"/>
                </a:moveTo>
                <a:cubicBezTo>
                  <a:pt x="102262" y="35225"/>
                  <a:pt x="102743" y="34110"/>
                  <a:pt x="102087" y="33455"/>
                </a:cubicBezTo>
                <a:cubicBezTo>
                  <a:pt x="101432" y="32799"/>
                  <a:pt x="100317" y="33258"/>
                  <a:pt x="100317" y="34176"/>
                </a:cubicBezTo>
                <a:cubicBezTo>
                  <a:pt x="100317" y="34766"/>
                  <a:pt x="100776" y="35225"/>
                  <a:pt x="101344" y="35225"/>
                </a:cubicBezTo>
                <a:close/>
                <a:moveTo>
                  <a:pt x="96515" y="35290"/>
                </a:moveTo>
                <a:cubicBezTo>
                  <a:pt x="97520" y="35290"/>
                  <a:pt x="98023" y="34088"/>
                  <a:pt x="97302" y="33389"/>
                </a:cubicBezTo>
                <a:cubicBezTo>
                  <a:pt x="96603" y="32690"/>
                  <a:pt x="95423" y="33192"/>
                  <a:pt x="95423" y="34176"/>
                </a:cubicBezTo>
                <a:cubicBezTo>
                  <a:pt x="95423" y="34809"/>
                  <a:pt x="95903" y="35290"/>
                  <a:pt x="96515" y="35290"/>
                </a:cubicBezTo>
                <a:close/>
                <a:moveTo>
                  <a:pt x="91708" y="35356"/>
                </a:moveTo>
                <a:cubicBezTo>
                  <a:pt x="92757" y="35356"/>
                  <a:pt x="93281" y="34088"/>
                  <a:pt x="92538" y="33345"/>
                </a:cubicBezTo>
                <a:cubicBezTo>
                  <a:pt x="91774" y="32602"/>
                  <a:pt x="90528" y="33127"/>
                  <a:pt x="90528" y="34176"/>
                </a:cubicBezTo>
                <a:cubicBezTo>
                  <a:pt x="90528" y="34831"/>
                  <a:pt x="91052" y="35356"/>
                  <a:pt x="91708" y="35356"/>
                </a:cubicBezTo>
                <a:close/>
                <a:moveTo>
                  <a:pt x="86879" y="35399"/>
                </a:moveTo>
                <a:cubicBezTo>
                  <a:pt x="87950" y="35399"/>
                  <a:pt x="88496" y="34088"/>
                  <a:pt x="87731" y="33323"/>
                </a:cubicBezTo>
                <a:cubicBezTo>
                  <a:pt x="86966" y="32559"/>
                  <a:pt x="85655" y="33105"/>
                  <a:pt x="85655" y="34176"/>
                </a:cubicBezTo>
                <a:cubicBezTo>
                  <a:pt x="85655" y="34853"/>
                  <a:pt x="86202" y="35399"/>
                  <a:pt x="86879" y="35399"/>
                </a:cubicBezTo>
                <a:close/>
                <a:moveTo>
                  <a:pt x="82050" y="35421"/>
                </a:moveTo>
                <a:cubicBezTo>
                  <a:pt x="83164" y="35421"/>
                  <a:pt x="83711" y="34088"/>
                  <a:pt x="82924" y="33302"/>
                </a:cubicBezTo>
                <a:cubicBezTo>
                  <a:pt x="82137" y="32515"/>
                  <a:pt x="80804" y="33083"/>
                  <a:pt x="80804" y="34176"/>
                </a:cubicBezTo>
                <a:cubicBezTo>
                  <a:pt x="80804" y="34875"/>
                  <a:pt x="81351" y="35421"/>
                  <a:pt x="82050" y="35421"/>
                </a:cubicBezTo>
                <a:close/>
                <a:moveTo>
                  <a:pt x="77221" y="35421"/>
                </a:moveTo>
                <a:cubicBezTo>
                  <a:pt x="78335" y="35421"/>
                  <a:pt x="78903" y="34066"/>
                  <a:pt x="78117" y="33280"/>
                </a:cubicBezTo>
                <a:cubicBezTo>
                  <a:pt x="77330" y="32493"/>
                  <a:pt x="75954" y="33039"/>
                  <a:pt x="75954" y="34176"/>
                </a:cubicBezTo>
                <a:cubicBezTo>
                  <a:pt x="75954" y="34875"/>
                  <a:pt x="76522" y="35421"/>
                  <a:pt x="77221" y="35421"/>
                </a:cubicBezTo>
                <a:close/>
                <a:moveTo>
                  <a:pt x="72392" y="35421"/>
                </a:moveTo>
                <a:cubicBezTo>
                  <a:pt x="73506" y="35421"/>
                  <a:pt x="74052" y="34088"/>
                  <a:pt x="73288" y="33302"/>
                </a:cubicBezTo>
                <a:cubicBezTo>
                  <a:pt x="72501" y="32515"/>
                  <a:pt x="71146" y="33083"/>
                  <a:pt x="71146" y="34176"/>
                </a:cubicBezTo>
                <a:cubicBezTo>
                  <a:pt x="71146" y="34875"/>
                  <a:pt x="71714" y="35421"/>
                  <a:pt x="72392" y="35421"/>
                </a:cubicBezTo>
                <a:close/>
                <a:moveTo>
                  <a:pt x="67563" y="35399"/>
                </a:moveTo>
                <a:cubicBezTo>
                  <a:pt x="68655" y="35399"/>
                  <a:pt x="69202" y="34088"/>
                  <a:pt x="68437" y="33323"/>
                </a:cubicBezTo>
                <a:cubicBezTo>
                  <a:pt x="67672" y="32559"/>
                  <a:pt x="66361" y="33105"/>
                  <a:pt x="66361" y="34176"/>
                </a:cubicBezTo>
                <a:cubicBezTo>
                  <a:pt x="66361" y="34853"/>
                  <a:pt x="66907" y="35399"/>
                  <a:pt x="67563" y="35399"/>
                </a:cubicBezTo>
                <a:close/>
                <a:moveTo>
                  <a:pt x="62734" y="35356"/>
                </a:moveTo>
                <a:cubicBezTo>
                  <a:pt x="63783" y="35356"/>
                  <a:pt x="64307" y="34088"/>
                  <a:pt x="63564" y="33367"/>
                </a:cubicBezTo>
                <a:cubicBezTo>
                  <a:pt x="62843" y="32624"/>
                  <a:pt x="61576" y="33149"/>
                  <a:pt x="61576" y="34176"/>
                </a:cubicBezTo>
                <a:cubicBezTo>
                  <a:pt x="61576" y="34831"/>
                  <a:pt x="62100" y="35356"/>
                  <a:pt x="62734" y="35356"/>
                </a:cubicBezTo>
                <a:close/>
                <a:moveTo>
                  <a:pt x="57927" y="35290"/>
                </a:moveTo>
                <a:cubicBezTo>
                  <a:pt x="58888" y="35290"/>
                  <a:pt x="59369" y="34110"/>
                  <a:pt x="58691" y="33411"/>
                </a:cubicBezTo>
                <a:cubicBezTo>
                  <a:pt x="57992" y="32734"/>
                  <a:pt x="56834" y="33214"/>
                  <a:pt x="56834" y="34198"/>
                </a:cubicBezTo>
                <a:cubicBezTo>
                  <a:pt x="56834" y="34788"/>
                  <a:pt x="57315" y="35290"/>
                  <a:pt x="57927" y="35290"/>
                </a:cubicBezTo>
                <a:close/>
                <a:moveTo>
                  <a:pt x="53098" y="35203"/>
                </a:moveTo>
                <a:cubicBezTo>
                  <a:pt x="53993" y="35203"/>
                  <a:pt x="54452" y="34110"/>
                  <a:pt x="53819" y="33455"/>
                </a:cubicBezTo>
                <a:cubicBezTo>
                  <a:pt x="53163" y="32821"/>
                  <a:pt x="52071" y="33280"/>
                  <a:pt x="52071" y="34176"/>
                </a:cubicBezTo>
                <a:cubicBezTo>
                  <a:pt x="52071" y="34744"/>
                  <a:pt x="52529" y="35203"/>
                  <a:pt x="53098" y="35203"/>
                </a:cubicBezTo>
                <a:close/>
                <a:moveTo>
                  <a:pt x="48268" y="35115"/>
                </a:moveTo>
                <a:cubicBezTo>
                  <a:pt x="49099" y="35115"/>
                  <a:pt x="49514" y="34110"/>
                  <a:pt x="48924" y="33520"/>
                </a:cubicBezTo>
                <a:cubicBezTo>
                  <a:pt x="48334" y="32930"/>
                  <a:pt x="47329" y="33345"/>
                  <a:pt x="47329" y="34176"/>
                </a:cubicBezTo>
                <a:cubicBezTo>
                  <a:pt x="47329" y="34700"/>
                  <a:pt x="47744" y="35115"/>
                  <a:pt x="48268" y="35115"/>
                </a:cubicBezTo>
                <a:close/>
                <a:moveTo>
                  <a:pt x="43439" y="35028"/>
                </a:moveTo>
                <a:cubicBezTo>
                  <a:pt x="44204" y="35028"/>
                  <a:pt x="44576" y="34110"/>
                  <a:pt x="44051" y="33586"/>
                </a:cubicBezTo>
                <a:cubicBezTo>
                  <a:pt x="43505" y="33061"/>
                  <a:pt x="42609" y="33433"/>
                  <a:pt x="42609" y="34176"/>
                </a:cubicBezTo>
                <a:cubicBezTo>
                  <a:pt x="42609" y="34656"/>
                  <a:pt x="42981" y="35028"/>
                  <a:pt x="43439" y="35028"/>
                </a:cubicBezTo>
                <a:close/>
                <a:moveTo>
                  <a:pt x="38610" y="34919"/>
                </a:moveTo>
                <a:cubicBezTo>
                  <a:pt x="39266" y="34919"/>
                  <a:pt x="39616" y="34132"/>
                  <a:pt x="39135" y="33673"/>
                </a:cubicBezTo>
                <a:cubicBezTo>
                  <a:pt x="38676" y="33192"/>
                  <a:pt x="37889" y="33520"/>
                  <a:pt x="37889" y="34176"/>
                </a:cubicBezTo>
                <a:cubicBezTo>
                  <a:pt x="37889" y="34591"/>
                  <a:pt x="38217" y="34919"/>
                  <a:pt x="38610" y="34919"/>
                </a:cubicBezTo>
                <a:close/>
                <a:moveTo>
                  <a:pt x="33781" y="34809"/>
                </a:moveTo>
                <a:cubicBezTo>
                  <a:pt x="34350" y="34809"/>
                  <a:pt x="34634" y="34132"/>
                  <a:pt x="34240" y="33739"/>
                </a:cubicBezTo>
                <a:cubicBezTo>
                  <a:pt x="33847" y="33345"/>
                  <a:pt x="33170" y="33629"/>
                  <a:pt x="33170" y="34176"/>
                </a:cubicBezTo>
                <a:cubicBezTo>
                  <a:pt x="33170" y="34525"/>
                  <a:pt x="33454" y="34809"/>
                  <a:pt x="33781" y="34809"/>
                </a:cubicBezTo>
                <a:close/>
                <a:moveTo>
                  <a:pt x="28974" y="34700"/>
                </a:moveTo>
                <a:cubicBezTo>
                  <a:pt x="29433" y="34700"/>
                  <a:pt x="29673" y="34132"/>
                  <a:pt x="29324" y="33804"/>
                </a:cubicBezTo>
                <a:cubicBezTo>
                  <a:pt x="28996" y="33476"/>
                  <a:pt x="28450" y="33717"/>
                  <a:pt x="28450" y="34176"/>
                </a:cubicBezTo>
                <a:cubicBezTo>
                  <a:pt x="28450" y="34482"/>
                  <a:pt x="28668" y="34700"/>
                  <a:pt x="28974" y="34700"/>
                </a:cubicBezTo>
                <a:close/>
                <a:moveTo>
                  <a:pt x="24145" y="34591"/>
                </a:moveTo>
                <a:cubicBezTo>
                  <a:pt x="24495" y="34591"/>
                  <a:pt x="24670" y="34154"/>
                  <a:pt x="24429" y="33892"/>
                </a:cubicBezTo>
                <a:cubicBezTo>
                  <a:pt x="24167" y="33651"/>
                  <a:pt x="23730" y="33826"/>
                  <a:pt x="23730" y="34176"/>
                </a:cubicBezTo>
                <a:cubicBezTo>
                  <a:pt x="23730" y="34394"/>
                  <a:pt x="23927" y="34591"/>
                  <a:pt x="24145" y="34591"/>
                </a:cubicBezTo>
                <a:close/>
                <a:moveTo>
                  <a:pt x="19316" y="34460"/>
                </a:moveTo>
                <a:cubicBezTo>
                  <a:pt x="19556" y="34460"/>
                  <a:pt x="19688" y="34176"/>
                  <a:pt x="19513" y="34001"/>
                </a:cubicBezTo>
                <a:cubicBezTo>
                  <a:pt x="19338" y="33826"/>
                  <a:pt x="19032" y="33935"/>
                  <a:pt x="19032" y="34198"/>
                </a:cubicBezTo>
                <a:cubicBezTo>
                  <a:pt x="19032" y="34329"/>
                  <a:pt x="19163" y="34460"/>
                  <a:pt x="19316" y="34460"/>
                </a:cubicBezTo>
                <a:close/>
                <a:moveTo>
                  <a:pt x="14487" y="34350"/>
                </a:moveTo>
                <a:cubicBezTo>
                  <a:pt x="14575" y="34350"/>
                  <a:pt x="14640" y="34263"/>
                  <a:pt x="14640" y="34176"/>
                </a:cubicBezTo>
                <a:cubicBezTo>
                  <a:pt x="14640" y="34088"/>
                  <a:pt x="14575" y="34023"/>
                  <a:pt x="14487" y="34023"/>
                </a:cubicBezTo>
                <a:cubicBezTo>
                  <a:pt x="14400" y="34023"/>
                  <a:pt x="14334" y="34088"/>
                  <a:pt x="14334" y="34176"/>
                </a:cubicBezTo>
                <a:cubicBezTo>
                  <a:pt x="14334" y="34263"/>
                  <a:pt x="14400" y="34350"/>
                  <a:pt x="14487" y="34350"/>
                </a:cubicBezTo>
                <a:close/>
                <a:moveTo>
                  <a:pt x="9658" y="34219"/>
                </a:moveTo>
                <a:cubicBezTo>
                  <a:pt x="9680" y="34219"/>
                  <a:pt x="9702" y="34198"/>
                  <a:pt x="9702" y="34176"/>
                </a:cubicBezTo>
                <a:cubicBezTo>
                  <a:pt x="9702" y="34154"/>
                  <a:pt x="9680" y="34132"/>
                  <a:pt x="9658" y="34132"/>
                </a:cubicBezTo>
                <a:cubicBezTo>
                  <a:pt x="9636" y="34132"/>
                  <a:pt x="9614" y="34154"/>
                  <a:pt x="9614" y="34176"/>
                </a:cubicBezTo>
                <a:cubicBezTo>
                  <a:pt x="9614" y="34198"/>
                  <a:pt x="9636" y="34219"/>
                  <a:pt x="9658" y="34219"/>
                </a:cubicBezTo>
                <a:close/>
                <a:moveTo>
                  <a:pt x="144784" y="29368"/>
                </a:moveTo>
                <a:cubicBezTo>
                  <a:pt x="144784" y="29347"/>
                  <a:pt x="144762" y="29347"/>
                  <a:pt x="144762" y="29368"/>
                </a:cubicBezTo>
                <a:lnTo>
                  <a:pt x="144762" y="29368"/>
                </a:lnTo>
                <a:close/>
                <a:moveTo>
                  <a:pt x="139955" y="29456"/>
                </a:moveTo>
                <a:cubicBezTo>
                  <a:pt x="140086" y="29456"/>
                  <a:pt x="140086" y="29259"/>
                  <a:pt x="139955" y="29259"/>
                </a:cubicBezTo>
                <a:cubicBezTo>
                  <a:pt x="139823" y="29259"/>
                  <a:pt x="139823" y="29456"/>
                  <a:pt x="139955" y="29456"/>
                </a:cubicBezTo>
                <a:close/>
                <a:moveTo>
                  <a:pt x="135126" y="29565"/>
                </a:moveTo>
                <a:cubicBezTo>
                  <a:pt x="135257" y="29565"/>
                  <a:pt x="135344" y="29478"/>
                  <a:pt x="135344" y="29347"/>
                </a:cubicBezTo>
                <a:cubicBezTo>
                  <a:pt x="135344" y="29172"/>
                  <a:pt x="135104" y="29063"/>
                  <a:pt x="134973" y="29194"/>
                </a:cubicBezTo>
                <a:cubicBezTo>
                  <a:pt x="134841" y="29347"/>
                  <a:pt x="134929" y="29565"/>
                  <a:pt x="135126" y="29565"/>
                </a:cubicBezTo>
                <a:close/>
                <a:moveTo>
                  <a:pt x="130297" y="29674"/>
                </a:moveTo>
                <a:cubicBezTo>
                  <a:pt x="130602" y="29674"/>
                  <a:pt x="130734" y="29325"/>
                  <a:pt x="130537" y="29128"/>
                </a:cubicBezTo>
                <a:cubicBezTo>
                  <a:pt x="130318" y="28931"/>
                  <a:pt x="129991" y="29063"/>
                  <a:pt x="129991" y="29347"/>
                </a:cubicBezTo>
                <a:cubicBezTo>
                  <a:pt x="129991" y="29521"/>
                  <a:pt x="130122" y="29674"/>
                  <a:pt x="130297" y="29674"/>
                </a:cubicBezTo>
                <a:close/>
                <a:moveTo>
                  <a:pt x="125489" y="29806"/>
                </a:moveTo>
                <a:cubicBezTo>
                  <a:pt x="125883" y="29784"/>
                  <a:pt x="126079" y="29325"/>
                  <a:pt x="125795" y="29041"/>
                </a:cubicBezTo>
                <a:cubicBezTo>
                  <a:pt x="125511" y="28757"/>
                  <a:pt x="125030" y="28953"/>
                  <a:pt x="125030" y="29347"/>
                </a:cubicBezTo>
                <a:cubicBezTo>
                  <a:pt x="125030" y="29609"/>
                  <a:pt x="125227" y="29806"/>
                  <a:pt x="125489" y="29806"/>
                </a:cubicBezTo>
                <a:close/>
                <a:moveTo>
                  <a:pt x="120660" y="29915"/>
                </a:moveTo>
                <a:cubicBezTo>
                  <a:pt x="121141" y="29915"/>
                  <a:pt x="121381" y="29325"/>
                  <a:pt x="121032" y="28975"/>
                </a:cubicBezTo>
                <a:cubicBezTo>
                  <a:pt x="120704" y="28626"/>
                  <a:pt x="120114" y="28866"/>
                  <a:pt x="120114" y="29368"/>
                </a:cubicBezTo>
                <a:cubicBezTo>
                  <a:pt x="120114" y="29653"/>
                  <a:pt x="120354" y="29915"/>
                  <a:pt x="120660" y="29915"/>
                </a:cubicBezTo>
                <a:close/>
                <a:moveTo>
                  <a:pt x="115831" y="30002"/>
                </a:moveTo>
                <a:cubicBezTo>
                  <a:pt x="116421" y="30002"/>
                  <a:pt x="116705" y="29303"/>
                  <a:pt x="116290" y="28888"/>
                </a:cubicBezTo>
                <a:cubicBezTo>
                  <a:pt x="115875" y="28473"/>
                  <a:pt x="115176" y="28779"/>
                  <a:pt x="115176" y="29347"/>
                </a:cubicBezTo>
                <a:cubicBezTo>
                  <a:pt x="115176" y="29718"/>
                  <a:pt x="115460" y="30002"/>
                  <a:pt x="115831" y="30002"/>
                </a:cubicBezTo>
                <a:close/>
                <a:moveTo>
                  <a:pt x="111002" y="30111"/>
                </a:moveTo>
                <a:cubicBezTo>
                  <a:pt x="111680" y="30111"/>
                  <a:pt x="112007" y="29303"/>
                  <a:pt x="111527" y="28822"/>
                </a:cubicBezTo>
                <a:cubicBezTo>
                  <a:pt x="111068" y="28341"/>
                  <a:pt x="110259" y="28691"/>
                  <a:pt x="110259" y="29347"/>
                </a:cubicBezTo>
                <a:cubicBezTo>
                  <a:pt x="110259" y="29762"/>
                  <a:pt x="110587" y="30111"/>
                  <a:pt x="111002" y="30111"/>
                </a:cubicBezTo>
                <a:close/>
                <a:moveTo>
                  <a:pt x="106173" y="30177"/>
                </a:moveTo>
                <a:cubicBezTo>
                  <a:pt x="106916" y="30177"/>
                  <a:pt x="107266" y="29303"/>
                  <a:pt x="106763" y="28779"/>
                </a:cubicBezTo>
                <a:cubicBezTo>
                  <a:pt x="106239" y="28276"/>
                  <a:pt x="105365" y="28626"/>
                  <a:pt x="105365" y="29368"/>
                </a:cubicBezTo>
                <a:cubicBezTo>
                  <a:pt x="105365" y="29806"/>
                  <a:pt x="105714" y="30177"/>
                  <a:pt x="106173" y="30177"/>
                </a:cubicBezTo>
                <a:close/>
                <a:moveTo>
                  <a:pt x="101344" y="30264"/>
                </a:moveTo>
                <a:cubicBezTo>
                  <a:pt x="102153" y="30264"/>
                  <a:pt x="102568" y="29281"/>
                  <a:pt x="102000" y="28713"/>
                </a:cubicBezTo>
                <a:cubicBezTo>
                  <a:pt x="101410" y="28145"/>
                  <a:pt x="100448" y="28538"/>
                  <a:pt x="100448" y="29347"/>
                </a:cubicBezTo>
                <a:cubicBezTo>
                  <a:pt x="100448" y="29849"/>
                  <a:pt x="100842" y="30264"/>
                  <a:pt x="101344" y="30264"/>
                </a:cubicBezTo>
                <a:close/>
                <a:moveTo>
                  <a:pt x="96515" y="30330"/>
                </a:moveTo>
                <a:cubicBezTo>
                  <a:pt x="97389" y="30330"/>
                  <a:pt x="97826" y="29281"/>
                  <a:pt x="97214" y="28669"/>
                </a:cubicBezTo>
                <a:cubicBezTo>
                  <a:pt x="96603" y="28036"/>
                  <a:pt x="95554" y="28473"/>
                  <a:pt x="95554" y="29347"/>
                </a:cubicBezTo>
                <a:cubicBezTo>
                  <a:pt x="95554" y="29893"/>
                  <a:pt x="95991" y="30330"/>
                  <a:pt x="96515" y="30330"/>
                </a:cubicBezTo>
                <a:close/>
                <a:moveTo>
                  <a:pt x="91708" y="30395"/>
                </a:moveTo>
                <a:cubicBezTo>
                  <a:pt x="92626" y="30374"/>
                  <a:pt x="93085" y="29281"/>
                  <a:pt x="92429" y="28626"/>
                </a:cubicBezTo>
                <a:cubicBezTo>
                  <a:pt x="91774" y="27970"/>
                  <a:pt x="90659" y="28429"/>
                  <a:pt x="90659" y="29347"/>
                </a:cubicBezTo>
                <a:cubicBezTo>
                  <a:pt x="90659" y="29915"/>
                  <a:pt x="91140" y="30395"/>
                  <a:pt x="91708" y="30395"/>
                </a:cubicBezTo>
                <a:close/>
                <a:moveTo>
                  <a:pt x="86879" y="30439"/>
                </a:moveTo>
                <a:cubicBezTo>
                  <a:pt x="87840" y="30439"/>
                  <a:pt x="88343" y="29259"/>
                  <a:pt x="87644" y="28582"/>
                </a:cubicBezTo>
                <a:cubicBezTo>
                  <a:pt x="86966" y="27883"/>
                  <a:pt x="85786" y="28363"/>
                  <a:pt x="85786" y="29347"/>
                </a:cubicBezTo>
                <a:cubicBezTo>
                  <a:pt x="85786" y="29958"/>
                  <a:pt x="86267" y="30439"/>
                  <a:pt x="86879" y="30439"/>
                </a:cubicBezTo>
                <a:close/>
                <a:moveTo>
                  <a:pt x="82050" y="30439"/>
                </a:moveTo>
                <a:cubicBezTo>
                  <a:pt x="83011" y="30439"/>
                  <a:pt x="83514" y="29259"/>
                  <a:pt x="82815" y="28582"/>
                </a:cubicBezTo>
                <a:cubicBezTo>
                  <a:pt x="82137" y="27883"/>
                  <a:pt x="80957" y="28363"/>
                  <a:pt x="80957" y="29347"/>
                </a:cubicBezTo>
                <a:cubicBezTo>
                  <a:pt x="80957" y="29958"/>
                  <a:pt x="81438" y="30439"/>
                  <a:pt x="82050" y="30439"/>
                </a:cubicBezTo>
                <a:close/>
                <a:moveTo>
                  <a:pt x="77221" y="30439"/>
                </a:moveTo>
                <a:cubicBezTo>
                  <a:pt x="78204" y="30439"/>
                  <a:pt x="78707" y="29237"/>
                  <a:pt x="78007" y="28538"/>
                </a:cubicBezTo>
                <a:cubicBezTo>
                  <a:pt x="77308" y="27839"/>
                  <a:pt x="76106" y="28341"/>
                  <a:pt x="76106" y="29325"/>
                </a:cubicBezTo>
                <a:cubicBezTo>
                  <a:pt x="76106" y="29937"/>
                  <a:pt x="76609" y="30439"/>
                  <a:pt x="77221" y="30439"/>
                </a:cubicBezTo>
                <a:close/>
                <a:moveTo>
                  <a:pt x="72392" y="30439"/>
                </a:moveTo>
                <a:cubicBezTo>
                  <a:pt x="73375" y="30439"/>
                  <a:pt x="73856" y="29259"/>
                  <a:pt x="73178" y="28582"/>
                </a:cubicBezTo>
                <a:cubicBezTo>
                  <a:pt x="72479" y="27883"/>
                  <a:pt x="71299" y="28363"/>
                  <a:pt x="71299" y="29347"/>
                </a:cubicBezTo>
                <a:cubicBezTo>
                  <a:pt x="71299" y="29958"/>
                  <a:pt x="71802" y="30439"/>
                  <a:pt x="72392" y="30439"/>
                </a:cubicBezTo>
                <a:close/>
                <a:moveTo>
                  <a:pt x="67563" y="30417"/>
                </a:moveTo>
                <a:cubicBezTo>
                  <a:pt x="68524" y="30417"/>
                  <a:pt x="69005" y="29259"/>
                  <a:pt x="68328" y="28582"/>
                </a:cubicBezTo>
                <a:cubicBezTo>
                  <a:pt x="67650" y="27904"/>
                  <a:pt x="66492" y="28385"/>
                  <a:pt x="66492" y="29347"/>
                </a:cubicBezTo>
                <a:cubicBezTo>
                  <a:pt x="66492" y="29937"/>
                  <a:pt x="66973" y="30417"/>
                  <a:pt x="67563" y="30417"/>
                </a:cubicBezTo>
                <a:close/>
                <a:moveTo>
                  <a:pt x="62734" y="30374"/>
                </a:moveTo>
                <a:cubicBezTo>
                  <a:pt x="63673" y="30374"/>
                  <a:pt x="64132" y="29259"/>
                  <a:pt x="63477" y="28604"/>
                </a:cubicBezTo>
                <a:cubicBezTo>
                  <a:pt x="62821" y="27948"/>
                  <a:pt x="61707" y="28429"/>
                  <a:pt x="61707" y="29347"/>
                </a:cubicBezTo>
                <a:cubicBezTo>
                  <a:pt x="61707" y="29915"/>
                  <a:pt x="62166" y="30374"/>
                  <a:pt x="62734" y="30374"/>
                </a:cubicBezTo>
                <a:close/>
                <a:moveTo>
                  <a:pt x="57927" y="30308"/>
                </a:moveTo>
                <a:cubicBezTo>
                  <a:pt x="58801" y="30308"/>
                  <a:pt x="59238" y="29259"/>
                  <a:pt x="58604" y="28647"/>
                </a:cubicBezTo>
                <a:cubicBezTo>
                  <a:pt x="57992" y="28036"/>
                  <a:pt x="56943" y="28473"/>
                  <a:pt x="56943" y="29347"/>
                </a:cubicBezTo>
                <a:cubicBezTo>
                  <a:pt x="56943" y="29871"/>
                  <a:pt x="57380" y="30308"/>
                  <a:pt x="57927" y="30308"/>
                </a:cubicBezTo>
                <a:close/>
                <a:moveTo>
                  <a:pt x="53098" y="30243"/>
                </a:moveTo>
                <a:cubicBezTo>
                  <a:pt x="53906" y="30243"/>
                  <a:pt x="54299" y="29259"/>
                  <a:pt x="53731" y="28691"/>
                </a:cubicBezTo>
                <a:cubicBezTo>
                  <a:pt x="53163" y="28123"/>
                  <a:pt x="52180" y="28538"/>
                  <a:pt x="52180" y="29347"/>
                </a:cubicBezTo>
                <a:cubicBezTo>
                  <a:pt x="52180" y="29849"/>
                  <a:pt x="52595" y="30243"/>
                  <a:pt x="53098" y="30243"/>
                </a:cubicBezTo>
                <a:close/>
                <a:moveTo>
                  <a:pt x="48268" y="30177"/>
                </a:moveTo>
                <a:cubicBezTo>
                  <a:pt x="48990" y="30177"/>
                  <a:pt x="49361" y="29281"/>
                  <a:pt x="48858" y="28779"/>
                </a:cubicBezTo>
                <a:cubicBezTo>
                  <a:pt x="48334" y="28254"/>
                  <a:pt x="47438" y="28626"/>
                  <a:pt x="47438" y="29347"/>
                </a:cubicBezTo>
                <a:cubicBezTo>
                  <a:pt x="47438" y="29806"/>
                  <a:pt x="47810" y="30177"/>
                  <a:pt x="48268" y="30177"/>
                </a:cubicBezTo>
                <a:close/>
                <a:moveTo>
                  <a:pt x="43439" y="30068"/>
                </a:moveTo>
                <a:cubicBezTo>
                  <a:pt x="44095" y="30068"/>
                  <a:pt x="44423" y="29281"/>
                  <a:pt x="43964" y="28822"/>
                </a:cubicBezTo>
                <a:cubicBezTo>
                  <a:pt x="43505" y="28341"/>
                  <a:pt x="42697" y="28691"/>
                  <a:pt x="42697" y="29347"/>
                </a:cubicBezTo>
                <a:cubicBezTo>
                  <a:pt x="42697" y="29740"/>
                  <a:pt x="43046" y="30068"/>
                  <a:pt x="43439" y="30068"/>
                </a:cubicBezTo>
                <a:close/>
                <a:moveTo>
                  <a:pt x="38610" y="29980"/>
                </a:moveTo>
                <a:cubicBezTo>
                  <a:pt x="39200" y="29980"/>
                  <a:pt x="39484" y="29281"/>
                  <a:pt x="39069" y="28888"/>
                </a:cubicBezTo>
                <a:cubicBezTo>
                  <a:pt x="38676" y="28473"/>
                  <a:pt x="37977" y="28757"/>
                  <a:pt x="37977" y="29347"/>
                </a:cubicBezTo>
                <a:cubicBezTo>
                  <a:pt x="37977" y="29696"/>
                  <a:pt x="38261" y="29980"/>
                  <a:pt x="38610" y="29980"/>
                </a:cubicBezTo>
                <a:close/>
                <a:moveTo>
                  <a:pt x="33781" y="29871"/>
                </a:moveTo>
                <a:cubicBezTo>
                  <a:pt x="34284" y="29871"/>
                  <a:pt x="34524" y="29281"/>
                  <a:pt x="34175" y="28953"/>
                </a:cubicBezTo>
                <a:cubicBezTo>
                  <a:pt x="33825" y="28604"/>
                  <a:pt x="33235" y="28844"/>
                  <a:pt x="33235" y="29325"/>
                </a:cubicBezTo>
                <a:cubicBezTo>
                  <a:pt x="33235" y="29631"/>
                  <a:pt x="33497" y="29871"/>
                  <a:pt x="33781" y="29871"/>
                </a:cubicBezTo>
                <a:close/>
                <a:moveTo>
                  <a:pt x="28974" y="29762"/>
                </a:moveTo>
                <a:cubicBezTo>
                  <a:pt x="29346" y="29762"/>
                  <a:pt x="29542" y="29303"/>
                  <a:pt x="29280" y="29041"/>
                </a:cubicBezTo>
                <a:cubicBezTo>
                  <a:pt x="28996" y="28779"/>
                  <a:pt x="28537" y="28953"/>
                  <a:pt x="28537" y="29347"/>
                </a:cubicBezTo>
                <a:cubicBezTo>
                  <a:pt x="28537" y="29587"/>
                  <a:pt x="28734" y="29762"/>
                  <a:pt x="28974" y="29762"/>
                </a:cubicBezTo>
                <a:close/>
                <a:moveTo>
                  <a:pt x="24145" y="29674"/>
                </a:moveTo>
                <a:cubicBezTo>
                  <a:pt x="24429" y="29674"/>
                  <a:pt x="24560" y="29325"/>
                  <a:pt x="24364" y="29106"/>
                </a:cubicBezTo>
                <a:cubicBezTo>
                  <a:pt x="24167" y="28910"/>
                  <a:pt x="23817" y="29063"/>
                  <a:pt x="23817" y="29347"/>
                </a:cubicBezTo>
                <a:cubicBezTo>
                  <a:pt x="23817" y="29521"/>
                  <a:pt x="23970" y="29674"/>
                  <a:pt x="24145" y="29674"/>
                </a:cubicBezTo>
                <a:close/>
                <a:moveTo>
                  <a:pt x="19316" y="29543"/>
                </a:moveTo>
                <a:cubicBezTo>
                  <a:pt x="19491" y="29543"/>
                  <a:pt x="19578" y="29325"/>
                  <a:pt x="19469" y="29194"/>
                </a:cubicBezTo>
                <a:cubicBezTo>
                  <a:pt x="19338" y="29063"/>
                  <a:pt x="19119" y="29172"/>
                  <a:pt x="19119" y="29347"/>
                </a:cubicBezTo>
                <a:cubicBezTo>
                  <a:pt x="19119" y="29456"/>
                  <a:pt x="19207" y="29543"/>
                  <a:pt x="19316" y="29543"/>
                </a:cubicBezTo>
                <a:close/>
                <a:moveTo>
                  <a:pt x="14487" y="29434"/>
                </a:moveTo>
                <a:cubicBezTo>
                  <a:pt x="14531" y="29434"/>
                  <a:pt x="14575" y="29390"/>
                  <a:pt x="14575" y="29347"/>
                </a:cubicBezTo>
                <a:cubicBezTo>
                  <a:pt x="14575" y="29303"/>
                  <a:pt x="14531" y="29259"/>
                  <a:pt x="14487" y="29259"/>
                </a:cubicBezTo>
                <a:cubicBezTo>
                  <a:pt x="14443" y="29259"/>
                  <a:pt x="14400" y="29303"/>
                  <a:pt x="14400" y="29347"/>
                </a:cubicBezTo>
                <a:cubicBezTo>
                  <a:pt x="14400" y="29390"/>
                  <a:pt x="14443" y="29434"/>
                  <a:pt x="14487" y="29434"/>
                </a:cubicBezTo>
                <a:close/>
                <a:moveTo>
                  <a:pt x="139955" y="24539"/>
                </a:moveTo>
                <a:cubicBezTo>
                  <a:pt x="139976" y="24539"/>
                  <a:pt x="139976" y="24539"/>
                  <a:pt x="139976" y="24518"/>
                </a:cubicBezTo>
                <a:cubicBezTo>
                  <a:pt x="139976" y="24496"/>
                  <a:pt x="139976" y="24496"/>
                  <a:pt x="139955" y="24496"/>
                </a:cubicBezTo>
                <a:cubicBezTo>
                  <a:pt x="139933" y="24496"/>
                  <a:pt x="139933" y="24496"/>
                  <a:pt x="139933" y="24518"/>
                </a:cubicBezTo>
                <a:cubicBezTo>
                  <a:pt x="139933" y="24539"/>
                  <a:pt x="139933" y="24539"/>
                  <a:pt x="139955" y="24539"/>
                </a:cubicBezTo>
                <a:close/>
                <a:moveTo>
                  <a:pt x="135126" y="24649"/>
                </a:moveTo>
                <a:cubicBezTo>
                  <a:pt x="135344" y="24649"/>
                  <a:pt x="134994" y="24321"/>
                  <a:pt x="134994" y="24518"/>
                </a:cubicBezTo>
                <a:cubicBezTo>
                  <a:pt x="134994" y="24605"/>
                  <a:pt x="135060" y="24649"/>
                  <a:pt x="135126" y="24649"/>
                </a:cubicBezTo>
                <a:close/>
                <a:moveTo>
                  <a:pt x="130297" y="24758"/>
                </a:moveTo>
                <a:cubicBezTo>
                  <a:pt x="130624" y="24758"/>
                  <a:pt x="130624" y="24277"/>
                  <a:pt x="130297" y="24277"/>
                </a:cubicBezTo>
                <a:cubicBezTo>
                  <a:pt x="129991" y="24277"/>
                  <a:pt x="129991" y="24758"/>
                  <a:pt x="130297" y="24758"/>
                </a:cubicBezTo>
                <a:close/>
                <a:moveTo>
                  <a:pt x="125489" y="24867"/>
                </a:moveTo>
                <a:cubicBezTo>
                  <a:pt x="125795" y="24867"/>
                  <a:pt x="125948" y="24496"/>
                  <a:pt x="125730" y="24277"/>
                </a:cubicBezTo>
                <a:cubicBezTo>
                  <a:pt x="125511" y="24059"/>
                  <a:pt x="125140" y="24212"/>
                  <a:pt x="125140" y="24518"/>
                </a:cubicBezTo>
                <a:cubicBezTo>
                  <a:pt x="125140" y="24714"/>
                  <a:pt x="125293" y="24867"/>
                  <a:pt x="125489" y="24867"/>
                </a:cubicBezTo>
                <a:close/>
                <a:moveTo>
                  <a:pt x="120660" y="24976"/>
                </a:moveTo>
                <a:cubicBezTo>
                  <a:pt x="121054" y="24976"/>
                  <a:pt x="121250" y="24474"/>
                  <a:pt x="120966" y="24190"/>
                </a:cubicBezTo>
                <a:cubicBezTo>
                  <a:pt x="120682" y="23906"/>
                  <a:pt x="120201" y="24124"/>
                  <a:pt x="120201" y="24518"/>
                </a:cubicBezTo>
                <a:cubicBezTo>
                  <a:pt x="120201" y="24780"/>
                  <a:pt x="120398" y="24976"/>
                  <a:pt x="120660" y="24976"/>
                </a:cubicBezTo>
                <a:close/>
                <a:moveTo>
                  <a:pt x="115831" y="25064"/>
                </a:moveTo>
                <a:cubicBezTo>
                  <a:pt x="116312" y="25064"/>
                  <a:pt x="116552" y="24474"/>
                  <a:pt x="116225" y="24146"/>
                </a:cubicBezTo>
                <a:cubicBezTo>
                  <a:pt x="115875" y="23797"/>
                  <a:pt x="115285" y="24037"/>
                  <a:pt x="115285" y="24518"/>
                </a:cubicBezTo>
                <a:cubicBezTo>
                  <a:pt x="115285" y="24824"/>
                  <a:pt x="115525" y="25064"/>
                  <a:pt x="115831" y="25064"/>
                </a:cubicBezTo>
                <a:close/>
                <a:moveTo>
                  <a:pt x="111002" y="25151"/>
                </a:moveTo>
                <a:cubicBezTo>
                  <a:pt x="111570" y="25151"/>
                  <a:pt x="111833" y="24474"/>
                  <a:pt x="111439" y="24081"/>
                </a:cubicBezTo>
                <a:cubicBezTo>
                  <a:pt x="111046" y="23687"/>
                  <a:pt x="110369" y="23971"/>
                  <a:pt x="110369" y="24518"/>
                </a:cubicBezTo>
                <a:cubicBezTo>
                  <a:pt x="110369" y="24867"/>
                  <a:pt x="110653" y="25151"/>
                  <a:pt x="111002" y="25151"/>
                </a:cubicBezTo>
                <a:close/>
                <a:moveTo>
                  <a:pt x="106173" y="25239"/>
                </a:moveTo>
                <a:cubicBezTo>
                  <a:pt x="106807" y="25239"/>
                  <a:pt x="107135" y="24452"/>
                  <a:pt x="106676" y="24015"/>
                </a:cubicBezTo>
                <a:cubicBezTo>
                  <a:pt x="106217" y="23556"/>
                  <a:pt x="105452" y="23884"/>
                  <a:pt x="105452" y="24518"/>
                </a:cubicBezTo>
                <a:cubicBezTo>
                  <a:pt x="105452" y="24911"/>
                  <a:pt x="105780" y="25239"/>
                  <a:pt x="106173" y="25239"/>
                </a:cubicBezTo>
                <a:close/>
                <a:moveTo>
                  <a:pt x="101344" y="25304"/>
                </a:moveTo>
                <a:cubicBezTo>
                  <a:pt x="102043" y="25304"/>
                  <a:pt x="102415" y="24452"/>
                  <a:pt x="101912" y="23971"/>
                </a:cubicBezTo>
                <a:cubicBezTo>
                  <a:pt x="101410" y="23469"/>
                  <a:pt x="100558" y="23818"/>
                  <a:pt x="100558" y="24518"/>
                </a:cubicBezTo>
                <a:cubicBezTo>
                  <a:pt x="100558" y="24955"/>
                  <a:pt x="100907" y="25304"/>
                  <a:pt x="101344" y="25304"/>
                </a:cubicBezTo>
                <a:close/>
                <a:moveTo>
                  <a:pt x="96515" y="25370"/>
                </a:moveTo>
                <a:cubicBezTo>
                  <a:pt x="97280" y="25370"/>
                  <a:pt x="97673" y="24452"/>
                  <a:pt x="97127" y="23906"/>
                </a:cubicBezTo>
                <a:cubicBezTo>
                  <a:pt x="96603" y="23381"/>
                  <a:pt x="95663" y="23753"/>
                  <a:pt x="95663" y="24518"/>
                </a:cubicBezTo>
                <a:cubicBezTo>
                  <a:pt x="95663" y="24998"/>
                  <a:pt x="96056" y="25370"/>
                  <a:pt x="96515" y="25370"/>
                </a:cubicBezTo>
                <a:close/>
                <a:moveTo>
                  <a:pt x="91708" y="25435"/>
                </a:moveTo>
                <a:cubicBezTo>
                  <a:pt x="92516" y="25435"/>
                  <a:pt x="92910" y="24452"/>
                  <a:pt x="92342" y="23884"/>
                </a:cubicBezTo>
                <a:cubicBezTo>
                  <a:pt x="91774" y="23294"/>
                  <a:pt x="90790" y="23709"/>
                  <a:pt x="90790" y="24518"/>
                </a:cubicBezTo>
                <a:cubicBezTo>
                  <a:pt x="90790" y="25020"/>
                  <a:pt x="91205" y="25435"/>
                  <a:pt x="91708" y="25435"/>
                </a:cubicBezTo>
                <a:close/>
                <a:moveTo>
                  <a:pt x="86879" y="25457"/>
                </a:moveTo>
                <a:cubicBezTo>
                  <a:pt x="87709" y="25457"/>
                  <a:pt x="88124" y="24452"/>
                  <a:pt x="87534" y="23862"/>
                </a:cubicBezTo>
                <a:cubicBezTo>
                  <a:pt x="86944" y="23272"/>
                  <a:pt x="85939" y="23687"/>
                  <a:pt x="85939" y="24518"/>
                </a:cubicBezTo>
                <a:cubicBezTo>
                  <a:pt x="85939" y="25042"/>
                  <a:pt x="86354" y="25457"/>
                  <a:pt x="86879" y="25457"/>
                </a:cubicBezTo>
                <a:close/>
                <a:moveTo>
                  <a:pt x="82050" y="25479"/>
                </a:moveTo>
                <a:cubicBezTo>
                  <a:pt x="82902" y="25479"/>
                  <a:pt x="83339" y="24452"/>
                  <a:pt x="82727" y="23840"/>
                </a:cubicBezTo>
                <a:cubicBezTo>
                  <a:pt x="82115" y="23228"/>
                  <a:pt x="81088" y="23665"/>
                  <a:pt x="81088" y="24518"/>
                </a:cubicBezTo>
                <a:cubicBezTo>
                  <a:pt x="81088" y="25042"/>
                  <a:pt x="81525" y="25479"/>
                  <a:pt x="82050" y="25479"/>
                </a:cubicBezTo>
                <a:close/>
                <a:moveTo>
                  <a:pt x="77221" y="25479"/>
                </a:moveTo>
                <a:cubicBezTo>
                  <a:pt x="78073" y="25479"/>
                  <a:pt x="78510" y="24452"/>
                  <a:pt x="77898" y="23840"/>
                </a:cubicBezTo>
                <a:cubicBezTo>
                  <a:pt x="77308" y="23228"/>
                  <a:pt x="76259" y="23665"/>
                  <a:pt x="76259" y="24518"/>
                </a:cubicBezTo>
                <a:cubicBezTo>
                  <a:pt x="76259" y="25042"/>
                  <a:pt x="76696" y="25479"/>
                  <a:pt x="77221" y="25479"/>
                </a:cubicBezTo>
                <a:close/>
                <a:moveTo>
                  <a:pt x="72392" y="25479"/>
                </a:moveTo>
                <a:cubicBezTo>
                  <a:pt x="73266" y="25479"/>
                  <a:pt x="73681" y="24452"/>
                  <a:pt x="73069" y="23840"/>
                </a:cubicBezTo>
                <a:cubicBezTo>
                  <a:pt x="72479" y="23228"/>
                  <a:pt x="71430" y="23665"/>
                  <a:pt x="71430" y="24518"/>
                </a:cubicBezTo>
                <a:cubicBezTo>
                  <a:pt x="71430" y="25042"/>
                  <a:pt x="71867" y="25479"/>
                  <a:pt x="72392" y="25479"/>
                </a:cubicBezTo>
                <a:close/>
                <a:moveTo>
                  <a:pt x="67563" y="25457"/>
                </a:moveTo>
                <a:cubicBezTo>
                  <a:pt x="68415" y="25457"/>
                  <a:pt x="68830" y="24452"/>
                  <a:pt x="68240" y="23862"/>
                </a:cubicBezTo>
                <a:cubicBezTo>
                  <a:pt x="67650" y="23272"/>
                  <a:pt x="66623" y="23687"/>
                  <a:pt x="66623" y="24518"/>
                </a:cubicBezTo>
                <a:cubicBezTo>
                  <a:pt x="66645" y="25042"/>
                  <a:pt x="67060" y="25457"/>
                  <a:pt x="67563" y="25457"/>
                </a:cubicBezTo>
                <a:close/>
                <a:moveTo>
                  <a:pt x="62734" y="25413"/>
                </a:moveTo>
                <a:cubicBezTo>
                  <a:pt x="63542" y="25413"/>
                  <a:pt x="63957" y="24452"/>
                  <a:pt x="63389" y="23884"/>
                </a:cubicBezTo>
                <a:cubicBezTo>
                  <a:pt x="62821" y="23316"/>
                  <a:pt x="61838" y="23709"/>
                  <a:pt x="61838" y="24518"/>
                </a:cubicBezTo>
                <a:cubicBezTo>
                  <a:pt x="61838" y="25020"/>
                  <a:pt x="62253" y="25413"/>
                  <a:pt x="62734" y="25413"/>
                </a:cubicBezTo>
                <a:close/>
                <a:moveTo>
                  <a:pt x="57927" y="25370"/>
                </a:moveTo>
                <a:cubicBezTo>
                  <a:pt x="58669" y="25370"/>
                  <a:pt x="59041" y="24452"/>
                  <a:pt x="58517" y="23928"/>
                </a:cubicBezTo>
                <a:cubicBezTo>
                  <a:pt x="57992" y="23381"/>
                  <a:pt x="57074" y="23775"/>
                  <a:pt x="57074" y="24518"/>
                </a:cubicBezTo>
                <a:cubicBezTo>
                  <a:pt x="57074" y="24976"/>
                  <a:pt x="57446" y="25370"/>
                  <a:pt x="57927" y="25370"/>
                </a:cubicBezTo>
                <a:close/>
                <a:moveTo>
                  <a:pt x="53098" y="25304"/>
                </a:moveTo>
                <a:cubicBezTo>
                  <a:pt x="53797" y="25304"/>
                  <a:pt x="54146" y="24452"/>
                  <a:pt x="53644" y="23971"/>
                </a:cubicBezTo>
                <a:cubicBezTo>
                  <a:pt x="53163" y="23469"/>
                  <a:pt x="52311" y="23818"/>
                  <a:pt x="52311" y="24518"/>
                </a:cubicBezTo>
                <a:cubicBezTo>
                  <a:pt x="52311" y="24955"/>
                  <a:pt x="52661" y="25304"/>
                  <a:pt x="53098" y="25304"/>
                </a:cubicBezTo>
                <a:close/>
                <a:moveTo>
                  <a:pt x="48268" y="25239"/>
                </a:moveTo>
                <a:cubicBezTo>
                  <a:pt x="48902" y="25239"/>
                  <a:pt x="49208" y="24474"/>
                  <a:pt x="48771" y="24015"/>
                </a:cubicBezTo>
                <a:cubicBezTo>
                  <a:pt x="48334" y="23578"/>
                  <a:pt x="47547" y="23884"/>
                  <a:pt x="47547" y="24518"/>
                </a:cubicBezTo>
                <a:cubicBezTo>
                  <a:pt x="47547" y="24911"/>
                  <a:pt x="47875" y="25239"/>
                  <a:pt x="48268" y="25239"/>
                </a:cubicBezTo>
                <a:close/>
                <a:moveTo>
                  <a:pt x="43439" y="25151"/>
                </a:moveTo>
                <a:cubicBezTo>
                  <a:pt x="44008" y="25151"/>
                  <a:pt x="44292" y="24474"/>
                  <a:pt x="43876" y="24081"/>
                </a:cubicBezTo>
                <a:cubicBezTo>
                  <a:pt x="43483" y="23687"/>
                  <a:pt x="42806" y="23971"/>
                  <a:pt x="42806" y="24518"/>
                </a:cubicBezTo>
                <a:cubicBezTo>
                  <a:pt x="42806" y="24867"/>
                  <a:pt x="43090" y="25151"/>
                  <a:pt x="43439" y="25151"/>
                </a:cubicBezTo>
                <a:close/>
                <a:moveTo>
                  <a:pt x="38610" y="25064"/>
                </a:moveTo>
                <a:cubicBezTo>
                  <a:pt x="39113" y="25064"/>
                  <a:pt x="39353" y="24474"/>
                  <a:pt x="39026" y="24124"/>
                </a:cubicBezTo>
                <a:cubicBezTo>
                  <a:pt x="38676" y="23775"/>
                  <a:pt x="38086" y="24015"/>
                  <a:pt x="38086" y="24518"/>
                </a:cubicBezTo>
                <a:cubicBezTo>
                  <a:pt x="38086" y="24802"/>
                  <a:pt x="38326" y="25042"/>
                  <a:pt x="38610" y="25064"/>
                </a:cubicBezTo>
                <a:close/>
                <a:moveTo>
                  <a:pt x="33781" y="24955"/>
                </a:moveTo>
                <a:cubicBezTo>
                  <a:pt x="34197" y="24955"/>
                  <a:pt x="34393" y="24496"/>
                  <a:pt x="34109" y="24212"/>
                </a:cubicBezTo>
                <a:cubicBezTo>
                  <a:pt x="33825" y="23928"/>
                  <a:pt x="33344" y="24124"/>
                  <a:pt x="33344" y="24518"/>
                </a:cubicBezTo>
                <a:cubicBezTo>
                  <a:pt x="33344" y="24758"/>
                  <a:pt x="33541" y="24955"/>
                  <a:pt x="33781" y="24955"/>
                </a:cubicBezTo>
                <a:close/>
                <a:moveTo>
                  <a:pt x="28974" y="24845"/>
                </a:moveTo>
                <a:cubicBezTo>
                  <a:pt x="29368" y="24824"/>
                  <a:pt x="29368" y="24212"/>
                  <a:pt x="28974" y="24190"/>
                </a:cubicBezTo>
                <a:cubicBezTo>
                  <a:pt x="28472" y="24146"/>
                  <a:pt x="28472" y="24889"/>
                  <a:pt x="28974" y="24845"/>
                </a:cubicBezTo>
                <a:close/>
                <a:moveTo>
                  <a:pt x="24145" y="24758"/>
                </a:moveTo>
                <a:cubicBezTo>
                  <a:pt x="24254" y="24758"/>
                  <a:pt x="24364" y="24649"/>
                  <a:pt x="24364" y="24518"/>
                </a:cubicBezTo>
                <a:cubicBezTo>
                  <a:pt x="24364" y="24212"/>
                  <a:pt x="23905" y="24212"/>
                  <a:pt x="23905" y="24518"/>
                </a:cubicBezTo>
                <a:cubicBezTo>
                  <a:pt x="23905" y="24649"/>
                  <a:pt x="24014" y="24758"/>
                  <a:pt x="24145" y="24758"/>
                </a:cubicBezTo>
                <a:close/>
                <a:moveTo>
                  <a:pt x="19316" y="24649"/>
                </a:moveTo>
                <a:cubicBezTo>
                  <a:pt x="19469" y="24649"/>
                  <a:pt x="19469" y="24408"/>
                  <a:pt x="19316" y="24408"/>
                </a:cubicBezTo>
                <a:cubicBezTo>
                  <a:pt x="19163" y="24408"/>
                  <a:pt x="19163" y="24649"/>
                  <a:pt x="19316" y="24649"/>
                </a:cubicBezTo>
                <a:close/>
                <a:moveTo>
                  <a:pt x="14487" y="24561"/>
                </a:moveTo>
                <a:cubicBezTo>
                  <a:pt x="14509" y="24539"/>
                  <a:pt x="14509" y="24539"/>
                  <a:pt x="14509" y="24518"/>
                </a:cubicBezTo>
                <a:cubicBezTo>
                  <a:pt x="14509" y="24518"/>
                  <a:pt x="14509" y="24496"/>
                  <a:pt x="14487" y="24496"/>
                </a:cubicBezTo>
                <a:cubicBezTo>
                  <a:pt x="14465" y="24496"/>
                  <a:pt x="14465" y="24518"/>
                  <a:pt x="14465" y="24518"/>
                </a:cubicBezTo>
                <a:cubicBezTo>
                  <a:pt x="14465" y="24539"/>
                  <a:pt x="14465" y="24561"/>
                  <a:pt x="14487" y="24561"/>
                </a:cubicBezTo>
                <a:close/>
                <a:moveTo>
                  <a:pt x="135126" y="19754"/>
                </a:moveTo>
                <a:cubicBezTo>
                  <a:pt x="135169" y="19754"/>
                  <a:pt x="135191" y="19732"/>
                  <a:pt x="135191" y="19689"/>
                </a:cubicBezTo>
                <a:cubicBezTo>
                  <a:pt x="135191" y="19667"/>
                  <a:pt x="135169" y="19645"/>
                  <a:pt x="135126" y="19645"/>
                </a:cubicBezTo>
                <a:cubicBezTo>
                  <a:pt x="135104" y="19645"/>
                  <a:pt x="135082" y="19667"/>
                  <a:pt x="135082" y="19689"/>
                </a:cubicBezTo>
                <a:cubicBezTo>
                  <a:pt x="135082" y="19732"/>
                  <a:pt x="135104" y="19754"/>
                  <a:pt x="135126" y="19754"/>
                </a:cubicBezTo>
                <a:close/>
                <a:moveTo>
                  <a:pt x="130297" y="19842"/>
                </a:moveTo>
                <a:cubicBezTo>
                  <a:pt x="130384" y="19842"/>
                  <a:pt x="130449" y="19776"/>
                  <a:pt x="130449" y="19689"/>
                </a:cubicBezTo>
                <a:cubicBezTo>
                  <a:pt x="130449" y="19623"/>
                  <a:pt x="130384" y="19557"/>
                  <a:pt x="130297" y="19557"/>
                </a:cubicBezTo>
                <a:cubicBezTo>
                  <a:pt x="130231" y="19557"/>
                  <a:pt x="130165" y="19623"/>
                  <a:pt x="130165" y="19689"/>
                </a:cubicBezTo>
                <a:cubicBezTo>
                  <a:pt x="130165" y="19776"/>
                  <a:pt x="130231" y="19842"/>
                  <a:pt x="130297" y="19842"/>
                </a:cubicBezTo>
                <a:close/>
                <a:moveTo>
                  <a:pt x="125489" y="19951"/>
                </a:moveTo>
                <a:cubicBezTo>
                  <a:pt x="125708" y="19951"/>
                  <a:pt x="125817" y="19667"/>
                  <a:pt x="125664" y="19514"/>
                </a:cubicBezTo>
                <a:cubicBezTo>
                  <a:pt x="125489" y="19361"/>
                  <a:pt x="125227" y="19470"/>
                  <a:pt x="125227" y="19689"/>
                </a:cubicBezTo>
                <a:cubicBezTo>
                  <a:pt x="125227" y="19842"/>
                  <a:pt x="125336" y="19951"/>
                  <a:pt x="125489" y="19951"/>
                </a:cubicBezTo>
                <a:close/>
                <a:moveTo>
                  <a:pt x="120660" y="20038"/>
                </a:moveTo>
                <a:cubicBezTo>
                  <a:pt x="120966" y="20038"/>
                  <a:pt x="121119" y="19667"/>
                  <a:pt x="120901" y="19448"/>
                </a:cubicBezTo>
                <a:cubicBezTo>
                  <a:pt x="120682" y="19230"/>
                  <a:pt x="120311" y="19383"/>
                  <a:pt x="120311" y="19689"/>
                </a:cubicBezTo>
                <a:cubicBezTo>
                  <a:pt x="120311" y="19885"/>
                  <a:pt x="120464" y="20038"/>
                  <a:pt x="120660" y="20038"/>
                </a:cubicBezTo>
                <a:close/>
                <a:moveTo>
                  <a:pt x="115831" y="20147"/>
                </a:moveTo>
                <a:cubicBezTo>
                  <a:pt x="116225" y="20147"/>
                  <a:pt x="116421" y="19667"/>
                  <a:pt x="116137" y="19383"/>
                </a:cubicBezTo>
                <a:cubicBezTo>
                  <a:pt x="115853" y="19099"/>
                  <a:pt x="115394" y="19295"/>
                  <a:pt x="115394" y="19689"/>
                </a:cubicBezTo>
                <a:cubicBezTo>
                  <a:pt x="115394" y="19951"/>
                  <a:pt x="115591" y="20147"/>
                  <a:pt x="115831" y="20147"/>
                </a:cubicBezTo>
                <a:close/>
                <a:moveTo>
                  <a:pt x="111002" y="20213"/>
                </a:moveTo>
                <a:cubicBezTo>
                  <a:pt x="111461" y="20213"/>
                  <a:pt x="111701" y="19645"/>
                  <a:pt x="111374" y="19317"/>
                </a:cubicBezTo>
                <a:cubicBezTo>
                  <a:pt x="111046" y="18989"/>
                  <a:pt x="110478" y="19230"/>
                  <a:pt x="110478" y="19689"/>
                </a:cubicBezTo>
                <a:cubicBezTo>
                  <a:pt x="110478" y="19994"/>
                  <a:pt x="110718" y="20213"/>
                  <a:pt x="111002" y="20213"/>
                </a:cubicBezTo>
                <a:close/>
                <a:moveTo>
                  <a:pt x="106173" y="20300"/>
                </a:moveTo>
                <a:cubicBezTo>
                  <a:pt x="106719" y="20300"/>
                  <a:pt x="106982" y="19645"/>
                  <a:pt x="106610" y="19273"/>
                </a:cubicBezTo>
                <a:cubicBezTo>
                  <a:pt x="106217" y="18880"/>
                  <a:pt x="105583" y="19164"/>
                  <a:pt x="105583" y="19689"/>
                </a:cubicBezTo>
                <a:cubicBezTo>
                  <a:pt x="105583" y="20038"/>
                  <a:pt x="105845" y="20300"/>
                  <a:pt x="106173" y="20300"/>
                </a:cubicBezTo>
                <a:close/>
                <a:moveTo>
                  <a:pt x="101344" y="20366"/>
                </a:moveTo>
                <a:cubicBezTo>
                  <a:pt x="101956" y="20366"/>
                  <a:pt x="102240" y="19645"/>
                  <a:pt x="101825" y="19230"/>
                </a:cubicBezTo>
                <a:cubicBezTo>
                  <a:pt x="101410" y="18793"/>
                  <a:pt x="100689" y="19099"/>
                  <a:pt x="100689" y="19689"/>
                </a:cubicBezTo>
                <a:cubicBezTo>
                  <a:pt x="100689" y="20060"/>
                  <a:pt x="100973" y="20366"/>
                  <a:pt x="101344" y="20366"/>
                </a:cubicBezTo>
                <a:close/>
                <a:moveTo>
                  <a:pt x="96515" y="20431"/>
                </a:moveTo>
                <a:cubicBezTo>
                  <a:pt x="97171" y="20431"/>
                  <a:pt x="97498" y="19645"/>
                  <a:pt x="97040" y="19186"/>
                </a:cubicBezTo>
                <a:cubicBezTo>
                  <a:pt x="96581" y="18727"/>
                  <a:pt x="95794" y="19055"/>
                  <a:pt x="95794" y="19689"/>
                </a:cubicBezTo>
                <a:cubicBezTo>
                  <a:pt x="95794" y="20104"/>
                  <a:pt x="96122" y="20431"/>
                  <a:pt x="96515" y="20431"/>
                </a:cubicBezTo>
                <a:close/>
                <a:moveTo>
                  <a:pt x="91708" y="20475"/>
                </a:moveTo>
                <a:cubicBezTo>
                  <a:pt x="92385" y="20475"/>
                  <a:pt x="92735" y="19645"/>
                  <a:pt x="92254" y="19142"/>
                </a:cubicBezTo>
                <a:cubicBezTo>
                  <a:pt x="91752" y="18662"/>
                  <a:pt x="90921" y="19011"/>
                  <a:pt x="90921" y="19689"/>
                </a:cubicBezTo>
                <a:cubicBezTo>
                  <a:pt x="90921" y="20126"/>
                  <a:pt x="91271" y="20475"/>
                  <a:pt x="91708" y="20475"/>
                </a:cubicBezTo>
                <a:close/>
                <a:moveTo>
                  <a:pt x="86879" y="20497"/>
                </a:moveTo>
                <a:cubicBezTo>
                  <a:pt x="87578" y="20497"/>
                  <a:pt x="87950" y="19645"/>
                  <a:pt x="87447" y="19120"/>
                </a:cubicBezTo>
                <a:cubicBezTo>
                  <a:pt x="86944" y="18618"/>
                  <a:pt x="86070" y="18989"/>
                  <a:pt x="86070" y="19689"/>
                </a:cubicBezTo>
                <a:cubicBezTo>
                  <a:pt x="86070" y="20147"/>
                  <a:pt x="86420" y="20497"/>
                  <a:pt x="86879" y="20497"/>
                </a:cubicBezTo>
                <a:close/>
                <a:moveTo>
                  <a:pt x="82050" y="20519"/>
                </a:moveTo>
                <a:cubicBezTo>
                  <a:pt x="82771" y="20519"/>
                  <a:pt x="83142" y="19645"/>
                  <a:pt x="82618" y="19120"/>
                </a:cubicBezTo>
                <a:cubicBezTo>
                  <a:pt x="82115" y="18618"/>
                  <a:pt x="81220" y="18967"/>
                  <a:pt x="81220" y="19710"/>
                </a:cubicBezTo>
                <a:cubicBezTo>
                  <a:pt x="81220" y="20169"/>
                  <a:pt x="81591" y="20519"/>
                  <a:pt x="82050" y="20519"/>
                </a:cubicBezTo>
                <a:close/>
                <a:moveTo>
                  <a:pt x="77221" y="20519"/>
                </a:moveTo>
                <a:cubicBezTo>
                  <a:pt x="77942" y="20519"/>
                  <a:pt x="78313" y="19645"/>
                  <a:pt x="77811" y="19120"/>
                </a:cubicBezTo>
                <a:cubicBezTo>
                  <a:pt x="77286" y="18618"/>
                  <a:pt x="76391" y="18967"/>
                  <a:pt x="76391" y="19710"/>
                </a:cubicBezTo>
                <a:cubicBezTo>
                  <a:pt x="76391" y="20169"/>
                  <a:pt x="76762" y="20519"/>
                  <a:pt x="77221" y="20519"/>
                </a:cubicBezTo>
                <a:close/>
                <a:moveTo>
                  <a:pt x="72392" y="20519"/>
                </a:moveTo>
                <a:cubicBezTo>
                  <a:pt x="73135" y="20519"/>
                  <a:pt x="73484" y="19645"/>
                  <a:pt x="72982" y="19120"/>
                </a:cubicBezTo>
                <a:cubicBezTo>
                  <a:pt x="72457" y="18618"/>
                  <a:pt x="71583" y="18967"/>
                  <a:pt x="71583" y="19710"/>
                </a:cubicBezTo>
                <a:cubicBezTo>
                  <a:pt x="71583" y="20169"/>
                  <a:pt x="71955" y="20519"/>
                  <a:pt x="72392" y="20519"/>
                </a:cubicBezTo>
                <a:close/>
                <a:moveTo>
                  <a:pt x="67563" y="20497"/>
                </a:moveTo>
                <a:cubicBezTo>
                  <a:pt x="68284" y="20497"/>
                  <a:pt x="68655" y="19645"/>
                  <a:pt x="68131" y="19120"/>
                </a:cubicBezTo>
                <a:cubicBezTo>
                  <a:pt x="67628" y="18618"/>
                  <a:pt x="66776" y="18989"/>
                  <a:pt x="66776" y="19689"/>
                </a:cubicBezTo>
                <a:cubicBezTo>
                  <a:pt x="66776" y="20147"/>
                  <a:pt x="67126" y="20497"/>
                  <a:pt x="67563" y="20497"/>
                </a:cubicBezTo>
                <a:close/>
                <a:moveTo>
                  <a:pt x="62734" y="20453"/>
                </a:moveTo>
                <a:cubicBezTo>
                  <a:pt x="63433" y="20453"/>
                  <a:pt x="63761" y="19645"/>
                  <a:pt x="63280" y="19164"/>
                </a:cubicBezTo>
                <a:cubicBezTo>
                  <a:pt x="62799" y="18683"/>
                  <a:pt x="61991" y="19011"/>
                  <a:pt x="61991" y="19689"/>
                </a:cubicBezTo>
                <a:cubicBezTo>
                  <a:pt x="61991" y="20126"/>
                  <a:pt x="62319" y="20453"/>
                  <a:pt x="62734" y="20453"/>
                </a:cubicBezTo>
                <a:close/>
                <a:moveTo>
                  <a:pt x="57927" y="20431"/>
                </a:moveTo>
                <a:cubicBezTo>
                  <a:pt x="58560" y="20431"/>
                  <a:pt x="58888" y="19645"/>
                  <a:pt x="58429" y="19186"/>
                </a:cubicBezTo>
                <a:cubicBezTo>
                  <a:pt x="57970" y="18727"/>
                  <a:pt x="57205" y="19055"/>
                  <a:pt x="57205" y="19689"/>
                </a:cubicBezTo>
                <a:cubicBezTo>
                  <a:pt x="57205" y="20104"/>
                  <a:pt x="57511" y="20410"/>
                  <a:pt x="57927" y="20431"/>
                </a:cubicBezTo>
                <a:close/>
                <a:moveTo>
                  <a:pt x="53098" y="20344"/>
                </a:moveTo>
                <a:cubicBezTo>
                  <a:pt x="53687" y="20344"/>
                  <a:pt x="53972" y="19645"/>
                  <a:pt x="53556" y="19230"/>
                </a:cubicBezTo>
                <a:cubicBezTo>
                  <a:pt x="53141" y="18815"/>
                  <a:pt x="52442" y="19120"/>
                  <a:pt x="52442" y="19689"/>
                </a:cubicBezTo>
                <a:cubicBezTo>
                  <a:pt x="52442" y="20060"/>
                  <a:pt x="52726" y="20344"/>
                  <a:pt x="53098" y="20344"/>
                </a:cubicBezTo>
                <a:close/>
                <a:moveTo>
                  <a:pt x="48268" y="20279"/>
                </a:moveTo>
                <a:cubicBezTo>
                  <a:pt x="48793" y="20279"/>
                  <a:pt x="49055" y="19645"/>
                  <a:pt x="48684" y="19273"/>
                </a:cubicBezTo>
                <a:cubicBezTo>
                  <a:pt x="48312" y="18902"/>
                  <a:pt x="47679" y="19164"/>
                  <a:pt x="47679" y="19689"/>
                </a:cubicBezTo>
                <a:cubicBezTo>
                  <a:pt x="47679" y="20016"/>
                  <a:pt x="47941" y="20279"/>
                  <a:pt x="48268" y="20279"/>
                </a:cubicBezTo>
                <a:close/>
                <a:moveTo>
                  <a:pt x="43439" y="20213"/>
                </a:moveTo>
                <a:cubicBezTo>
                  <a:pt x="43898" y="20213"/>
                  <a:pt x="44139" y="19667"/>
                  <a:pt x="43811" y="19317"/>
                </a:cubicBezTo>
                <a:cubicBezTo>
                  <a:pt x="43483" y="18989"/>
                  <a:pt x="42915" y="19230"/>
                  <a:pt x="42915" y="19689"/>
                </a:cubicBezTo>
                <a:cubicBezTo>
                  <a:pt x="42915" y="19994"/>
                  <a:pt x="43155" y="20213"/>
                  <a:pt x="43439" y="20213"/>
                </a:cubicBezTo>
                <a:close/>
                <a:moveTo>
                  <a:pt x="38610" y="20126"/>
                </a:moveTo>
                <a:cubicBezTo>
                  <a:pt x="39004" y="20126"/>
                  <a:pt x="39200" y="19667"/>
                  <a:pt x="38916" y="19404"/>
                </a:cubicBezTo>
                <a:cubicBezTo>
                  <a:pt x="38654" y="19120"/>
                  <a:pt x="38195" y="19317"/>
                  <a:pt x="38195" y="19689"/>
                </a:cubicBezTo>
                <a:cubicBezTo>
                  <a:pt x="38195" y="19929"/>
                  <a:pt x="38370" y="20126"/>
                  <a:pt x="38610" y="20126"/>
                </a:cubicBezTo>
                <a:close/>
                <a:moveTo>
                  <a:pt x="33781" y="20038"/>
                </a:moveTo>
                <a:cubicBezTo>
                  <a:pt x="34087" y="20038"/>
                  <a:pt x="34240" y="19667"/>
                  <a:pt x="34022" y="19470"/>
                </a:cubicBezTo>
                <a:cubicBezTo>
                  <a:pt x="33825" y="19252"/>
                  <a:pt x="33454" y="19404"/>
                  <a:pt x="33454" y="19689"/>
                </a:cubicBezTo>
                <a:cubicBezTo>
                  <a:pt x="33454" y="19885"/>
                  <a:pt x="33607" y="20038"/>
                  <a:pt x="33781" y="20038"/>
                </a:cubicBezTo>
                <a:close/>
                <a:moveTo>
                  <a:pt x="28974" y="19929"/>
                </a:moveTo>
                <a:cubicBezTo>
                  <a:pt x="29171" y="19929"/>
                  <a:pt x="29280" y="19689"/>
                  <a:pt x="29127" y="19536"/>
                </a:cubicBezTo>
                <a:cubicBezTo>
                  <a:pt x="28974" y="19383"/>
                  <a:pt x="28734" y="19492"/>
                  <a:pt x="28734" y="19689"/>
                </a:cubicBezTo>
                <a:cubicBezTo>
                  <a:pt x="28734" y="19820"/>
                  <a:pt x="28843" y="19929"/>
                  <a:pt x="28974" y="19929"/>
                </a:cubicBezTo>
                <a:close/>
                <a:moveTo>
                  <a:pt x="24145" y="19842"/>
                </a:moveTo>
                <a:cubicBezTo>
                  <a:pt x="24211" y="19842"/>
                  <a:pt x="24276" y="19776"/>
                  <a:pt x="24276" y="19689"/>
                </a:cubicBezTo>
                <a:cubicBezTo>
                  <a:pt x="24276" y="19492"/>
                  <a:pt x="23992" y="19492"/>
                  <a:pt x="23992" y="19689"/>
                </a:cubicBezTo>
                <a:cubicBezTo>
                  <a:pt x="23992" y="19776"/>
                  <a:pt x="24058" y="19842"/>
                  <a:pt x="24145" y="19842"/>
                </a:cubicBezTo>
                <a:close/>
                <a:moveTo>
                  <a:pt x="19316" y="19732"/>
                </a:moveTo>
                <a:cubicBezTo>
                  <a:pt x="19338" y="19732"/>
                  <a:pt x="19360" y="19710"/>
                  <a:pt x="19360" y="19689"/>
                </a:cubicBezTo>
                <a:cubicBezTo>
                  <a:pt x="19360" y="19667"/>
                  <a:pt x="19338" y="19667"/>
                  <a:pt x="19316" y="19667"/>
                </a:cubicBezTo>
                <a:cubicBezTo>
                  <a:pt x="19294" y="19667"/>
                  <a:pt x="19272" y="19667"/>
                  <a:pt x="19272" y="19689"/>
                </a:cubicBezTo>
                <a:cubicBezTo>
                  <a:pt x="19272" y="19710"/>
                  <a:pt x="19294" y="19732"/>
                  <a:pt x="19316" y="19732"/>
                </a:cubicBezTo>
                <a:close/>
                <a:moveTo>
                  <a:pt x="130297" y="14925"/>
                </a:moveTo>
                <a:cubicBezTo>
                  <a:pt x="130340" y="14925"/>
                  <a:pt x="130362" y="14903"/>
                  <a:pt x="130362" y="14881"/>
                </a:cubicBezTo>
                <a:cubicBezTo>
                  <a:pt x="130362" y="14838"/>
                  <a:pt x="130340" y="14816"/>
                  <a:pt x="130297" y="14816"/>
                </a:cubicBezTo>
                <a:cubicBezTo>
                  <a:pt x="130231" y="14794"/>
                  <a:pt x="130231" y="14947"/>
                  <a:pt x="130297" y="14925"/>
                </a:cubicBezTo>
                <a:close/>
                <a:moveTo>
                  <a:pt x="125467" y="15012"/>
                </a:moveTo>
                <a:cubicBezTo>
                  <a:pt x="125555" y="15012"/>
                  <a:pt x="125620" y="14947"/>
                  <a:pt x="125620" y="14881"/>
                </a:cubicBezTo>
                <a:cubicBezTo>
                  <a:pt x="125620" y="14794"/>
                  <a:pt x="125555" y="14728"/>
                  <a:pt x="125467" y="14728"/>
                </a:cubicBezTo>
                <a:cubicBezTo>
                  <a:pt x="125402" y="14728"/>
                  <a:pt x="125336" y="14794"/>
                  <a:pt x="125336" y="14881"/>
                </a:cubicBezTo>
                <a:cubicBezTo>
                  <a:pt x="125336" y="14947"/>
                  <a:pt x="125402" y="15012"/>
                  <a:pt x="125467" y="15012"/>
                </a:cubicBezTo>
                <a:close/>
                <a:moveTo>
                  <a:pt x="120660" y="15122"/>
                </a:moveTo>
                <a:cubicBezTo>
                  <a:pt x="120879" y="15122"/>
                  <a:pt x="120988" y="14859"/>
                  <a:pt x="120835" y="14707"/>
                </a:cubicBezTo>
                <a:cubicBezTo>
                  <a:pt x="120682" y="14554"/>
                  <a:pt x="120420" y="14663"/>
                  <a:pt x="120420" y="14881"/>
                </a:cubicBezTo>
                <a:cubicBezTo>
                  <a:pt x="120420" y="15012"/>
                  <a:pt x="120529" y="15122"/>
                  <a:pt x="120660" y="15122"/>
                </a:cubicBezTo>
                <a:close/>
                <a:moveTo>
                  <a:pt x="115831" y="15187"/>
                </a:moveTo>
                <a:cubicBezTo>
                  <a:pt x="116115" y="15187"/>
                  <a:pt x="116268" y="14838"/>
                  <a:pt x="116050" y="14641"/>
                </a:cubicBezTo>
                <a:cubicBezTo>
                  <a:pt x="115853" y="14444"/>
                  <a:pt x="115504" y="14575"/>
                  <a:pt x="115504" y="14881"/>
                </a:cubicBezTo>
                <a:cubicBezTo>
                  <a:pt x="115504" y="15056"/>
                  <a:pt x="115656" y="15187"/>
                  <a:pt x="115831" y="15187"/>
                </a:cubicBezTo>
                <a:close/>
                <a:moveTo>
                  <a:pt x="111002" y="15275"/>
                </a:moveTo>
                <a:cubicBezTo>
                  <a:pt x="111352" y="15275"/>
                  <a:pt x="111549" y="14838"/>
                  <a:pt x="111286" y="14597"/>
                </a:cubicBezTo>
                <a:cubicBezTo>
                  <a:pt x="111024" y="14335"/>
                  <a:pt x="110609" y="14510"/>
                  <a:pt x="110609" y="14881"/>
                </a:cubicBezTo>
                <a:cubicBezTo>
                  <a:pt x="110609" y="15100"/>
                  <a:pt x="110784" y="15275"/>
                  <a:pt x="111002" y="15275"/>
                </a:cubicBezTo>
                <a:close/>
                <a:moveTo>
                  <a:pt x="106173" y="15362"/>
                </a:moveTo>
                <a:cubicBezTo>
                  <a:pt x="106610" y="15362"/>
                  <a:pt x="106829" y="14838"/>
                  <a:pt x="106523" y="14532"/>
                </a:cubicBezTo>
                <a:cubicBezTo>
                  <a:pt x="106217" y="14226"/>
                  <a:pt x="105692" y="14444"/>
                  <a:pt x="105692" y="14881"/>
                </a:cubicBezTo>
                <a:cubicBezTo>
                  <a:pt x="105692" y="15144"/>
                  <a:pt x="105911" y="15362"/>
                  <a:pt x="106173" y="15362"/>
                </a:cubicBezTo>
                <a:close/>
                <a:moveTo>
                  <a:pt x="101344" y="15406"/>
                </a:moveTo>
                <a:cubicBezTo>
                  <a:pt x="101847" y="15406"/>
                  <a:pt x="102087" y="14816"/>
                  <a:pt x="101737" y="14466"/>
                </a:cubicBezTo>
                <a:cubicBezTo>
                  <a:pt x="101388" y="14138"/>
                  <a:pt x="100798" y="14379"/>
                  <a:pt x="100798" y="14859"/>
                </a:cubicBezTo>
                <a:cubicBezTo>
                  <a:pt x="100798" y="15165"/>
                  <a:pt x="101038" y="15406"/>
                  <a:pt x="101344" y="15406"/>
                </a:cubicBezTo>
                <a:close/>
                <a:moveTo>
                  <a:pt x="96537" y="15471"/>
                </a:moveTo>
                <a:cubicBezTo>
                  <a:pt x="97061" y="15471"/>
                  <a:pt x="97324" y="14838"/>
                  <a:pt x="96952" y="14466"/>
                </a:cubicBezTo>
                <a:cubicBezTo>
                  <a:pt x="96581" y="14095"/>
                  <a:pt x="95947" y="14357"/>
                  <a:pt x="95947" y="14881"/>
                </a:cubicBezTo>
                <a:cubicBezTo>
                  <a:pt x="95925" y="15209"/>
                  <a:pt x="96209" y="15471"/>
                  <a:pt x="96537" y="15471"/>
                </a:cubicBezTo>
                <a:close/>
                <a:moveTo>
                  <a:pt x="91708" y="15515"/>
                </a:moveTo>
                <a:cubicBezTo>
                  <a:pt x="92254" y="15493"/>
                  <a:pt x="92538" y="14838"/>
                  <a:pt x="92145" y="14422"/>
                </a:cubicBezTo>
                <a:cubicBezTo>
                  <a:pt x="91752" y="14029"/>
                  <a:pt x="91074" y="14313"/>
                  <a:pt x="91074" y="14881"/>
                </a:cubicBezTo>
                <a:cubicBezTo>
                  <a:pt x="91074" y="15231"/>
                  <a:pt x="91358" y="15515"/>
                  <a:pt x="91708" y="15515"/>
                </a:cubicBezTo>
                <a:close/>
                <a:moveTo>
                  <a:pt x="86879" y="15537"/>
                </a:moveTo>
                <a:cubicBezTo>
                  <a:pt x="87469" y="15537"/>
                  <a:pt x="87775" y="14816"/>
                  <a:pt x="87360" y="14401"/>
                </a:cubicBezTo>
                <a:cubicBezTo>
                  <a:pt x="86923" y="13964"/>
                  <a:pt x="86202" y="14270"/>
                  <a:pt x="86202" y="14881"/>
                </a:cubicBezTo>
                <a:cubicBezTo>
                  <a:pt x="86202" y="15253"/>
                  <a:pt x="86507" y="15537"/>
                  <a:pt x="86879" y="15537"/>
                </a:cubicBezTo>
                <a:close/>
                <a:moveTo>
                  <a:pt x="82050" y="15537"/>
                </a:moveTo>
                <a:cubicBezTo>
                  <a:pt x="82662" y="15537"/>
                  <a:pt x="82968" y="14816"/>
                  <a:pt x="82531" y="14379"/>
                </a:cubicBezTo>
                <a:cubicBezTo>
                  <a:pt x="82094" y="13942"/>
                  <a:pt x="81373" y="14248"/>
                  <a:pt x="81373" y="14859"/>
                </a:cubicBezTo>
                <a:cubicBezTo>
                  <a:pt x="81373" y="15231"/>
                  <a:pt x="81678" y="15537"/>
                  <a:pt x="82050" y="15537"/>
                </a:cubicBezTo>
                <a:close/>
                <a:moveTo>
                  <a:pt x="77221" y="15537"/>
                </a:moveTo>
                <a:cubicBezTo>
                  <a:pt x="77833" y="15537"/>
                  <a:pt x="78139" y="14816"/>
                  <a:pt x="77702" y="14379"/>
                </a:cubicBezTo>
                <a:cubicBezTo>
                  <a:pt x="77286" y="13942"/>
                  <a:pt x="76543" y="14248"/>
                  <a:pt x="76543" y="14859"/>
                </a:cubicBezTo>
                <a:cubicBezTo>
                  <a:pt x="76543" y="15231"/>
                  <a:pt x="76849" y="15537"/>
                  <a:pt x="77221" y="15537"/>
                </a:cubicBezTo>
                <a:close/>
                <a:moveTo>
                  <a:pt x="72392" y="15537"/>
                </a:moveTo>
                <a:cubicBezTo>
                  <a:pt x="73004" y="15537"/>
                  <a:pt x="73310" y="14816"/>
                  <a:pt x="72873" y="14379"/>
                </a:cubicBezTo>
                <a:cubicBezTo>
                  <a:pt x="72457" y="13942"/>
                  <a:pt x="71714" y="14248"/>
                  <a:pt x="71714" y="14859"/>
                </a:cubicBezTo>
                <a:cubicBezTo>
                  <a:pt x="71714" y="15231"/>
                  <a:pt x="72020" y="15537"/>
                  <a:pt x="72392" y="15537"/>
                </a:cubicBezTo>
                <a:close/>
                <a:moveTo>
                  <a:pt x="67563" y="15515"/>
                </a:moveTo>
                <a:cubicBezTo>
                  <a:pt x="68153" y="15515"/>
                  <a:pt x="68437" y="14816"/>
                  <a:pt x="68044" y="14401"/>
                </a:cubicBezTo>
                <a:cubicBezTo>
                  <a:pt x="67628" y="13985"/>
                  <a:pt x="66907" y="14270"/>
                  <a:pt x="66907" y="14859"/>
                </a:cubicBezTo>
                <a:cubicBezTo>
                  <a:pt x="66907" y="15231"/>
                  <a:pt x="67213" y="15515"/>
                  <a:pt x="67563" y="15515"/>
                </a:cubicBezTo>
                <a:close/>
                <a:moveTo>
                  <a:pt x="62734" y="15493"/>
                </a:moveTo>
                <a:cubicBezTo>
                  <a:pt x="63302" y="15493"/>
                  <a:pt x="63586" y="14816"/>
                  <a:pt x="63193" y="14422"/>
                </a:cubicBezTo>
                <a:cubicBezTo>
                  <a:pt x="62799" y="14029"/>
                  <a:pt x="62122" y="14291"/>
                  <a:pt x="62122" y="14859"/>
                </a:cubicBezTo>
                <a:cubicBezTo>
                  <a:pt x="62122" y="15209"/>
                  <a:pt x="62406" y="15493"/>
                  <a:pt x="62734" y="15493"/>
                </a:cubicBezTo>
                <a:close/>
                <a:moveTo>
                  <a:pt x="57927" y="15471"/>
                </a:moveTo>
                <a:cubicBezTo>
                  <a:pt x="58451" y="15471"/>
                  <a:pt x="58713" y="14838"/>
                  <a:pt x="58342" y="14466"/>
                </a:cubicBezTo>
                <a:cubicBezTo>
                  <a:pt x="57970" y="14095"/>
                  <a:pt x="57337" y="14357"/>
                  <a:pt x="57337" y="14881"/>
                </a:cubicBezTo>
                <a:cubicBezTo>
                  <a:pt x="57337" y="15209"/>
                  <a:pt x="57599" y="15471"/>
                  <a:pt x="57927" y="15471"/>
                </a:cubicBezTo>
                <a:close/>
                <a:moveTo>
                  <a:pt x="53098" y="15406"/>
                </a:moveTo>
                <a:cubicBezTo>
                  <a:pt x="53578" y="15406"/>
                  <a:pt x="53819" y="14816"/>
                  <a:pt x="53491" y="14488"/>
                </a:cubicBezTo>
                <a:cubicBezTo>
                  <a:pt x="53141" y="14138"/>
                  <a:pt x="52551" y="14379"/>
                  <a:pt x="52551" y="14859"/>
                </a:cubicBezTo>
                <a:cubicBezTo>
                  <a:pt x="52551" y="15165"/>
                  <a:pt x="52792" y="15406"/>
                  <a:pt x="53098" y="15406"/>
                </a:cubicBezTo>
                <a:close/>
                <a:moveTo>
                  <a:pt x="48268" y="15340"/>
                </a:moveTo>
                <a:cubicBezTo>
                  <a:pt x="48684" y="15340"/>
                  <a:pt x="48902" y="14838"/>
                  <a:pt x="48596" y="14532"/>
                </a:cubicBezTo>
                <a:cubicBezTo>
                  <a:pt x="48312" y="14248"/>
                  <a:pt x="47810" y="14444"/>
                  <a:pt x="47810" y="14881"/>
                </a:cubicBezTo>
                <a:cubicBezTo>
                  <a:pt x="47788" y="15144"/>
                  <a:pt x="48006" y="15340"/>
                  <a:pt x="48268" y="15340"/>
                </a:cubicBezTo>
                <a:close/>
                <a:moveTo>
                  <a:pt x="43439" y="15275"/>
                </a:moveTo>
                <a:cubicBezTo>
                  <a:pt x="43789" y="15275"/>
                  <a:pt x="43986" y="14838"/>
                  <a:pt x="43724" y="14597"/>
                </a:cubicBezTo>
                <a:cubicBezTo>
                  <a:pt x="43483" y="14335"/>
                  <a:pt x="43046" y="14510"/>
                  <a:pt x="43046" y="14881"/>
                </a:cubicBezTo>
                <a:cubicBezTo>
                  <a:pt x="43046" y="15100"/>
                  <a:pt x="43221" y="15275"/>
                  <a:pt x="43439" y="15275"/>
                </a:cubicBezTo>
                <a:close/>
                <a:moveTo>
                  <a:pt x="38610" y="15187"/>
                </a:moveTo>
                <a:cubicBezTo>
                  <a:pt x="38894" y="15187"/>
                  <a:pt x="39047" y="14838"/>
                  <a:pt x="38851" y="14641"/>
                </a:cubicBezTo>
                <a:cubicBezTo>
                  <a:pt x="38654" y="14444"/>
                  <a:pt x="38305" y="14575"/>
                  <a:pt x="38305" y="14859"/>
                </a:cubicBezTo>
                <a:cubicBezTo>
                  <a:pt x="38305" y="15034"/>
                  <a:pt x="38436" y="15187"/>
                  <a:pt x="38610" y="15187"/>
                </a:cubicBezTo>
                <a:close/>
                <a:moveTo>
                  <a:pt x="33803" y="15100"/>
                </a:moveTo>
                <a:cubicBezTo>
                  <a:pt x="33912" y="15100"/>
                  <a:pt x="34022" y="14991"/>
                  <a:pt x="34022" y="14859"/>
                </a:cubicBezTo>
                <a:cubicBezTo>
                  <a:pt x="34000" y="14597"/>
                  <a:pt x="33585" y="14597"/>
                  <a:pt x="33563" y="14859"/>
                </a:cubicBezTo>
                <a:cubicBezTo>
                  <a:pt x="33563" y="14991"/>
                  <a:pt x="33672" y="15100"/>
                  <a:pt x="33803" y="15100"/>
                </a:cubicBezTo>
                <a:close/>
                <a:moveTo>
                  <a:pt x="28974" y="15012"/>
                </a:moveTo>
                <a:cubicBezTo>
                  <a:pt x="29040" y="15012"/>
                  <a:pt x="29105" y="14947"/>
                  <a:pt x="29105" y="14859"/>
                </a:cubicBezTo>
                <a:cubicBezTo>
                  <a:pt x="29105" y="14663"/>
                  <a:pt x="28821" y="14663"/>
                  <a:pt x="28821" y="14859"/>
                </a:cubicBezTo>
                <a:cubicBezTo>
                  <a:pt x="28821" y="14947"/>
                  <a:pt x="28887" y="15012"/>
                  <a:pt x="28974" y="15012"/>
                </a:cubicBezTo>
                <a:close/>
                <a:moveTo>
                  <a:pt x="24145" y="14925"/>
                </a:moveTo>
                <a:cubicBezTo>
                  <a:pt x="24211" y="14947"/>
                  <a:pt x="24211" y="14794"/>
                  <a:pt x="24145" y="14816"/>
                </a:cubicBezTo>
                <a:cubicBezTo>
                  <a:pt x="24080" y="14794"/>
                  <a:pt x="24080" y="14947"/>
                  <a:pt x="24145" y="14925"/>
                </a:cubicBezTo>
                <a:close/>
                <a:moveTo>
                  <a:pt x="125467" y="10074"/>
                </a:moveTo>
                <a:cubicBezTo>
                  <a:pt x="125489" y="10074"/>
                  <a:pt x="125511" y="10074"/>
                  <a:pt x="125511" y="10052"/>
                </a:cubicBezTo>
                <a:cubicBezTo>
                  <a:pt x="125511" y="10030"/>
                  <a:pt x="125489" y="10009"/>
                  <a:pt x="125467" y="10009"/>
                </a:cubicBezTo>
                <a:cubicBezTo>
                  <a:pt x="125446" y="10009"/>
                  <a:pt x="125424" y="10030"/>
                  <a:pt x="125446" y="10052"/>
                </a:cubicBezTo>
                <a:cubicBezTo>
                  <a:pt x="125446" y="10074"/>
                  <a:pt x="125446" y="10074"/>
                  <a:pt x="125467" y="10074"/>
                </a:cubicBezTo>
                <a:close/>
                <a:moveTo>
                  <a:pt x="120638" y="10183"/>
                </a:moveTo>
                <a:cubicBezTo>
                  <a:pt x="120857" y="10183"/>
                  <a:pt x="120507" y="9834"/>
                  <a:pt x="120507" y="10052"/>
                </a:cubicBezTo>
                <a:cubicBezTo>
                  <a:pt x="120507" y="10118"/>
                  <a:pt x="120573" y="10183"/>
                  <a:pt x="120638" y="10183"/>
                </a:cubicBezTo>
                <a:close/>
                <a:moveTo>
                  <a:pt x="115831" y="10271"/>
                </a:moveTo>
                <a:cubicBezTo>
                  <a:pt x="115941" y="10271"/>
                  <a:pt x="116050" y="10183"/>
                  <a:pt x="116050" y="10052"/>
                </a:cubicBezTo>
                <a:cubicBezTo>
                  <a:pt x="116050" y="9877"/>
                  <a:pt x="115809" y="9768"/>
                  <a:pt x="115678" y="9899"/>
                </a:cubicBezTo>
                <a:cubicBezTo>
                  <a:pt x="115547" y="10052"/>
                  <a:pt x="115635" y="10271"/>
                  <a:pt x="115831" y="10271"/>
                </a:cubicBezTo>
                <a:close/>
                <a:moveTo>
                  <a:pt x="111002" y="10336"/>
                </a:moveTo>
                <a:cubicBezTo>
                  <a:pt x="111243" y="10336"/>
                  <a:pt x="111374" y="10052"/>
                  <a:pt x="111199" y="9877"/>
                </a:cubicBezTo>
                <a:cubicBezTo>
                  <a:pt x="111024" y="9703"/>
                  <a:pt x="110740" y="9812"/>
                  <a:pt x="110740" y="10074"/>
                </a:cubicBezTo>
                <a:cubicBezTo>
                  <a:pt x="110740" y="10227"/>
                  <a:pt x="110849" y="10336"/>
                  <a:pt x="111002" y="10336"/>
                </a:cubicBezTo>
                <a:close/>
                <a:moveTo>
                  <a:pt x="106173" y="10402"/>
                </a:moveTo>
                <a:cubicBezTo>
                  <a:pt x="106479" y="10402"/>
                  <a:pt x="106654" y="10030"/>
                  <a:pt x="106435" y="9812"/>
                </a:cubicBezTo>
                <a:cubicBezTo>
                  <a:pt x="106195" y="9593"/>
                  <a:pt x="105824" y="9746"/>
                  <a:pt x="105824" y="10052"/>
                </a:cubicBezTo>
                <a:cubicBezTo>
                  <a:pt x="105824" y="10249"/>
                  <a:pt x="105977" y="10402"/>
                  <a:pt x="106173" y="10402"/>
                </a:cubicBezTo>
                <a:close/>
                <a:moveTo>
                  <a:pt x="101344" y="10467"/>
                </a:moveTo>
                <a:cubicBezTo>
                  <a:pt x="101716" y="10489"/>
                  <a:pt x="101912" y="10052"/>
                  <a:pt x="101672" y="9768"/>
                </a:cubicBezTo>
                <a:cubicBezTo>
                  <a:pt x="101410" y="9506"/>
                  <a:pt x="100951" y="9681"/>
                  <a:pt x="100951" y="10052"/>
                </a:cubicBezTo>
                <a:cubicBezTo>
                  <a:pt x="100951" y="10271"/>
                  <a:pt x="101126" y="10467"/>
                  <a:pt x="101366" y="10467"/>
                </a:cubicBezTo>
                <a:close/>
                <a:moveTo>
                  <a:pt x="96537" y="10511"/>
                </a:moveTo>
                <a:cubicBezTo>
                  <a:pt x="96930" y="10511"/>
                  <a:pt x="97127" y="10030"/>
                  <a:pt x="96843" y="9725"/>
                </a:cubicBezTo>
                <a:cubicBezTo>
                  <a:pt x="96559" y="9440"/>
                  <a:pt x="96078" y="9659"/>
                  <a:pt x="96078" y="10052"/>
                </a:cubicBezTo>
                <a:cubicBezTo>
                  <a:pt x="96078" y="10315"/>
                  <a:pt x="96275" y="10511"/>
                  <a:pt x="96537" y="10511"/>
                </a:cubicBezTo>
                <a:close/>
                <a:moveTo>
                  <a:pt x="91708" y="10555"/>
                </a:moveTo>
                <a:cubicBezTo>
                  <a:pt x="92145" y="10555"/>
                  <a:pt x="92363" y="10009"/>
                  <a:pt x="92036" y="9703"/>
                </a:cubicBezTo>
                <a:cubicBezTo>
                  <a:pt x="91730" y="9397"/>
                  <a:pt x="91205" y="9615"/>
                  <a:pt x="91205" y="10052"/>
                </a:cubicBezTo>
                <a:cubicBezTo>
                  <a:pt x="91205" y="10336"/>
                  <a:pt x="91424" y="10555"/>
                  <a:pt x="91708" y="10555"/>
                </a:cubicBezTo>
                <a:close/>
                <a:moveTo>
                  <a:pt x="86879" y="10577"/>
                </a:moveTo>
                <a:cubicBezTo>
                  <a:pt x="87338" y="10577"/>
                  <a:pt x="87578" y="10009"/>
                  <a:pt x="87250" y="9681"/>
                </a:cubicBezTo>
                <a:cubicBezTo>
                  <a:pt x="86923" y="9353"/>
                  <a:pt x="86354" y="9593"/>
                  <a:pt x="86354" y="10052"/>
                </a:cubicBezTo>
                <a:cubicBezTo>
                  <a:pt x="86354" y="10336"/>
                  <a:pt x="86595" y="10577"/>
                  <a:pt x="86879" y="10577"/>
                </a:cubicBezTo>
                <a:close/>
                <a:moveTo>
                  <a:pt x="82050" y="10599"/>
                </a:moveTo>
                <a:cubicBezTo>
                  <a:pt x="82531" y="10599"/>
                  <a:pt x="82771" y="10009"/>
                  <a:pt x="82443" y="9659"/>
                </a:cubicBezTo>
                <a:cubicBezTo>
                  <a:pt x="82094" y="9331"/>
                  <a:pt x="81504" y="9572"/>
                  <a:pt x="81504" y="10052"/>
                </a:cubicBezTo>
                <a:cubicBezTo>
                  <a:pt x="81504" y="10358"/>
                  <a:pt x="81744" y="10599"/>
                  <a:pt x="82050" y="10599"/>
                </a:cubicBezTo>
                <a:close/>
                <a:moveTo>
                  <a:pt x="77221" y="10599"/>
                </a:moveTo>
                <a:cubicBezTo>
                  <a:pt x="77702" y="10599"/>
                  <a:pt x="77942" y="10009"/>
                  <a:pt x="77614" y="9659"/>
                </a:cubicBezTo>
                <a:cubicBezTo>
                  <a:pt x="77265" y="9331"/>
                  <a:pt x="76675" y="9572"/>
                  <a:pt x="76675" y="10052"/>
                </a:cubicBezTo>
                <a:cubicBezTo>
                  <a:pt x="76675" y="10358"/>
                  <a:pt x="76915" y="10599"/>
                  <a:pt x="77221" y="10599"/>
                </a:cubicBezTo>
                <a:close/>
                <a:moveTo>
                  <a:pt x="72392" y="10599"/>
                </a:moveTo>
                <a:cubicBezTo>
                  <a:pt x="72894" y="10599"/>
                  <a:pt x="73135" y="10009"/>
                  <a:pt x="72785" y="9659"/>
                </a:cubicBezTo>
                <a:cubicBezTo>
                  <a:pt x="72436" y="9331"/>
                  <a:pt x="71846" y="9572"/>
                  <a:pt x="71846" y="10052"/>
                </a:cubicBezTo>
                <a:cubicBezTo>
                  <a:pt x="71846" y="10358"/>
                  <a:pt x="72086" y="10599"/>
                  <a:pt x="72392" y="10599"/>
                </a:cubicBezTo>
                <a:close/>
                <a:moveTo>
                  <a:pt x="67563" y="10577"/>
                </a:moveTo>
                <a:cubicBezTo>
                  <a:pt x="68044" y="10577"/>
                  <a:pt x="68262" y="10030"/>
                  <a:pt x="67934" y="9703"/>
                </a:cubicBezTo>
                <a:cubicBezTo>
                  <a:pt x="67606" y="9375"/>
                  <a:pt x="67038" y="9593"/>
                  <a:pt x="67038" y="10074"/>
                </a:cubicBezTo>
                <a:cubicBezTo>
                  <a:pt x="67060" y="10358"/>
                  <a:pt x="67279" y="10577"/>
                  <a:pt x="67563" y="10577"/>
                </a:cubicBezTo>
                <a:close/>
                <a:moveTo>
                  <a:pt x="62756" y="10555"/>
                </a:moveTo>
                <a:cubicBezTo>
                  <a:pt x="63193" y="10555"/>
                  <a:pt x="63411" y="10009"/>
                  <a:pt x="63083" y="9703"/>
                </a:cubicBezTo>
                <a:cubicBezTo>
                  <a:pt x="62777" y="9397"/>
                  <a:pt x="62253" y="9615"/>
                  <a:pt x="62253" y="10052"/>
                </a:cubicBezTo>
                <a:cubicBezTo>
                  <a:pt x="62253" y="10315"/>
                  <a:pt x="62472" y="10555"/>
                  <a:pt x="62756" y="10555"/>
                </a:cubicBezTo>
                <a:close/>
                <a:moveTo>
                  <a:pt x="57927" y="10511"/>
                </a:moveTo>
                <a:cubicBezTo>
                  <a:pt x="58320" y="10511"/>
                  <a:pt x="58538" y="10009"/>
                  <a:pt x="58254" y="9725"/>
                </a:cubicBezTo>
                <a:cubicBezTo>
                  <a:pt x="57948" y="9440"/>
                  <a:pt x="57468" y="9637"/>
                  <a:pt x="57468" y="10052"/>
                </a:cubicBezTo>
                <a:cubicBezTo>
                  <a:pt x="57468" y="10293"/>
                  <a:pt x="57664" y="10511"/>
                  <a:pt x="57927" y="10511"/>
                </a:cubicBezTo>
                <a:close/>
                <a:moveTo>
                  <a:pt x="53098" y="10446"/>
                </a:moveTo>
                <a:cubicBezTo>
                  <a:pt x="53578" y="10402"/>
                  <a:pt x="53578" y="9681"/>
                  <a:pt x="53098" y="9659"/>
                </a:cubicBezTo>
                <a:cubicBezTo>
                  <a:pt x="52508" y="9593"/>
                  <a:pt x="52508" y="10489"/>
                  <a:pt x="53098" y="10446"/>
                </a:cubicBezTo>
                <a:close/>
                <a:moveTo>
                  <a:pt x="48268" y="10402"/>
                </a:moveTo>
                <a:cubicBezTo>
                  <a:pt x="48574" y="10402"/>
                  <a:pt x="48749" y="10030"/>
                  <a:pt x="48509" y="9812"/>
                </a:cubicBezTo>
                <a:cubicBezTo>
                  <a:pt x="48290" y="9572"/>
                  <a:pt x="47919" y="9746"/>
                  <a:pt x="47919" y="10052"/>
                </a:cubicBezTo>
                <a:cubicBezTo>
                  <a:pt x="47919" y="10249"/>
                  <a:pt x="48072" y="10402"/>
                  <a:pt x="48268" y="10402"/>
                </a:cubicBezTo>
                <a:close/>
                <a:moveTo>
                  <a:pt x="43439" y="10336"/>
                </a:moveTo>
                <a:cubicBezTo>
                  <a:pt x="43680" y="10336"/>
                  <a:pt x="43811" y="10030"/>
                  <a:pt x="43636" y="9856"/>
                </a:cubicBezTo>
                <a:cubicBezTo>
                  <a:pt x="43461" y="9703"/>
                  <a:pt x="43177" y="9812"/>
                  <a:pt x="43177" y="10052"/>
                </a:cubicBezTo>
                <a:cubicBezTo>
                  <a:pt x="43177" y="10205"/>
                  <a:pt x="43287" y="10336"/>
                  <a:pt x="43439" y="10336"/>
                </a:cubicBezTo>
                <a:close/>
                <a:moveTo>
                  <a:pt x="38610" y="10249"/>
                </a:moveTo>
                <a:cubicBezTo>
                  <a:pt x="38807" y="10249"/>
                  <a:pt x="38894" y="10030"/>
                  <a:pt x="38763" y="9899"/>
                </a:cubicBezTo>
                <a:cubicBezTo>
                  <a:pt x="38632" y="9768"/>
                  <a:pt x="38414" y="9877"/>
                  <a:pt x="38414" y="10052"/>
                </a:cubicBezTo>
                <a:cubicBezTo>
                  <a:pt x="38414" y="10162"/>
                  <a:pt x="38501" y="10249"/>
                  <a:pt x="38610" y="10249"/>
                </a:cubicBezTo>
                <a:close/>
                <a:moveTo>
                  <a:pt x="33781" y="10162"/>
                </a:moveTo>
                <a:cubicBezTo>
                  <a:pt x="33869" y="10162"/>
                  <a:pt x="33912" y="10118"/>
                  <a:pt x="33912" y="10052"/>
                </a:cubicBezTo>
                <a:cubicBezTo>
                  <a:pt x="33891" y="9921"/>
                  <a:pt x="33694" y="9921"/>
                  <a:pt x="33672" y="10052"/>
                </a:cubicBezTo>
                <a:cubicBezTo>
                  <a:pt x="33672" y="10118"/>
                  <a:pt x="33716" y="10183"/>
                  <a:pt x="33781" y="10162"/>
                </a:cubicBezTo>
                <a:close/>
                <a:moveTo>
                  <a:pt x="28974" y="10096"/>
                </a:moveTo>
                <a:cubicBezTo>
                  <a:pt x="28996" y="10096"/>
                  <a:pt x="28996" y="10074"/>
                  <a:pt x="28996" y="10052"/>
                </a:cubicBezTo>
                <a:cubicBezTo>
                  <a:pt x="28996" y="10009"/>
                  <a:pt x="28931" y="10009"/>
                  <a:pt x="28931" y="10052"/>
                </a:cubicBezTo>
                <a:cubicBezTo>
                  <a:pt x="28931" y="10074"/>
                  <a:pt x="28952" y="10096"/>
                  <a:pt x="28974" y="10096"/>
                </a:cubicBezTo>
                <a:close/>
                <a:moveTo>
                  <a:pt x="120660" y="5245"/>
                </a:moveTo>
                <a:cubicBezTo>
                  <a:pt x="120660" y="5245"/>
                  <a:pt x="120682" y="5245"/>
                  <a:pt x="120682" y="5223"/>
                </a:cubicBezTo>
                <a:cubicBezTo>
                  <a:pt x="120682" y="5201"/>
                  <a:pt x="120660" y="5201"/>
                  <a:pt x="120660" y="5201"/>
                </a:cubicBezTo>
                <a:cubicBezTo>
                  <a:pt x="120638" y="5201"/>
                  <a:pt x="120638" y="5201"/>
                  <a:pt x="120638" y="5223"/>
                </a:cubicBezTo>
                <a:cubicBezTo>
                  <a:pt x="120617" y="5245"/>
                  <a:pt x="120638" y="5245"/>
                  <a:pt x="120660" y="5245"/>
                </a:cubicBezTo>
                <a:close/>
                <a:moveTo>
                  <a:pt x="115831" y="5311"/>
                </a:moveTo>
                <a:cubicBezTo>
                  <a:pt x="115962" y="5311"/>
                  <a:pt x="115962" y="5136"/>
                  <a:pt x="115831" y="5136"/>
                </a:cubicBezTo>
                <a:cubicBezTo>
                  <a:pt x="115700" y="5136"/>
                  <a:pt x="115700" y="5311"/>
                  <a:pt x="115831" y="5311"/>
                </a:cubicBezTo>
                <a:close/>
                <a:moveTo>
                  <a:pt x="111002" y="5398"/>
                </a:moveTo>
                <a:cubicBezTo>
                  <a:pt x="111090" y="5398"/>
                  <a:pt x="111155" y="5311"/>
                  <a:pt x="111155" y="5223"/>
                </a:cubicBezTo>
                <a:cubicBezTo>
                  <a:pt x="111155" y="5136"/>
                  <a:pt x="111090" y="5070"/>
                  <a:pt x="111002" y="5070"/>
                </a:cubicBezTo>
                <a:cubicBezTo>
                  <a:pt x="110915" y="5070"/>
                  <a:pt x="110849" y="5136"/>
                  <a:pt x="110849" y="5223"/>
                </a:cubicBezTo>
                <a:cubicBezTo>
                  <a:pt x="110849" y="5311"/>
                  <a:pt x="110915" y="5398"/>
                  <a:pt x="111002" y="5398"/>
                </a:cubicBezTo>
                <a:close/>
                <a:moveTo>
                  <a:pt x="106173" y="5442"/>
                </a:moveTo>
                <a:cubicBezTo>
                  <a:pt x="106304" y="5464"/>
                  <a:pt x="106392" y="5354"/>
                  <a:pt x="106392" y="5223"/>
                </a:cubicBezTo>
                <a:cubicBezTo>
                  <a:pt x="106392" y="4917"/>
                  <a:pt x="105955" y="4917"/>
                  <a:pt x="105955" y="5223"/>
                </a:cubicBezTo>
                <a:cubicBezTo>
                  <a:pt x="105955" y="5354"/>
                  <a:pt x="106042" y="5464"/>
                  <a:pt x="106173" y="5442"/>
                </a:cubicBezTo>
                <a:close/>
                <a:moveTo>
                  <a:pt x="101344" y="5507"/>
                </a:moveTo>
                <a:cubicBezTo>
                  <a:pt x="101585" y="5507"/>
                  <a:pt x="101716" y="5223"/>
                  <a:pt x="101541" y="5048"/>
                </a:cubicBezTo>
                <a:cubicBezTo>
                  <a:pt x="101366" y="4874"/>
                  <a:pt x="101082" y="4983"/>
                  <a:pt x="101082" y="5245"/>
                </a:cubicBezTo>
                <a:cubicBezTo>
                  <a:pt x="101082" y="5376"/>
                  <a:pt x="101191" y="5507"/>
                  <a:pt x="101344" y="5507"/>
                </a:cubicBezTo>
                <a:close/>
                <a:moveTo>
                  <a:pt x="96515" y="5551"/>
                </a:moveTo>
                <a:cubicBezTo>
                  <a:pt x="96821" y="5551"/>
                  <a:pt x="96952" y="5201"/>
                  <a:pt x="96755" y="5005"/>
                </a:cubicBezTo>
                <a:cubicBezTo>
                  <a:pt x="96559" y="4786"/>
                  <a:pt x="96209" y="4939"/>
                  <a:pt x="96209" y="5223"/>
                </a:cubicBezTo>
                <a:cubicBezTo>
                  <a:pt x="96209" y="5398"/>
                  <a:pt x="96340" y="5551"/>
                  <a:pt x="96515" y="5551"/>
                </a:cubicBezTo>
                <a:close/>
                <a:moveTo>
                  <a:pt x="91708" y="5595"/>
                </a:moveTo>
                <a:cubicBezTo>
                  <a:pt x="92014" y="5595"/>
                  <a:pt x="92189" y="5201"/>
                  <a:pt x="91948" y="4961"/>
                </a:cubicBezTo>
                <a:cubicBezTo>
                  <a:pt x="91730" y="4743"/>
                  <a:pt x="91336" y="4895"/>
                  <a:pt x="91336" y="5223"/>
                </a:cubicBezTo>
                <a:cubicBezTo>
                  <a:pt x="91336" y="5420"/>
                  <a:pt x="91489" y="5595"/>
                  <a:pt x="91708" y="5595"/>
                </a:cubicBezTo>
                <a:close/>
                <a:moveTo>
                  <a:pt x="86879" y="5617"/>
                </a:moveTo>
                <a:cubicBezTo>
                  <a:pt x="87207" y="5595"/>
                  <a:pt x="87381" y="5180"/>
                  <a:pt x="87141" y="4939"/>
                </a:cubicBezTo>
                <a:cubicBezTo>
                  <a:pt x="86879" y="4699"/>
                  <a:pt x="86486" y="4874"/>
                  <a:pt x="86486" y="5223"/>
                </a:cubicBezTo>
                <a:cubicBezTo>
                  <a:pt x="86486" y="5442"/>
                  <a:pt x="86639" y="5617"/>
                  <a:pt x="86857" y="5617"/>
                </a:cubicBezTo>
                <a:close/>
                <a:moveTo>
                  <a:pt x="82050" y="5617"/>
                </a:moveTo>
                <a:cubicBezTo>
                  <a:pt x="82399" y="5617"/>
                  <a:pt x="82574" y="5180"/>
                  <a:pt x="82334" y="4939"/>
                </a:cubicBezTo>
                <a:cubicBezTo>
                  <a:pt x="82072" y="4677"/>
                  <a:pt x="81635" y="4852"/>
                  <a:pt x="81635" y="5223"/>
                </a:cubicBezTo>
                <a:cubicBezTo>
                  <a:pt x="81635" y="5442"/>
                  <a:pt x="81810" y="5638"/>
                  <a:pt x="82050" y="5638"/>
                </a:cubicBezTo>
                <a:close/>
                <a:moveTo>
                  <a:pt x="77221" y="5617"/>
                </a:moveTo>
                <a:cubicBezTo>
                  <a:pt x="77570" y="5617"/>
                  <a:pt x="77767" y="5180"/>
                  <a:pt x="77505" y="4939"/>
                </a:cubicBezTo>
                <a:cubicBezTo>
                  <a:pt x="77243" y="4677"/>
                  <a:pt x="76828" y="4852"/>
                  <a:pt x="76828" y="5223"/>
                </a:cubicBezTo>
                <a:cubicBezTo>
                  <a:pt x="76806" y="5442"/>
                  <a:pt x="77002" y="5638"/>
                  <a:pt x="77221" y="5638"/>
                </a:cubicBezTo>
                <a:close/>
                <a:moveTo>
                  <a:pt x="72392" y="5617"/>
                </a:moveTo>
                <a:cubicBezTo>
                  <a:pt x="72763" y="5617"/>
                  <a:pt x="72938" y="5180"/>
                  <a:pt x="72676" y="4917"/>
                </a:cubicBezTo>
                <a:cubicBezTo>
                  <a:pt x="72414" y="4677"/>
                  <a:pt x="71977" y="4874"/>
                  <a:pt x="71999" y="5223"/>
                </a:cubicBezTo>
                <a:cubicBezTo>
                  <a:pt x="71999" y="5442"/>
                  <a:pt x="72173" y="5638"/>
                  <a:pt x="72392" y="5638"/>
                </a:cubicBezTo>
                <a:close/>
                <a:moveTo>
                  <a:pt x="67563" y="5617"/>
                </a:moveTo>
                <a:cubicBezTo>
                  <a:pt x="67912" y="5617"/>
                  <a:pt x="68087" y="5201"/>
                  <a:pt x="67847" y="4961"/>
                </a:cubicBezTo>
                <a:cubicBezTo>
                  <a:pt x="67606" y="4699"/>
                  <a:pt x="67191" y="4874"/>
                  <a:pt x="67191" y="5223"/>
                </a:cubicBezTo>
                <a:cubicBezTo>
                  <a:pt x="67191" y="5442"/>
                  <a:pt x="67366" y="5617"/>
                  <a:pt x="67563" y="5617"/>
                </a:cubicBezTo>
                <a:close/>
                <a:moveTo>
                  <a:pt x="62734" y="5595"/>
                </a:moveTo>
                <a:cubicBezTo>
                  <a:pt x="63062" y="5595"/>
                  <a:pt x="63236" y="5201"/>
                  <a:pt x="62996" y="4961"/>
                </a:cubicBezTo>
                <a:cubicBezTo>
                  <a:pt x="62777" y="4743"/>
                  <a:pt x="62384" y="4895"/>
                  <a:pt x="62384" y="5223"/>
                </a:cubicBezTo>
                <a:cubicBezTo>
                  <a:pt x="62384" y="5420"/>
                  <a:pt x="62537" y="5595"/>
                  <a:pt x="62734" y="5595"/>
                </a:cubicBezTo>
                <a:close/>
                <a:moveTo>
                  <a:pt x="57927" y="5551"/>
                </a:moveTo>
                <a:cubicBezTo>
                  <a:pt x="58211" y="5551"/>
                  <a:pt x="58342" y="5201"/>
                  <a:pt x="58145" y="5005"/>
                </a:cubicBezTo>
                <a:cubicBezTo>
                  <a:pt x="57948" y="4786"/>
                  <a:pt x="57599" y="4939"/>
                  <a:pt x="57599" y="5223"/>
                </a:cubicBezTo>
                <a:cubicBezTo>
                  <a:pt x="57599" y="5398"/>
                  <a:pt x="57752" y="5551"/>
                  <a:pt x="57927" y="5551"/>
                </a:cubicBezTo>
                <a:close/>
                <a:moveTo>
                  <a:pt x="53098" y="5485"/>
                </a:moveTo>
                <a:cubicBezTo>
                  <a:pt x="53338" y="5485"/>
                  <a:pt x="53469" y="5201"/>
                  <a:pt x="53294" y="5027"/>
                </a:cubicBezTo>
                <a:cubicBezTo>
                  <a:pt x="53119" y="4852"/>
                  <a:pt x="52813" y="4983"/>
                  <a:pt x="52813" y="5223"/>
                </a:cubicBezTo>
                <a:cubicBezTo>
                  <a:pt x="52813" y="5376"/>
                  <a:pt x="52945" y="5485"/>
                  <a:pt x="53098" y="5485"/>
                </a:cubicBezTo>
                <a:close/>
                <a:moveTo>
                  <a:pt x="48268" y="5442"/>
                </a:moveTo>
                <a:cubicBezTo>
                  <a:pt x="48378" y="5442"/>
                  <a:pt x="48487" y="5354"/>
                  <a:pt x="48487" y="5223"/>
                </a:cubicBezTo>
                <a:cubicBezTo>
                  <a:pt x="48487" y="4939"/>
                  <a:pt x="48050" y="4939"/>
                  <a:pt x="48050" y="5223"/>
                </a:cubicBezTo>
                <a:cubicBezTo>
                  <a:pt x="48050" y="5354"/>
                  <a:pt x="48159" y="5442"/>
                  <a:pt x="48268" y="5442"/>
                </a:cubicBezTo>
                <a:close/>
                <a:moveTo>
                  <a:pt x="43439" y="5398"/>
                </a:moveTo>
                <a:cubicBezTo>
                  <a:pt x="43527" y="5398"/>
                  <a:pt x="43614" y="5311"/>
                  <a:pt x="43592" y="5223"/>
                </a:cubicBezTo>
                <a:cubicBezTo>
                  <a:pt x="43636" y="5048"/>
                  <a:pt x="43265" y="5048"/>
                  <a:pt x="43287" y="5223"/>
                </a:cubicBezTo>
                <a:cubicBezTo>
                  <a:pt x="43287" y="5311"/>
                  <a:pt x="43352" y="5398"/>
                  <a:pt x="43439" y="5398"/>
                </a:cubicBezTo>
                <a:close/>
                <a:moveTo>
                  <a:pt x="38610" y="5311"/>
                </a:moveTo>
                <a:cubicBezTo>
                  <a:pt x="38742" y="5311"/>
                  <a:pt x="38545" y="5092"/>
                  <a:pt x="38545" y="5223"/>
                </a:cubicBezTo>
                <a:cubicBezTo>
                  <a:pt x="38545" y="5267"/>
                  <a:pt x="38567" y="5311"/>
                  <a:pt x="38610" y="5311"/>
                </a:cubicBezTo>
                <a:close/>
                <a:moveTo>
                  <a:pt x="33781" y="5245"/>
                </a:moveTo>
                <a:cubicBezTo>
                  <a:pt x="33803" y="5245"/>
                  <a:pt x="33825" y="5245"/>
                  <a:pt x="33825" y="5223"/>
                </a:cubicBezTo>
                <a:cubicBezTo>
                  <a:pt x="33825" y="5201"/>
                  <a:pt x="33803" y="5201"/>
                  <a:pt x="33781" y="5201"/>
                </a:cubicBezTo>
                <a:cubicBezTo>
                  <a:pt x="33781" y="5201"/>
                  <a:pt x="33760" y="5201"/>
                  <a:pt x="33760" y="5223"/>
                </a:cubicBezTo>
                <a:cubicBezTo>
                  <a:pt x="33760" y="5245"/>
                  <a:pt x="33781" y="5245"/>
                  <a:pt x="33781" y="5245"/>
                </a:cubicBezTo>
                <a:close/>
                <a:moveTo>
                  <a:pt x="111002" y="438"/>
                </a:moveTo>
                <a:cubicBezTo>
                  <a:pt x="111024" y="438"/>
                  <a:pt x="111046" y="416"/>
                  <a:pt x="111046" y="394"/>
                </a:cubicBezTo>
                <a:cubicBezTo>
                  <a:pt x="111046" y="351"/>
                  <a:pt x="110959" y="351"/>
                  <a:pt x="110959" y="394"/>
                </a:cubicBezTo>
                <a:cubicBezTo>
                  <a:pt x="110959" y="416"/>
                  <a:pt x="110980" y="438"/>
                  <a:pt x="111002" y="438"/>
                </a:cubicBezTo>
                <a:close/>
                <a:moveTo>
                  <a:pt x="106173" y="503"/>
                </a:moveTo>
                <a:cubicBezTo>
                  <a:pt x="106217" y="503"/>
                  <a:pt x="106261" y="460"/>
                  <a:pt x="106261" y="394"/>
                </a:cubicBezTo>
                <a:cubicBezTo>
                  <a:pt x="106261" y="285"/>
                  <a:pt x="106086" y="285"/>
                  <a:pt x="106086" y="394"/>
                </a:cubicBezTo>
                <a:cubicBezTo>
                  <a:pt x="106086" y="460"/>
                  <a:pt x="106130" y="503"/>
                  <a:pt x="106173" y="503"/>
                </a:cubicBezTo>
                <a:close/>
                <a:moveTo>
                  <a:pt x="101344" y="547"/>
                </a:moveTo>
                <a:cubicBezTo>
                  <a:pt x="101541" y="547"/>
                  <a:pt x="101541" y="263"/>
                  <a:pt x="101344" y="263"/>
                </a:cubicBezTo>
                <a:cubicBezTo>
                  <a:pt x="101148" y="241"/>
                  <a:pt x="101148" y="547"/>
                  <a:pt x="101344" y="547"/>
                </a:cubicBezTo>
                <a:close/>
                <a:moveTo>
                  <a:pt x="96537" y="591"/>
                </a:moveTo>
                <a:cubicBezTo>
                  <a:pt x="96690" y="591"/>
                  <a:pt x="96777" y="394"/>
                  <a:pt x="96668" y="263"/>
                </a:cubicBezTo>
                <a:cubicBezTo>
                  <a:pt x="96537" y="154"/>
                  <a:pt x="96340" y="241"/>
                  <a:pt x="96340" y="394"/>
                </a:cubicBezTo>
                <a:cubicBezTo>
                  <a:pt x="96340" y="503"/>
                  <a:pt x="96428" y="591"/>
                  <a:pt x="96537" y="591"/>
                </a:cubicBezTo>
                <a:close/>
                <a:moveTo>
                  <a:pt x="91708" y="635"/>
                </a:moveTo>
                <a:cubicBezTo>
                  <a:pt x="91992" y="635"/>
                  <a:pt x="91992" y="176"/>
                  <a:pt x="91708" y="176"/>
                </a:cubicBezTo>
                <a:cubicBezTo>
                  <a:pt x="91402" y="176"/>
                  <a:pt x="91402" y="635"/>
                  <a:pt x="91708" y="635"/>
                </a:cubicBezTo>
                <a:close/>
                <a:moveTo>
                  <a:pt x="86879" y="635"/>
                </a:moveTo>
                <a:cubicBezTo>
                  <a:pt x="87097" y="635"/>
                  <a:pt x="87185" y="372"/>
                  <a:pt x="87032" y="219"/>
                </a:cubicBezTo>
                <a:cubicBezTo>
                  <a:pt x="86879" y="66"/>
                  <a:pt x="86639" y="176"/>
                  <a:pt x="86639" y="394"/>
                </a:cubicBezTo>
                <a:cubicBezTo>
                  <a:pt x="86639" y="525"/>
                  <a:pt x="86748" y="635"/>
                  <a:pt x="86879" y="635"/>
                </a:cubicBezTo>
                <a:close/>
                <a:moveTo>
                  <a:pt x="82050" y="635"/>
                </a:moveTo>
                <a:cubicBezTo>
                  <a:pt x="82181" y="635"/>
                  <a:pt x="82312" y="525"/>
                  <a:pt x="82312" y="394"/>
                </a:cubicBezTo>
                <a:cubicBezTo>
                  <a:pt x="82334" y="1"/>
                  <a:pt x="81744" y="1"/>
                  <a:pt x="81788" y="394"/>
                </a:cubicBezTo>
                <a:cubicBezTo>
                  <a:pt x="81788" y="525"/>
                  <a:pt x="81919" y="635"/>
                  <a:pt x="82050" y="635"/>
                </a:cubicBezTo>
                <a:close/>
                <a:moveTo>
                  <a:pt x="77221" y="635"/>
                </a:moveTo>
                <a:cubicBezTo>
                  <a:pt x="77592" y="635"/>
                  <a:pt x="77592" y="88"/>
                  <a:pt x="77221" y="88"/>
                </a:cubicBezTo>
                <a:cubicBezTo>
                  <a:pt x="76849" y="88"/>
                  <a:pt x="76849" y="635"/>
                  <a:pt x="77221" y="635"/>
                </a:cubicBezTo>
                <a:close/>
                <a:moveTo>
                  <a:pt x="72392" y="635"/>
                </a:moveTo>
                <a:cubicBezTo>
                  <a:pt x="72545" y="635"/>
                  <a:pt x="72654" y="525"/>
                  <a:pt x="72654" y="394"/>
                </a:cubicBezTo>
                <a:cubicBezTo>
                  <a:pt x="72654" y="154"/>
                  <a:pt x="72370" y="45"/>
                  <a:pt x="72217" y="198"/>
                </a:cubicBezTo>
                <a:cubicBezTo>
                  <a:pt x="72042" y="372"/>
                  <a:pt x="72173" y="635"/>
                  <a:pt x="72392" y="635"/>
                </a:cubicBezTo>
                <a:close/>
                <a:moveTo>
                  <a:pt x="67563" y="635"/>
                </a:moveTo>
                <a:cubicBezTo>
                  <a:pt x="67891" y="635"/>
                  <a:pt x="67891" y="154"/>
                  <a:pt x="67563" y="154"/>
                </a:cubicBezTo>
                <a:cubicBezTo>
                  <a:pt x="67257" y="154"/>
                  <a:pt x="67257" y="635"/>
                  <a:pt x="67563" y="635"/>
                </a:cubicBezTo>
                <a:close/>
                <a:moveTo>
                  <a:pt x="62734" y="591"/>
                </a:moveTo>
                <a:cubicBezTo>
                  <a:pt x="62930" y="591"/>
                  <a:pt x="63040" y="372"/>
                  <a:pt x="62887" y="241"/>
                </a:cubicBezTo>
                <a:cubicBezTo>
                  <a:pt x="62756" y="110"/>
                  <a:pt x="62537" y="198"/>
                  <a:pt x="62537" y="394"/>
                </a:cubicBezTo>
                <a:cubicBezTo>
                  <a:pt x="62537" y="503"/>
                  <a:pt x="62624" y="591"/>
                  <a:pt x="62734" y="591"/>
                </a:cubicBezTo>
                <a:close/>
                <a:moveTo>
                  <a:pt x="57927" y="569"/>
                </a:moveTo>
                <a:cubicBezTo>
                  <a:pt x="58080" y="569"/>
                  <a:pt x="58167" y="372"/>
                  <a:pt x="58058" y="263"/>
                </a:cubicBezTo>
                <a:cubicBezTo>
                  <a:pt x="57927" y="132"/>
                  <a:pt x="57730" y="219"/>
                  <a:pt x="57730" y="394"/>
                </a:cubicBezTo>
                <a:cubicBezTo>
                  <a:pt x="57730" y="482"/>
                  <a:pt x="57817" y="569"/>
                  <a:pt x="57927" y="569"/>
                </a:cubicBezTo>
                <a:close/>
                <a:moveTo>
                  <a:pt x="53098" y="525"/>
                </a:moveTo>
                <a:cubicBezTo>
                  <a:pt x="53338" y="525"/>
                  <a:pt x="52945" y="154"/>
                  <a:pt x="52945" y="394"/>
                </a:cubicBezTo>
                <a:cubicBezTo>
                  <a:pt x="52945" y="460"/>
                  <a:pt x="53010" y="525"/>
                  <a:pt x="53098" y="525"/>
                </a:cubicBezTo>
                <a:close/>
                <a:moveTo>
                  <a:pt x="48268" y="482"/>
                </a:moveTo>
                <a:cubicBezTo>
                  <a:pt x="48312" y="482"/>
                  <a:pt x="48356" y="438"/>
                  <a:pt x="48356" y="394"/>
                </a:cubicBezTo>
                <a:cubicBezTo>
                  <a:pt x="48356" y="329"/>
                  <a:pt x="48312" y="285"/>
                  <a:pt x="48268" y="285"/>
                </a:cubicBezTo>
                <a:cubicBezTo>
                  <a:pt x="48225" y="285"/>
                  <a:pt x="48181" y="329"/>
                  <a:pt x="48181" y="394"/>
                </a:cubicBezTo>
                <a:cubicBezTo>
                  <a:pt x="48181" y="438"/>
                  <a:pt x="48225" y="482"/>
                  <a:pt x="48268" y="482"/>
                </a:cubicBezTo>
                <a:close/>
                <a:moveTo>
                  <a:pt x="43439" y="438"/>
                </a:moveTo>
                <a:cubicBezTo>
                  <a:pt x="43461" y="438"/>
                  <a:pt x="43483" y="416"/>
                  <a:pt x="43483" y="394"/>
                </a:cubicBezTo>
                <a:cubicBezTo>
                  <a:pt x="43483" y="372"/>
                  <a:pt x="43461" y="351"/>
                  <a:pt x="43439" y="351"/>
                </a:cubicBezTo>
                <a:cubicBezTo>
                  <a:pt x="43418" y="351"/>
                  <a:pt x="43396" y="372"/>
                  <a:pt x="43396" y="394"/>
                </a:cubicBezTo>
                <a:cubicBezTo>
                  <a:pt x="43396" y="416"/>
                  <a:pt x="43418" y="438"/>
                  <a:pt x="43439" y="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447750" y="225450"/>
            <a:ext cx="8248500" cy="46926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453134" y="225450"/>
            <a:ext cx="8238000" cy="385200"/>
          </a:xfrm>
          <a:prstGeom prst="round2SameRect">
            <a:avLst>
              <a:gd name="adj1" fmla="val 34096"/>
              <a:gd name="adj2" fmla="val 0"/>
            </a:avLst>
          </a:prstGeom>
          <a:solidFill>
            <a:srgbClr val="E94F2D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43" name="Google Shape;43;p5"/>
          <p:cNvGrpSpPr/>
          <p:nvPr/>
        </p:nvGrpSpPr>
        <p:grpSpPr>
          <a:xfrm>
            <a:off x="600646" y="346247"/>
            <a:ext cx="750477" cy="143376"/>
            <a:chOff x="7841645" y="1419444"/>
            <a:chExt cx="734897" cy="140400"/>
          </a:xfrm>
        </p:grpSpPr>
        <p:sp>
          <p:nvSpPr>
            <p:cNvPr id="44" name="Google Shape;44;p5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5"/>
          <p:cNvSpPr txBox="1">
            <a:spLocks noGrp="1"/>
          </p:cNvSpPr>
          <p:nvPr>
            <p:ph type="body" idx="1"/>
          </p:nvPr>
        </p:nvSpPr>
        <p:spPr>
          <a:xfrm>
            <a:off x="963000" y="2881525"/>
            <a:ext cx="3260100" cy="10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2"/>
          </p:nvPr>
        </p:nvSpPr>
        <p:spPr>
          <a:xfrm>
            <a:off x="4920850" y="2881525"/>
            <a:ext cx="3260100" cy="10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322350" y="1949450"/>
            <a:ext cx="25413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title" idx="3"/>
          </p:nvPr>
        </p:nvSpPr>
        <p:spPr>
          <a:xfrm>
            <a:off x="5280250" y="1949450"/>
            <a:ext cx="25413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title" idx="4"/>
          </p:nvPr>
        </p:nvSpPr>
        <p:spPr>
          <a:xfrm>
            <a:off x="730200" y="681000"/>
            <a:ext cx="7683600" cy="6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>
            <a:off x="4815250" y="-3000351"/>
            <a:ext cx="7651829" cy="6727369"/>
          </a:xfrm>
          <a:custGeom>
            <a:avLst/>
            <a:gdLst/>
            <a:ahLst/>
            <a:cxnLst/>
            <a:rect l="l" t="t" r="r" b="b"/>
            <a:pathLst>
              <a:path w="154442" h="135783" extrusionOk="0">
                <a:moveTo>
                  <a:pt x="115831" y="135542"/>
                </a:moveTo>
                <a:lnTo>
                  <a:pt x="115831" y="135520"/>
                </a:lnTo>
                <a:lnTo>
                  <a:pt x="115831" y="135520"/>
                </a:lnTo>
                <a:cubicBezTo>
                  <a:pt x="115831" y="135520"/>
                  <a:pt x="115809" y="135520"/>
                  <a:pt x="115809" y="135520"/>
                </a:cubicBezTo>
                <a:close/>
                <a:moveTo>
                  <a:pt x="111002" y="135564"/>
                </a:moveTo>
                <a:cubicBezTo>
                  <a:pt x="111090" y="135564"/>
                  <a:pt x="110959" y="135433"/>
                  <a:pt x="110959" y="135520"/>
                </a:cubicBezTo>
                <a:cubicBezTo>
                  <a:pt x="110959" y="135542"/>
                  <a:pt x="110980" y="135564"/>
                  <a:pt x="111002" y="135564"/>
                </a:cubicBezTo>
                <a:close/>
                <a:moveTo>
                  <a:pt x="106173" y="135629"/>
                </a:moveTo>
                <a:cubicBezTo>
                  <a:pt x="106239" y="135629"/>
                  <a:pt x="106282" y="135586"/>
                  <a:pt x="106282" y="135520"/>
                </a:cubicBezTo>
                <a:cubicBezTo>
                  <a:pt x="106282" y="135367"/>
                  <a:pt x="106064" y="135367"/>
                  <a:pt x="106064" y="135520"/>
                </a:cubicBezTo>
                <a:cubicBezTo>
                  <a:pt x="106064" y="135586"/>
                  <a:pt x="106108" y="135629"/>
                  <a:pt x="106173" y="135629"/>
                </a:cubicBezTo>
                <a:close/>
                <a:moveTo>
                  <a:pt x="101344" y="135673"/>
                </a:moveTo>
                <a:cubicBezTo>
                  <a:pt x="101432" y="135673"/>
                  <a:pt x="101519" y="135608"/>
                  <a:pt x="101519" y="135520"/>
                </a:cubicBezTo>
                <a:cubicBezTo>
                  <a:pt x="101519" y="135433"/>
                  <a:pt x="101432" y="135367"/>
                  <a:pt x="101344" y="135367"/>
                </a:cubicBezTo>
                <a:cubicBezTo>
                  <a:pt x="101257" y="135367"/>
                  <a:pt x="101191" y="135433"/>
                  <a:pt x="101191" y="135520"/>
                </a:cubicBezTo>
                <a:cubicBezTo>
                  <a:pt x="101191" y="135608"/>
                  <a:pt x="101257" y="135673"/>
                  <a:pt x="101344" y="135673"/>
                </a:cubicBezTo>
                <a:close/>
                <a:moveTo>
                  <a:pt x="96537" y="135717"/>
                </a:moveTo>
                <a:cubicBezTo>
                  <a:pt x="96646" y="135717"/>
                  <a:pt x="96734" y="135629"/>
                  <a:pt x="96734" y="135520"/>
                </a:cubicBezTo>
                <a:cubicBezTo>
                  <a:pt x="96690" y="135280"/>
                  <a:pt x="96362" y="135280"/>
                  <a:pt x="96318" y="135520"/>
                </a:cubicBezTo>
                <a:cubicBezTo>
                  <a:pt x="96318" y="135629"/>
                  <a:pt x="96406" y="135717"/>
                  <a:pt x="96537" y="135717"/>
                </a:cubicBezTo>
                <a:close/>
                <a:moveTo>
                  <a:pt x="91708" y="135739"/>
                </a:moveTo>
                <a:cubicBezTo>
                  <a:pt x="91992" y="135739"/>
                  <a:pt x="91992" y="135280"/>
                  <a:pt x="91708" y="135302"/>
                </a:cubicBezTo>
                <a:cubicBezTo>
                  <a:pt x="91402" y="135302"/>
                  <a:pt x="91402" y="135739"/>
                  <a:pt x="91708" y="135739"/>
                </a:cubicBezTo>
                <a:close/>
                <a:moveTo>
                  <a:pt x="86879" y="135782"/>
                </a:moveTo>
                <a:cubicBezTo>
                  <a:pt x="87097" y="135782"/>
                  <a:pt x="87207" y="135498"/>
                  <a:pt x="87054" y="135345"/>
                </a:cubicBezTo>
                <a:cubicBezTo>
                  <a:pt x="86901" y="135170"/>
                  <a:pt x="86617" y="135302"/>
                  <a:pt x="86617" y="135520"/>
                </a:cubicBezTo>
                <a:cubicBezTo>
                  <a:pt x="86617" y="135651"/>
                  <a:pt x="86726" y="135782"/>
                  <a:pt x="86879" y="135782"/>
                </a:cubicBezTo>
                <a:close/>
                <a:moveTo>
                  <a:pt x="82050" y="135782"/>
                </a:moveTo>
                <a:cubicBezTo>
                  <a:pt x="82290" y="135782"/>
                  <a:pt x="82421" y="135476"/>
                  <a:pt x="82247" y="135302"/>
                </a:cubicBezTo>
                <a:cubicBezTo>
                  <a:pt x="82072" y="135127"/>
                  <a:pt x="81766" y="135258"/>
                  <a:pt x="81766" y="135498"/>
                </a:cubicBezTo>
                <a:cubicBezTo>
                  <a:pt x="81766" y="135651"/>
                  <a:pt x="81897" y="135782"/>
                  <a:pt x="82050" y="135782"/>
                </a:cubicBezTo>
                <a:close/>
                <a:moveTo>
                  <a:pt x="77221" y="135782"/>
                </a:moveTo>
                <a:cubicBezTo>
                  <a:pt x="77461" y="135782"/>
                  <a:pt x="77592" y="135498"/>
                  <a:pt x="77418" y="135323"/>
                </a:cubicBezTo>
                <a:cubicBezTo>
                  <a:pt x="77243" y="135149"/>
                  <a:pt x="76937" y="135258"/>
                  <a:pt x="76937" y="135520"/>
                </a:cubicBezTo>
                <a:cubicBezTo>
                  <a:pt x="76937" y="135673"/>
                  <a:pt x="77068" y="135782"/>
                  <a:pt x="77221" y="135782"/>
                </a:cubicBezTo>
                <a:close/>
                <a:moveTo>
                  <a:pt x="72392" y="135782"/>
                </a:moveTo>
                <a:cubicBezTo>
                  <a:pt x="72632" y="135782"/>
                  <a:pt x="72763" y="135476"/>
                  <a:pt x="72588" y="135302"/>
                </a:cubicBezTo>
                <a:cubicBezTo>
                  <a:pt x="72414" y="135127"/>
                  <a:pt x="72130" y="135258"/>
                  <a:pt x="72130" y="135498"/>
                </a:cubicBezTo>
                <a:cubicBezTo>
                  <a:pt x="72130" y="135651"/>
                  <a:pt x="72239" y="135782"/>
                  <a:pt x="72392" y="135782"/>
                </a:cubicBezTo>
                <a:close/>
                <a:moveTo>
                  <a:pt x="67563" y="135782"/>
                </a:moveTo>
                <a:cubicBezTo>
                  <a:pt x="67803" y="135782"/>
                  <a:pt x="67912" y="135498"/>
                  <a:pt x="67759" y="135345"/>
                </a:cubicBezTo>
                <a:cubicBezTo>
                  <a:pt x="67585" y="135170"/>
                  <a:pt x="67322" y="135302"/>
                  <a:pt x="67322" y="135520"/>
                </a:cubicBezTo>
                <a:cubicBezTo>
                  <a:pt x="67322" y="135651"/>
                  <a:pt x="67432" y="135782"/>
                  <a:pt x="67563" y="135782"/>
                </a:cubicBezTo>
                <a:close/>
                <a:moveTo>
                  <a:pt x="62734" y="135739"/>
                </a:moveTo>
                <a:cubicBezTo>
                  <a:pt x="62952" y="135739"/>
                  <a:pt x="63040" y="135498"/>
                  <a:pt x="62909" y="135367"/>
                </a:cubicBezTo>
                <a:cubicBezTo>
                  <a:pt x="62756" y="135214"/>
                  <a:pt x="62515" y="135323"/>
                  <a:pt x="62515" y="135520"/>
                </a:cubicBezTo>
                <a:cubicBezTo>
                  <a:pt x="62515" y="135651"/>
                  <a:pt x="62624" y="135739"/>
                  <a:pt x="62734" y="135739"/>
                </a:cubicBezTo>
                <a:close/>
                <a:moveTo>
                  <a:pt x="57927" y="135717"/>
                </a:moveTo>
                <a:cubicBezTo>
                  <a:pt x="58036" y="135717"/>
                  <a:pt x="58123" y="135629"/>
                  <a:pt x="58123" y="135520"/>
                </a:cubicBezTo>
                <a:cubicBezTo>
                  <a:pt x="58101" y="135280"/>
                  <a:pt x="57752" y="135280"/>
                  <a:pt x="57708" y="135520"/>
                </a:cubicBezTo>
                <a:cubicBezTo>
                  <a:pt x="57708" y="135629"/>
                  <a:pt x="57817" y="135717"/>
                  <a:pt x="57927" y="135717"/>
                </a:cubicBezTo>
                <a:close/>
                <a:moveTo>
                  <a:pt x="53098" y="135673"/>
                </a:moveTo>
                <a:cubicBezTo>
                  <a:pt x="53294" y="135673"/>
                  <a:pt x="53294" y="135367"/>
                  <a:pt x="53098" y="135367"/>
                </a:cubicBezTo>
                <a:cubicBezTo>
                  <a:pt x="52901" y="135367"/>
                  <a:pt x="52901" y="135673"/>
                  <a:pt x="53098" y="135673"/>
                </a:cubicBezTo>
                <a:close/>
                <a:moveTo>
                  <a:pt x="48268" y="135629"/>
                </a:moveTo>
                <a:cubicBezTo>
                  <a:pt x="48334" y="135629"/>
                  <a:pt x="48378" y="135586"/>
                  <a:pt x="48378" y="135520"/>
                </a:cubicBezTo>
                <a:cubicBezTo>
                  <a:pt x="48378" y="135455"/>
                  <a:pt x="48334" y="135411"/>
                  <a:pt x="48268" y="135411"/>
                </a:cubicBezTo>
                <a:cubicBezTo>
                  <a:pt x="48203" y="135411"/>
                  <a:pt x="48159" y="135455"/>
                  <a:pt x="48159" y="135520"/>
                </a:cubicBezTo>
                <a:cubicBezTo>
                  <a:pt x="48159" y="135586"/>
                  <a:pt x="48203" y="135629"/>
                  <a:pt x="48268" y="135629"/>
                </a:cubicBezTo>
                <a:close/>
                <a:moveTo>
                  <a:pt x="43439" y="135564"/>
                </a:moveTo>
                <a:cubicBezTo>
                  <a:pt x="43461" y="135564"/>
                  <a:pt x="43483" y="135542"/>
                  <a:pt x="43483" y="135520"/>
                </a:cubicBezTo>
                <a:cubicBezTo>
                  <a:pt x="43483" y="135498"/>
                  <a:pt x="43461" y="135476"/>
                  <a:pt x="43439" y="135476"/>
                </a:cubicBezTo>
                <a:cubicBezTo>
                  <a:pt x="43418" y="135476"/>
                  <a:pt x="43396" y="135498"/>
                  <a:pt x="43396" y="135520"/>
                </a:cubicBezTo>
                <a:cubicBezTo>
                  <a:pt x="43396" y="135542"/>
                  <a:pt x="43418" y="135564"/>
                  <a:pt x="43439" y="135564"/>
                </a:cubicBezTo>
                <a:close/>
                <a:moveTo>
                  <a:pt x="38610" y="135542"/>
                </a:moveTo>
                <a:lnTo>
                  <a:pt x="38632" y="135520"/>
                </a:lnTo>
                <a:cubicBezTo>
                  <a:pt x="38632" y="135520"/>
                  <a:pt x="38610" y="135520"/>
                  <a:pt x="38610" y="135520"/>
                </a:cubicBezTo>
                <a:cubicBezTo>
                  <a:pt x="38610" y="135520"/>
                  <a:pt x="38610" y="135520"/>
                  <a:pt x="38610" y="135520"/>
                </a:cubicBezTo>
                <a:cubicBezTo>
                  <a:pt x="38610" y="135520"/>
                  <a:pt x="38610" y="135542"/>
                  <a:pt x="38610" y="135542"/>
                </a:cubicBezTo>
                <a:close/>
                <a:moveTo>
                  <a:pt x="120660" y="130735"/>
                </a:moveTo>
                <a:cubicBezTo>
                  <a:pt x="120660" y="130735"/>
                  <a:pt x="120682" y="130713"/>
                  <a:pt x="120682" y="130713"/>
                </a:cubicBezTo>
                <a:cubicBezTo>
                  <a:pt x="120682" y="130691"/>
                  <a:pt x="120660" y="130669"/>
                  <a:pt x="120660" y="130669"/>
                </a:cubicBezTo>
                <a:cubicBezTo>
                  <a:pt x="120638" y="130669"/>
                  <a:pt x="120638" y="130691"/>
                  <a:pt x="120638" y="130713"/>
                </a:cubicBezTo>
                <a:cubicBezTo>
                  <a:pt x="120617" y="130713"/>
                  <a:pt x="120638" y="130735"/>
                  <a:pt x="120660" y="130735"/>
                </a:cubicBezTo>
                <a:close/>
                <a:moveTo>
                  <a:pt x="115831" y="130800"/>
                </a:moveTo>
                <a:cubicBezTo>
                  <a:pt x="115941" y="130778"/>
                  <a:pt x="115941" y="130604"/>
                  <a:pt x="115831" y="130604"/>
                </a:cubicBezTo>
                <a:cubicBezTo>
                  <a:pt x="115700" y="130582"/>
                  <a:pt x="115700" y="130822"/>
                  <a:pt x="115831" y="130800"/>
                </a:cubicBezTo>
                <a:close/>
                <a:moveTo>
                  <a:pt x="111002" y="130866"/>
                </a:moveTo>
                <a:cubicBezTo>
                  <a:pt x="111286" y="130866"/>
                  <a:pt x="110827" y="130429"/>
                  <a:pt x="110827" y="130713"/>
                </a:cubicBezTo>
                <a:cubicBezTo>
                  <a:pt x="110827" y="130800"/>
                  <a:pt x="110915" y="130866"/>
                  <a:pt x="111002" y="130866"/>
                </a:cubicBezTo>
                <a:close/>
                <a:moveTo>
                  <a:pt x="106173" y="130931"/>
                </a:moveTo>
                <a:cubicBezTo>
                  <a:pt x="106392" y="130931"/>
                  <a:pt x="106479" y="130691"/>
                  <a:pt x="106348" y="130538"/>
                </a:cubicBezTo>
                <a:cubicBezTo>
                  <a:pt x="106195" y="130385"/>
                  <a:pt x="105955" y="130494"/>
                  <a:pt x="105955" y="130713"/>
                </a:cubicBezTo>
                <a:cubicBezTo>
                  <a:pt x="105955" y="130822"/>
                  <a:pt x="106042" y="130931"/>
                  <a:pt x="106173" y="130931"/>
                </a:cubicBezTo>
                <a:close/>
                <a:moveTo>
                  <a:pt x="101344" y="130997"/>
                </a:moveTo>
                <a:cubicBezTo>
                  <a:pt x="101606" y="130997"/>
                  <a:pt x="101737" y="130669"/>
                  <a:pt x="101563" y="130494"/>
                </a:cubicBezTo>
                <a:cubicBezTo>
                  <a:pt x="101366" y="130298"/>
                  <a:pt x="101060" y="130429"/>
                  <a:pt x="101060" y="130713"/>
                </a:cubicBezTo>
                <a:cubicBezTo>
                  <a:pt x="101060" y="130866"/>
                  <a:pt x="101191" y="130997"/>
                  <a:pt x="101344" y="130997"/>
                </a:cubicBezTo>
                <a:close/>
                <a:moveTo>
                  <a:pt x="96515" y="131041"/>
                </a:moveTo>
                <a:cubicBezTo>
                  <a:pt x="96821" y="131041"/>
                  <a:pt x="96974" y="130669"/>
                  <a:pt x="96755" y="130451"/>
                </a:cubicBezTo>
                <a:cubicBezTo>
                  <a:pt x="96559" y="130254"/>
                  <a:pt x="96187" y="130407"/>
                  <a:pt x="96187" y="130713"/>
                </a:cubicBezTo>
                <a:cubicBezTo>
                  <a:pt x="96187" y="130888"/>
                  <a:pt x="96340" y="131041"/>
                  <a:pt x="96515" y="131041"/>
                </a:cubicBezTo>
                <a:close/>
                <a:moveTo>
                  <a:pt x="91708" y="131084"/>
                </a:moveTo>
                <a:cubicBezTo>
                  <a:pt x="92036" y="131084"/>
                  <a:pt x="92211" y="130669"/>
                  <a:pt x="91970" y="130429"/>
                </a:cubicBezTo>
                <a:cubicBezTo>
                  <a:pt x="91730" y="130188"/>
                  <a:pt x="91315" y="130363"/>
                  <a:pt x="91315" y="130713"/>
                </a:cubicBezTo>
                <a:cubicBezTo>
                  <a:pt x="91315" y="130910"/>
                  <a:pt x="91489" y="131084"/>
                  <a:pt x="91708" y="131084"/>
                </a:cubicBezTo>
                <a:close/>
                <a:moveTo>
                  <a:pt x="86879" y="131106"/>
                </a:moveTo>
                <a:cubicBezTo>
                  <a:pt x="87229" y="131106"/>
                  <a:pt x="87403" y="130669"/>
                  <a:pt x="87163" y="130407"/>
                </a:cubicBezTo>
                <a:cubicBezTo>
                  <a:pt x="86901" y="130167"/>
                  <a:pt x="86464" y="130341"/>
                  <a:pt x="86464" y="130713"/>
                </a:cubicBezTo>
                <a:cubicBezTo>
                  <a:pt x="86464" y="130931"/>
                  <a:pt x="86660" y="131106"/>
                  <a:pt x="86879" y="131106"/>
                </a:cubicBezTo>
                <a:close/>
                <a:moveTo>
                  <a:pt x="82050" y="131106"/>
                </a:moveTo>
                <a:cubicBezTo>
                  <a:pt x="82421" y="131106"/>
                  <a:pt x="82596" y="130647"/>
                  <a:pt x="82334" y="130385"/>
                </a:cubicBezTo>
                <a:cubicBezTo>
                  <a:pt x="82072" y="130123"/>
                  <a:pt x="81635" y="130320"/>
                  <a:pt x="81635" y="130691"/>
                </a:cubicBezTo>
                <a:cubicBezTo>
                  <a:pt x="81635" y="130910"/>
                  <a:pt x="81810" y="131106"/>
                  <a:pt x="82050" y="131106"/>
                </a:cubicBezTo>
                <a:close/>
                <a:moveTo>
                  <a:pt x="77221" y="131106"/>
                </a:moveTo>
                <a:cubicBezTo>
                  <a:pt x="77592" y="131106"/>
                  <a:pt x="77789" y="130647"/>
                  <a:pt x="77527" y="130385"/>
                </a:cubicBezTo>
                <a:cubicBezTo>
                  <a:pt x="77265" y="130123"/>
                  <a:pt x="76806" y="130320"/>
                  <a:pt x="76806" y="130691"/>
                </a:cubicBezTo>
                <a:cubicBezTo>
                  <a:pt x="76806" y="130910"/>
                  <a:pt x="77002" y="131106"/>
                  <a:pt x="77221" y="131106"/>
                </a:cubicBezTo>
                <a:close/>
                <a:moveTo>
                  <a:pt x="72392" y="131106"/>
                </a:moveTo>
                <a:cubicBezTo>
                  <a:pt x="72763" y="131106"/>
                  <a:pt x="72960" y="130647"/>
                  <a:pt x="72698" y="130385"/>
                </a:cubicBezTo>
                <a:cubicBezTo>
                  <a:pt x="72436" y="130123"/>
                  <a:pt x="71977" y="130320"/>
                  <a:pt x="71977" y="130691"/>
                </a:cubicBezTo>
                <a:cubicBezTo>
                  <a:pt x="71977" y="130910"/>
                  <a:pt x="72173" y="131106"/>
                  <a:pt x="72392" y="131106"/>
                </a:cubicBezTo>
                <a:close/>
                <a:moveTo>
                  <a:pt x="67563" y="131106"/>
                </a:moveTo>
                <a:cubicBezTo>
                  <a:pt x="67934" y="131106"/>
                  <a:pt x="68109" y="130669"/>
                  <a:pt x="67847" y="130407"/>
                </a:cubicBezTo>
                <a:cubicBezTo>
                  <a:pt x="67606" y="130167"/>
                  <a:pt x="67169" y="130341"/>
                  <a:pt x="67169" y="130713"/>
                </a:cubicBezTo>
                <a:cubicBezTo>
                  <a:pt x="67169" y="130931"/>
                  <a:pt x="67344" y="131106"/>
                  <a:pt x="67563" y="131106"/>
                </a:cubicBezTo>
                <a:close/>
                <a:moveTo>
                  <a:pt x="62734" y="131084"/>
                </a:moveTo>
                <a:cubicBezTo>
                  <a:pt x="63083" y="131084"/>
                  <a:pt x="63258" y="130669"/>
                  <a:pt x="63018" y="130429"/>
                </a:cubicBezTo>
                <a:cubicBezTo>
                  <a:pt x="62777" y="130188"/>
                  <a:pt x="62362" y="130363"/>
                  <a:pt x="62362" y="130713"/>
                </a:cubicBezTo>
                <a:cubicBezTo>
                  <a:pt x="62362" y="130910"/>
                  <a:pt x="62537" y="131084"/>
                  <a:pt x="62734" y="131084"/>
                </a:cubicBezTo>
                <a:close/>
                <a:moveTo>
                  <a:pt x="57927" y="131041"/>
                </a:moveTo>
                <a:cubicBezTo>
                  <a:pt x="58211" y="131041"/>
                  <a:pt x="58364" y="130669"/>
                  <a:pt x="58167" y="130473"/>
                </a:cubicBezTo>
                <a:cubicBezTo>
                  <a:pt x="57948" y="130254"/>
                  <a:pt x="57577" y="130407"/>
                  <a:pt x="57577" y="130713"/>
                </a:cubicBezTo>
                <a:cubicBezTo>
                  <a:pt x="57577" y="130888"/>
                  <a:pt x="57730" y="131041"/>
                  <a:pt x="57927" y="131041"/>
                </a:cubicBezTo>
                <a:close/>
                <a:moveTo>
                  <a:pt x="53098" y="130975"/>
                </a:moveTo>
                <a:cubicBezTo>
                  <a:pt x="53338" y="130975"/>
                  <a:pt x="53469" y="130691"/>
                  <a:pt x="53294" y="130516"/>
                </a:cubicBezTo>
                <a:cubicBezTo>
                  <a:pt x="53119" y="130341"/>
                  <a:pt x="52813" y="130473"/>
                  <a:pt x="52813" y="130713"/>
                </a:cubicBezTo>
                <a:cubicBezTo>
                  <a:pt x="52813" y="130866"/>
                  <a:pt x="52945" y="130975"/>
                  <a:pt x="53098" y="130975"/>
                </a:cubicBezTo>
                <a:close/>
                <a:moveTo>
                  <a:pt x="48268" y="130931"/>
                </a:moveTo>
                <a:cubicBezTo>
                  <a:pt x="48465" y="130931"/>
                  <a:pt x="48574" y="130691"/>
                  <a:pt x="48443" y="130538"/>
                </a:cubicBezTo>
                <a:cubicBezTo>
                  <a:pt x="48290" y="130385"/>
                  <a:pt x="48050" y="130494"/>
                  <a:pt x="48050" y="130691"/>
                </a:cubicBezTo>
                <a:cubicBezTo>
                  <a:pt x="48050" y="130822"/>
                  <a:pt x="48137" y="130931"/>
                  <a:pt x="48268" y="130931"/>
                </a:cubicBezTo>
                <a:close/>
                <a:moveTo>
                  <a:pt x="43439" y="130866"/>
                </a:moveTo>
                <a:cubicBezTo>
                  <a:pt x="43702" y="130866"/>
                  <a:pt x="43287" y="130451"/>
                  <a:pt x="43287" y="130691"/>
                </a:cubicBezTo>
                <a:cubicBezTo>
                  <a:pt x="43287" y="130800"/>
                  <a:pt x="43352" y="130866"/>
                  <a:pt x="43439" y="130866"/>
                </a:cubicBezTo>
                <a:close/>
                <a:moveTo>
                  <a:pt x="38610" y="130800"/>
                </a:moveTo>
                <a:cubicBezTo>
                  <a:pt x="38676" y="130800"/>
                  <a:pt x="38720" y="130757"/>
                  <a:pt x="38720" y="130691"/>
                </a:cubicBezTo>
                <a:cubicBezTo>
                  <a:pt x="38720" y="130560"/>
                  <a:pt x="38457" y="130800"/>
                  <a:pt x="38610" y="130800"/>
                </a:cubicBezTo>
                <a:close/>
                <a:moveTo>
                  <a:pt x="33803" y="130735"/>
                </a:moveTo>
                <a:cubicBezTo>
                  <a:pt x="33803" y="130735"/>
                  <a:pt x="33825" y="130713"/>
                  <a:pt x="33825" y="130713"/>
                </a:cubicBezTo>
                <a:cubicBezTo>
                  <a:pt x="33825" y="130669"/>
                  <a:pt x="33760" y="130669"/>
                  <a:pt x="33760" y="130713"/>
                </a:cubicBezTo>
                <a:cubicBezTo>
                  <a:pt x="33760" y="130713"/>
                  <a:pt x="33781" y="130735"/>
                  <a:pt x="33803" y="130735"/>
                </a:cubicBezTo>
                <a:close/>
                <a:moveTo>
                  <a:pt x="125489" y="125928"/>
                </a:moveTo>
                <a:cubicBezTo>
                  <a:pt x="125555" y="125928"/>
                  <a:pt x="125424" y="125775"/>
                  <a:pt x="125424" y="125862"/>
                </a:cubicBezTo>
                <a:cubicBezTo>
                  <a:pt x="125424" y="125906"/>
                  <a:pt x="125446" y="125928"/>
                  <a:pt x="125489" y="125928"/>
                </a:cubicBezTo>
                <a:close/>
                <a:moveTo>
                  <a:pt x="120660" y="125993"/>
                </a:moveTo>
                <a:cubicBezTo>
                  <a:pt x="120857" y="125993"/>
                  <a:pt x="120529" y="125665"/>
                  <a:pt x="120529" y="125862"/>
                </a:cubicBezTo>
                <a:cubicBezTo>
                  <a:pt x="120529" y="125949"/>
                  <a:pt x="120573" y="125993"/>
                  <a:pt x="120660" y="125993"/>
                </a:cubicBezTo>
                <a:close/>
                <a:moveTo>
                  <a:pt x="115831" y="126081"/>
                </a:moveTo>
                <a:cubicBezTo>
                  <a:pt x="116028" y="126081"/>
                  <a:pt x="116115" y="125840"/>
                  <a:pt x="115984" y="125709"/>
                </a:cubicBezTo>
                <a:cubicBezTo>
                  <a:pt x="115831" y="125578"/>
                  <a:pt x="115613" y="125687"/>
                  <a:pt x="115613" y="125862"/>
                </a:cubicBezTo>
                <a:cubicBezTo>
                  <a:pt x="115613" y="125993"/>
                  <a:pt x="115700" y="126081"/>
                  <a:pt x="115831" y="126081"/>
                </a:cubicBezTo>
                <a:close/>
                <a:moveTo>
                  <a:pt x="111002" y="126168"/>
                </a:moveTo>
                <a:cubicBezTo>
                  <a:pt x="111264" y="126168"/>
                  <a:pt x="111396" y="125840"/>
                  <a:pt x="111221" y="125665"/>
                </a:cubicBezTo>
                <a:cubicBezTo>
                  <a:pt x="111024" y="125469"/>
                  <a:pt x="110696" y="125600"/>
                  <a:pt x="110718" y="125862"/>
                </a:cubicBezTo>
                <a:cubicBezTo>
                  <a:pt x="110718" y="126037"/>
                  <a:pt x="110849" y="126168"/>
                  <a:pt x="111002" y="126168"/>
                </a:cubicBezTo>
                <a:close/>
                <a:moveTo>
                  <a:pt x="106173" y="126233"/>
                </a:moveTo>
                <a:cubicBezTo>
                  <a:pt x="106501" y="126233"/>
                  <a:pt x="106676" y="125840"/>
                  <a:pt x="106435" y="125600"/>
                </a:cubicBezTo>
                <a:cubicBezTo>
                  <a:pt x="106195" y="125381"/>
                  <a:pt x="105824" y="125534"/>
                  <a:pt x="105824" y="125862"/>
                </a:cubicBezTo>
                <a:cubicBezTo>
                  <a:pt x="105824" y="126059"/>
                  <a:pt x="105977" y="126233"/>
                  <a:pt x="106173" y="126233"/>
                </a:cubicBezTo>
                <a:close/>
                <a:moveTo>
                  <a:pt x="101344" y="126299"/>
                </a:moveTo>
                <a:cubicBezTo>
                  <a:pt x="101737" y="126299"/>
                  <a:pt x="101934" y="125840"/>
                  <a:pt x="101650" y="125556"/>
                </a:cubicBezTo>
                <a:cubicBezTo>
                  <a:pt x="101388" y="125294"/>
                  <a:pt x="100929" y="125491"/>
                  <a:pt x="100929" y="125862"/>
                </a:cubicBezTo>
                <a:cubicBezTo>
                  <a:pt x="100929" y="126102"/>
                  <a:pt x="101104" y="126299"/>
                  <a:pt x="101344" y="126299"/>
                </a:cubicBezTo>
                <a:close/>
                <a:moveTo>
                  <a:pt x="96515" y="126343"/>
                </a:moveTo>
                <a:cubicBezTo>
                  <a:pt x="96952" y="126343"/>
                  <a:pt x="97149" y="125818"/>
                  <a:pt x="96865" y="125534"/>
                </a:cubicBezTo>
                <a:cubicBezTo>
                  <a:pt x="96559" y="125228"/>
                  <a:pt x="96056" y="125447"/>
                  <a:pt x="96056" y="125862"/>
                </a:cubicBezTo>
                <a:cubicBezTo>
                  <a:pt x="96056" y="126124"/>
                  <a:pt x="96275" y="126343"/>
                  <a:pt x="96515" y="126343"/>
                </a:cubicBezTo>
                <a:close/>
                <a:moveTo>
                  <a:pt x="91708" y="126365"/>
                </a:moveTo>
                <a:cubicBezTo>
                  <a:pt x="92145" y="126365"/>
                  <a:pt x="92385" y="125818"/>
                  <a:pt x="92058" y="125512"/>
                </a:cubicBezTo>
                <a:cubicBezTo>
                  <a:pt x="91730" y="125185"/>
                  <a:pt x="91184" y="125425"/>
                  <a:pt x="91184" y="125862"/>
                </a:cubicBezTo>
                <a:cubicBezTo>
                  <a:pt x="91184" y="126146"/>
                  <a:pt x="91424" y="126386"/>
                  <a:pt x="91708" y="126365"/>
                </a:cubicBezTo>
                <a:close/>
                <a:moveTo>
                  <a:pt x="86879" y="126408"/>
                </a:moveTo>
                <a:cubicBezTo>
                  <a:pt x="87360" y="126408"/>
                  <a:pt x="87600" y="125818"/>
                  <a:pt x="87250" y="125469"/>
                </a:cubicBezTo>
                <a:cubicBezTo>
                  <a:pt x="86923" y="125119"/>
                  <a:pt x="86333" y="125359"/>
                  <a:pt x="86333" y="125862"/>
                </a:cubicBezTo>
                <a:cubicBezTo>
                  <a:pt x="86333" y="126168"/>
                  <a:pt x="86573" y="126408"/>
                  <a:pt x="86879" y="126408"/>
                </a:cubicBezTo>
                <a:close/>
                <a:moveTo>
                  <a:pt x="82050" y="126408"/>
                </a:moveTo>
                <a:cubicBezTo>
                  <a:pt x="82531" y="126408"/>
                  <a:pt x="82771" y="125818"/>
                  <a:pt x="82443" y="125491"/>
                </a:cubicBezTo>
                <a:cubicBezTo>
                  <a:pt x="82094" y="125141"/>
                  <a:pt x="81504" y="125381"/>
                  <a:pt x="81504" y="125862"/>
                </a:cubicBezTo>
                <a:cubicBezTo>
                  <a:pt x="81504" y="126168"/>
                  <a:pt x="81744" y="126408"/>
                  <a:pt x="82050" y="126408"/>
                </a:cubicBezTo>
                <a:close/>
                <a:moveTo>
                  <a:pt x="77221" y="126408"/>
                </a:moveTo>
                <a:cubicBezTo>
                  <a:pt x="77723" y="126408"/>
                  <a:pt x="77986" y="125796"/>
                  <a:pt x="77614" y="125447"/>
                </a:cubicBezTo>
                <a:cubicBezTo>
                  <a:pt x="77265" y="125097"/>
                  <a:pt x="76653" y="125359"/>
                  <a:pt x="76653" y="125862"/>
                </a:cubicBezTo>
                <a:cubicBezTo>
                  <a:pt x="76653" y="126168"/>
                  <a:pt x="76915" y="126430"/>
                  <a:pt x="77221" y="126408"/>
                </a:cubicBezTo>
                <a:close/>
                <a:moveTo>
                  <a:pt x="72392" y="126408"/>
                </a:moveTo>
                <a:cubicBezTo>
                  <a:pt x="72894" y="126408"/>
                  <a:pt x="73135" y="125818"/>
                  <a:pt x="72785" y="125491"/>
                </a:cubicBezTo>
                <a:cubicBezTo>
                  <a:pt x="72436" y="125141"/>
                  <a:pt x="71846" y="125381"/>
                  <a:pt x="71846" y="125862"/>
                </a:cubicBezTo>
                <a:cubicBezTo>
                  <a:pt x="71846" y="126168"/>
                  <a:pt x="72086" y="126408"/>
                  <a:pt x="72392" y="126408"/>
                </a:cubicBezTo>
                <a:close/>
                <a:moveTo>
                  <a:pt x="67563" y="126408"/>
                </a:moveTo>
                <a:cubicBezTo>
                  <a:pt x="68065" y="126408"/>
                  <a:pt x="68306" y="125818"/>
                  <a:pt x="67956" y="125469"/>
                </a:cubicBezTo>
                <a:cubicBezTo>
                  <a:pt x="67606" y="125119"/>
                  <a:pt x="67017" y="125359"/>
                  <a:pt x="67017" y="125862"/>
                </a:cubicBezTo>
                <a:cubicBezTo>
                  <a:pt x="67017" y="126168"/>
                  <a:pt x="67279" y="126408"/>
                  <a:pt x="67563" y="126408"/>
                </a:cubicBezTo>
                <a:close/>
                <a:moveTo>
                  <a:pt x="62734" y="126365"/>
                </a:moveTo>
                <a:cubicBezTo>
                  <a:pt x="63193" y="126365"/>
                  <a:pt x="63433" y="125818"/>
                  <a:pt x="63105" y="125512"/>
                </a:cubicBezTo>
                <a:cubicBezTo>
                  <a:pt x="62777" y="125185"/>
                  <a:pt x="62231" y="125425"/>
                  <a:pt x="62231" y="125862"/>
                </a:cubicBezTo>
                <a:cubicBezTo>
                  <a:pt x="62231" y="126146"/>
                  <a:pt x="62472" y="126365"/>
                  <a:pt x="62734" y="126365"/>
                </a:cubicBezTo>
                <a:close/>
                <a:moveTo>
                  <a:pt x="57927" y="126343"/>
                </a:moveTo>
                <a:cubicBezTo>
                  <a:pt x="58342" y="126343"/>
                  <a:pt x="58560" y="125840"/>
                  <a:pt x="58254" y="125534"/>
                </a:cubicBezTo>
                <a:cubicBezTo>
                  <a:pt x="57948" y="125228"/>
                  <a:pt x="57446" y="125447"/>
                  <a:pt x="57446" y="125862"/>
                </a:cubicBezTo>
                <a:cubicBezTo>
                  <a:pt x="57446" y="126124"/>
                  <a:pt x="57664" y="126343"/>
                  <a:pt x="57927" y="126343"/>
                </a:cubicBezTo>
                <a:close/>
                <a:moveTo>
                  <a:pt x="53098" y="126277"/>
                </a:moveTo>
                <a:cubicBezTo>
                  <a:pt x="53469" y="126277"/>
                  <a:pt x="53644" y="125840"/>
                  <a:pt x="53382" y="125578"/>
                </a:cubicBezTo>
                <a:cubicBezTo>
                  <a:pt x="53119" y="125316"/>
                  <a:pt x="52682" y="125491"/>
                  <a:pt x="52682" y="125862"/>
                </a:cubicBezTo>
                <a:cubicBezTo>
                  <a:pt x="52682" y="126102"/>
                  <a:pt x="52857" y="126277"/>
                  <a:pt x="53098" y="126277"/>
                </a:cubicBezTo>
                <a:close/>
                <a:moveTo>
                  <a:pt x="48268" y="126233"/>
                </a:moveTo>
                <a:cubicBezTo>
                  <a:pt x="48596" y="126233"/>
                  <a:pt x="48749" y="125840"/>
                  <a:pt x="48531" y="125600"/>
                </a:cubicBezTo>
                <a:cubicBezTo>
                  <a:pt x="48290" y="125381"/>
                  <a:pt x="47897" y="125534"/>
                  <a:pt x="47897" y="125862"/>
                </a:cubicBezTo>
                <a:cubicBezTo>
                  <a:pt x="47897" y="126059"/>
                  <a:pt x="48072" y="126233"/>
                  <a:pt x="48268" y="126233"/>
                </a:cubicBezTo>
                <a:close/>
                <a:moveTo>
                  <a:pt x="43439" y="126146"/>
                </a:moveTo>
                <a:cubicBezTo>
                  <a:pt x="43680" y="126146"/>
                  <a:pt x="43811" y="125862"/>
                  <a:pt x="43636" y="125687"/>
                </a:cubicBezTo>
                <a:cubicBezTo>
                  <a:pt x="43461" y="125512"/>
                  <a:pt x="43177" y="125622"/>
                  <a:pt x="43177" y="125884"/>
                </a:cubicBezTo>
                <a:cubicBezTo>
                  <a:pt x="43177" y="126037"/>
                  <a:pt x="43287" y="126146"/>
                  <a:pt x="43439" y="126146"/>
                </a:cubicBezTo>
                <a:close/>
                <a:moveTo>
                  <a:pt x="38610" y="126081"/>
                </a:moveTo>
                <a:cubicBezTo>
                  <a:pt x="38894" y="126081"/>
                  <a:pt x="38894" y="125665"/>
                  <a:pt x="38610" y="125665"/>
                </a:cubicBezTo>
                <a:cubicBezTo>
                  <a:pt x="38326" y="125665"/>
                  <a:pt x="38326" y="126081"/>
                  <a:pt x="38610" y="126081"/>
                </a:cubicBezTo>
                <a:close/>
                <a:moveTo>
                  <a:pt x="33803" y="126015"/>
                </a:moveTo>
                <a:cubicBezTo>
                  <a:pt x="34000" y="126015"/>
                  <a:pt x="33650" y="125665"/>
                  <a:pt x="33650" y="125862"/>
                </a:cubicBezTo>
                <a:cubicBezTo>
                  <a:pt x="33650" y="125949"/>
                  <a:pt x="33716" y="126015"/>
                  <a:pt x="33803" y="126015"/>
                </a:cubicBezTo>
                <a:close/>
                <a:moveTo>
                  <a:pt x="28974" y="125928"/>
                </a:moveTo>
                <a:cubicBezTo>
                  <a:pt x="29062" y="125928"/>
                  <a:pt x="28909" y="125775"/>
                  <a:pt x="28909" y="125862"/>
                </a:cubicBezTo>
                <a:cubicBezTo>
                  <a:pt x="28909" y="125906"/>
                  <a:pt x="28931" y="125928"/>
                  <a:pt x="28974" y="125928"/>
                </a:cubicBezTo>
                <a:close/>
                <a:moveTo>
                  <a:pt x="130297" y="121099"/>
                </a:moveTo>
                <a:cubicBezTo>
                  <a:pt x="130362" y="121099"/>
                  <a:pt x="130362" y="120989"/>
                  <a:pt x="130297" y="120989"/>
                </a:cubicBezTo>
                <a:cubicBezTo>
                  <a:pt x="130231" y="120989"/>
                  <a:pt x="130231" y="121099"/>
                  <a:pt x="130297" y="121099"/>
                </a:cubicBezTo>
                <a:close/>
                <a:moveTo>
                  <a:pt x="125467" y="121208"/>
                </a:moveTo>
                <a:cubicBezTo>
                  <a:pt x="125555" y="121208"/>
                  <a:pt x="125642" y="121142"/>
                  <a:pt x="125642" y="121055"/>
                </a:cubicBezTo>
                <a:cubicBezTo>
                  <a:pt x="125642" y="120946"/>
                  <a:pt x="125555" y="120880"/>
                  <a:pt x="125467" y="120880"/>
                </a:cubicBezTo>
                <a:cubicBezTo>
                  <a:pt x="125380" y="120880"/>
                  <a:pt x="125315" y="120946"/>
                  <a:pt x="125315" y="121055"/>
                </a:cubicBezTo>
                <a:cubicBezTo>
                  <a:pt x="125315" y="121142"/>
                  <a:pt x="125380" y="121208"/>
                  <a:pt x="125467" y="121208"/>
                </a:cubicBezTo>
                <a:close/>
                <a:moveTo>
                  <a:pt x="120638" y="121295"/>
                </a:moveTo>
                <a:cubicBezTo>
                  <a:pt x="120879" y="121295"/>
                  <a:pt x="120988" y="121033"/>
                  <a:pt x="120835" y="120858"/>
                </a:cubicBezTo>
                <a:cubicBezTo>
                  <a:pt x="120660" y="120705"/>
                  <a:pt x="120398" y="120814"/>
                  <a:pt x="120398" y="121055"/>
                </a:cubicBezTo>
                <a:cubicBezTo>
                  <a:pt x="120398" y="121186"/>
                  <a:pt x="120507" y="121295"/>
                  <a:pt x="120638" y="121295"/>
                </a:cubicBezTo>
                <a:close/>
                <a:moveTo>
                  <a:pt x="115831" y="121383"/>
                </a:moveTo>
                <a:cubicBezTo>
                  <a:pt x="116115" y="121383"/>
                  <a:pt x="116268" y="121011"/>
                  <a:pt x="116050" y="120793"/>
                </a:cubicBezTo>
                <a:cubicBezTo>
                  <a:pt x="115853" y="120596"/>
                  <a:pt x="115482" y="120749"/>
                  <a:pt x="115482" y="121055"/>
                </a:cubicBezTo>
                <a:cubicBezTo>
                  <a:pt x="115482" y="121230"/>
                  <a:pt x="115635" y="121383"/>
                  <a:pt x="115831" y="121383"/>
                </a:cubicBezTo>
                <a:close/>
                <a:moveTo>
                  <a:pt x="111002" y="121470"/>
                </a:moveTo>
                <a:cubicBezTo>
                  <a:pt x="111374" y="121470"/>
                  <a:pt x="111549" y="121011"/>
                  <a:pt x="111286" y="120749"/>
                </a:cubicBezTo>
                <a:cubicBezTo>
                  <a:pt x="111024" y="120487"/>
                  <a:pt x="110587" y="120683"/>
                  <a:pt x="110587" y="121055"/>
                </a:cubicBezTo>
                <a:cubicBezTo>
                  <a:pt x="110587" y="121273"/>
                  <a:pt x="110762" y="121470"/>
                  <a:pt x="111002" y="121470"/>
                </a:cubicBezTo>
                <a:close/>
                <a:moveTo>
                  <a:pt x="106173" y="121536"/>
                </a:moveTo>
                <a:cubicBezTo>
                  <a:pt x="106610" y="121536"/>
                  <a:pt x="106829" y="121011"/>
                  <a:pt x="106523" y="120683"/>
                </a:cubicBezTo>
                <a:cubicBezTo>
                  <a:pt x="106217" y="120377"/>
                  <a:pt x="105671" y="120596"/>
                  <a:pt x="105671" y="121055"/>
                </a:cubicBezTo>
                <a:cubicBezTo>
                  <a:pt x="105671" y="121317"/>
                  <a:pt x="105889" y="121536"/>
                  <a:pt x="106173" y="121536"/>
                </a:cubicBezTo>
                <a:close/>
                <a:moveTo>
                  <a:pt x="101344" y="121601"/>
                </a:moveTo>
                <a:cubicBezTo>
                  <a:pt x="101825" y="121601"/>
                  <a:pt x="102065" y="121011"/>
                  <a:pt x="101737" y="120661"/>
                </a:cubicBezTo>
                <a:cubicBezTo>
                  <a:pt x="101388" y="120312"/>
                  <a:pt x="100798" y="120552"/>
                  <a:pt x="100798" y="121055"/>
                </a:cubicBezTo>
                <a:cubicBezTo>
                  <a:pt x="100798" y="121339"/>
                  <a:pt x="101038" y="121601"/>
                  <a:pt x="101344" y="121601"/>
                </a:cubicBezTo>
                <a:close/>
                <a:moveTo>
                  <a:pt x="96515" y="121645"/>
                </a:moveTo>
                <a:cubicBezTo>
                  <a:pt x="97061" y="121645"/>
                  <a:pt x="97324" y="120989"/>
                  <a:pt x="96952" y="120618"/>
                </a:cubicBezTo>
                <a:cubicBezTo>
                  <a:pt x="96559" y="120246"/>
                  <a:pt x="95925" y="120509"/>
                  <a:pt x="95925" y="121055"/>
                </a:cubicBezTo>
                <a:cubicBezTo>
                  <a:pt x="95925" y="121383"/>
                  <a:pt x="96187" y="121645"/>
                  <a:pt x="96515" y="121645"/>
                </a:cubicBezTo>
                <a:close/>
                <a:moveTo>
                  <a:pt x="91686" y="121688"/>
                </a:moveTo>
                <a:cubicBezTo>
                  <a:pt x="92276" y="121688"/>
                  <a:pt x="92560" y="120989"/>
                  <a:pt x="92145" y="120596"/>
                </a:cubicBezTo>
                <a:cubicBezTo>
                  <a:pt x="91752" y="120181"/>
                  <a:pt x="91052" y="120465"/>
                  <a:pt x="91052" y="121055"/>
                </a:cubicBezTo>
                <a:cubicBezTo>
                  <a:pt x="91052" y="121404"/>
                  <a:pt x="91336" y="121688"/>
                  <a:pt x="91686" y="121688"/>
                </a:cubicBezTo>
                <a:close/>
                <a:moveTo>
                  <a:pt x="86857" y="121710"/>
                </a:moveTo>
                <a:cubicBezTo>
                  <a:pt x="87469" y="121710"/>
                  <a:pt x="87753" y="120989"/>
                  <a:pt x="87338" y="120574"/>
                </a:cubicBezTo>
                <a:cubicBezTo>
                  <a:pt x="86923" y="120159"/>
                  <a:pt x="86202" y="120443"/>
                  <a:pt x="86202" y="121055"/>
                </a:cubicBezTo>
                <a:cubicBezTo>
                  <a:pt x="86202" y="121404"/>
                  <a:pt x="86507" y="121710"/>
                  <a:pt x="86857" y="121710"/>
                </a:cubicBezTo>
                <a:close/>
                <a:moveTo>
                  <a:pt x="82050" y="121732"/>
                </a:moveTo>
                <a:cubicBezTo>
                  <a:pt x="82662" y="121732"/>
                  <a:pt x="82968" y="120989"/>
                  <a:pt x="82531" y="120552"/>
                </a:cubicBezTo>
                <a:cubicBezTo>
                  <a:pt x="82094" y="120115"/>
                  <a:pt x="81351" y="120421"/>
                  <a:pt x="81351" y="121055"/>
                </a:cubicBezTo>
                <a:cubicBezTo>
                  <a:pt x="81351" y="121426"/>
                  <a:pt x="81657" y="121732"/>
                  <a:pt x="82050" y="121732"/>
                </a:cubicBezTo>
                <a:close/>
                <a:moveTo>
                  <a:pt x="77221" y="121732"/>
                </a:moveTo>
                <a:cubicBezTo>
                  <a:pt x="77833" y="121732"/>
                  <a:pt x="78160" y="120989"/>
                  <a:pt x="77702" y="120552"/>
                </a:cubicBezTo>
                <a:cubicBezTo>
                  <a:pt x="77265" y="120115"/>
                  <a:pt x="76522" y="120421"/>
                  <a:pt x="76522" y="121055"/>
                </a:cubicBezTo>
                <a:cubicBezTo>
                  <a:pt x="76522" y="121426"/>
                  <a:pt x="76828" y="121732"/>
                  <a:pt x="77221" y="121732"/>
                </a:cubicBezTo>
                <a:close/>
                <a:moveTo>
                  <a:pt x="72392" y="121732"/>
                </a:moveTo>
                <a:cubicBezTo>
                  <a:pt x="73004" y="121732"/>
                  <a:pt x="73331" y="120989"/>
                  <a:pt x="72894" y="120552"/>
                </a:cubicBezTo>
                <a:cubicBezTo>
                  <a:pt x="72436" y="120115"/>
                  <a:pt x="71693" y="120421"/>
                  <a:pt x="71693" y="121055"/>
                </a:cubicBezTo>
                <a:cubicBezTo>
                  <a:pt x="71693" y="121426"/>
                  <a:pt x="71999" y="121732"/>
                  <a:pt x="72392" y="121732"/>
                </a:cubicBezTo>
                <a:close/>
                <a:moveTo>
                  <a:pt x="67563" y="121710"/>
                </a:moveTo>
                <a:cubicBezTo>
                  <a:pt x="68153" y="121710"/>
                  <a:pt x="68459" y="120989"/>
                  <a:pt x="68044" y="120574"/>
                </a:cubicBezTo>
                <a:cubicBezTo>
                  <a:pt x="67606" y="120159"/>
                  <a:pt x="66885" y="120443"/>
                  <a:pt x="66885" y="121055"/>
                </a:cubicBezTo>
                <a:cubicBezTo>
                  <a:pt x="66885" y="121404"/>
                  <a:pt x="67191" y="121710"/>
                  <a:pt x="67563" y="121710"/>
                </a:cubicBezTo>
                <a:close/>
                <a:moveTo>
                  <a:pt x="62734" y="121688"/>
                </a:moveTo>
                <a:cubicBezTo>
                  <a:pt x="63302" y="121688"/>
                  <a:pt x="63608" y="120989"/>
                  <a:pt x="63193" y="120596"/>
                </a:cubicBezTo>
                <a:cubicBezTo>
                  <a:pt x="62799" y="120181"/>
                  <a:pt x="62100" y="120465"/>
                  <a:pt x="62100" y="121055"/>
                </a:cubicBezTo>
                <a:cubicBezTo>
                  <a:pt x="62100" y="121404"/>
                  <a:pt x="62384" y="121688"/>
                  <a:pt x="62734" y="121688"/>
                </a:cubicBezTo>
                <a:close/>
                <a:moveTo>
                  <a:pt x="57905" y="121645"/>
                </a:moveTo>
                <a:cubicBezTo>
                  <a:pt x="58451" y="121645"/>
                  <a:pt x="58713" y="120989"/>
                  <a:pt x="58342" y="120618"/>
                </a:cubicBezTo>
                <a:cubicBezTo>
                  <a:pt x="57970" y="120246"/>
                  <a:pt x="57315" y="120509"/>
                  <a:pt x="57315" y="121055"/>
                </a:cubicBezTo>
                <a:cubicBezTo>
                  <a:pt x="57315" y="121383"/>
                  <a:pt x="57577" y="121645"/>
                  <a:pt x="57905" y="121645"/>
                </a:cubicBezTo>
                <a:close/>
                <a:moveTo>
                  <a:pt x="53098" y="121601"/>
                </a:moveTo>
                <a:cubicBezTo>
                  <a:pt x="53578" y="121601"/>
                  <a:pt x="53819" y="121011"/>
                  <a:pt x="53469" y="120661"/>
                </a:cubicBezTo>
                <a:cubicBezTo>
                  <a:pt x="53141" y="120312"/>
                  <a:pt x="52551" y="120552"/>
                  <a:pt x="52551" y="121055"/>
                </a:cubicBezTo>
                <a:cubicBezTo>
                  <a:pt x="52551" y="121339"/>
                  <a:pt x="52792" y="121601"/>
                  <a:pt x="53098" y="121601"/>
                </a:cubicBezTo>
                <a:close/>
                <a:moveTo>
                  <a:pt x="48268" y="121536"/>
                </a:moveTo>
                <a:cubicBezTo>
                  <a:pt x="48706" y="121536"/>
                  <a:pt x="48902" y="121011"/>
                  <a:pt x="48618" y="120705"/>
                </a:cubicBezTo>
                <a:cubicBezTo>
                  <a:pt x="48312" y="120399"/>
                  <a:pt x="47788" y="120618"/>
                  <a:pt x="47788" y="121055"/>
                </a:cubicBezTo>
                <a:cubicBezTo>
                  <a:pt x="47788" y="121317"/>
                  <a:pt x="48006" y="121536"/>
                  <a:pt x="48268" y="121536"/>
                </a:cubicBezTo>
                <a:close/>
                <a:moveTo>
                  <a:pt x="43439" y="121470"/>
                </a:moveTo>
                <a:cubicBezTo>
                  <a:pt x="43811" y="121470"/>
                  <a:pt x="43986" y="121011"/>
                  <a:pt x="43724" y="120749"/>
                </a:cubicBezTo>
                <a:cubicBezTo>
                  <a:pt x="43461" y="120487"/>
                  <a:pt x="43024" y="120683"/>
                  <a:pt x="43024" y="121055"/>
                </a:cubicBezTo>
                <a:cubicBezTo>
                  <a:pt x="43024" y="121273"/>
                  <a:pt x="43199" y="121470"/>
                  <a:pt x="43439" y="121470"/>
                </a:cubicBezTo>
                <a:close/>
                <a:moveTo>
                  <a:pt x="38610" y="121361"/>
                </a:moveTo>
                <a:cubicBezTo>
                  <a:pt x="38894" y="121361"/>
                  <a:pt x="39047" y="121011"/>
                  <a:pt x="38851" y="120814"/>
                </a:cubicBezTo>
                <a:cubicBezTo>
                  <a:pt x="38632" y="120618"/>
                  <a:pt x="38283" y="120749"/>
                  <a:pt x="38283" y="121055"/>
                </a:cubicBezTo>
                <a:cubicBezTo>
                  <a:pt x="38283" y="121230"/>
                  <a:pt x="38436" y="121361"/>
                  <a:pt x="38610" y="121361"/>
                </a:cubicBezTo>
                <a:close/>
                <a:moveTo>
                  <a:pt x="33781" y="121295"/>
                </a:moveTo>
                <a:cubicBezTo>
                  <a:pt x="34000" y="121295"/>
                  <a:pt x="34109" y="121033"/>
                  <a:pt x="33956" y="120880"/>
                </a:cubicBezTo>
                <a:cubicBezTo>
                  <a:pt x="33803" y="120727"/>
                  <a:pt x="33541" y="120836"/>
                  <a:pt x="33541" y="121055"/>
                </a:cubicBezTo>
                <a:cubicBezTo>
                  <a:pt x="33541" y="121186"/>
                  <a:pt x="33650" y="121295"/>
                  <a:pt x="33781" y="121295"/>
                </a:cubicBezTo>
                <a:close/>
                <a:moveTo>
                  <a:pt x="28952" y="121186"/>
                </a:moveTo>
                <a:cubicBezTo>
                  <a:pt x="29193" y="121186"/>
                  <a:pt x="28821" y="120814"/>
                  <a:pt x="28821" y="121055"/>
                </a:cubicBezTo>
                <a:cubicBezTo>
                  <a:pt x="28821" y="121120"/>
                  <a:pt x="28887" y="121186"/>
                  <a:pt x="28952" y="121186"/>
                </a:cubicBezTo>
                <a:close/>
                <a:moveTo>
                  <a:pt x="24123" y="121099"/>
                </a:moveTo>
                <a:cubicBezTo>
                  <a:pt x="24211" y="121099"/>
                  <a:pt x="24211" y="120989"/>
                  <a:pt x="24123" y="120989"/>
                </a:cubicBezTo>
                <a:cubicBezTo>
                  <a:pt x="24058" y="120989"/>
                  <a:pt x="24058" y="121099"/>
                  <a:pt x="24123" y="121099"/>
                </a:cubicBezTo>
                <a:close/>
                <a:moveTo>
                  <a:pt x="135126" y="116269"/>
                </a:moveTo>
                <a:cubicBezTo>
                  <a:pt x="135147" y="116269"/>
                  <a:pt x="135169" y="116248"/>
                  <a:pt x="135169" y="116226"/>
                </a:cubicBezTo>
                <a:cubicBezTo>
                  <a:pt x="135169" y="116182"/>
                  <a:pt x="135147" y="116160"/>
                  <a:pt x="135126" y="116160"/>
                </a:cubicBezTo>
                <a:cubicBezTo>
                  <a:pt x="135104" y="116160"/>
                  <a:pt x="135060" y="116182"/>
                  <a:pt x="135060" y="116226"/>
                </a:cubicBezTo>
                <a:cubicBezTo>
                  <a:pt x="135060" y="116248"/>
                  <a:pt x="135104" y="116269"/>
                  <a:pt x="135126" y="116269"/>
                </a:cubicBezTo>
                <a:close/>
                <a:moveTo>
                  <a:pt x="130297" y="116379"/>
                </a:moveTo>
                <a:cubicBezTo>
                  <a:pt x="130384" y="116379"/>
                  <a:pt x="130449" y="116313"/>
                  <a:pt x="130449" y="116226"/>
                </a:cubicBezTo>
                <a:cubicBezTo>
                  <a:pt x="130449" y="115964"/>
                  <a:pt x="130056" y="116379"/>
                  <a:pt x="130297" y="116379"/>
                </a:cubicBezTo>
                <a:close/>
                <a:moveTo>
                  <a:pt x="125467" y="116466"/>
                </a:moveTo>
                <a:cubicBezTo>
                  <a:pt x="125708" y="116466"/>
                  <a:pt x="125817" y="116204"/>
                  <a:pt x="125642" y="116029"/>
                </a:cubicBezTo>
                <a:cubicBezTo>
                  <a:pt x="125489" y="115876"/>
                  <a:pt x="125227" y="115985"/>
                  <a:pt x="125227" y="116226"/>
                </a:cubicBezTo>
                <a:cubicBezTo>
                  <a:pt x="125227" y="116357"/>
                  <a:pt x="125336" y="116466"/>
                  <a:pt x="125467" y="116466"/>
                </a:cubicBezTo>
                <a:close/>
                <a:moveTo>
                  <a:pt x="120638" y="116575"/>
                </a:moveTo>
                <a:cubicBezTo>
                  <a:pt x="121163" y="116619"/>
                  <a:pt x="121163" y="115811"/>
                  <a:pt x="120638" y="115854"/>
                </a:cubicBezTo>
                <a:cubicBezTo>
                  <a:pt x="120201" y="115898"/>
                  <a:pt x="120201" y="116532"/>
                  <a:pt x="120638" y="116575"/>
                </a:cubicBezTo>
                <a:close/>
                <a:moveTo>
                  <a:pt x="115831" y="116685"/>
                </a:moveTo>
                <a:cubicBezTo>
                  <a:pt x="116225" y="116685"/>
                  <a:pt x="116443" y="116182"/>
                  <a:pt x="116137" y="115898"/>
                </a:cubicBezTo>
                <a:cubicBezTo>
                  <a:pt x="115853" y="115614"/>
                  <a:pt x="115372" y="115811"/>
                  <a:pt x="115372" y="116226"/>
                </a:cubicBezTo>
                <a:cubicBezTo>
                  <a:pt x="115372" y="116466"/>
                  <a:pt x="115569" y="116685"/>
                  <a:pt x="115831" y="116685"/>
                </a:cubicBezTo>
                <a:close/>
                <a:moveTo>
                  <a:pt x="111002" y="116750"/>
                </a:moveTo>
                <a:cubicBezTo>
                  <a:pt x="111483" y="116750"/>
                  <a:pt x="111723" y="116160"/>
                  <a:pt x="111374" y="115811"/>
                </a:cubicBezTo>
                <a:cubicBezTo>
                  <a:pt x="111046" y="115483"/>
                  <a:pt x="110456" y="115723"/>
                  <a:pt x="110456" y="116204"/>
                </a:cubicBezTo>
                <a:cubicBezTo>
                  <a:pt x="110434" y="116510"/>
                  <a:pt x="110696" y="116750"/>
                  <a:pt x="111002" y="116750"/>
                </a:cubicBezTo>
                <a:close/>
                <a:moveTo>
                  <a:pt x="106173" y="116838"/>
                </a:moveTo>
                <a:cubicBezTo>
                  <a:pt x="106719" y="116838"/>
                  <a:pt x="106982" y="116160"/>
                  <a:pt x="106610" y="115789"/>
                </a:cubicBezTo>
                <a:cubicBezTo>
                  <a:pt x="106217" y="115395"/>
                  <a:pt x="105561" y="115679"/>
                  <a:pt x="105561" y="116226"/>
                </a:cubicBezTo>
                <a:cubicBezTo>
                  <a:pt x="105561" y="116554"/>
                  <a:pt x="105824" y="116838"/>
                  <a:pt x="106173" y="116838"/>
                </a:cubicBezTo>
                <a:close/>
                <a:moveTo>
                  <a:pt x="101344" y="116903"/>
                </a:moveTo>
                <a:cubicBezTo>
                  <a:pt x="101956" y="116903"/>
                  <a:pt x="102262" y="116160"/>
                  <a:pt x="101825" y="115745"/>
                </a:cubicBezTo>
                <a:cubicBezTo>
                  <a:pt x="101388" y="115308"/>
                  <a:pt x="100667" y="115614"/>
                  <a:pt x="100667" y="116226"/>
                </a:cubicBezTo>
                <a:cubicBezTo>
                  <a:pt x="100667" y="116597"/>
                  <a:pt x="100973" y="116903"/>
                  <a:pt x="101344" y="116903"/>
                </a:cubicBezTo>
                <a:close/>
                <a:moveTo>
                  <a:pt x="96515" y="116947"/>
                </a:moveTo>
                <a:cubicBezTo>
                  <a:pt x="97171" y="116947"/>
                  <a:pt x="97498" y="116160"/>
                  <a:pt x="97040" y="115701"/>
                </a:cubicBezTo>
                <a:cubicBezTo>
                  <a:pt x="96581" y="115242"/>
                  <a:pt x="95772" y="115570"/>
                  <a:pt x="95772" y="116226"/>
                </a:cubicBezTo>
                <a:cubicBezTo>
                  <a:pt x="95772" y="116619"/>
                  <a:pt x="96122" y="116947"/>
                  <a:pt x="96515" y="116947"/>
                </a:cubicBezTo>
                <a:close/>
                <a:moveTo>
                  <a:pt x="91686" y="116991"/>
                </a:moveTo>
                <a:cubicBezTo>
                  <a:pt x="92385" y="116991"/>
                  <a:pt x="92735" y="116160"/>
                  <a:pt x="92232" y="115679"/>
                </a:cubicBezTo>
                <a:cubicBezTo>
                  <a:pt x="91752" y="115177"/>
                  <a:pt x="90921" y="115527"/>
                  <a:pt x="90921" y="116226"/>
                </a:cubicBezTo>
                <a:cubicBezTo>
                  <a:pt x="90921" y="116641"/>
                  <a:pt x="91271" y="116991"/>
                  <a:pt x="91686" y="116991"/>
                </a:cubicBezTo>
                <a:close/>
                <a:moveTo>
                  <a:pt x="86857" y="117034"/>
                </a:moveTo>
                <a:cubicBezTo>
                  <a:pt x="87600" y="117034"/>
                  <a:pt x="87971" y="116160"/>
                  <a:pt x="87447" y="115636"/>
                </a:cubicBezTo>
                <a:cubicBezTo>
                  <a:pt x="86923" y="115111"/>
                  <a:pt x="86049" y="115483"/>
                  <a:pt x="86049" y="116226"/>
                </a:cubicBezTo>
                <a:cubicBezTo>
                  <a:pt x="86049" y="116663"/>
                  <a:pt x="86420" y="117034"/>
                  <a:pt x="86857" y="117034"/>
                </a:cubicBezTo>
                <a:close/>
                <a:moveTo>
                  <a:pt x="82050" y="117056"/>
                </a:moveTo>
                <a:cubicBezTo>
                  <a:pt x="82793" y="117056"/>
                  <a:pt x="83164" y="116160"/>
                  <a:pt x="82640" y="115614"/>
                </a:cubicBezTo>
                <a:cubicBezTo>
                  <a:pt x="82115" y="115090"/>
                  <a:pt x="81198" y="115461"/>
                  <a:pt x="81198" y="116226"/>
                </a:cubicBezTo>
                <a:cubicBezTo>
                  <a:pt x="81198" y="116685"/>
                  <a:pt x="81569" y="117056"/>
                  <a:pt x="82050" y="117056"/>
                </a:cubicBezTo>
                <a:close/>
                <a:moveTo>
                  <a:pt x="77221" y="117056"/>
                </a:moveTo>
                <a:cubicBezTo>
                  <a:pt x="77964" y="117056"/>
                  <a:pt x="78357" y="116160"/>
                  <a:pt x="77811" y="115614"/>
                </a:cubicBezTo>
                <a:cubicBezTo>
                  <a:pt x="77286" y="115090"/>
                  <a:pt x="76369" y="115461"/>
                  <a:pt x="76369" y="116226"/>
                </a:cubicBezTo>
                <a:cubicBezTo>
                  <a:pt x="76369" y="116685"/>
                  <a:pt x="76740" y="117056"/>
                  <a:pt x="77221" y="117056"/>
                </a:cubicBezTo>
                <a:close/>
                <a:moveTo>
                  <a:pt x="72392" y="117056"/>
                </a:moveTo>
                <a:cubicBezTo>
                  <a:pt x="73113" y="117056"/>
                  <a:pt x="73484" y="116182"/>
                  <a:pt x="72982" y="115658"/>
                </a:cubicBezTo>
                <a:cubicBezTo>
                  <a:pt x="72457" y="115155"/>
                  <a:pt x="71561" y="115505"/>
                  <a:pt x="71561" y="116248"/>
                </a:cubicBezTo>
                <a:cubicBezTo>
                  <a:pt x="71561" y="116685"/>
                  <a:pt x="71933" y="117056"/>
                  <a:pt x="72392" y="117056"/>
                </a:cubicBezTo>
                <a:close/>
                <a:moveTo>
                  <a:pt x="67563" y="117056"/>
                </a:moveTo>
                <a:cubicBezTo>
                  <a:pt x="68306" y="117056"/>
                  <a:pt x="68655" y="116160"/>
                  <a:pt x="68153" y="115658"/>
                </a:cubicBezTo>
                <a:cubicBezTo>
                  <a:pt x="67628" y="115133"/>
                  <a:pt x="66754" y="115505"/>
                  <a:pt x="66754" y="116226"/>
                </a:cubicBezTo>
                <a:cubicBezTo>
                  <a:pt x="66754" y="116685"/>
                  <a:pt x="67104" y="117056"/>
                  <a:pt x="67563" y="117056"/>
                </a:cubicBezTo>
                <a:close/>
                <a:moveTo>
                  <a:pt x="62734" y="117012"/>
                </a:moveTo>
                <a:cubicBezTo>
                  <a:pt x="63433" y="117012"/>
                  <a:pt x="63783" y="116182"/>
                  <a:pt x="63280" y="115679"/>
                </a:cubicBezTo>
                <a:cubicBezTo>
                  <a:pt x="62799" y="115199"/>
                  <a:pt x="61969" y="115548"/>
                  <a:pt x="61969" y="116226"/>
                </a:cubicBezTo>
                <a:cubicBezTo>
                  <a:pt x="61969" y="116663"/>
                  <a:pt x="62319" y="117012"/>
                  <a:pt x="62734" y="117012"/>
                </a:cubicBezTo>
                <a:close/>
                <a:moveTo>
                  <a:pt x="57905" y="116947"/>
                </a:moveTo>
                <a:cubicBezTo>
                  <a:pt x="58560" y="116947"/>
                  <a:pt x="58888" y="116182"/>
                  <a:pt x="58429" y="115723"/>
                </a:cubicBezTo>
                <a:cubicBezTo>
                  <a:pt x="57970" y="115264"/>
                  <a:pt x="57184" y="115592"/>
                  <a:pt x="57184" y="116226"/>
                </a:cubicBezTo>
                <a:cubicBezTo>
                  <a:pt x="57184" y="116619"/>
                  <a:pt x="57511" y="116947"/>
                  <a:pt x="57905" y="116947"/>
                </a:cubicBezTo>
                <a:close/>
                <a:moveTo>
                  <a:pt x="53098" y="116903"/>
                </a:moveTo>
                <a:cubicBezTo>
                  <a:pt x="53687" y="116903"/>
                  <a:pt x="53993" y="116182"/>
                  <a:pt x="53556" y="115767"/>
                </a:cubicBezTo>
                <a:cubicBezTo>
                  <a:pt x="53141" y="115330"/>
                  <a:pt x="52420" y="115636"/>
                  <a:pt x="52420" y="116226"/>
                </a:cubicBezTo>
                <a:cubicBezTo>
                  <a:pt x="52420" y="116597"/>
                  <a:pt x="52726" y="116903"/>
                  <a:pt x="53098" y="116903"/>
                </a:cubicBezTo>
                <a:close/>
                <a:moveTo>
                  <a:pt x="48268" y="116838"/>
                </a:moveTo>
                <a:cubicBezTo>
                  <a:pt x="48793" y="116838"/>
                  <a:pt x="49055" y="116182"/>
                  <a:pt x="48684" y="115811"/>
                </a:cubicBezTo>
                <a:cubicBezTo>
                  <a:pt x="48312" y="115417"/>
                  <a:pt x="47657" y="115701"/>
                  <a:pt x="47657" y="116226"/>
                </a:cubicBezTo>
                <a:cubicBezTo>
                  <a:pt x="47657" y="116554"/>
                  <a:pt x="47941" y="116838"/>
                  <a:pt x="48268" y="116838"/>
                </a:cubicBezTo>
                <a:close/>
                <a:moveTo>
                  <a:pt x="43439" y="116750"/>
                </a:moveTo>
                <a:cubicBezTo>
                  <a:pt x="43898" y="116750"/>
                  <a:pt x="44139" y="116182"/>
                  <a:pt x="43811" y="115854"/>
                </a:cubicBezTo>
                <a:cubicBezTo>
                  <a:pt x="43483" y="115527"/>
                  <a:pt x="42915" y="115767"/>
                  <a:pt x="42915" y="116226"/>
                </a:cubicBezTo>
                <a:cubicBezTo>
                  <a:pt x="42915" y="116510"/>
                  <a:pt x="43155" y="116750"/>
                  <a:pt x="43439" y="116750"/>
                </a:cubicBezTo>
                <a:close/>
                <a:moveTo>
                  <a:pt x="38610" y="116685"/>
                </a:moveTo>
                <a:cubicBezTo>
                  <a:pt x="39004" y="116685"/>
                  <a:pt x="39200" y="116204"/>
                  <a:pt x="38916" y="115920"/>
                </a:cubicBezTo>
                <a:cubicBezTo>
                  <a:pt x="38654" y="115636"/>
                  <a:pt x="38173" y="115832"/>
                  <a:pt x="38173" y="116226"/>
                </a:cubicBezTo>
                <a:cubicBezTo>
                  <a:pt x="38173" y="116466"/>
                  <a:pt x="38370" y="116685"/>
                  <a:pt x="38610" y="116685"/>
                </a:cubicBezTo>
                <a:close/>
                <a:moveTo>
                  <a:pt x="33781" y="116575"/>
                </a:moveTo>
                <a:cubicBezTo>
                  <a:pt x="34109" y="116575"/>
                  <a:pt x="34262" y="116204"/>
                  <a:pt x="34044" y="115985"/>
                </a:cubicBezTo>
                <a:cubicBezTo>
                  <a:pt x="33803" y="115767"/>
                  <a:pt x="33432" y="115920"/>
                  <a:pt x="33432" y="116226"/>
                </a:cubicBezTo>
                <a:cubicBezTo>
                  <a:pt x="33432" y="116422"/>
                  <a:pt x="33585" y="116575"/>
                  <a:pt x="33781" y="116575"/>
                </a:cubicBezTo>
                <a:close/>
                <a:moveTo>
                  <a:pt x="28952" y="116488"/>
                </a:moveTo>
                <a:cubicBezTo>
                  <a:pt x="29193" y="116488"/>
                  <a:pt x="29302" y="116204"/>
                  <a:pt x="29149" y="116051"/>
                </a:cubicBezTo>
                <a:cubicBezTo>
                  <a:pt x="28974" y="115898"/>
                  <a:pt x="28712" y="116007"/>
                  <a:pt x="28712" y="116226"/>
                </a:cubicBezTo>
                <a:cubicBezTo>
                  <a:pt x="28712" y="116379"/>
                  <a:pt x="28821" y="116488"/>
                  <a:pt x="28952" y="116488"/>
                </a:cubicBezTo>
                <a:close/>
                <a:moveTo>
                  <a:pt x="24123" y="116379"/>
                </a:moveTo>
                <a:cubicBezTo>
                  <a:pt x="24364" y="116379"/>
                  <a:pt x="23992" y="116007"/>
                  <a:pt x="23992" y="116226"/>
                </a:cubicBezTo>
                <a:cubicBezTo>
                  <a:pt x="23992" y="116313"/>
                  <a:pt x="24058" y="116379"/>
                  <a:pt x="24123" y="116379"/>
                </a:cubicBezTo>
                <a:close/>
                <a:moveTo>
                  <a:pt x="19316" y="116248"/>
                </a:moveTo>
                <a:cubicBezTo>
                  <a:pt x="19338" y="116248"/>
                  <a:pt x="19360" y="116226"/>
                  <a:pt x="19360" y="116204"/>
                </a:cubicBezTo>
                <a:cubicBezTo>
                  <a:pt x="19360" y="116182"/>
                  <a:pt x="19338" y="116160"/>
                  <a:pt x="19316" y="116182"/>
                </a:cubicBezTo>
                <a:cubicBezTo>
                  <a:pt x="19294" y="116182"/>
                  <a:pt x="19272" y="116182"/>
                  <a:pt x="19272" y="116204"/>
                </a:cubicBezTo>
                <a:cubicBezTo>
                  <a:pt x="19272" y="116226"/>
                  <a:pt x="19294" y="116248"/>
                  <a:pt x="19316" y="116248"/>
                </a:cubicBezTo>
                <a:close/>
                <a:moveTo>
                  <a:pt x="139955" y="111419"/>
                </a:moveTo>
                <a:cubicBezTo>
                  <a:pt x="139976" y="111419"/>
                  <a:pt x="139976" y="111397"/>
                  <a:pt x="139976" y="111397"/>
                </a:cubicBezTo>
                <a:cubicBezTo>
                  <a:pt x="139976" y="111375"/>
                  <a:pt x="139976" y="111353"/>
                  <a:pt x="139955" y="111353"/>
                </a:cubicBezTo>
                <a:cubicBezTo>
                  <a:pt x="139933" y="111353"/>
                  <a:pt x="139933" y="111375"/>
                  <a:pt x="139933" y="111397"/>
                </a:cubicBezTo>
                <a:cubicBezTo>
                  <a:pt x="139933" y="111397"/>
                  <a:pt x="139933" y="111419"/>
                  <a:pt x="139955" y="111419"/>
                </a:cubicBezTo>
                <a:close/>
                <a:moveTo>
                  <a:pt x="135126" y="111528"/>
                </a:moveTo>
                <a:cubicBezTo>
                  <a:pt x="135322" y="111528"/>
                  <a:pt x="135322" y="111244"/>
                  <a:pt x="135126" y="111244"/>
                </a:cubicBezTo>
                <a:cubicBezTo>
                  <a:pt x="134951" y="111244"/>
                  <a:pt x="134951" y="111528"/>
                  <a:pt x="135126" y="111528"/>
                </a:cubicBezTo>
                <a:close/>
                <a:moveTo>
                  <a:pt x="130297" y="111637"/>
                </a:moveTo>
                <a:cubicBezTo>
                  <a:pt x="130646" y="111637"/>
                  <a:pt x="130646" y="111135"/>
                  <a:pt x="130297" y="111135"/>
                </a:cubicBezTo>
                <a:cubicBezTo>
                  <a:pt x="129969" y="111135"/>
                  <a:pt x="129969" y="111637"/>
                  <a:pt x="130297" y="111637"/>
                </a:cubicBezTo>
                <a:close/>
                <a:moveTo>
                  <a:pt x="125467" y="111746"/>
                </a:moveTo>
                <a:cubicBezTo>
                  <a:pt x="125795" y="111746"/>
                  <a:pt x="125970" y="111353"/>
                  <a:pt x="125730" y="111135"/>
                </a:cubicBezTo>
                <a:cubicBezTo>
                  <a:pt x="125511" y="110894"/>
                  <a:pt x="125118" y="111069"/>
                  <a:pt x="125118" y="111375"/>
                </a:cubicBezTo>
                <a:cubicBezTo>
                  <a:pt x="125118" y="111593"/>
                  <a:pt x="125271" y="111746"/>
                  <a:pt x="125467" y="111746"/>
                </a:cubicBezTo>
                <a:close/>
                <a:moveTo>
                  <a:pt x="120660" y="111834"/>
                </a:moveTo>
                <a:cubicBezTo>
                  <a:pt x="121054" y="111834"/>
                  <a:pt x="121272" y="111353"/>
                  <a:pt x="120966" y="111069"/>
                </a:cubicBezTo>
                <a:cubicBezTo>
                  <a:pt x="120682" y="110763"/>
                  <a:pt x="120201" y="110982"/>
                  <a:pt x="120201" y="111375"/>
                </a:cubicBezTo>
                <a:cubicBezTo>
                  <a:pt x="120201" y="111637"/>
                  <a:pt x="120398" y="111834"/>
                  <a:pt x="120660" y="111834"/>
                </a:cubicBezTo>
                <a:close/>
                <a:moveTo>
                  <a:pt x="115831" y="111943"/>
                </a:moveTo>
                <a:cubicBezTo>
                  <a:pt x="116334" y="111943"/>
                  <a:pt x="116574" y="111331"/>
                  <a:pt x="116225" y="110982"/>
                </a:cubicBezTo>
                <a:cubicBezTo>
                  <a:pt x="115875" y="110632"/>
                  <a:pt x="115263" y="110894"/>
                  <a:pt x="115263" y="111375"/>
                </a:cubicBezTo>
                <a:cubicBezTo>
                  <a:pt x="115263" y="111703"/>
                  <a:pt x="115525" y="111943"/>
                  <a:pt x="115831" y="111943"/>
                </a:cubicBezTo>
                <a:close/>
                <a:moveTo>
                  <a:pt x="111002" y="112030"/>
                </a:moveTo>
                <a:cubicBezTo>
                  <a:pt x="111570" y="112030"/>
                  <a:pt x="111854" y="111331"/>
                  <a:pt x="111461" y="110938"/>
                </a:cubicBezTo>
                <a:cubicBezTo>
                  <a:pt x="111046" y="110523"/>
                  <a:pt x="110369" y="110807"/>
                  <a:pt x="110369" y="111397"/>
                </a:cubicBezTo>
                <a:cubicBezTo>
                  <a:pt x="110369" y="111746"/>
                  <a:pt x="110653" y="112030"/>
                  <a:pt x="111002" y="112030"/>
                </a:cubicBezTo>
                <a:close/>
                <a:moveTo>
                  <a:pt x="106173" y="112118"/>
                </a:moveTo>
                <a:cubicBezTo>
                  <a:pt x="106829" y="112096"/>
                  <a:pt x="107135" y="111331"/>
                  <a:pt x="106698" y="110872"/>
                </a:cubicBezTo>
                <a:cubicBezTo>
                  <a:pt x="106239" y="110413"/>
                  <a:pt x="105452" y="110741"/>
                  <a:pt x="105452" y="111397"/>
                </a:cubicBezTo>
                <a:cubicBezTo>
                  <a:pt x="105452" y="111790"/>
                  <a:pt x="105780" y="112118"/>
                  <a:pt x="106173" y="112118"/>
                </a:cubicBezTo>
                <a:close/>
                <a:moveTo>
                  <a:pt x="101344" y="112183"/>
                </a:moveTo>
                <a:cubicBezTo>
                  <a:pt x="102065" y="112183"/>
                  <a:pt x="102415" y="111309"/>
                  <a:pt x="101912" y="110807"/>
                </a:cubicBezTo>
                <a:cubicBezTo>
                  <a:pt x="101410" y="110304"/>
                  <a:pt x="100536" y="110676"/>
                  <a:pt x="100536" y="111397"/>
                </a:cubicBezTo>
                <a:cubicBezTo>
                  <a:pt x="100536" y="111834"/>
                  <a:pt x="100907" y="112183"/>
                  <a:pt x="101344" y="112183"/>
                </a:cubicBezTo>
                <a:close/>
                <a:moveTo>
                  <a:pt x="96515" y="112249"/>
                </a:moveTo>
                <a:cubicBezTo>
                  <a:pt x="97302" y="112249"/>
                  <a:pt x="97695" y="111309"/>
                  <a:pt x="97149" y="110763"/>
                </a:cubicBezTo>
                <a:cubicBezTo>
                  <a:pt x="96581" y="110217"/>
                  <a:pt x="95663" y="110610"/>
                  <a:pt x="95663" y="111397"/>
                </a:cubicBezTo>
                <a:cubicBezTo>
                  <a:pt x="95663" y="111856"/>
                  <a:pt x="96056" y="112249"/>
                  <a:pt x="96515" y="112249"/>
                </a:cubicBezTo>
                <a:close/>
                <a:moveTo>
                  <a:pt x="91708" y="112293"/>
                </a:moveTo>
                <a:cubicBezTo>
                  <a:pt x="92516" y="112293"/>
                  <a:pt x="92932" y="111309"/>
                  <a:pt x="92342" y="110741"/>
                </a:cubicBezTo>
                <a:cubicBezTo>
                  <a:pt x="91774" y="110173"/>
                  <a:pt x="90790" y="110566"/>
                  <a:pt x="90790" y="111397"/>
                </a:cubicBezTo>
                <a:cubicBezTo>
                  <a:pt x="90790" y="111877"/>
                  <a:pt x="91205" y="112293"/>
                  <a:pt x="91708" y="112293"/>
                </a:cubicBezTo>
                <a:close/>
                <a:moveTo>
                  <a:pt x="86879" y="112336"/>
                </a:moveTo>
                <a:cubicBezTo>
                  <a:pt x="87731" y="112336"/>
                  <a:pt x="88146" y="111309"/>
                  <a:pt x="87534" y="110719"/>
                </a:cubicBezTo>
                <a:cubicBezTo>
                  <a:pt x="86944" y="110108"/>
                  <a:pt x="85917" y="110545"/>
                  <a:pt x="85917" y="111375"/>
                </a:cubicBezTo>
                <a:cubicBezTo>
                  <a:pt x="85917" y="111921"/>
                  <a:pt x="86354" y="112336"/>
                  <a:pt x="86879" y="112336"/>
                </a:cubicBezTo>
                <a:close/>
                <a:moveTo>
                  <a:pt x="82050" y="112358"/>
                </a:moveTo>
                <a:cubicBezTo>
                  <a:pt x="82924" y="112358"/>
                  <a:pt x="83361" y="111309"/>
                  <a:pt x="82749" y="110697"/>
                </a:cubicBezTo>
                <a:cubicBezTo>
                  <a:pt x="82115" y="110086"/>
                  <a:pt x="81067" y="110523"/>
                  <a:pt x="81067" y="111397"/>
                </a:cubicBezTo>
                <a:cubicBezTo>
                  <a:pt x="81067" y="111921"/>
                  <a:pt x="81504" y="112358"/>
                  <a:pt x="82050" y="112358"/>
                </a:cubicBezTo>
                <a:close/>
                <a:moveTo>
                  <a:pt x="77221" y="112358"/>
                </a:moveTo>
                <a:cubicBezTo>
                  <a:pt x="78095" y="112358"/>
                  <a:pt x="78532" y="111309"/>
                  <a:pt x="77920" y="110697"/>
                </a:cubicBezTo>
                <a:cubicBezTo>
                  <a:pt x="77308" y="110086"/>
                  <a:pt x="76238" y="110523"/>
                  <a:pt x="76238" y="111397"/>
                </a:cubicBezTo>
                <a:cubicBezTo>
                  <a:pt x="76238" y="111921"/>
                  <a:pt x="76675" y="112358"/>
                  <a:pt x="77221" y="112358"/>
                </a:cubicBezTo>
                <a:close/>
                <a:moveTo>
                  <a:pt x="72392" y="112358"/>
                </a:moveTo>
                <a:cubicBezTo>
                  <a:pt x="73266" y="112358"/>
                  <a:pt x="73703" y="111309"/>
                  <a:pt x="73091" y="110697"/>
                </a:cubicBezTo>
                <a:cubicBezTo>
                  <a:pt x="72479" y="110086"/>
                  <a:pt x="71409" y="110523"/>
                  <a:pt x="71409" y="111397"/>
                </a:cubicBezTo>
                <a:cubicBezTo>
                  <a:pt x="71409" y="111921"/>
                  <a:pt x="71867" y="112358"/>
                  <a:pt x="72392" y="112358"/>
                </a:cubicBezTo>
                <a:close/>
                <a:moveTo>
                  <a:pt x="67563" y="112336"/>
                </a:moveTo>
                <a:cubicBezTo>
                  <a:pt x="68415" y="112336"/>
                  <a:pt x="68852" y="111309"/>
                  <a:pt x="68240" y="110719"/>
                </a:cubicBezTo>
                <a:cubicBezTo>
                  <a:pt x="67650" y="110108"/>
                  <a:pt x="66623" y="110545"/>
                  <a:pt x="66623" y="111375"/>
                </a:cubicBezTo>
                <a:cubicBezTo>
                  <a:pt x="66623" y="111921"/>
                  <a:pt x="67038" y="112336"/>
                  <a:pt x="67563" y="112336"/>
                </a:cubicBezTo>
                <a:close/>
                <a:moveTo>
                  <a:pt x="62734" y="112293"/>
                </a:moveTo>
                <a:cubicBezTo>
                  <a:pt x="63564" y="112293"/>
                  <a:pt x="63957" y="111309"/>
                  <a:pt x="63389" y="110741"/>
                </a:cubicBezTo>
                <a:cubicBezTo>
                  <a:pt x="62821" y="110173"/>
                  <a:pt x="61838" y="110566"/>
                  <a:pt x="61838" y="111397"/>
                </a:cubicBezTo>
                <a:cubicBezTo>
                  <a:pt x="61838" y="111877"/>
                  <a:pt x="62253" y="112293"/>
                  <a:pt x="62734" y="112293"/>
                </a:cubicBezTo>
                <a:close/>
                <a:moveTo>
                  <a:pt x="57927" y="112249"/>
                </a:moveTo>
                <a:cubicBezTo>
                  <a:pt x="58691" y="112249"/>
                  <a:pt x="59063" y="111309"/>
                  <a:pt x="58538" y="110785"/>
                </a:cubicBezTo>
                <a:cubicBezTo>
                  <a:pt x="57992" y="110239"/>
                  <a:pt x="57053" y="110610"/>
                  <a:pt x="57053" y="111397"/>
                </a:cubicBezTo>
                <a:cubicBezTo>
                  <a:pt x="57074" y="111856"/>
                  <a:pt x="57446" y="112249"/>
                  <a:pt x="57927" y="112249"/>
                </a:cubicBezTo>
                <a:close/>
                <a:moveTo>
                  <a:pt x="53098" y="112183"/>
                </a:moveTo>
                <a:cubicBezTo>
                  <a:pt x="53819" y="112183"/>
                  <a:pt x="54168" y="111309"/>
                  <a:pt x="53666" y="110807"/>
                </a:cubicBezTo>
                <a:cubicBezTo>
                  <a:pt x="53163" y="110304"/>
                  <a:pt x="52289" y="110676"/>
                  <a:pt x="52289" y="111397"/>
                </a:cubicBezTo>
                <a:cubicBezTo>
                  <a:pt x="52289" y="111834"/>
                  <a:pt x="52661" y="112183"/>
                  <a:pt x="53098" y="112183"/>
                </a:cubicBezTo>
                <a:close/>
                <a:moveTo>
                  <a:pt x="48268" y="112118"/>
                </a:moveTo>
                <a:cubicBezTo>
                  <a:pt x="48924" y="112096"/>
                  <a:pt x="49230" y="111331"/>
                  <a:pt x="48771" y="110872"/>
                </a:cubicBezTo>
                <a:cubicBezTo>
                  <a:pt x="48312" y="110413"/>
                  <a:pt x="47547" y="110741"/>
                  <a:pt x="47547" y="111397"/>
                </a:cubicBezTo>
                <a:cubicBezTo>
                  <a:pt x="47547" y="111790"/>
                  <a:pt x="47875" y="112118"/>
                  <a:pt x="48268" y="112118"/>
                </a:cubicBezTo>
                <a:close/>
                <a:moveTo>
                  <a:pt x="43439" y="112030"/>
                </a:moveTo>
                <a:cubicBezTo>
                  <a:pt x="44008" y="112030"/>
                  <a:pt x="44292" y="111331"/>
                  <a:pt x="43898" y="110938"/>
                </a:cubicBezTo>
                <a:cubicBezTo>
                  <a:pt x="43483" y="110523"/>
                  <a:pt x="42806" y="110807"/>
                  <a:pt x="42806" y="111397"/>
                </a:cubicBezTo>
                <a:cubicBezTo>
                  <a:pt x="42806" y="111746"/>
                  <a:pt x="43090" y="112030"/>
                  <a:pt x="43439" y="112030"/>
                </a:cubicBezTo>
                <a:close/>
                <a:moveTo>
                  <a:pt x="38610" y="111943"/>
                </a:moveTo>
                <a:cubicBezTo>
                  <a:pt x="39113" y="111943"/>
                  <a:pt x="39353" y="111353"/>
                  <a:pt x="39004" y="111003"/>
                </a:cubicBezTo>
                <a:cubicBezTo>
                  <a:pt x="38654" y="110654"/>
                  <a:pt x="38064" y="110894"/>
                  <a:pt x="38064" y="111397"/>
                </a:cubicBezTo>
                <a:cubicBezTo>
                  <a:pt x="38064" y="111681"/>
                  <a:pt x="38305" y="111943"/>
                  <a:pt x="38610" y="111943"/>
                </a:cubicBezTo>
                <a:close/>
                <a:moveTo>
                  <a:pt x="33781" y="111834"/>
                </a:moveTo>
                <a:cubicBezTo>
                  <a:pt x="34197" y="111834"/>
                  <a:pt x="34393" y="111353"/>
                  <a:pt x="34109" y="111069"/>
                </a:cubicBezTo>
                <a:cubicBezTo>
                  <a:pt x="33825" y="110763"/>
                  <a:pt x="33344" y="110982"/>
                  <a:pt x="33344" y="111397"/>
                </a:cubicBezTo>
                <a:cubicBezTo>
                  <a:pt x="33344" y="111637"/>
                  <a:pt x="33541" y="111834"/>
                  <a:pt x="33781" y="111834"/>
                </a:cubicBezTo>
                <a:close/>
                <a:moveTo>
                  <a:pt x="28974" y="111724"/>
                </a:moveTo>
                <a:cubicBezTo>
                  <a:pt x="29280" y="111724"/>
                  <a:pt x="29433" y="111353"/>
                  <a:pt x="29215" y="111135"/>
                </a:cubicBezTo>
                <a:cubicBezTo>
                  <a:pt x="28996" y="110916"/>
                  <a:pt x="28625" y="111069"/>
                  <a:pt x="28625" y="111397"/>
                </a:cubicBezTo>
                <a:cubicBezTo>
                  <a:pt x="28625" y="111572"/>
                  <a:pt x="28778" y="111724"/>
                  <a:pt x="28974" y="111724"/>
                </a:cubicBezTo>
                <a:close/>
                <a:moveTo>
                  <a:pt x="24145" y="111637"/>
                </a:moveTo>
                <a:cubicBezTo>
                  <a:pt x="24364" y="111637"/>
                  <a:pt x="24473" y="111375"/>
                  <a:pt x="24320" y="111222"/>
                </a:cubicBezTo>
                <a:cubicBezTo>
                  <a:pt x="24167" y="111047"/>
                  <a:pt x="23905" y="111178"/>
                  <a:pt x="23905" y="111397"/>
                </a:cubicBezTo>
                <a:cubicBezTo>
                  <a:pt x="23905" y="111528"/>
                  <a:pt x="24014" y="111637"/>
                  <a:pt x="24145" y="111637"/>
                </a:cubicBezTo>
                <a:close/>
                <a:moveTo>
                  <a:pt x="19316" y="111528"/>
                </a:moveTo>
                <a:cubicBezTo>
                  <a:pt x="19491" y="111528"/>
                  <a:pt x="19491" y="111244"/>
                  <a:pt x="19316" y="111244"/>
                </a:cubicBezTo>
                <a:cubicBezTo>
                  <a:pt x="19141" y="111244"/>
                  <a:pt x="19141" y="111528"/>
                  <a:pt x="19316" y="111528"/>
                </a:cubicBezTo>
                <a:close/>
                <a:moveTo>
                  <a:pt x="14487" y="111419"/>
                </a:moveTo>
                <a:cubicBezTo>
                  <a:pt x="14509" y="111419"/>
                  <a:pt x="14509" y="111397"/>
                  <a:pt x="14509" y="111397"/>
                </a:cubicBezTo>
                <a:cubicBezTo>
                  <a:pt x="14509" y="111375"/>
                  <a:pt x="14509" y="111353"/>
                  <a:pt x="14487" y="111353"/>
                </a:cubicBezTo>
                <a:cubicBezTo>
                  <a:pt x="14465" y="111353"/>
                  <a:pt x="14465" y="111375"/>
                  <a:pt x="14465" y="111397"/>
                </a:cubicBezTo>
                <a:cubicBezTo>
                  <a:pt x="14465" y="111397"/>
                  <a:pt x="14465" y="111419"/>
                  <a:pt x="14487" y="111419"/>
                </a:cubicBezTo>
                <a:close/>
                <a:moveTo>
                  <a:pt x="144784" y="106568"/>
                </a:moveTo>
                <a:lnTo>
                  <a:pt x="144784" y="106568"/>
                </a:lnTo>
                <a:cubicBezTo>
                  <a:pt x="144784" y="106546"/>
                  <a:pt x="144740" y="106546"/>
                  <a:pt x="144740" y="106568"/>
                </a:cubicBezTo>
                <a:lnTo>
                  <a:pt x="144762" y="106568"/>
                </a:lnTo>
                <a:close/>
                <a:moveTo>
                  <a:pt x="139955" y="106677"/>
                </a:moveTo>
                <a:cubicBezTo>
                  <a:pt x="140020" y="106655"/>
                  <a:pt x="140064" y="106611"/>
                  <a:pt x="140064" y="106568"/>
                </a:cubicBezTo>
                <a:cubicBezTo>
                  <a:pt x="140042" y="106437"/>
                  <a:pt x="139867" y="106437"/>
                  <a:pt x="139845" y="106568"/>
                </a:cubicBezTo>
                <a:cubicBezTo>
                  <a:pt x="139845" y="106611"/>
                  <a:pt x="139889" y="106677"/>
                  <a:pt x="139955" y="106677"/>
                </a:cubicBezTo>
                <a:close/>
                <a:moveTo>
                  <a:pt x="135126" y="106764"/>
                </a:moveTo>
                <a:cubicBezTo>
                  <a:pt x="135322" y="106764"/>
                  <a:pt x="135410" y="106546"/>
                  <a:pt x="135279" y="106393"/>
                </a:cubicBezTo>
                <a:cubicBezTo>
                  <a:pt x="135147" y="106262"/>
                  <a:pt x="134907" y="106371"/>
                  <a:pt x="134907" y="106568"/>
                </a:cubicBezTo>
                <a:cubicBezTo>
                  <a:pt x="134907" y="106677"/>
                  <a:pt x="135016" y="106764"/>
                  <a:pt x="135126" y="106764"/>
                </a:cubicBezTo>
                <a:close/>
                <a:moveTo>
                  <a:pt x="130297" y="106895"/>
                </a:moveTo>
                <a:cubicBezTo>
                  <a:pt x="130602" y="106895"/>
                  <a:pt x="130755" y="106524"/>
                  <a:pt x="130537" y="106327"/>
                </a:cubicBezTo>
                <a:cubicBezTo>
                  <a:pt x="130318" y="106109"/>
                  <a:pt x="129969" y="106262"/>
                  <a:pt x="129969" y="106568"/>
                </a:cubicBezTo>
                <a:cubicBezTo>
                  <a:pt x="129969" y="106742"/>
                  <a:pt x="130122" y="106895"/>
                  <a:pt x="130297" y="106895"/>
                </a:cubicBezTo>
                <a:close/>
                <a:moveTo>
                  <a:pt x="125467" y="107005"/>
                </a:moveTo>
                <a:cubicBezTo>
                  <a:pt x="125883" y="107005"/>
                  <a:pt x="126079" y="106524"/>
                  <a:pt x="125795" y="106240"/>
                </a:cubicBezTo>
                <a:cubicBezTo>
                  <a:pt x="125511" y="105956"/>
                  <a:pt x="125009" y="106153"/>
                  <a:pt x="125009" y="106568"/>
                </a:cubicBezTo>
                <a:cubicBezTo>
                  <a:pt x="125030" y="106808"/>
                  <a:pt x="125227" y="107005"/>
                  <a:pt x="125467" y="107005"/>
                </a:cubicBezTo>
                <a:close/>
                <a:moveTo>
                  <a:pt x="120638" y="107114"/>
                </a:moveTo>
                <a:cubicBezTo>
                  <a:pt x="121141" y="107114"/>
                  <a:pt x="121403" y="106524"/>
                  <a:pt x="121054" y="106153"/>
                </a:cubicBezTo>
                <a:cubicBezTo>
                  <a:pt x="120682" y="105803"/>
                  <a:pt x="120092" y="106065"/>
                  <a:pt x="120092" y="106568"/>
                </a:cubicBezTo>
                <a:cubicBezTo>
                  <a:pt x="120092" y="106874"/>
                  <a:pt x="120333" y="107114"/>
                  <a:pt x="120638" y="107114"/>
                </a:cubicBezTo>
                <a:close/>
                <a:moveTo>
                  <a:pt x="115831" y="107223"/>
                </a:moveTo>
                <a:cubicBezTo>
                  <a:pt x="116399" y="107223"/>
                  <a:pt x="116705" y="106502"/>
                  <a:pt x="116290" y="106087"/>
                </a:cubicBezTo>
                <a:cubicBezTo>
                  <a:pt x="115875" y="105694"/>
                  <a:pt x="115176" y="105978"/>
                  <a:pt x="115154" y="106568"/>
                </a:cubicBezTo>
                <a:cubicBezTo>
                  <a:pt x="115176" y="106917"/>
                  <a:pt x="115460" y="107223"/>
                  <a:pt x="115831" y="107223"/>
                </a:cubicBezTo>
                <a:close/>
                <a:moveTo>
                  <a:pt x="111002" y="107311"/>
                </a:moveTo>
                <a:cubicBezTo>
                  <a:pt x="111658" y="107311"/>
                  <a:pt x="112007" y="106502"/>
                  <a:pt x="111527" y="106021"/>
                </a:cubicBezTo>
                <a:cubicBezTo>
                  <a:pt x="111046" y="105563"/>
                  <a:pt x="110237" y="105890"/>
                  <a:pt x="110237" y="106568"/>
                </a:cubicBezTo>
                <a:cubicBezTo>
                  <a:pt x="110237" y="106983"/>
                  <a:pt x="110587" y="107311"/>
                  <a:pt x="111002" y="107311"/>
                </a:cubicBezTo>
                <a:close/>
                <a:moveTo>
                  <a:pt x="106173" y="107398"/>
                </a:moveTo>
                <a:cubicBezTo>
                  <a:pt x="106916" y="107398"/>
                  <a:pt x="107309" y="106480"/>
                  <a:pt x="106763" y="105956"/>
                </a:cubicBezTo>
                <a:cubicBezTo>
                  <a:pt x="106239" y="105431"/>
                  <a:pt x="105321" y="105803"/>
                  <a:pt x="105321" y="106568"/>
                </a:cubicBezTo>
                <a:cubicBezTo>
                  <a:pt x="105321" y="107027"/>
                  <a:pt x="105714" y="107398"/>
                  <a:pt x="106173" y="107398"/>
                </a:cubicBezTo>
                <a:close/>
                <a:moveTo>
                  <a:pt x="101344" y="107485"/>
                </a:moveTo>
                <a:cubicBezTo>
                  <a:pt x="102175" y="107485"/>
                  <a:pt x="102568" y="106480"/>
                  <a:pt x="102000" y="105912"/>
                </a:cubicBezTo>
                <a:cubicBezTo>
                  <a:pt x="101410" y="105322"/>
                  <a:pt x="100426" y="105737"/>
                  <a:pt x="100426" y="106568"/>
                </a:cubicBezTo>
                <a:cubicBezTo>
                  <a:pt x="100426" y="107070"/>
                  <a:pt x="100842" y="107485"/>
                  <a:pt x="101344" y="107485"/>
                </a:cubicBezTo>
                <a:close/>
                <a:moveTo>
                  <a:pt x="96515" y="107551"/>
                </a:moveTo>
                <a:cubicBezTo>
                  <a:pt x="97411" y="107551"/>
                  <a:pt x="97848" y="106480"/>
                  <a:pt x="97214" y="105847"/>
                </a:cubicBezTo>
                <a:cubicBezTo>
                  <a:pt x="96603" y="105235"/>
                  <a:pt x="95532" y="105672"/>
                  <a:pt x="95532" y="106568"/>
                </a:cubicBezTo>
                <a:cubicBezTo>
                  <a:pt x="95532" y="107114"/>
                  <a:pt x="95969" y="107551"/>
                  <a:pt x="96515" y="107551"/>
                </a:cubicBezTo>
                <a:close/>
                <a:moveTo>
                  <a:pt x="91686" y="107595"/>
                </a:moveTo>
                <a:cubicBezTo>
                  <a:pt x="92626" y="107595"/>
                  <a:pt x="93085" y="106480"/>
                  <a:pt x="92429" y="105825"/>
                </a:cubicBezTo>
                <a:cubicBezTo>
                  <a:pt x="91774" y="105169"/>
                  <a:pt x="90659" y="105628"/>
                  <a:pt x="90659" y="106568"/>
                </a:cubicBezTo>
                <a:cubicBezTo>
                  <a:pt x="90659" y="107136"/>
                  <a:pt x="91118" y="107595"/>
                  <a:pt x="91686" y="107595"/>
                </a:cubicBezTo>
                <a:close/>
                <a:moveTo>
                  <a:pt x="86857" y="107638"/>
                </a:moveTo>
                <a:cubicBezTo>
                  <a:pt x="87840" y="107638"/>
                  <a:pt x="88321" y="106458"/>
                  <a:pt x="87644" y="105781"/>
                </a:cubicBezTo>
                <a:cubicBezTo>
                  <a:pt x="86944" y="105082"/>
                  <a:pt x="85765" y="105584"/>
                  <a:pt x="85765" y="106546"/>
                </a:cubicBezTo>
                <a:cubicBezTo>
                  <a:pt x="85765" y="107158"/>
                  <a:pt x="86267" y="107638"/>
                  <a:pt x="86857" y="107638"/>
                </a:cubicBezTo>
                <a:close/>
                <a:moveTo>
                  <a:pt x="82050" y="107660"/>
                </a:moveTo>
                <a:cubicBezTo>
                  <a:pt x="83033" y="107660"/>
                  <a:pt x="83536" y="106480"/>
                  <a:pt x="82837" y="105781"/>
                </a:cubicBezTo>
                <a:cubicBezTo>
                  <a:pt x="82137" y="105060"/>
                  <a:pt x="80935" y="105563"/>
                  <a:pt x="80935" y="106568"/>
                </a:cubicBezTo>
                <a:cubicBezTo>
                  <a:pt x="80935" y="107179"/>
                  <a:pt x="81438" y="107660"/>
                  <a:pt x="82050" y="107660"/>
                </a:cubicBezTo>
                <a:close/>
                <a:moveTo>
                  <a:pt x="77221" y="107660"/>
                </a:moveTo>
                <a:cubicBezTo>
                  <a:pt x="78226" y="107660"/>
                  <a:pt x="78729" y="106458"/>
                  <a:pt x="78007" y="105737"/>
                </a:cubicBezTo>
                <a:cubicBezTo>
                  <a:pt x="77308" y="105038"/>
                  <a:pt x="76085" y="105541"/>
                  <a:pt x="76085" y="106546"/>
                </a:cubicBezTo>
                <a:cubicBezTo>
                  <a:pt x="76085" y="107158"/>
                  <a:pt x="76587" y="107660"/>
                  <a:pt x="77221" y="107660"/>
                </a:cubicBezTo>
                <a:close/>
                <a:moveTo>
                  <a:pt x="72392" y="107660"/>
                </a:moveTo>
                <a:cubicBezTo>
                  <a:pt x="73375" y="107660"/>
                  <a:pt x="73878" y="106480"/>
                  <a:pt x="73178" y="105759"/>
                </a:cubicBezTo>
                <a:cubicBezTo>
                  <a:pt x="72479" y="105060"/>
                  <a:pt x="71277" y="105563"/>
                  <a:pt x="71277" y="106568"/>
                </a:cubicBezTo>
                <a:cubicBezTo>
                  <a:pt x="71277" y="107179"/>
                  <a:pt x="71780" y="107660"/>
                  <a:pt x="72392" y="107660"/>
                </a:cubicBezTo>
                <a:close/>
                <a:moveTo>
                  <a:pt x="67563" y="107638"/>
                </a:moveTo>
                <a:cubicBezTo>
                  <a:pt x="68546" y="107638"/>
                  <a:pt x="69027" y="106458"/>
                  <a:pt x="68328" y="105781"/>
                </a:cubicBezTo>
                <a:cubicBezTo>
                  <a:pt x="67650" y="105082"/>
                  <a:pt x="66470" y="105584"/>
                  <a:pt x="66470" y="106546"/>
                </a:cubicBezTo>
                <a:cubicBezTo>
                  <a:pt x="66470" y="107158"/>
                  <a:pt x="66973" y="107638"/>
                  <a:pt x="67563" y="107638"/>
                </a:cubicBezTo>
                <a:close/>
                <a:moveTo>
                  <a:pt x="62734" y="107595"/>
                </a:moveTo>
                <a:cubicBezTo>
                  <a:pt x="63673" y="107595"/>
                  <a:pt x="64132" y="106480"/>
                  <a:pt x="63477" y="105825"/>
                </a:cubicBezTo>
                <a:cubicBezTo>
                  <a:pt x="62821" y="105169"/>
                  <a:pt x="61685" y="105628"/>
                  <a:pt x="61685" y="106568"/>
                </a:cubicBezTo>
                <a:cubicBezTo>
                  <a:pt x="61685" y="107136"/>
                  <a:pt x="62166" y="107595"/>
                  <a:pt x="62734" y="107595"/>
                </a:cubicBezTo>
                <a:close/>
                <a:moveTo>
                  <a:pt x="57905" y="107551"/>
                </a:moveTo>
                <a:cubicBezTo>
                  <a:pt x="58801" y="107551"/>
                  <a:pt x="59238" y="106480"/>
                  <a:pt x="58626" y="105847"/>
                </a:cubicBezTo>
                <a:cubicBezTo>
                  <a:pt x="57992" y="105235"/>
                  <a:pt x="56921" y="105672"/>
                  <a:pt x="56921" y="106568"/>
                </a:cubicBezTo>
                <a:cubicBezTo>
                  <a:pt x="56921" y="107114"/>
                  <a:pt x="57358" y="107551"/>
                  <a:pt x="57905" y="107551"/>
                </a:cubicBezTo>
                <a:close/>
                <a:moveTo>
                  <a:pt x="53098" y="107464"/>
                </a:moveTo>
                <a:cubicBezTo>
                  <a:pt x="53906" y="107464"/>
                  <a:pt x="54299" y="106480"/>
                  <a:pt x="53731" y="105912"/>
                </a:cubicBezTo>
                <a:cubicBezTo>
                  <a:pt x="53163" y="105344"/>
                  <a:pt x="52180" y="105737"/>
                  <a:pt x="52180" y="106568"/>
                </a:cubicBezTo>
                <a:cubicBezTo>
                  <a:pt x="52180" y="107070"/>
                  <a:pt x="52595" y="107464"/>
                  <a:pt x="53098" y="107464"/>
                </a:cubicBezTo>
                <a:close/>
                <a:moveTo>
                  <a:pt x="48268" y="107398"/>
                </a:moveTo>
                <a:cubicBezTo>
                  <a:pt x="49011" y="107398"/>
                  <a:pt x="49383" y="106480"/>
                  <a:pt x="48858" y="105956"/>
                </a:cubicBezTo>
                <a:cubicBezTo>
                  <a:pt x="48334" y="105431"/>
                  <a:pt x="47416" y="105803"/>
                  <a:pt x="47416" y="106568"/>
                </a:cubicBezTo>
                <a:cubicBezTo>
                  <a:pt x="47416" y="107027"/>
                  <a:pt x="47788" y="107398"/>
                  <a:pt x="48268" y="107398"/>
                </a:cubicBezTo>
                <a:close/>
                <a:moveTo>
                  <a:pt x="43439" y="107311"/>
                </a:moveTo>
                <a:cubicBezTo>
                  <a:pt x="44117" y="107311"/>
                  <a:pt x="44445" y="106502"/>
                  <a:pt x="43964" y="106021"/>
                </a:cubicBezTo>
                <a:cubicBezTo>
                  <a:pt x="43505" y="105541"/>
                  <a:pt x="42697" y="105890"/>
                  <a:pt x="42697" y="106568"/>
                </a:cubicBezTo>
                <a:cubicBezTo>
                  <a:pt x="42697" y="106983"/>
                  <a:pt x="43024" y="107311"/>
                  <a:pt x="43439" y="107311"/>
                </a:cubicBezTo>
                <a:close/>
                <a:moveTo>
                  <a:pt x="38610" y="107223"/>
                </a:moveTo>
                <a:cubicBezTo>
                  <a:pt x="39200" y="107223"/>
                  <a:pt x="39484" y="106502"/>
                  <a:pt x="39069" y="106087"/>
                </a:cubicBezTo>
                <a:cubicBezTo>
                  <a:pt x="38654" y="105694"/>
                  <a:pt x="37955" y="105978"/>
                  <a:pt x="37955" y="106568"/>
                </a:cubicBezTo>
                <a:cubicBezTo>
                  <a:pt x="37955" y="106917"/>
                  <a:pt x="38239" y="107223"/>
                  <a:pt x="38610" y="107223"/>
                </a:cubicBezTo>
                <a:close/>
                <a:moveTo>
                  <a:pt x="33781" y="107114"/>
                </a:moveTo>
                <a:cubicBezTo>
                  <a:pt x="34284" y="107114"/>
                  <a:pt x="34524" y="106524"/>
                  <a:pt x="34175" y="106174"/>
                </a:cubicBezTo>
                <a:cubicBezTo>
                  <a:pt x="33825" y="105825"/>
                  <a:pt x="33235" y="106065"/>
                  <a:pt x="33235" y="106568"/>
                </a:cubicBezTo>
                <a:cubicBezTo>
                  <a:pt x="33235" y="106874"/>
                  <a:pt x="33475" y="107114"/>
                  <a:pt x="33781" y="107114"/>
                </a:cubicBezTo>
                <a:close/>
                <a:moveTo>
                  <a:pt x="28952" y="107005"/>
                </a:moveTo>
                <a:cubicBezTo>
                  <a:pt x="29346" y="107005"/>
                  <a:pt x="29542" y="106524"/>
                  <a:pt x="29280" y="106240"/>
                </a:cubicBezTo>
                <a:cubicBezTo>
                  <a:pt x="28996" y="105956"/>
                  <a:pt x="28515" y="106174"/>
                  <a:pt x="28515" y="106568"/>
                </a:cubicBezTo>
                <a:cubicBezTo>
                  <a:pt x="28515" y="106808"/>
                  <a:pt x="28712" y="107005"/>
                  <a:pt x="28952" y="107005"/>
                </a:cubicBezTo>
                <a:close/>
                <a:moveTo>
                  <a:pt x="24123" y="106874"/>
                </a:moveTo>
                <a:cubicBezTo>
                  <a:pt x="24429" y="106874"/>
                  <a:pt x="24560" y="106524"/>
                  <a:pt x="24364" y="106327"/>
                </a:cubicBezTo>
                <a:cubicBezTo>
                  <a:pt x="24167" y="106131"/>
                  <a:pt x="23817" y="106262"/>
                  <a:pt x="23817" y="106568"/>
                </a:cubicBezTo>
                <a:cubicBezTo>
                  <a:pt x="23817" y="106742"/>
                  <a:pt x="23949" y="106874"/>
                  <a:pt x="24123" y="106874"/>
                </a:cubicBezTo>
                <a:close/>
                <a:moveTo>
                  <a:pt x="19316" y="106764"/>
                </a:moveTo>
                <a:cubicBezTo>
                  <a:pt x="19491" y="106764"/>
                  <a:pt x="19600" y="106546"/>
                  <a:pt x="19469" y="106415"/>
                </a:cubicBezTo>
                <a:cubicBezTo>
                  <a:pt x="19316" y="106262"/>
                  <a:pt x="19098" y="106371"/>
                  <a:pt x="19098" y="106568"/>
                </a:cubicBezTo>
                <a:cubicBezTo>
                  <a:pt x="19098" y="106677"/>
                  <a:pt x="19185" y="106764"/>
                  <a:pt x="19316" y="106764"/>
                </a:cubicBezTo>
                <a:close/>
                <a:moveTo>
                  <a:pt x="14487" y="106655"/>
                </a:moveTo>
                <a:cubicBezTo>
                  <a:pt x="14531" y="106655"/>
                  <a:pt x="14575" y="106611"/>
                  <a:pt x="14575" y="106568"/>
                </a:cubicBezTo>
                <a:cubicBezTo>
                  <a:pt x="14575" y="106502"/>
                  <a:pt x="14531" y="106458"/>
                  <a:pt x="14487" y="106458"/>
                </a:cubicBezTo>
                <a:cubicBezTo>
                  <a:pt x="14422" y="106458"/>
                  <a:pt x="14378" y="106502"/>
                  <a:pt x="14378" y="106568"/>
                </a:cubicBezTo>
                <a:cubicBezTo>
                  <a:pt x="14400" y="106611"/>
                  <a:pt x="14443" y="106655"/>
                  <a:pt x="14487" y="106655"/>
                </a:cubicBezTo>
                <a:close/>
                <a:moveTo>
                  <a:pt x="144762" y="101782"/>
                </a:moveTo>
                <a:cubicBezTo>
                  <a:pt x="144849" y="101782"/>
                  <a:pt x="144718" y="101651"/>
                  <a:pt x="144718" y="101739"/>
                </a:cubicBezTo>
                <a:cubicBezTo>
                  <a:pt x="144718" y="101760"/>
                  <a:pt x="144740" y="101782"/>
                  <a:pt x="144762" y="101782"/>
                </a:cubicBezTo>
                <a:close/>
                <a:moveTo>
                  <a:pt x="139955" y="101913"/>
                </a:moveTo>
                <a:cubicBezTo>
                  <a:pt x="140042" y="101913"/>
                  <a:pt x="140108" y="101826"/>
                  <a:pt x="140108" y="101739"/>
                </a:cubicBezTo>
                <a:cubicBezTo>
                  <a:pt x="140129" y="101586"/>
                  <a:pt x="139933" y="101498"/>
                  <a:pt x="139823" y="101608"/>
                </a:cubicBezTo>
                <a:cubicBezTo>
                  <a:pt x="139714" y="101717"/>
                  <a:pt x="139780" y="101913"/>
                  <a:pt x="139955" y="101913"/>
                </a:cubicBezTo>
                <a:close/>
                <a:moveTo>
                  <a:pt x="135126" y="102023"/>
                </a:moveTo>
                <a:cubicBezTo>
                  <a:pt x="135388" y="102023"/>
                  <a:pt x="135519" y="101717"/>
                  <a:pt x="135322" y="101520"/>
                </a:cubicBezTo>
                <a:cubicBezTo>
                  <a:pt x="135147" y="101345"/>
                  <a:pt x="134820" y="101476"/>
                  <a:pt x="134820" y="101739"/>
                </a:cubicBezTo>
                <a:cubicBezTo>
                  <a:pt x="134820" y="101892"/>
                  <a:pt x="134951" y="102023"/>
                  <a:pt x="135126" y="102023"/>
                </a:cubicBezTo>
                <a:close/>
                <a:moveTo>
                  <a:pt x="130297" y="102154"/>
                </a:moveTo>
                <a:cubicBezTo>
                  <a:pt x="130668" y="102154"/>
                  <a:pt x="130843" y="101695"/>
                  <a:pt x="130581" y="101433"/>
                </a:cubicBezTo>
                <a:cubicBezTo>
                  <a:pt x="130318" y="101171"/>
                  <a:pt x="129881" y="101367"/>
                  <a:pt x="129881" y="101739"/>
                </a:cubicBezTo>
                <a:cubicBezTo>
                  <a:pt x="129881" y="101957"/>
                  <a:pt x="130056" y="102154"/>
                  <a:pt x="130297" y="102154"/>
                </a:cubicBezTo>
                <a:close/>
                <a:moveTo>
                  <a:pt x="125467" y="102263"/>
                </a:moveTo>
                <a:cubicBezTo>
                  <a:pt x="125948" y="102263"/>
                  <a:pt x="126189" y="101673"/>
                  <a:pt x="125861" y="101345"/>
                </a:cubicBezTo>
                <a:cubicBezTo>
                  <a:pt x="125511" y="100996"/>
                  <a:pt x="124921" y="101236"/>
                  <a:pt x="124921" y="101717"/>
                </a:cubicBezTo>
                <a:cubicBezTo>
                  <a:pt x="124921" y="102023"/>
                  <a:pt x="125162" y="102263"/>
                  <a:pt x="125467" y="102263"/>
                </a:cubicBezTo>
                <a:close/>
                <a:moveTo>
                  <a:pt x="120638" y="102372"/>
                </a:moveTo>
                <a:cubicBezTo>
                  <a:pt x="121207" y="102372"/>
                  <a:pt x="121491" y="101673"/>
                  <a:pt x="121097" y="101280"/>
                </a:cubicBezTo>
                <a:cubicBezTo>
                  <a:pt x="120682" y="100865"/>
                  <a:pt x="120005" y="101171"/>
                  <a:pt x="120005" y="101739"/>
                </a:cubicBezTo>
                <a:cubicBezTo>
                  <a:pt x="120005" y="102088"/>
                  <a:pt x="120289" y="102372"/>
                  <a:pt x="120638" y="102372"/>
                </a:cubicBezTo>
                <a:close/>
                <a:moveTo>
                  <a:pt x="115809" y="102482"/>
                </a:moveTo>
                <a:cubicBezTo>
                  <a:pt x="116487" y="102482"/>
                  <a:pt x="116815" y="101673"/>
                  <a:pt x="116334" y="101192"/>
                </a:cubicBezTo>
                <a:cubicBezTo>
                  <a:pt x="115875" y="100733"/>
                  <a:pt x="115066" y="101061"/>
                  <a:pt x="115066" y="101739"/>
                </a:cubicBezTo>
                <a:cubicBezTo>
                  <a:pt x="115066" y="102154"/>
                  <a:pt x="115394" y="102482"/>
                  <a:pt x="115809" y="102482"/>
                </a:cubicBezTo>
                <a:close/>
                <a:moveTo>
                  <a:pt x="111002" y="102591"/>
                </a:moveTo>
                <a:cubicBezTo>
                  <a:pt x="111767" y="102591"/>
                  <a:pt x="112138" y="101673"/>
                  <a:pt x="111614" y="101127"/>
                </a:cubicBezTo>
                <a:cubicBezTo>
                  <a:pt x="111068" y="100581"/>
                  <a:pt x="110150" y="100974"/>
                  <a:pt x="110150" y="101739"/>
                </a:cubicBezTo>
                <a:cubicBezTo>
                  <a:pt x="110150" y="102219"/>
                  <a:pt x="110522" y="102591"/>
                  <a:pt x="111002" y="102591"/>
                </a:cubicBezTo>
                <a:close/>
                <a:moveTo>
                  <a:pt x="106173" y="102700"/>
                </a:moveTo>
                <a:cubicBezTo>
                  <a:pt x="107025" y="102700"/>
                  <a:pt x="107441" y="101673"/>
                  <a:pt x="106851" y="101061"/>
                </a:cubicBezTo>
                <a:cubicBezTo>
                  <a:pt x="106239" y="100471"/>
                  <a:pt x="105234" y="100886"/>
                  <a:pt x="105234" y="101739"/>
                </a:cubicBezTo>
                <a:cubicBezTo>
                  <a:pt x="105234" y="102263"/>
                  <a:pt x="105649" y="102700"/>
                  <a:pt x="106173" y="102700"/>
                </a:cubicBezTo>
                <a:close/>
                <a:moveTo>
                  <a:pt x="101344" y="102787"/>
                </a:moveTo>
                <a:cubicBezTo>
                  <a:pt x="102284" y="102787"/>
                  <a:pt x="102743" y="101651"/>
                  <a:pt x="102087" y="100996"/>
                </a:cubicBezTo>
                <a:cubicBezTo>
                  <a:pt x="101432" y="100340"/>
                  <a:pt x="100317" y="100799"/>
                  <a:pt x="100317" y="101739"/>
                </a:cubicBezTo>
                <a:cubicBezTo>
                  <a:pt x="100295" y="102307"/>
                  <a:pt x="100776" y="102787"/>
                  <a:pt x="101344" y="102787"/>
                </a:cubicBezTo>
                <a:close/>
                <a:moveTo>
                  <a:pt x="96537" y="102875"/>
                </a:moveTo>
                <a:cubicBezTo>
                  <a:pt x="97520" y="102875"/>
                  <a:pt x="98023" y="101651"/>
                  <a:pt x="97324" y="100952"/>
                </a:cubicBezTo>
                <a:cubicBezTo>
                  <a:pt x="96603" y="100253"/>
                  <a:pt x="95401" y="100755"/>
                  <a:pt x="95401" y="101739"/>
                </a:cubicBezTo>
                <a:cubicBezTo>
                  <a:pt x="95401" y="102372"/>
                  <a:pt x="95903" y="102875"/>
                  <a:pt x="96537" y="102875"/>
                </a:cubicBezTo>
                <a:close/>
                <a:moveTo>
                  <a:pt x="91708" y="102919"/>
                </a:moveTo>
                <a:cubicBezTo>
                  <a:pt x="92757" y="102919"/>
                  <a:pt x="93281" y="101651"/>
                  <a:pt x="92538" y="100908"/>
                </a:cubicBezTo>
                <a:cubicBezTo>
                  <a:pt x="91795" y="100165"/>
                  <a:pt x="90528" y="100690"/>
                  <a:pt x="90528" y="101739"/>
                </a:cubicBezTo>
                <a:cubicBezTo>
                  <a:pt x="90528" y="102394"/>
                  <a:pt x="91052" y="102919"/>
                  <a:pt x="91708" y="102919"/>
                </a:cubicBezTo>
                <a:close/>
                <a:moveTo>
                  <a:pt x="86879" y="102984"/>
                </a:moveTo>
                <a:cubicBezTo>
                  <a:pt x="87971" y="102984"/>
                  <a:pt x="88518" y="101651"/>
                  <a:pt x="87753" y="100865"/>
                </a:cubicBezTo>
                <a:cubicBezTo>
                  <a:pt x="86966" y="100100"/>
                  <a:pt x="85633" y="100646"/>
                  <a:pt x="85633" y="101739"/>
                </a:cubicBezTo>
                <a:cubicBezTo>
                  <a:pt x="85633" y="102416"/>
                  <a:pt x="86202" y="102984"/>
                  <a:pt x="86879" y="102984"/>
                </a:cubicBezTo>
                <a:close/>
                <a:moveTo>
                  <a:pt x="82050" y="103006"/>
                </a:moveTo>
                <a:cubicBezTo>
                  <a:pt x="83164" y="103006"/>
                  <a:pt x="83732" y="101651"/>
                  <a:pt x="82946" y="100865"/>
                </a:cubicBezTo>
                <a:cubicBezTo>
                  <a:pt x="82159" y="100056"/>
                  <a:pt x="80783" y="100624"/>
                  <a:pt x="80783" y="101739"/>
                </a:cubicBezTo>
                <a:cubicBezTo>
                  <a:pt x="80783" y="102438"/>
                  <a:pt x="81351" y="103006"/>
                  <a:pt x="82050" y="103006"/>
                </a:cubicBezTo>
                <a:close/>
                <a:moveTo>
                  <a:pt x="77221" y="103006"/>
                </a:moveTo>
                <a:cubicBezTo>
                  <a:pt x="78357" y="103006"/>
                  <a:pt x="78925" y="101629"/>
                  <a:pt x="78117" y="100843"/>
                </a:cubicBezTo>
                <a:cubicBezTo>
                  <a:pt x="77308" y="100034"/>
                  <a:pt x="75954" y="100602"/>
                  <a:pt x="75954" y="101739"/>
                </a:cubicBezTo>
                <a:cubicBezTo>
                  <a:pt x="75954" y="102438"/>
                  <a:pt x="76522" y="103006"/>
                  <a:pt x="77221" y="103006"/>
                </a:cubicBezTo>
                <a:close/>
                <a:moveTo>
                  <a:pt x="72392" y="103006"/>
                </a:moveTo>
                <a:cubicBezTo>
                  <a:pt x="73528" y="103006"/>
                  <a:pt x="74074" y="101651"/>
                  <a:pt x="73288" y="100865"/>
                </a:cubicBezTo>
                <a:cubicBezTo>
                  <a:pt x="72501" y="100056"/>
                  <a:pt x="71146" y="100624"/>
                  <a:pt x="71146" y="101739"/>
                </a:cubicBezTo>
                <a:cubicBezTo>
                  <a:pt x="71146" y="102438"/>
                  <a:pt x="71693" y="103006"/>
                  <a:pt x="72392" y="103006"/>
                </a:cubicBezTo>
                <a:close/>
                <a:moveTo>
                  <a:pt x="67563" y="102984"/>
                </a:moveTo>
                <a:cubicBezTo>
                  <a:pt x="68677" y="102984"/>
                  <a:pt x="69223" y="101651"/>
                  <a:pt x="68437" y="100865"/>
                </a:cubicBezTo>
                <a:cubicBezTo>
                  <a:pt x="67672" y="100100"/>
                  <a:pt x="66339" y="100646"/>
                  <a:pt x="66339" y="101739"/>
                </a:cubicBezTo>
                <a:cubicBezTo>
                  <a:pt x="66339" y="102416"/>
                  <a:pt x="66885" y="102984"/>
                  <a:pt x="67563" y="102984"/>
                </a:cubicBezTo>
                <a:close/>
                <a:moveTo>
                  <a:pt x="62734" y="102919"/>
                </a:moveTo>
                <a:cubicBezTo>
                  <a:pt x="63804" y="102919"/>
                  <a:pt x="64329" y="101651"/>
                  <a:pt x="63586" y="100908"/>
                </a:cubicBezTo>
                <a:cubicBezTo>
                  <a:pt x="62843" y="100165"/>
                  <a:pt x="61576" y="100690"/>
                  <a:pt x="61576" y="101739"/>
                </a:cubicBezTo>
                <a:cubicBezTo>
                  <a:pt x="61576" y="102394"/>
                  <a:pt x="62100" y="102919"/>
                  <a:pt x="62734" y="102919"/>
                </a:cubicBezTo>
                <a:close/>
                <a:moveTo>
                  <a:pt x="57927" y="102853"/>
                </a:moveTo>
                <a:cubicBezTo>
                  <a:pt x="58910" y="102853"/>
                  <a:pt x="59412" y="101651"/>
                  <a:pt x="58713" y="100952"/>
                </a:cubicBezTo>
                <a:cubicBezTo>
                  <a:pt x="58014" y="100253"/>
                  <a:pt x="56812" y="100755"/>
                  <a:pt x="56812" y="101739"/>
                </a:cubicBezTo>
                <a:cubicBezTo>
                  <a:pt x="56812" y="102350"/>
                  <a:pt x="57315" y="102853"/>
                  <a:pt x="57927" y="102853"/>
                </a:cubicBezTo>
                <a:close/>
                <a:moveTo>
                  <a:pt x="53098" y="102766"/>
                </a:moveTo>
                <a:cubicBezTo>
                  <a:pt x="54015" y="102766"/>
                  <a:pt x="54474" y="101673"/>
                  <a:pt x="53819" y="101018"/>
                </a:cubicBezTo>
                <a:cubicBezTo>
                  <a:pt x="53163" y="100362"/>
                  <a:pt x="52071" y="100821"/>
                  <a:pt x="52071" y="101739"/>
                </a:cubicBezTo>
                <a:cubicBezTo>
                  <a:pt x="52071" y="102307"/>
                  <a:pt x="52529" y="102766"/>
                  <a:pt x="53098" y="102766"/>
                </a:cubicBezTo>
                <a:close/>
                <a:moveTo>
                  <a:pt x="48268" y="102700"/>
                </a:moveTo>
                <a:cubicBezTo>
                  <a:pt x="49121" y="102700"/>
                  <a:pt x="49536" y="101673"/>
                  <a:pt x="48946" y="101061"/>
                </a:cubicBezTo>
                <a:cubicBezTo>
                  <a:pt x="48334" y="100471"/>
                  <a:pt x="47307" y="100886"/>
                  <a:pt x="47307" y="101739"/>
                </a:cubicBezTo>
                <a:cubicBezTo>
                  <a:pt x="47307" y="102263"/>
                  <a:pt x="47744" y="102700"/>
                  <a:pt x="48268" y="102700"/>
                </a:cubicBezTo>
                <a:close/>
                <a:moveTo>
                  <a:pt x="43439" y="102591"/>
                </a:moveTo>
                <a:cubicBezTo>
                  <a:pt x="44204" y="102591"/>
                  <a:pt x="44576" y="101673"/>
                  <a:pt x="44051" y="101149"/>
                </a:cubicBezTo>
                <a:cubicBezTo>
                  <a:pt x="43505" y="100602"/>
                  <a:pt x="42609" y="100996"/>
                  <a:pt x="42609" y="101739"/>
                </a:cubicBezTo>
                <a:cubicBezTo>
                  <a:pt x="42609" y="102219"/>
                  <a:pt x="42981" y="102591"/>
                  <a:pt x="43439" y="102591"/>
                </a:cubicBezTo>
                <a:close/>
                <a:moveTo>
                  <a:pt x="38610" y="102503"/>
                </a:moveTo>
                <a:cubicBezTo>
                  <a:pt x="39288" y="102503"/>
                  <a:pt x="39616" y="101695"/>
                  <a:pt x="39135" y="101214"/>
                </a:cubicBezTo>
                <a:cubicBezTo>
                  <a:pt x="38676" y="100733"/>
                  <a:pt x="37867" y="101083"/>
                  <a:pt x="37867" y="101739"/>
                </a:cubicBezTo>
                <a:cubicBezTo>
                  <a:pt x="37867" y="102154"/>
                  <a:pt x="38195" y="102482"/>
                  <a:pt x="38610" y="102503"/>
                </a:cubicBezTo>
                <a:close/>
                <a:moveTo>
                  <a:pt x="33781" y="102372"/>
                </a:moveTo>
                <a:cubicBezTo>
                  <a:pt x="34350" y="102372"/>
                  <a:pt x="34634" y="101695"/>
                  <a:pt x="34240" y="101302"/>
                </a:cubicBezTo>
                <a:cubicBezTo>
                  <a:pt x="33847" y="100908"/>
                  <a:pt x="33170" y="101192"/>
                  <a:pt x="33170" y="101739"/>
                </a:cubicBezTo>
                <a:cubicBezTo>
                  <a:pt x="33170" y="102088"/>
                  <a:pt x="33454" y="102372"/>
                  <a:pt x="33781" y="102372"/>
                </a:cubicBezTo>
                <a:close/>
                <a:moveTo>
                  <a:pt x="28974" y="102263"/>
                </a:moveTo>
                <a:cubicBezTo>
                  <a:pt x="29433" y="102263"/>
                  <a:pt x="29673" y="101695"/>
                  <a:pt x="29346" y="101367"/>
                </a:cubicBezTo>
                <a:cubicBezTo>
                  <a:pt x="28996" y="101039"/>
                  <a:pt x="28450" y="101280"/>
                  <a:pt x="28450" y="101739"/>
                </a:cubicBezTo>
                <a:cubicBezTo>
                  <a:pt x="28450" y="102023"/>
                  <a:pt x="28668" y="102263"/>
                  <a:pt x="28974" y="102263"/>
                </a:cubicBezTo>
                <a:close/>
                <a:moveTo>
                  <a:pt x="24145" y="102154"/>
                </a:moveTo>
                <a:cubicBezTo>
                  <a:pt x="24495" y="102154"/>
                  <a:pt x="24670" y="101717"/>
                  <a:pt x="24429" y="101455"/>
                </a:cubicBezTo>
                <a:cubicBezTo>
                  <a:pt x="24167" y="101214"/>
                  <a:pt x="23730" y="101389"/>
                  <a:pt x="23730" y="101739"/>
                </a:cubicBezTo>
                <a:cubicBezTo>
                  <a:pt x="23730" y="101957"/>
                  <a:pt x="23927" y="102154"/>
                  <a:pt x="24145" y="102154"/>
                </a:cubicBezTo>
                <a:close/>
                <a:moveTo>
                  <a:pt x="19316" y="102023"/>
                </a:moveTo>
                <a:cubicBezTo>
                  <a:pt x="19556" y="102023"/>
                  <a:pt x="19688" y="101739"/>
                  <a:pt x="19513" y="101564"/>
                </a:cubicBezTo>
                <a:cubicBezTo>
                  <a:pt x="19338" y="101389"/>
                  <a:pt x="19032" y="101498"/>
                  <a:pt x="19032" y="101760"/>
                </a:cubicBezTo>
                <a:cubicBezTo>
                  <a:pt x="19032" y="101913"/>
                  <a:pt x="19163" y="102023"/>
                  <a:pt x="19316" y="102023"/>
                </a:cubicBezTo>
                <a:close/>
                <a:moveTo>
                  <a:pt x="14487" y="101913"/>
                </a:moveTo>
                <a:cubicBezTo>
                  <a:pt x="14575" y="101913"/>
                  <a:pt x="14640" y="101826"/>
                  <a:pt x="14640" y="101739"/>
                </a:cubicBezTo>
                <a:cubicBezTo>
                  <a:pt x="14640" y="101651"/>
                  <a:pt x="14575" y="101586"/>
                  <a:pt x="14487" y="101586"/>
                </a:cubicBezTo>
                <a:cubicBezTo>
                  <a:pt x="14400" y="101586"/>
                  <a:pt x="14334" y="101651"/>
                  <a:pt x="14334" y="101739"/>
                </a:cubicBezTo>
                <a:cubicBezTo>
                  <a:pt x="14334" y="101826"/>
                  <a:pt x="14400" y="101913"/>
                  <a:pt x="14487" y="101913"/>
                </a:cubicBezTo>
                <a:close/>
                <a:moveTo>
                  <a:pt x="9658" y="101782"/>
                </a:moveTo>
                <a:cubicBezTo>
                  <a:pt x="9724" y="101782"/>
                  <a:pt x="9724" y="101695"/>
                  <a:pt x="9658" y="101695"/>
                </a:cubicBezTo>
                <a:cubicBezTo>
                  <a:pt x="9614" y="101695"/>
                  <a:pt x="9614" y="101782"/>
                  <a:pt x="9658" y="101782"/>
                </a:cubicBezTo>
                <a:close/>
                <a:moveTo>
                  <a:pt x="149613" y="96931"/>
                </a:moveTo>
                <a:cubicBezTo>
                  <a:pt x="149635" y="96931"/>
                  <a:pt x="149635" y="96888"/>
                  <a:pt x="149613" y="96888"/>
                </a:cubicBezTo>
                <a:cubicBezTo>
                  <a:pt x="149591" y="96888"/>
                  <a:pt x="149591" y="96931"/>
                  <a:pt x="149613" y="96931"/>
                </a:cubicBezTo>
                <a:close/>
                <a:moveTo>
                  <a:pt x="144784" y="97019"/>
                </a:moveTo>
                <a:cubicBezTo>
                  <a:pt x="144958" y="97019"/>
                  <a:pt x="144674" y="96735"/>
                  <a:pt x="144674" y="96910"/>
                </a:cubicBezTo>
                <a:cubicBezTo>
                  <a:pt x="144674" y="96975"/>
                  <a:pt x="144718" y="97019"/>
                  <a:pt x="144784" y="97019"/>
                </a:cubicBezTo>
                <a:close/>
                <a:moveTo>
                  <a:pt x="139955" y="97128"/>
                </a:moveTo>
                <a:cubicBezTo>
                  <a:pt x="140151" y="97128"/>
                  <a:pt x="140261" y="96888"/>
                  <a:pt x="140108" y="96735"/>
                </a:cubicBezTo>
                <a:cubicBezTo>
                  <a:pt x="139976" y="96604"/>
                  <a:pt x="139736" y="96713"/>
                  <a:pt x="139736" y="96910"/>
                </a:cubicBezTo>
                <a:cubicBezTo>
                  <a:pt x="139736" y="97041"/>
                  <a:pt x="139823" y="97128"/>
                  <a:pt x="139955" y="97128"/>
                </a:cubicBezTo>
                <a:close/>
                <a:moveTo>
                  <a:pt x="135126" y="97281"/>
                </a:moveTo>
                <a:cubicBezTo>
                  <a:pt x="135453" y="97259"/>
                  <a:pt x="135606" y="96888"/>
                  <a:pt x="135388" y="96647"/>
                </a:cubicBezTo>
                <a:cubicBezTo>
                  <a:pt x="135169" y="96429"/>
                  <a:pt x="134776" y="96582"/>
                  <a:pt x="134776" y="96910"/>
                </a:cubicBezTo>
                <a:cubicBezTo>
                  <a:pt x="134776" y="97106"/>
                  <a:pt x="134929" y="97281"/>
                  <a:pt x="135126" y="97281"/>
                </a:cubicBezTo>
                <a:close/>
                <a:moveTo>
                  <a:pt x="130297" y="97412"/>
                </a:moveTo>
                <a:cubicBezTo>
                  <a:pt x="130755" y="97390"/>
                  <a:pt x="130952" y="96866"/>
                  <a:pt x="130646" y="96560"/>
                </a:cubicBezTo>
                <a:cubicBezTo>
                  <a:pt x="130340" y="96254"/>
                  <a:pt x="129816" y="96473"/>
                  <a:pt x="129816" y="96910"/>
                </a:cubicBezTo>
                <a:cubicBezTo>
                  <a:pt x="129816" y="97172"/>
                  <a:pt x="130034" y="97412"/>
                  <a:pt x="130297" y="97412"/>
                </a:cubicBezTo>
                <a:close/>
                <a:moveTo>
                  <a:pt x="125489" y="97521"/>
                </a:moveTo>
                <a:cubicBezTo>
                  <a:pt x="126036" y="97521"/>
                  <a:pt x="126298" y="96866"/>
                  <a:pt x="125905" y="96473"/>
                </a:cubicBezTo>
                <a:cubicBezTo>
                  <a:pt x="125533" y="96079"/>
                  <a:pt x="124856" y="96363"/>
                  <a:pt x="124856" y="96910"/>
                </a:cubicBezTo>
                <a:cubicBezTo>
                  <a:pt x="124856" y="97237"/>
                  <a:pt x="125140" y="97521"/>
                  <a:pt x="125489" y="97521"/>
                </a:cubicBezTo>
                <a:close/>
                <a:moveTo>
                  <a:pt x="120660" y="97631"/>
                </a:moveTo>
                <a:cubicBezTo>
                  <a:pt x="121294" y="97631"/>
                  <a:pt x="121622" y="96844"/>
                  <a:pt x="121163" y="96385"/>
                </a:cubicBezTo>
                <a:cubicBezTo>
                  <a:pt x="120704" y="95948"/>
                  <a:pt x="119939" y="96254"/>
                  <a:pt x="119939" y="96910"/>
                </a:cubicBezTo>
                <a:cubicBezTo>
                  <a:pt x="119939" y="97303"/>
                  <a:pt x="120245" y="97631"/>
                  <a:pt x="120660" y="97631"/>
                </a:cubicBezTo>
                <a:close/>
                <a:moveTo>
                  <a:pt x="115831" y="97762"/>
                </a:moveTo>
                <a:cubicBezTo>
                  <a:pt x="116574" y="97740"/>
                  <a:pt x="116968" y="96844"/>
                  <a:pt x="116421" y="96320"/>
                </a:cubicBezTo>
                <a:cubicBezTo>
                  <a:pt x="115897" y="95773"/>
                  <a:pt x="114979" y="96145"/>
                  <a:pt x="114979" y="96910"/>
                </a:cubicBezTo>
                <a:cubicBezTo>
                  <a:pt x="114979" y="97368"/>
                  <a:pt x="115372" y="97762"/>
                  <a:pt x="115831" y="97762"/>
                </a:cubicBezTo>
                <a:close/>
                <a:moveTo>
                  <a:pt x="111002" y="97849"/>
                </a:moveTo>
                <a:cubicBezTo>
                  <a:pt x="111854" y="97849"/>
                  <a:pt x="112270" y="96844"/>
                  <a:pt x="111680" y="96232"/>
                </a:cubicBezTo>
                <a:cubicBezTo>
                  <a:pt x="111068" y="95642"/>
                  <a:pt x="110041" y="96057"/>
                  <a:pt x="110041" y="96910"/>
                </a:cubicBezTo>
                <a:cubicBezTo>
                  <a:pt x="110041" y="97434"/>
                  <a:pt x="110478" y="97849"/>
                  <a:pt x="111002" y="97849"/>
                </a:cubicBezTo>
                <a:close/>
                <a:moveTo>
                  <a:pt x="106173" y="97958"/>
                </a:moveTo>
                <a:cubicBezTo>
                  <a:pt x="107113" y="97958"/>
                  <a:pt x="107594" y="96822"/>
                  <a:pt x="106916" y="96167"/>
                </a:cubicBezTo>
                <a:cubicBezTo>
                  <a:pt x="106261" y="95489"/>
                  <a:pt x="105124" y="95970"/>
                  <a:pt x="105124" y="96910"/>
                </a:cubicBezTo>
                <a:cubicBezTo>
                  <a:pt x="105124" y="97500"/>
                  <a:pt x="105583" y="97958"/>
                  <a:pt x="106173" y="97958"/>
                </a:cubicBezTo>
                <a:close/>
                <a:moveTo>
                  <a:pt x="101344" y="98046"/>
                </a:moveTo>
                <a:cubicBezTo>
                  <a:pt x="102371" y="98046"/>
                  <a:pt x="102896" y="96822"/>
                  <a:pt x="102153" y="96101"/>
                </a:cubicBezTo>
                <a:cubicBezTo>
                  <a:pt x="101432" y="95380"/>
                  <a:pt x="100208" y="95883"/>
                  <a:pt x="100208" y="96910"/>
                </a:cubicBezTo>
                <a:cubicBezTo>
                  <a:pt x="100208" y="97543"/>
                  <a:pt x="100710" y="98046"/>
                  <a:pt x="101344" y="98046"/>
                </a:cubicBezTo>
                <a:close/>
                <a:moveTo>
                  <a:pt x="96515" y="98155"/>
                </a:moveTo>
                <a:cubicBezTo>
                  <a:pt x="97630" y="98155"/>
                  <a:pt x="98198" y="96800"/>
                  <a:pt x="97411" y="96036"/>
                </a:cubicBezTo>
                <a:cubicBezTo>
                  <a:pt x="96624" y="95249"/>
                  <a:pt x="95270" y="95795"/>
                  <a:pt x="95270" y="96910"/>
                </a:cubicBezTo>
                <a:cubicBezTo>
                  <a:pt x="95291" y="97587"/>
                  <a:pt x="95838" y="98155"/>
                  <a:pt x="96515" y="98155"/>
                </a:cubicBezTo>
                <a:close/>
                <a:moveTo>
                  <a:pt x="91708" y="98221"/>
                </a:moveTo>
                <a:cubicBezTo>
                  <a:pt x="92866" y="98221"/>
                  <a:pt x="93456" y="96800"/>
                  <a:pt x="92626" y="95970"/>
                </a:cubicBezTo>
                <a:cubicBezTo>
                  <a:pt x="91795" y="95162"/>
                  <a:pt x="90397" y="95730"/>
                  <a:pt x="90397" y="96910"/>
                </a:cubicBezTo>
                <a:cubicBezTo>
                  <a:pt x="90397" y="97631"/>
                  <a:pt x="90965" y="98221"/>
                  <a:pt x="91708" y="98221"/>
                </a:cubicBezTo>
                <a:close/>
                <a:moveTo>
                  <a:pt x="86879" y="98264"/>
                </a:moveTo>
                <a:cubicBezTo>
                  <a:pt x="88081" y="98264"/>
                  <a:pt x="88693" y="96800"/>
                  <a:pt x="87840" y="95948"/>
                </a:cubicBezTo>
                <a:cubicBezTo>
                  <a:pt x="86988" y="95074"/>
                  <a:pt x="85502" y="95686"/>
                  <a:pt x="85502" y="96910"/>
                </a:cubicBezTo>
                <a:cubicBezTo>
                  <a:pt x="85502" y="97653"/>
                  <a:pt x="86114" y="98264"/>
                  <a:pt x="86879" y="98264"/>
                </a:cubicBezTo>
                <a:close/>
                <a:moveTo>
                  <a:pt x="82050" y="98308"/>
                </a:moveTo>
                <a:cubicBezTo>
                  <a:pt x="83295" y="98308"/>
                  <a:pt x="83907" y="96800"/>
                  <a:pt x="83033" y="95926"/>
                </a:cubicBezTo>
                <a:cubicBezTo>
                  <a:pt x="82159" y="95052"/>
                  <a:pt x="80651" y="95664"/>
                  <a:pt x="80651" y="96910"/>
                </a:cubicBezTo>
                <a:cubicBezTo>
                  <a:pt x="80651" y="97674"/>
                  <a:pt x="81285" y="98308"/>
                  <a:pt x="82050" y="98308"/>
                </a:cubicBezTo>
                <a:close/>
                <a:moveTo>
                  <a:pt x="77221" y="98308"/>
                </a:moveTo>
                <a:cubicBezTo>
                  <a:pt x="78466" y="98308"/>
                  <a:pt x="79100" y="96778"/>
                  <a:pt x="78204" y="95904"/>
                </a:cubicBezTo>
                <a:cubicBezTo>
                  <a:pt x="77330" y="95009"/>
                  <a:pt x="75801" y="95664"/>
                  <a:pt x="75822" y="96910"/>
                </a:cubicBezTo>
                <a:cubicBezTo>
                  <a:pt x="75822" y="97696"/>
                  <a:pt x="76456" y="98308"/>
                  <a:pt x="77221" y="98308"/>
                </a:cubicBezTo>
                <a:close/>
                <a:moveTo>
                  <a:pt x="72392" y="98308"/>
                </a:moveTo>
                <a:cubicBezTo>
                  <a:pt x="73637" y="98308"/>
                  <a:pt x="74249" y="96800"/>
                  <a:pt x="73375" y="95926"/>
                </a:cubicBezTo>
                <a:cubicBezTo>
                  <a:pt x="72501" y="95052"/>
                  <a:pt x="70993" y="95664"/>
                  <a:pt x="70993" y="96910"/>
                </a:cubicBezTo>
                <a:cubicBezTo>
                  <a:pt x="70993" y="97674"/>
                  <a:pt x="71627" y="98308"/>
                  <a:pt x="72392" y="98308"/>
                </a:cubicBezTo>
                <a:close/>
                <a:moveTo>
                  <a:pt x="67563" y="98264"/>
                </a:moveTo>
                <a:cubicBezTo>
                  <a:pt x="68786" y="98264"/>
                  <a:pt x="69376" y="96800"/>
                  <a:pt x="68524" y="95948"/>
                </a:cubicBezTo>
                <a:cubicBezTo>
                  <a:pt x="67672" y="95096"/>
                  <a:pt x="66208" y="95708"/>
                  <a:pt x="66208" y="96910"/>
                </a:cubicBezTo>
                <a:cubicBezTo>
                  <a:pt x="66208" y="97653"/>
                  <a:pt x="66820" y="98264"/>
                  <a:pt x="67563" y="98264"/>
                </a:cubicBezTo>
                <a:close/>
                <a:moveTo>
                  <a:pt x="62756" y="98221"/>
                </a:moveTo>
                <a:cubicBezTo>
                  <a:pt x="63914" y="98221"/>
                  <a:pt x="64482" y="96822"/>
                  <a:pt x="63673" y="96014"/>
                </a:cubicBezTo>
                <a:cubicBezTo>
                  <a:pt x="62843" y="95183"/>
                  <a:pt x="61445" y="95773"/>
                  <a:pt x="61445" y="96931"/>
                </a:cubicBezTo>
                <a:cubicBezTo>
                  <a:pt x="61445" y="97631"/>
                  <a:pt x="62035" y="98221"/>
                  <a:pt x="62756" y="98221"/>
                </a:cubicBezTo>
                <a:close/>
                <a:moveTo>
                  <a:pt x="57927" y="98155"/>
                </a:moveTo>
                <a:cubicBezTo>
                  <a:pt x="59019" y="98155"/>
                  <a:pt x="59565" y="96822"/>
                  <a:pt x="58801" y="96057"/>
                </a:cubicBezTo>
                <a:cubicBezTo>
                  <a:pt x="58014" y="95271"/>
                  <a:pt x="56681" y="95817"/>
                  <a:pt x="56681" y="96931"/>
                </a:cubicBezTo>
                <a:cubicBezTo>
                  <a:pt x="56681" y="97609"/>
                  <a:pt x="57249" y="98155"/>
                  <a:pt x="57927" y="98155"/>
                </a:cubicBezTo>
                <a:close/>
                <a:moveTo>
                  <a:pt x="53098" y="98068"/>
                </a:moveTo>
                <a:cubicBezTo>
                  <a:pt x="54125" y="98068"/>
                  <a:pt x="54627" y="96822"/>
                  <a:pt x="53906" y="96101"/>
                </a:cubicBezTo>
                <a:cubicBezTo>
                  <a:pt x="53185" y="95380"/>
                  <a:pt x="51939" y="95904"/>
                  <a:pt x="51939" y="96931"/>
                </a:cubicBezTo>
                <a:cubicBezTo>
                  <a:pt x="51939" y="97565"/>
                  <a:pt x="52464" y="98068"/>
                  <a:pt x="53098" y="98068"/>
                </a:cubicBezTo>
                <a:close/>
                <a:moveTo>
                  <a:pt x="48268" y="97958"/>
                </a:moveTo>
                <a:cubicBezTo>
                  <a:pt x="49208" y="97958"/>
                  <a:pt x="49667" y="96822"/>
                  <a:pt x="49011" y="96167"/>
                </a:cubicBezTo>
                <a:cubicBezTo>
                  <a:pt x="48356" y="95511"/>
                  <a:pt x="47220" y="95970"/>
                  <a:pt x="47220" y="96910"/>
                </a:cubicBezTo>
                <a:cubicBezTo>
                  <a:pt x="47220" y="97478"/>
                  <a:pt x="47700" y="97958"/>
                  <a:pt x="48268" y="97958"/>
                </a:cubicBezTo>
                <a:close/>
                <a:moveTo>
                  <a:pt x="43439" y="97849"/>
                </a:moveTo>
                <a:cubicBezTo>
                  <a:pt x="44292" y="97871"/>
                  <a:pt x="44729" y="96844"/>
                  <a:pt x="44117" y="96232"/>
                </a:cubicBezTo>
                <a:cubicBezTo>
                  <a:pt x="43527" y="95620"/>
                  <a:pt x="42500" y="96057"/>
                  <a:pt x="42500" y="96910"/>
                </a:cubicBezTo>
                <a:cubicBezTo>
                  <a:pt x="42500" y="97434"/>
                  <a:pt x="42915" y="97871"/>
                  <a:pt x="43439" y="97871"/>
                </a:cubicBezTo>
                <a:close/>
                <a:moveTo>
                  <a:pt x="38610" y="97740"/>
                </a:moveTo>
                <a:cubicBezTo>
                  <a:pt x="39353" y="97740"/>
                  <a:pt x="39703" y="96844"/>
                  <a:pt x="39200" y="96341"/>
                </a:cubicBezTo>
                <a:cubicBezTo>
                  <a:pt x="38676" y="95817"/>
                  <a:pt x="37802" y="96189"/>
                  <a:pt x="37802" y="96910"/>
                </a:cubicBezTo>
                <a:cubicBezTo>
                  <a:pt x="37802" y="97368"/>
                  <a:pt x="38173" y="97740"/>
                  <a:pt x="38610" y="97740"/>
                </a:cubicBezTo>
                <a:close/>
                <a:moveTo>
                  <a:pt x="33781" y="97631"/>
                </a:moveTo>
                <a:cubicBezTo>
                  <a:pt x="34437" y="97631"/>
                  <a:pt x="34765" y="96844"/>
                  <a:pt x="34306" y="96385"/>
                </a:cubicBezTo>
                <a:cubicBezTo>
                  <a:pt x="33847" y="95926"/>
                  <a:pt x="33060" y="96254"/>
                  <a:pt x="33060" y="96910"/>
                </a:cubicBezTo>
                <a:cubicBezTo>
                  <a:pt x="33060" y="97303"/>
                  <a:pt x="33388" y="97631"/>
                  <a:pt x="33781" y="97631"/>
                </a:cubicBezTo>
                <a:close/>
                <a:moveTo>
                  <a:pt x="28974" y="97500"/>
                </a:moveTo>
                <a:cubicBezTo>
                  <a:pt x="29499" y="97500"/>
                  <a:pt x="29783" y="96866"/>
                  <a:pt x="29389" y="96473"/>
                </a:cubicBezTo>
                <a:cubicBezTo>
                  <a:pt x="29018" y="96101"/>
                  <a:pt x="28362" y="96363"/>
                  <a:pt x="28362" y="96910"/>
                </a:cubicBezTo>
                <a:cubicBezTo>
                  <a:pt x="28362" y="97237"/>
                  <a:pt x="28625" y="97500"/>
                  <a:pt x="28974" y="97500"/>
                </a:cubicBezTo>
                <a:close/>
                <a:moveTo>
                  <a:pt x="24145" y="97412"/>
                </a:moveTo>
                <a:cubicBezTo>
                  <a:pt x="24560" y="97412"/>
                  <a:pt x="24779" y="96888"/>
                  <a:pt x="24473" y="96582"/>
                </a:cubicBezTo>
                <a:cubicBezTo>
                  <a:pt x="24189" y="96276"/>
                  <a:pt x="23664" y="96494"/>
                  <a:pt x="23664" y="96910"/>
                </a:cubicBezTo>
                <a:cubicBezTo>
                  <a:pt x="23643" y="97194"/>
                  <a:pt x="23861" y="97412"/>
                  <a:pt x="24145" y="97412"/>
                </a:cubicBezTo>
                <a:close/>
                <a:moveTo>
                  <a:pt x="19316" y="97259"/>
                </a:moveTo>
                <a:cubicBezTo>
                  <a:pt x="19622" y="97259"/>
                  <a:pt x="19775" y="96888"/>
                  <a:pt x="19556" y="96669"/>
                </a:cubicBezTo>
                <a:cubicBezTo>
                  <a:pt x="19338" y="96451"/>
                  <a:pt x="18967" y="96604"/>
                  <a:pt x="18967" y="96931"/>
                </a:cubicBezTo>
                <a:cubicBezTo>
                  <a:pt x="18967" y="97106"/>
                  <a:pt x="19119" y="97259"/>
                  <a:pt x="19316" y="97259"/>
                </a:cubicBezTo>
                <a:close/>
                <a:moveTo>
                  <a:pt x="14487" y="97128"/>
                </a:moveTo>
                <a:cubicBezTo>
                  <a:pt x="14684" y="97128"/>
                  <a:pt x="14793" y="96888"/>
                  <a:pt x="14640" y="96735"/>
                </a:cubicBezTo>
                <a:cubicBezTo>
                  <a:pt x="14509" y="96604"/>
                  <a:pt x="14269" y="96713"/>
                  <a:pt x="14269" y="96910"/>
                </a:cubicBezTo>
                <a:cubicBezTo>
                  <a:pt x="14269" y="97019"/>
                  <a:pt x="14356" y="97128"/>
                  <a:pt x="14487" y="97128"/>
                </a:cubicBezTo>
                <a:close/>
                <a:moveTo>
                  <a:pt x="9658" y="96997"/>
                </a:moveTo>
                <a:cubicBezTo>
                  <a:pt x="9724" y="96997"/>
                  <a:pt x="9767" y="96953"/>
                  <a:pt x="9767" y="96910"/>
                </a:cubicBezTo>
                <a:cubicBezTo>
                  <a:pt x="9767" y="96844"/>
                  <a:pt x="9724" y="96800"/>
                  <a:pt x="9658" y="96822"/>
                </a:cubicBezTo>
                <a:cubicBezTo>
                  <a:pt x="9614" y="96822"/>
                  <a:pt x="9571" y="96844"/>
                  <a:pt x="9571" y="96910"/>
                </a:cubicBezTo>
                <a:cubicBezTo>
                  <a:pt x="9571" y="96953"/>
                  <a:pt x="9614" y="96997"/>
                  <a:pt x="9658" y="96997"/>
                </a:cubicBezTo>
                <a:close/>
                <a:moveTo>
                  <a:pt x="149613" y="92102"/>
                </a:moveTo>
                <a:cubicBezTo>
                  <a:pt x="149613" y="92102"/>
                  <a:pt x="149635" y="92102"/>
                  <a:pt x="149635" y="92081"/>
                </a:cubicBezTo>
                <a:cubicBezTo>
                  <a:pt x="149635" y="92059"/>
                  <a:pt x="149613" y="92059"/>
                  <a:pt x="149613" y="92059"/>
                </a:cubicBezTo>
                <a:cubicBezTo>
                  <a:pt x="149591" y="92059"/>
                  <a:pt x="149569" y="92059"/>
                  <a:pt x="149591" y="92081"/>
                </a:cubicBezTo>
                <a:cubicBezTo>
                  <a:pt x="149569" y="92102"/>
                  <a:pt x="149591" y="92102"/>
                  <a:pt x="149613" y="92102"/>
                </a:cubicBezTo>
                <a:close/>
                <a:moveTo>
                  <a:pt x="144784" y="92233"/>
                </a:moveTo>
                <a:cubicBezTo>
                  <a:pt x="144871" y="92233"/>
                  <a:pt x="144937" y="92168"/>
                  <a:pt x="144937" y="92081"/>
                </a:cubicBezTo>
                <a:cubicBezTo>
                  <a:pt x="144937" y="91862"/>
                  <a:pt x="144631" y="91862"/>
                  <a:pt x="144631" y="92081"/>
                </a:cubicBezTo>
                <a:cubicBezTo>
                  <a:pt x="144631" y="92168"/>
                  <a:pt x="144696" y="92233"/>
                  <a:pt x="144784" y="92233"/>
                </a:cubicBezTo>
                <a:close/>
                <a:moveTo>
                  <a:pt x="139955" y="92365"/>
                </a:moveTo>
                <a:cubicBezTo>
                  <a:pt x="140217" y="92365"/>
                  <a:pt x="140348" y="92059"/>
                  <a:pt x="140173" y="91862"/>
                </a:cubicBezTo>
                <a:cubicBezTo>
                  <a:pt x="139976" y="91687"/>
                  <a:pt x="139671" y="91818"/>
                  <a:pt x="139671" y="92081"/>
                </a:cubicBezTo>
                <a:cubicBezTo>
                  <a:pt x="139671" y="92233"/>
                  <a:pt x="139802" y="92365"/>
                  <a:pt x="139955" y="92365"/>
                </a:cubicBezTo>
                <a:close/>
                <a:moveTo>
                  <a:pt x="135126" y="92518"/>
                </a:moveTo>
                <a:cubicBezTo>
                  <a:pt x="135519" y="92496"/>
                  <a:pt x="135694" y="92037"/>
                  <a:pt x="135431" y="91775"/>
                </a:cubicBezTo>
                <a:cubicBezTo>
                  <a:pt x="135169" y="91512"/>
                  <a:pt x="134710" y="91687"/>
                  <a:pt x="134710" y="92081"/>
                </a:cubicBezTo>
                <a:cubicBezTo>
                  <a:pt x="134710" y="92321"/>
                  <a:pt x="134885" y="92496"/>
                  <a:pt x="135126" y="92518"/>
                </a:cubicBezTo>
                <a:close/>
                <a:moveTo>
                  <a:pt x="130297" y="92627"/>
                </a:moveTo>
                <a:cubicBezTo>
                  <a:pt x="130799" y="92627"/>
                  <a:pt x="131039" y="92037"/>
                  <a:pt x="130690" y="91687"/>
                </a:cubicBezTo>
                <a:cubicBezTo>
                  <a:pt x="130340" y="91359"/>
                  <a:pt x="129750" y="91600"/>
                  <a:pt x="129750" y="92081"/>
                </a:cubicBezTo>
                <a:cubicBezTo>
                  <a:pt x="129750" y="92386"/>
                  <a:pt x="130012" y="92627"/>
                  <a:pt x="130297" y="92627"/>
                </a:cubicBezTo>
                <a:close/>
                <a:moveTo>
                  <a:pt x="125489" y="92758"/>
                </a:moveTo>
                <a:cubicBezTo>
                  <a:pt x="126079" y="92758"/>
                  <a:pt x="126385" y="92015"/>
                  <a:pt x="125970" y="91600"/>
                </a:cubicBezTo>
                <a:cubicBezTo>
                  <a:pt x="125533" y="91163"/>
                  <a:pt x="124790" y="91469"/>
                  <a:pt x="124790" y="92081"/>
                </a:cubicBezTo>
                <a:cubicBezTo>
                  <a:pt x="124790" y="92452"/>
                  <a:pt x="125096" y="92758"/>
                  <a:pt x="125489" y="92758"/>
                </a:cubicBezTo>
                <a:close/>
                <a:moveTo>
                  <a:pt x="120660" y="92889"/>
                </a:moveTo>
                <a:cubicBezTo>
                  <a:pt x="121360" y="92889"/>
                  <a:pt x="121731" y="92037"/>
                  <a:pt x="121228" y="91512"/>
                </a:cubicBezTo>
                <a:cubicBezTo>
                  <a:pt x="120726" y="91010"/>
                  <a:pt x="119874" y="91359"/>
                  <a:pt x="119852" y="92059"/>
                </a:cubicBezTo>
                <a:cubicBezTo>
                  <a:pt x="119830" y="92518"/>
                  <a:pt x="120201" y="92889"/>
                  <a:pt x="120660" y="92889"/>
                </a:cubicBezTo>
                <a:close/>
                <a:moveTo>
                  <a:pt x="115831" y="92998"/>
                </a:moveTo>
                <a:cubicBezTo>
                  <a:pt x="116640" y="92998"/>
                  <a:pt x="117055" y="92015"/>
                  <a:pt x="116487" y="91425"/>
                </a:cubicBezTo>
                <a:cubicBezTo>
                  <a:pt x="115897" y="90835"/>
                  <a:pt x="114914" y="91250"/>
                  <a:pt x="114914" y="92081"/>
                </a:cubicBezTo>
                <a:cubicBezTo>
                  <a:pt x="114892" y="92583"/>
                  <a:pt x="115307" y="92998"/>
                  <a:pt x="115831" y="92998"/>
                </a:cubicBezTo>
                <a:close/>
                <a:moveTo>
                  <a:pt x="111002" y="93129"/>
                </a:moveTo>
                <a:cubicBezTo>
                  <a:pt x="111942" y="93129"/>
                  <a:pt x="112401" y="91993"/>
                  <a:pt x="111745" y="91338"/>
                </a:cubicBezTo>
                <a:cubicBezTo>
                  <a:pt x="111090" y="90682"/>
                  <a:pt x="109953" y="91141"/>
                  <a:pt x="109953" y="92081"/>
                </a:cubicBezTo>
                <a:cubicBezTo>
                  <a:pt x="109953" y="92649"/>
                  <a:pt x="110434" y="93129"/>
                  <a:pt x="111002" y="93129"/>
                </a:cubicBezTo>
                <a:close/>
                <a:moveTo>
                  <a:pt x="106173" y="93239"/>
                </a:moveTo>
                <a:cubicBezTo>
                  <a:pt x="107200" y="93239"/>
                  <a:pt x="107725" y="91993"/>
                  <a:pt x="106982" y="91272"/>
                </a:cubicBezTo>
                <a:cubicBezTo>
                  <a:pt x="106261" y="90529"/>
                  <a:pt x="105015" y="91054"/>
                  <a:pt x="105015" y="92081"/>
                </a:cubicBezTo>
                <a:cubicBezTo>
                  <a:pt x="105015" y="92714"/>
                  <a:pt x="105540" y="93239"/>
                  <a:pt x="106173" y="93239"/>
                </a:cubicBezTo>
                <a:close/>
                <a:moveTo>
                  <a:pt x="101344" y="93326"/>
                </a:moveTo>
                <a:cubicBezTo>
                  <a:pt x="102480" y="93326"/>
                  <a:pt x="103027" y="91971"/>
                  <a:pt x="102240" y="91185"/>
                </a:cubicBezTo>
                <a:cubicBezTo>
                  <a:pt x="101453" y="90398"/>
                  <a:pt x="100099" y="90966"/>
                  <a:pt x="100099" y="92081"/>
                </a:cubicBezTo>
                <a:cubicBezTo>
                  <a:pt x="100099" y="92780"/>
                  <a:pt x="100645" y="93326"/>
                  <a:pt x="101344" y="93326"/>
                </a:cubicBezTo>
                <a:close/>
                <a:moveTo>
                  <a:pt x="96515" y="93435"/>
                </a:moveTo>
                <a:cubicBezTo>
                  <a:pt x="97739" y="93435"/>
                  <a:pt x="98372" y="91971"/>
                  <a:pt x="97520" y="91097"/>
                </a:cubicBezTo>
                <a:cubicBezTo>
                  <a:pt x="96646" y="90245"/>
                  <a:pt x="95182" y="90835"/>
                  <a:pt x="95182" y="92059"/>
                </a:cubicBezTo>
                <a:cubicBezTo>
                  <a:pt x="95160" y="92823"/>
                  <a:pt x="95772" y="93435"/>
                  <a:pt x="96515" y="93435"/>
                </a:cubicBezTo>
                <a:close/>
                <a:moveTo>
                  <a:pt x="91708" y="93501"/>
                </a:moveTo>
                <a:cubicBezTo>
                  <a:pt x="92975" y="93501"/>
                  <a:pt x="93609" y="91971"/>
                  <a:pt x="92713" y="91075"/>
                </a:cubicBezTo>
                <a:cubicBezTo>
                  <a:pt x="91817" y="90158"/>
                  <a:pt x="90266" y="90813"/>
                  <a:pt x="90266" y="92081"/>
                </a:cubicBezTo>
                <a:cubicBezTo>
                  <a:pt x="90266" y="92867"/>
                  <a:pt x="90899" y="93501"/>
                  <a:pt x="91708" y="93501"/>
                </a:cubicBezTo>
                <a:close/>
                <a:moveTo>
                  <a:pt x="86879" y="93566"/>
                </a:moveTo>
                <a:cubicBezTo>
                  <a:pt x="88212" y="93566"/>
                  <a:pt x="88889" y="91971"/>
                  <a:pt x="87928" y="91010"/>
                </a:cubicBezTo>
                <a:cubicBezTo>
                  <a:pt x="86988" y="90070"/>
                  <a:pt x="85371" y="90748"/>
                  <a:pt x="85371" y="92081"/>
                </a:cubicBezTo>
                <a:cubicBezTo>
                  <a:pt x="85371" y="92911"/>
                  <a:pt x="86049" y="93566"/>
                  <a:pt x="86879" y="93566"/>
                </a:cubicBezTo>
                <a:close/>
                <a:moveTo>
                  <a:pt x="82050" y="93610"/>
                </a:moveTo>
                <a:cubicBezTo>
                  <a:pt x="83426" y="93610"/>
                  <a:pt x="84104" y="91949"/>
                  <a:pt x="83142" y="90988"/>
                </a:cubicBezTo>
                <a:cubicBezTo>
                  <a:pt x="82159" y="90027"/>
                  <a:pt x="80498" y="90704"/>
                  <a:pt x="80498" y="92081"/>
                </a:cubicBezTo>
                <a:cubicBezTo>
                  <a:pt x="80498" y="92933"/>
                  <a:pt x="81198" y="93610"/>
                  <a:pt x="82050" y="93610"/>
                </a:cubicBezTo>
                <a:close/>
                <a:moveTo>
                  <a:pt x="77221" y="93632"/>
                </a:moveTo>
                <a:cubicBezTo>
                  <a:pt x="78597" y="93632"/>
                  <a:pt x="79297" y="91949"/>
                  <a:pt x="78313" y="90988"/>
                </a:cubicBezTo>
                <a:cubicBezTo>
                  <a:pt x="77352" y="90005"/>
                  <a:pt x="75669" y="90682"/>
                  <a:pt x="75669" y="92081"/>
                </a:cubicBezTo>
                <a:cubicBezTo>
                  <a:pt x="75669" y="92933"/>
                  <a:pt x="76369" y="93632"/>
                  <a:pt x="77221" y="93632"/>
                </a:cubicBezTo>
                <a:close/>
                <a:moveTo>
                  <a:pt x="72392" y="93610"/>
                </a:moveTo>
                <a:cubicBezTo>
                  <a:pt x="73768" y="93610"/>
                  <a:pt x="74468" y="91949"/>
                  <a:pt x="73484" y="90988"/>
                </a:cubicBezTo>
                <a:cubicBezTo>
                  <a:pt x="72523" y="90027"/>
                  <a:pt x="70862" y="90704"/>
                  <a:pt x="70862" y="92081"/>
                </a:cubicBezTo>
                <a:cubicBezTo>
                  <a:pt x="70862" y="92933"/>
                  <a:pt x="71540" y="93610"/>
                  <a:pt x="72392" y="93610"/>
                </a:cubicBezTo>
                <a:close/>
                <a:moveTo>
                  <a:pt x="67563" y="93566"/>
                </a:moveTo>
                <a:cubicBezTo>
                  <a:pt x="68896" y="93566"/>
                  <a:pt x="69551" y="91971"/>
                  <a:pt x="68612" y="91032"/>
                </a:cubicBezTo>
                <a:cubicBezTo>
                  <a:pt x="67694" y="90092"/>
                  <a:pt x="66077" y="90748"/>
                  <a:pt x="66077" y="92081"/>
                </a:cubicBezTo>
                <a:cubicBezTo>
                  <a:pt x="66077" y="92889"/>
                  <a:pt x="66754" y="93566"/>
                  <a:pt x="67563" y="93566"/>
                </a:cubicBezTo>
                <a:close/>
                <a:moveTo>
                  <a:pt x="62734" y="93501"/>
                </a:moveTo>
                <a:cubicBezTo>
                  <a:pt x="64001" y="93501"/>
                  <a:pt x="64657" y="91971"/>
                  <a:pt x="63761" y="91075"/>
                </a:cubicBezTo>
                <a:cubicBezTo>
                  <a:pt x="62865" y="90180"/>
                  <a:pt x="61335" y="90813"/>
                  <a:pt x="61335" y="92081"/>
                </a:cubicBezTo>
                <a:cubicBezTo>
                  <a:pt x="61335" y="92867"/>
                  <a:pt x="61969" y="93501"/>
                  <a:pt x="62734" y="93501"/>
                </a:cubicBezTo>
                <a:close/>
                <a:moveTo>
                  <a:pt x="57927" y="93435"/>
                </a:moveTo>
                <a:cubicBezTo>
                  <a:pt x="59128" y="93435"/>
                  <a:pt x="59762" y="91971"/>
                  <a:pt x="58910" y="91097"/>
                </a:cubicBezTo>
                <a:cubicBezTo>
                  <a:pt x="58036" y="90245"/>
                  <a:pt x="56572" y="90835"/>
                  <a:pt x="56572" y="92059"/>
                </a:cubicBezTo>
                <a:cubicBezTo>
                  <a:pt x="56550" y="92823"/>
                  <a:pt x="57162" y="93435"/>
                  <a:pt x="57927" y="93435"/>
                </a:cubicBezTo>
                <a:close/>
                <a:moveTo>
                  <a:pt x="53098" y="93326"/>
                </a:moveTo>
                <a:cubicBezTo>
                  <a:pt x="54212" y="93326"/>
                  <a:pt x="54780" y="91971"/>
                  <a:pt x="53993" y="91185"/>
                </a:cubicBezTo>
                <a:cubicBezTo>
                  <a:pt x="53185" y="90398"/>
                  <a:pt x="51830" y="90966"/>
                  <a:pt x="51830" y="92081"/>
                </a:cubicBezTo>
                <a:cubicBezTo>
                  <a:pt x="51830" y="92780"/>
                  <a:pt x="52398" y="93348"/>
                  <a:pt x="53098" y="93326"/>
                </a:cubicBezTo>
                <a:close/>
                <a:moveTo>
                  <a:pt x="48268" y="93239"/>
                </a:moveTo>
                <a:cubicBezTo>
                  <a:pt x="49295" y="93239"/>
                  <a:pt x="49820" y="91993"/>
                  <a:pt x="49077" y="91272"/>
                </a:cubicBezTo>
                <a:cubicBezTo>
                  <a:pt x="48356" y="90529"/>
                  <a:pt x="47110" y="91054"/>
                  <a:pt x="47110" y="92081"/>
                </a:cubicBezTo>
                <a:cubicBezTo>
                  <a:pt x="47110" y="92714"/>
                  <a:pt x="47635" y="93239"/>
                  <a:pt x="48268" y="93239"/>
                </a:cubicBezTo>
                <a:close/>
                <a:moveTo>
                  <a:pt x="43439" y="93108"/>
                </a:moveTo>
                <a:cubicBezTo>
                  <a:pt x="44357" y="93108"/>
                  <a:pt x="44816" y="91993"/>
                  <a:pt x="44182" y="91359"/>
                </a:cubicBezTo>
                <a:cubicBezTo>
                  <a:pt x="43527" y="90704"/>
                  <a:pt x="42412" y="91163"/>
                  <a:pt x="42412" y="92081"/>
                </a:cubicBezTo>
                <a:cubicBezTo>
                  <a:pt x="42412" y="92649"/>
                  <a:pt x="42871" y="93108"/>
                  <a:pt x="43439" y="93108"/>
                </a:cubicBezTo>
                <a:close/>
                <a:moveTo>
                  <a:pt x="38610" y="92998"/>
                </a:moveTo>
                <a:cubicBezTo>
                  <a:pt x="39419" y="92998"/>
                  <a:pt x="39834" y="92015"/>
                  <a:pt x="39266" y="91425"/>
                </a:cubicBezTo>
                <a:cubicBezTo>
                  <a:pt x="38698" y="90857"/>
                  <a:pt x="37715" y="91272"/>
                  <a:pt x="37715" y="92081"/>
                </a:cubicBezTo>
                <a:cubicBezTo>
                  <a:pt x="37715" y="92583"/>
                  <a:pt x="38108" y="92998"/>
                  <a:pt x="38610" y="92998"/>
                </a:cubicBezTo>
                <a:close/>
                <a:moveTo>
                  <a:pt x="33781" y="92867"/>
                </a:moveTo>
                <a:cubicBezTo>
                  <a:pt x="34502" y="92867"/>
                  <a:pt x="34852" y="92015"/>
                  <a:pt x="34350" y="91534"/>
                </a:cubicBezTo>
                <a:cubicBezTo>
                  <a:pt x="33847" y="91032"/>
                  <a:pt x="32995" y="91381"/>
                  <a:pt x="32995" y="92081"/>
                </a:cubicBezTo>
                <a:cubicBezTo>
                  <a:pt x="32995" y="92518"/>
                  <a:pt x="33366" y="92867"/>
                  <a:pt x="33781" y="92867"/>
                </a:cubicBezTo>
                <a:close/>
                <a:moveTo>
                  <a:pt x="28974" y="92758"/>
                </a:moveTo>
                <a:cubicBezTo>
                  <a:pt x="29564" y="92758"/>
                  <a:pt x="29870" y="92037"/>
                  <a:pt x="29433" y="91622"/>
                </a:cubicBezTo>
                <a:cubicBezTo>
                  <a:pt x="29018" y="91206"/>
                  <a:pt x="28297" y="91491"/>
                  <a:pt x="28297" y="92102"/>
                </a:cubicBezTo>
                <a:cubicBezTo>
                  <a:pt x="28297" y="92452"/>
                  <a:pt x="28603" y="92758"/>
                  <a:pt x="28974" y="92758"/>
                </a:cubicBezTo>
                <a:close/>
                <a:moveTo>
                  <a:pt x="24145" y="92627"/>
                </a:moveTo>
                <a:cubicBezTo>
                  <a:pt x="24626" y="92627"/>
                  <a:pt x="24866" y="92037"/>
                  <a:pt x="24517" y="91687"/>
                </a:cubicBezTo>
                <a:cubicBezTo>
                  <a:pt x="24189" y="91359"/>
                  <a:pt x="23599" y="91600"/>
                  <a:pt x="23599" y="92081"/>
                </a:cubicBezTo>
                <a:cubicBezTo>
                  <a:pt x="23599" y="92386"/>
                  <a:pt x="23839" y="92627"/>
                  <a:pt x="24145" y="92627"/>
                </a:cubicBezTo>
                <a:close/>
                <a:moveTo>
                  <a:pt x="19316" y="92518"/>
                </a:moveTo>
                <a:cubicBezTo>
                  <a:pt x="19688" y="92518"/>
                  <a:pt x="19862" y="92059"/>
                  <a:pt x="19600" y="91796"/>
                </a:cubicBezTo>
                <a:cubicBezTo>
                  <a:pt x="19360" y="91534"/>
                  <a:pt x="18901" y="91731"/>
                  <a:pt x="18901" y="92102"/>
                </a:cubicBezTo>
                <a:cubicBezTo>
                  <a:pt x="18901" y="92321"/>
                  <a:pt x="19076" y="92518"/>
                  <a:pt x="19316" y="92518"/>
                </a:cubicBezTo>
                <a:close/>
                <a:moveTo>
                  <a:pt x="14487" y="92365"/>
                </a:moveTo>
                <a:cubicBezTo>
                  <a:pt x="14727" y="92365"/>
                  <a:pt x="14859" y="92081"/>
                  <a:pt x="14684" y="91906"/>
                </a:cubicBezTo>
                <a:cubicBezTo>
                  <a:pt x="14509" y="91731"/>
                  <a:pt x="14225" y="91862"/>
                  <a:pt x="14225" y="92102"/>
                </a:cubicBezTo>
                <a:cubicBezTo>
                  <a:pt x="14225" y="92255"/>
                  <a:pt x="14334" y="92365"/>
                  <a:pt x="14487" y="92365"/>
                </a:cubicBezTo>
                <a:close/>
                <a:moveTo>
                  <a:pt x="9658" y="92233"/>
                </a:moveTo>
                <a:cubicBezTo>
                  <a:pt x="9833" y="92255"/>
                  <a:pt x="9833" y="91928"/>
                  <a:pt x="9658" y="91949"/>
                </a:cubicBezTo>
                <a:cubicBezTo>
                  <a:pt x="9483" y="91971"/>
                  <a:pt x="9483" y="92212"/>
                  <a:pt x="9658" y="92233"/>
                </a:cubicBezTo>
                <a:close/>
                <a:moveTo>
                  <a:pt x="4829" y="92124"/>
                </a:moveTo>
                <a:cubicBezTo>
                  <a:pt x="4851" y="92124"/>
                  <a:pt x="4873" y="92102"/>
                  <a:pt x="4873" y="92081"/>
                </a:cubicBezTo>
                <a:cubicBezTo>
                  <a:pt x="4873" y="92081"/>
                  <a:pt x="4851" y="92059"/>
                  <a:pt x="4829" y="92059"/>
                </a:cubicBezTo>
                <a:cubicBezTo>
                  <a:pt x="4829" y="92059"/>
                  <a:pt x="4807" y="92081"/>
                  <a:pt x="4807" y="92081"/>
                </a:cubicBezTo>
                <a:cubicBezTo>
                  <a:pt x="4807" y="92102"/>
                  <a:pt x="4829" y="92124"/>
                  <a:pt x="4829" y="92124"/>
                </a:cubicBezTo>
                <a:close/>
                <a:moveTo>
                  <a:pt x="149591" y="87339"/>
                </a:moveTo>
                <a:cubicBezTo>
                  <a:pt x="149700" y="87339"/>
                  <a:pt x="149525" y="87164"/>
                  <a:pt x="149525" y="87273"/>
                </a:cubicBezTo>
                <a:cubicBezTo>
                  <a:pt x="149525" y="87295"/>
                  <a:pt x="149569" y="87339"/>
                  <a:pt x="149591" y="87339"/>
                </a:cubicBezTo>
                <a:close/>
                <a:moveTo>
                  <a:pt x="144784" y="87470"/>
                </a:moveTo>
                <a:cubicBezTo>
                  <a:pt x="144958" y="87470"/>
                  <a:pt x="145046" y="87251"/>
                  <a:pt x="144915" y="87120"/>
                </a:cubicBezTo>
                <a:cubicBezTo>
                  <a:pt x="144784" y="86989"/>
                  <a:pt x="144565" y="87077"/>
                  <a:pt x="144565" y="87273"/>
                </a:cubicBezTo>
                <a:cubicBezTo>
                  <a:pt x="144565" y="87383"/>
                  <a:pt x="144653" y="87470"/>
                  <a:pt x="144784" y="87470"/>
                </a:cubicBezTo>
                <a:close/>
                <a:moveTo>
                  <a:pt x="139955" y="87601"/>
                </a:moveTo>
                <a:cubicBezTo>
                  <a:pt x="140239" y="87601"/>
                  <a:pt x="140392" y="87230"/>
                  <a:pt x="140195" y="87033"/>
                </a:cubicBezTo>
                <a:cubicBezTo>
                  <a:pt x="139976" y="86814"/>
                  <a:pt x="139605" y="86967"/>
                  <a:pt x="139605" y="87273"/>
                </a:cubicBezTo>
                <a:cubicBezTo>
                  <a:pt x="139605" y="87448"/>
                  <a:pt x="139758" y="87601"/>
                  <a:pt x="139955" y="87601"/>
                </a:cubicBezTo>
                <a:close/>
                <a:moveTo>
                  <a:pt x="135126" y="87732"/>
                </a:moveTo>
                <a:cubicBezTo>
                  <a:pt x="135541" y="87732"/>
                  <a:pt x="135759" y="87230"/>
                  <a:pt x="135453" y="86924"/>
                </a:cubicBezTo>
                <a:cubicBezTo>
                  <a:pt x="135147" y="86640"/>
                  <a:pt x="134645" y="86858"/>
                  <a:pt x="134645" y="87273"/>
                </a:cubicBezTo>
                <a:cubicBezTo>
                  <a:pt x="134645" y="87536"/>
                  <a:pt x="134863" y="87732"/>
                  <a:pt x="135126" y="87732"/>
                </a:cubicBezTo>
                <a:close/>
                <a:moveTo>
                  <a:pt x="130297" y="87863"/>
                </a:moveTo>
                <a:cubicBezTo>
                  <a:pt x="130843" y="87863"/>
                  <a:pt x="131105" y="87208"/>
                  <a:pt x="130712" y="86836"/>
                </a:cubicBezTo>
                <a:cubicBezTo>
                  <a:pt x="130340" y="86465"/>
                  <a:pt x="129685" y="86727"/>
                  <a:pt x="129685" y="87273"/>
                </a:cubicBezTo>
                <a:cubicBezTo>
                  <a:pt x="129707" y="87601"/>
                  <a:pt x="129969" y="87863"/>
                  <a:pt x="130297" y="87863"/>
                </a:cubicBezTo>
                <a:close/>
                <a:moveTo>
                  <a:pt x="125467" y="87994"/>
                </a:moveTo>
                <a:cubicBezTo>
                  <a:pt x="126123" y="87994"/>
                  <a:pt x="126451" y="87208"/>
                  <a:pt x="125992" y="86749"/>
                </a:cubicBezTo>
                <a:cubicBezTo>
                  <a:pt x="125533" y="86268"/>
                  <a:pt x="124725" y="86618"/>
                  <a:pt x="124746" y="87273"/>
                </a:cubicBezTo>
                <a:cubicBezTo>
                  <a:pt x="124746" y="87667"/>
                  <a:pt x="125074" y="87994"/>
                  <a:pt x="125467" y="87994"/>
                </a:cubicBezTo>
                <a:close/>
                <a:moveTo>
                  <a:pt x="120638" y="88147"/>
                </a:moveTo>
                <a:cubicBezTo>
                  <a:pt x="121425" y="88147"/>
                  <a:pt x="121818" y="87208"/>
                  <a:pt x="121272" y="86640"/>
                </a:cubicBezTo>
                <a:cubicBezTo>
                  <a:pt x="120704" y="86093"/>
                  <a:pt x="119764" y="86487"/>
                  <a:pt x="119786" y="87273"/>
                </a:cubicBezTo>
                <a:cubicBezTo>
                  <a:pt x="119786" y="87754"/>
                  <a:pt x="120158" y="88126"/>
                  <a:pt x="120638" y="88147"/>
                </a:cubicBezTo>
                <a:close/>
                <a:moveTo>
                  <a:pt x="115831" y="88257"/>
                </a:moveTo>
                <a:cubicBezTo>
                  <a:pt x="116705" y="88257"/>
                  <a:pt x="117142" y="87186"/>
                  <a:pt x="116530" y="86552"/>
                </a:cubicBezTo>
                <a:cubicBezTo>
                  <a:pt x="115897" y="85940"/>
                  <a:pt x="114826" y="86377"/>
                  <a:pt x="114826" y="87273"/>
                </a:cubicBezTo>
                <a:cubicBezTo>
                  <a:pt x="114826" y="87820"/>
                  <a:pt x="115263" y="88257"/>
                  <a:pt x="115831" y="88257"/>
                </a:cubicBezTo>
                <a:close/>
                <a:moveTo>
                  <a:pt x="111002" y="88388"/>
                </a:moveTo>
                <a:cubicBezTo>
                  <a:pt x="112007" y="88388"/>
                  <a:pt x="112510" y="87186"/>
                  <a:pt x="111789" y="86465"/>
                </a:cubicBezTo>
                <a:cubicBezTo>
                  <a:pt x="111090" y="85766"/>
                  <a:pt x="109866" y="86268"/>
                  <a:pt x="109888" y="87273"/>
                </a:cubicBezTo>
                <a:cubicBezTo>
                  <a:pt x="109866" y="87885"/>
                  <a:pt x="110390" y="88388"/>
                  <a:pt x="111002" y="88388"/>
                </a:cubicBezTo>
                <a:close/>
                <a:moveTo>
                  <a:pt x="106173" y="88519"/>
                </a:moveTo>
                <a:cubicBezTo>
                  <a:pt x="107288" y="88519"/>
                  <a:pt x="107834" y="87164"/>
                  <a:pt x="107047" y="86377"/>
                </a:cubicBezTo>
                <a:cubicBezTo>
                  <a:pt x="106261" y="85591"/>
                  <a:pt x="104928" y="86159"/>
                  <a:pt x="104928" y="87273"/>
                </a:cubicBezTo>
                <a:cubicBezTo>
                  <a:pt x="104928" y="87951"/>
                  <a:pt x="105496" y="88519"/>
                  <a:pt x="106173" y="88519"/>
                </a:cubicBezTo>
                <a:close/>
                <a:moveTo>
                  <a:pt x="101344" y="88628"/>
                </a:moveTo>
                <a:cubicBezTo>
                  <a:pt x="102546" y="88628"/>
                  <a:pt x="103158" y="87164"/>
                  <a:pt x="102306" y="86312"/>
                </a:cubicBezTo>
                <a:cubicBezTo>
                  <a:pt x="101453" y="85460"/>
                  <a:pt x="99989" y="86072"/>
                  <a:pt x="99989" y="87273"/>
                </a:cubicBezTo>
                <a:cubicBezTo>
                  <a:pt x="99989" y="88016"/>
                  <a:pt x="100601" y="88628"/>
                  <a:pt x="101344" y="88628"/>
                </a:cubicBezTo>
                <a:close/>
                <a:moveTo>
                  <a:pt x="96537" y="88715"/>
                </a:moveTo>
                <a:cubicBezTo>
                  <a:pt x="97826" y="88715"/>
                  <a:pt x="98482" y="87142"/>
                  <a:pt x="97542" y="86224"/>
                </a:cubicBezTo>
                <a:cubicBezTo>
                  <a:pt x="96624" y="85307"/>
                  <a:pt x="95073" y="85962"/>
                  <a:pt x="95073" y="87273"/>
                </a:cubicBezTo>
                <a:cubicBezTo>
                  <a:pt x="95073" y="88082"/>
                  <a:pt x="95729" y="88737"/>
                  <a:pt x="96537" y="88715"/>
                </a:cubicBezTo>
                <a:close/>
                <a:moveTo>
                  <a:pt x="91708" y="88825"/>
                </a:moveTo>
                <a:cubicBezTo>
                  <a:pt x="93085" y="88825"/>
                  <a:pt x="93784" y="87142"/>
                  <a:pt x="92800" y="86159"/>
                </a:cubicBezTo>
                <a:cubicBezTo>
                  <a:pt x="91817" y="85198"/>
                  <a:pt x="90135" y="85875"/>
                  <a:pt x="90157" y="87273"/>
                </a:cubicBezTo>
                <a:cubicBezTo>
                  <a:pt x="90157" y="88126"/>
                  <a:pt x="90834" y="88825"/>
                  <a:pt x="91708" y="88825"/>
                </a:cubicBezTo>
                <a:close/>
                <a:moveTo>
                  <a:pt x="86879" y="88890"/>
                </a:moveTo>
                <a:cubicBezTo>
                  <a:pt x="88321" y="88890"/>
                  <a:pt x="89042" y="87142"/>
                  <a:pt x="88015" y="86115"/>
                </a:cubicBezTo>
                <a:cubicBezTo>
                  <a:pt x="86988" y="85110"/>
                  <a:pt x="85262" y="85831"/>
                  <a:pt x="85262" y="87273"/>
                </a:cubicBezTo>
                <a:cubicBezTo>
                  <a:pt x="85262" y="88169"/>
                  <a:pt x="85983" y="88890"/>
                  <a:pt x="86879" y="88890"/>
                </a:cubicBezTo>
                <a:close/>
                <a:moveTo>
                  <a:pt x="82050" y="88934"/>
                </a:moveTo>
                <a:cubicBezTo>
                  <a:pt x="83536" y="88934"/>
                  <a:pt x="84279" y="87142"/>
                  <a:pt x="83230" y="86093"/>
                </a:cubicBezTo>
                <a:cubicBezTo>
                  <a:pt x="82181" y="85023"/>
                  <a:pt x="80367" y="85787"/>
                  <a:pt x="80367" y="87273"/>
                </a:cubicBezTo>
                <a:cubicBezTo>
                  <a:pt x="80367" y="88191"/>
                  <a:pt x="81132" y="88934"/>
                  <a:pt x="82050" y="88934"/>
                </a:cubicBezTo>
                <a:close/>
                <a:moveTo>
                  <a:pt x="77221" y="88956"/>
                </a:moveTo>
                <a:cubicBezTo>
                  <a:pt x="78729" y="88956"/>
                  <a:pt x="79471" y="87142"/>
                  <a:pt x="78423" y="86072"/>
                </a:cubicBezTo>
                <a:cubicBezTo>
                  <a:pt x="77352" y="85001"/>
                  <a:pt x="75538" y="85766"/>
                  <a:pt x="75538" y="87273"/>
                </a:cubicBezTo>
                <a:cubicBezTo>
                  <a:pt x="75538" y="88191"/>
                  <a:pt x="76281" y="88956"/>
                  <a:pt x="77221" y="88956"/>
                </a:cubicBezTo>
                <a:close/>
                <a:moveTo>
                  <a:pt x="72392" y="88934"/>
                </a:moveTo>
                <a:cubicBezTo>
                  <a:pt x="73878" y="88934"/>
                  <a:pt x="74621" y="87142"/>
                  <a:pt x="73572" y="86072"/>
                </a:cubicBezTo>
                <a:cubicBezTo>
                  <a:pt x="72523" y="85023"/>
                  <a:pt x="70731" y="85766"/>
                  <a:pt x="70731" y="87273"/>
                </a:cubicBezTo>
                <a:cubicBezTo>
                  <a:pt x="70731" y="88191"/>
                  <a:pt x="71474" y="88934"/>
                  <a:pt x="72392" y="88934"/>
                </a:cubicBezTo>
                <a:close/>
                <a:moveTo>
                  <a:pt x="67563" y="88890"/>
                </a:moveTo>
                <a:cubicBezTo>
                  <a:pt x="69005" y="88890"/>
                  <a:pt x="69726" y="87142"/>
                  <a:pt x="68721" y="86115"/>
                </a:cubicBezTo>
                <a:cubicBezTo>
                  <a:pt x="67694" y="85110"/>
                  <a:pt x="65946" y="85831"/>
                  <a:pt x="65946" y="87273"/>
                </a:cubicBezTo>
                <a:cubicBezTo>
                  <a:pt x="65946" y="88169"/>
                  <a:pt x="66667" y="88890"/>
                  <a:pt x="67563" y="88890"/>
                </a:cubicBezTo>
                <a:close/>
                <a:moveTo>
                  <a:pt x="62734" y="88803"/>
                </a:moveTo>
                <a:cubicBezTo>
                  <a:pt x="64110" y="88803"/>
                  <a:pt x="64810" y="87142"/>
                  <a:pt x="63826" y="86181"/>
                </a:cubicBezTo>
                <a:cubicBezTo>
                  <a:pt x="62865" y="85198"/>
                  <a:pt x="61204" y="85897"/>
                  <a:pt x="61204" y="87273"/>
                </a:cubicBezTo>
                <a:cubicBezTo>
                  <a:pt x="61204" y="88104"/>
                  <a:pt x="61903" y="88803"/>
                  <a:pt x="62734" y="88803"/>
                </a:cubicBezTo>
                <a:close/>
                <a:moveTo>
                  <a:pt x="57927" y="88715"/>
                </a:moveTo>
                <a:cubicBezTo>
                  <a:pt x="59216" y="88715"/>
                  <a:pt x="59849" y="87164"/>
                  <a:pt x="58932" y="86246"/>
                </a:cubicBezTo>
                <a:cubicBezTo>
                  <a:pt x="58036" y="85329"/>
                  <a:pt x="56463" y="85984"/>
                  <a:pt x="56463" y="87273"/>
                </a:cubicBezTo>
                <a:cubicBezTo>
                  <a:pt x="56463" y="88060"/>
                  <a:pt x="57118" y="88715"/>
                  <a:pt x="57927" y="88715"/>
                </a:cubicBezTo>
                <a:close/>
                <a:moveTo>
                  <a:pt x="53098" y="88606"/>
                </a:moveTo>
                <a:cubicBezTo>
                  <a:pt x="54277" y="88606"/>
                  <a:pt x="54889" y="87164"/>
                  <a:pt x="54037" y="86312"/>
                </a:cubicBezTo>
                <a:cubicBezTo>
                  <a:pt x="53207" y="85482"/>
                  <a:pt x="51765" y="86072"/>
                  <a:pt x="51765" y="87273"/>
                </a:cubicBezTo>
                <a:cubicBezTo>
                  <a:pt x="51765" y="87994"/>
                  <a:pt x="52355" y="88606"/>
                  <a:pt x="53098" y="88606"/>
                </a:cubicBezTo>
                <a:close/>
                <a:moveTo>
                  <a:pt x="48268" y="88497"/>
                </a:moveTo>
                <a:cubicBezTo>
                  <a:pt x="49361" y="88497"/>
                  <a:pt x="49907" y="87164"/>
                  <a:pt x="49143" y="86399"/>
                </a:cubicBezTo>
                <a:cubicBezTo>
                  <a:pt x="48356" y="85613"/>
                  <a:pt x="47045" y="86159"/>
                  <a:pt x="47045" y="87273"/>
                </a:cubicBezTo>
                <a:cubicBezTo>
                  <a:pt x="47045" y="87951"/>
                  <a:pt x="47591" y="88497"/>
                  <a:pt x="48268" y="88497"/>
                </a:cubicBezTo>
                <a:close/>
                <a:moveTo>
                  <a:pt x="43439" y="88366"/>
                </a:moveTo>
                <a:cubicBezTo>
                  <a:pt x="44445" y="88366"/>
                  <a:pt x="44925" y="87186"/>
                  <a:pt x="44226" y="86487"/>
                </a:cubicBezTo>
                <a:cubicBezTo>
                  <a:pt x="43527" y="85766"/>
                  <a:pt x="42325" y="86268"/>
                  <a:pt x="42325" y="87273"/>
                </a:cubicBezTo>
                <a:cubicBezTo>
                  <a:pt x="42325" y="87885"/>
                  <a:pt x="42828" y="88366"/>
                  <a:pt x="43439" y="88366"/>
                </a:cubicBezTo>
                <a:close/>
                <a:moveTo>
                  <a:pt x="38610" y="88235"/>
                </a:moveTo>
                <a:cubicBezTo>
                  <a:pt x="39484" y="88235"/>
                  <a:pt x="39921" y="87186"/>
                  <a:pt x="39310" y="86574"/>
                </a:cubicBezTo>
                <a:cubicBezTo>
                  <a:pt x="38698" y="85962"/>
                  <a:pt x="37627" y="86399"/>
                  <a:pt x="37627" y="87273"/>
                </a:cubicBezTo>
                <a:cubicBezTo>
                  <a:pt x="37627" y="87798"/>
                  <a:pt x="38086" y="88235"/>
                  <a:pt x="38610" y="88235"/>
                </a:cubicBezTo>
                <a:close/>
                <a:moveTo>
                  <a:pt x="33803" y="88126"/>
                </a:moveTo>
                <a:cubicBezTo>
                  <a:pt x="34568" y="88126"/>
                  <a:pt x="34939" y="87186"/>
                  <a:pt x="34393" y="86662"/>
                </a:cubicBezTo>
                <a:cubicBezTo>
                  <a:pt x="33847" y="86115"/>
                  <a:pt x="32929" y="86487"/>
                  <a:pt x="32929" y="87273"/>
                </a:cubicBezTo>
                <a:cubicBezTo>
                  <a:pt x="32929" y="87732"/>
                  <a:pt x="33323" y="88126"/>
                  <a:pt x="33803" y="88126"/>
                </a:cubicBezTo>
                <a:close/>
                <a:moveTo>
                  <a:pt x="28974" y="87994"/>
                </a:moveTo>
                <a:cubicBezTo>
                  <a:pt x="29608" y="87973"/>
                  <a:pt x="29936" y="87208"/>
                  <a:pt x="29477" y="86749"/>
                </a:cubicBezTo>
                <a:cubicBezTo>
                  <a:pt x="29018" y="86290"/>
                  <a:pt x="28231" y="86618"/>
                  <a:pt x="28253" y="87273"/>
                </a:cubicBezTo>
                <a:cubicBezTo>
                  <a:pt x="28253" y="87667"/>
                  <a:pt x="28559" y="87994"/>
                  <a:pt x="28974" y="87994"/>
                </a:cubicBezTo>
                <a:close/>
                <a:moveTo>
                  <a:pt x="24145" y="87841"/>
                </a:moveTo>
                <a:cubicBezTo>
                  <a:pt x="24670" y="87841"/>
                  <a:pt x="24932" y="87208"/>
                  <a:pt x="24560" y="86836"/>
                </a:cubicBezTo>
                <a:cubicBezTo>
                  <a:pt x="24189" y="86465"/>
                  <a:pt x="23555" y="86727"/>
                  <a:pt x="23555" y="87251"/>
                </a:cubicBezTo>
                <a:cubicBezTo>
                  <a:pt x="23555" y="87579"/>
                  <a:pt x="23817" y="87841"/>
                  <a:pt x="24145" y="87841"/>
                </a:cubicBezTo>
                <a:close/>
                <a:moveTo>
                  <a:pt x="19316" y="87710"/>
                </a:moveTo>
                <a:cubicBezTo>
                  <a:pt x="19731" y="87710"/>
                  <a:pt x="19928" y="87230"/>
                  <a:pt x="19644" y="86924"/>
                </a:cubicBezTo>
                <a:cubicBezTo>
                  <a:pt x="19360" y="86640"/>
                  <a:pt x="18857" y="86858"/>
                  <a:pt x="18857" y="87251"/>
                </a:cubicBezTo>
                <a:cubicBezTo>
                  <a:pt x="18857" y="87514"/>
                  <a:pt x="19054" y="87710"/>
                  <a:pt x="19316" y="87710"/>
                </a:cubicBezTo>
                <a:close/>
                <a:moveTo>
                  <a:pt x="14487" y="87579"/>
                </a:moveTo>
                <a:cubicBezTo>
                  <a:pt x="14880" y="87536"/>
                  <a:pt x="14880" y="86967"/>
                  <a:pt x="14487" y="86924"/>
                </a:cubicBezTo>
                <a:cubicBezTo>
                  <a:pt x="14028" y="86880"/>
                  <a:pt x="14028" y="87623"/>
                  <a:pt x="14487" y="87579"/>
                </a:cubicBezTo>
                <a:close/>
                <a:moveTo>
                  <a:pt x="9658" y="87448"/>
                </a:moveTo>
                <a:cubicBezTo>
                  <a:pt x="9767" y="87448"/>
                  <a:pt x="9855" y="87361"/>
                  <a:pt x="9855" y="87251"/>
                </a:cubicBezTo>
                <a:cubicBezTo>
                  <a:pt x="9855" y="87011"/>
                  <a:pt x="9483" y="87011"/>
                  <a:pt x="9483" y="87251"/>
                </a:cubicBezTo>
                <a:cubicBezTo>
                  <a:pt x="9483" y="87361"/>
                  <a:pt x="9549" y="87426"/>
                  <a:pt x="9658" y="87448"/>
                </a:cubicBezTo>
                <a:close/>
                <a:moveTo>
                  <a:pt x="4829" y="87295"/>
                </a:moveTo>
                <a:cubicBezTo>
                  <a:pt x="4873" y="87295"/>
                  <a:pt x="4895" y="87273"/>
                  <a:pt x="4895" y="87251"/>
                </a:cubicBezTo>
                <a:cubicBezTo>
                  <a:pt x="4895" y="87186"/>
                  <a:pt x="4785" y="87186"/>
                  <a:pt x="4785" y="87251"/>
                </a:cubicBezTo>
                <a:cubicBezTo>
                  <a:pt x="4785" y="87273"/>
                  <a:pt x="4807" y="87295"/>
                  <a:pt x="4829" y="87295"/>
                </a:cubicBezTo>
                <a:close/>
                <a:moveTo>
                  <a:pt x="149591" y="82510"/>
                </a:moveTo>
                <a:cubicBezTo>
                  <a:pt x="149656" y="82510"/>
                  <a:pt x="149700" y="82466"/>
                  <a:pt x="149700" y="82422"/>
                </a:cubicBezTo>
                <a:cubicBezTo>
                  <a:pt x="149700" y="82379"/>
                  <a:pt x="149656" y="82335"/>
                  <a:pt x="149591" y="82335"/>
                </a:cubicBezTo>
                <a:cubicBezTo>
                  <a:pt x="149547" y="82335"/>
                  <a:pt x="149503" y="82379"/>
                  <a:pt x="149503" y="82422"/>
                </a:cubicBezTo>
                <a:cubicBezTo>
                  <a:pt x="149503" y="82466"/>
                  <a:pt x="149547" y="82510"/>
                  <a:pt x="149591" y="82510"/>
                </a:cubicBezTo>
                <a:close/>
                <a:moveTo>
                  <a:pt x="144784" y="82663"/>
                </a:moveTo>
                <a:cubicBezTo>
                  <a:pt x="144980" y="82663"/>
                  <a:pt x="145068" y="82401"/>
                  <a:pt x="144937" y="82269"/>
                </a:cubicBezTo>
                <a:cubicBezTo>
                  <a:pt x="144784" y="82117"/>
                  <a:pt x="144543" y="82226"/>
                  <a:pt x="144543" y="82422"/>
                </a:cubicBezTo>
                <a:cubicBezTo>
                  <a:pt x="144543" y="82554"/>
                  <a:pt x="144653" y="82663"/>
                  <a:pt x="144784" y="82663"/>
                </a:cubicBezTo>
                <a:close/>
                <a:moveTo>
                  <a:pt x="139955" y="82794"/>
                </a:moveTo>
                <a:cubicBezTo>
                  <a:pt x="140282" y="82794"/>
                  <a:pt x="140435" y="82401"/>
                  <a:pt x="140217" y="82160"/>
                </a:cubicBezTo>
                <a:cubicBezTo>
                  <a:pt x="139976" y="81920"/>
                  <a:pt x="139583" y="82095"/>
                  <a:pt x="139583" y="82422"/>
                </a:cubicBezTo>
                <a:cubicBezTo>
                  <a:pt x="139561" y="82641"/>
                  <a:pt x="139736" y="82794"/>
                  <a:pt x="139955" y="82794"/>
                </a:cubicBezTo>
                <a:close/>
                <a:moveTo>
                  <a:pt x="135126" y="82925"/>
                </a:moveTo>
                <a:cubicBezTo>
                  <a:pt x="135584" y="82925"/>
                  <a:pt x="135803" y="82379"/>
                  <a:pt x="135475" y="82073"/>
                </a:cubicBezTo>
                <a:cubicBezTo>
                  <a:pt x="135147" y="81745"/>
                  <a:pt x="134623" y="81964"/>
                  <a:pt x="134623" y="82422"/>
                </a:cubicBezTo>
                <a:cubicBezTo>
                  <a:pt x="134601" y="82707"/>
                  <a:pt x="134841" y="82925"/>
                  <a:pt x="135126" y="82925"/>
                </a:cubicBezTo>
                <a:close/>
                <a:moveTo>
                  <a:pt x="130297" y="83078"/>
                </a:moveTo>
                <a:cubicBezTo>
                  <a:pt x="130865" y="83078"/>
                  <a:pt x="131149" y="82379"/>
                  <a:pt x="130755" y="81964"/>
                </a:cubicBezTo>
                <a:cubicBezTo>
                  <a:pt x="130340" y="81570"/>
                  <a:pt x="129663" y="81854"/>
                  <a:pt x="129663" y="82422"/>
                </a:cubicBezTo>
                <a:cubicBezTo>
                  <a:pt x="129663" y="82772"/>
                  <a:pt x="129947" y="83078"/>
                  <a:pt x="130297" y="83078"/>
                </a:cubicBezTo>
                <a:close/>
                <a:moveTo>
                  <a:pt x="125489" y="83209"/>
                </a:moveTo>
                <a:cubicBezTo>
                  <a:pt x="126167" y="83209"/>
                  <a:pt x="126538" y="82379"/>
                  <a:pt x="126036" y="81876"/>
                </a:cubicBezTo>
                <a:cubicBezTo>
                  <a:pt x="125555" y="81374"/>
                  <a:pt x="124703" y="81745"/>
                  <a:pt x="124725" y="82444"/>
                </a:cubicBezTo>
                <a:cubicBezTo>
                  <a:pt x="124725" y="82859"/>
                  <a:pt x="125052" y="83187"/>
                  <a:pt x="125489" y="83209"/>
                </a:cubicBezTo>
                <a:close/>
                <a:moveTo>
                  <a:pt x="120660" y="83340"/>
                </a:moveTo>
                <a:cubicBezTo>
                  <a:pt x="121469" y="83340"/>
                  <a:pt x="121862" y="82357"/>
                  <a:pt x="121294" y="81789"/>
                </a:cubicBezTo>
                <a:cubicBezTo>
                  <a:pt x="120726" y="81199"/>
                  <a:pt x="119743" y="81614"/>
                  <a:pt x="119743" y="82422"/>
                </a:cubicBezTo>
                <a:cubicBezTo>
                  <a:pt x="119743" y="82925"/>
                  <a:pt x="120158" y="83340"/>
                  <a:pt x="120660" y="83340"/>
                </a:cubicBezTo>
                <a:close/>
                <a:moveTo>
                  <a:pt x="115831" y="83471"/>
                </a:moveTo>
                <a:cubicBezTo>
                  <a:pt x="116749" y="83471"/>
                  <a:pt x="117230" y="82335"/>
                  <a:pt x="116574" y="81680"/>
                </a:cubicBezTo>
                <a:cubicBezTo>
                  <a:pt x="115919" y="81024"/>
                  <a:pt x="114782" y="81505"/>
                  <a:pt x="114782" y="82422"/>
                </a:cubicBezTo>
                <a:cubicBezTo>
                  <a:pt x="114782" y="82991"/>
                  <a:pt x="115263" y="83471"/>
                  <a:pt x="115831" y="83471"/>
                </a:cubicBezTo>
                <a:close/>
                <a:moveTo>
                  <a:pt x="111002" y="83602"/>
                </a:moveTo>
                <a:cubicBezTo>
                  <a:pt x="112051" y="83602"/>
                  <a:pt x="112575" y="82335"/>
                  <a:pt x="111833" y="81592"/>
                </a:cubicBezTo>
                <a:cubicBezTo>
                  <a:pt x="111090" y="80849"/>
                  <a:pt x="109822" y="81374"/>
                  <a:pt x="109822" y="82422"/>
                </a:cubicBezTo>
                <a:cubicBezTo>
                  <a:pt x="109822" y="83078"/>
                  <a:pt x="110347" y="83602"/>
                  <a:pt x="111002" y="83602"/>
                </a:cubicBezTo>
                <a:close/>
                <a:moveTo>
                  <a:pt x="106173" y="83733"/>
                </a:moveTo>
                <a:cubicBezTo>
                  <a:pt x="107353" y="83733"/>
                  <a:pt x="107921" y="82313"/>
                  <a:pt x="107113" y="81505"/>
                </a:cubicBezTo>
                <a:cubicBezTo>
                  <a:pt x="106282" y="80674"/>
                  <a:pt x="104862" y="81264"/>
                  <a:pt x="104862" y="82422"/>
                </a:cubicBezTo>
                <a:cubicBezTo>
                  <a:pt x="104862" y="83144"/>
                  <a:pt x="105452" y="83733"/>
                  <a:pt x="106173" y="83733"/>
                </a:cubicBezTo>
                <a:close/>
                <a:moveTo>
                  <a:pt x="101344" y="83865"/>
                </a:moveTo>
                <a:cubicBezTo>
                  <a:pt x="102633" y="83865"/>
                  <a:pt x="103267" y="82313"/>
                  <a:pt x="102371" y="81417"/>
                </a:cubicBezTo>
                <a:cubicBezTo>
                  <a:pt x="101453" y="80521"/>
                  <a:pt x="99924" y="81155"/>
                  <a:pt x="99924" y="82422"/>
                </a:cubicBezTo>
                <a:cubicBezTo>
                  <a:pt x="99924" y="83209"/>
                  <a:pt x="100558" y="83865"/>
                  <a:pt x="101344" y="83865"/>
                </a:cubicBezTo>
                <a:close/>
                <a:moveTo>
                  <a:pt x="96515" y="83974"/>
                </a:moveTo>
                <a:cubicBezTo>
                  <a:pt x="97914" y="83974"/>
                  <a:pt x="98591" y="82313"/>
                  <a:pt x="97630" y="81330"/>
                </a:cubicBezTo>
                <a:cubicBezTo>
                  <a:pt x="96646" y="80347"/>
                  <a:pt x="94964" y="81046"/>
                  <a:pt x="94964" y="82422"/>
                </a:cubicBezTo>
                <a:cubicBezTo>
                  <a:pt x="94964" y="83275"/>
                  <a:pt x="95663" y="83974"/>
                  <a:pt x="96515" y="83974"/>
                </a:cubicBezTo>
                <a:close/>
                <a:moveTo>
                  <a:pt x="91708" y="84083"/>
                </a:moveTo>
                <a:cubicBezTo>
                  <a:pt x="93172" y="84083"/>
                  <a:pt x="93915" y="82291"/>
                  <a:pt x="92866" y="81242"/>
                </a:cubicBezTo>
                <a:cubicBezTo>
                  <a:pt x="91817" y="80194"/>
                  <a:pt x="90047" y="80937"/>
                  <a:pt x="90047" y="82422"/>
                </a:cubicBezTo>
                <a:cubicBezTo>
                  <a:pt x="90047" y="83340"/>
                  <a:pt x="90790" y="84083"/>
                  <a:pt x="91708" y="84083"/>
                </a:cubicBezTo>
                <a:close/>
                <a:moveTo>
                  <a:pt x="86879" y="84171"/>
                </a:moveTo>
                <a:cubicBezTo>
                  <a:pt x="88430" y="84171"/>
                  <a:pt x="89195" y="82291"/>
                  <a:pt x="88103" y="81199"/>
                </a:cubicBezTo>
                <a:cubicBezTo>
                  <a:pt x="87010" y="80106"/>
                  <a:pt x="85131" y="80871"/>
                  <a:pt x="85131" y="82422"/>
                </a:cubicBezTo>
                <a:cubicBezTo>
                  <a:pt x="85131" y="83384"/>
                  <a:pt x="85917" y="84171"/>
                  <a:pt x="86879" y="84171"/>
                </a:cubicBezTo>
                <a:close/>
                <a:moveTo>
                  <a:pt x="82050" y="84236"/>
                </a:moveTo>
                <a:cubicBezTo>
                  <a:pt x="83645" y="84236"/>
                  <a:pt x="84453" y="82291"/>
                  <a:pt x="83317" y="81155"/>
                </a:cubicBezTo>
                <a:cubicBezTo>
                  <a:pt x="82181" y="80019"/>
                  <a:pt x="80236" y="80827"/>
                  <a:pt x="80236" y="82422"/>
                </a:cubicBezTo>
                <a:cubicBezTo>
                  <a:pt x="80236" y="83428"/>
                  <a:pt x="81045" y="84236"/>
                  <a:pt x="82050" y="84236"/>
                </a:cubicBezTo>
                <a:close/>
                <a:moveTo>
                  <a:pt x="77221" y="84258"/>
                </a:moveTo>
                <a:cubicBezTo>
                  <a:pt x="78860" y="84258"/>
                  <a:pt x="79668" y="82291"/>
                  <a:pt x="78510" y="81133"/>
                </a:cubicBezTo>
                <a:cubicBezTo>
                  <a:pt x="77352" y="79975"/>
                  <a:pt x="75385" y="80784"/>
                  <a:pt x="75385" y="82422"/>
                </a:cubicBezTo>
                <a:cubicBezTo>
                  <a:pt x="75385" y="83428"/>
                  <a:pt x="76216" y="84258"/>
                  <a:pt x="77221" y="84258"/>
                </a:cubicBezTo>
                <a:close/>
                <a:moveTo>
                  <a:pt x="72392" y="84236"/>
                </a:moveTo>
                <a:cubicBezTo>
                  <a:pt x="74009" y="84236"/>
                  <a:pt x="74817" y="82291"/>
                  <a:pt x="73681" y="81155"/>
                </a:cubicBezTo>
                <a:cubicBezTo>
                  <a:pt x="72545" y="80019"/>
                  <a:pt x="70600" y="80827"/>
                  <a:pt x="70600" y="82422"/>
                </a:cubicBezTo>
                <a:cubicBezTo>
                  <a:pt x="70600" y="83428"/>
                  <a:pt x="71409" y="84236"/>
                  <a:pt x="72392" y="84236"/>
                </a:cubicBezTo>
                <a:close/>
                <a:moveTo>
                  <a:pt x="67563" y="84171"/>
                </a:moveTo>
                <a:cubicBezTo>
                  <a:pt x="69114" y="84171"/>
                  <a:pt x="69901" y="82291"/>
                  <a:pt x="68808" y="81199"/>
                </a:cubicBezTo>
                <a:cubicBezTo>
                  <a:pt x="67716" y="80106"/>
                  <a:pt x="65837" y="80871"/>
                  <a:pt x="65837" y="82422"/>
                </a:cubicBezTo>
                <a:cubicBezTo>
                  <a:pt x="65837" y="83384"/>
                  <a:pt x="66601" y="84171"/>
                  <a:pt x="67563" y="84171"/>
                </a:cubicBezTo>
                <a:close/>
                <a:moveTo>
                  <a:pt x="62734" y="84061"/>
                </a:moveTo>
                <a:cubicBezTo>
                  <a:pt x="64198" y="84061"/>
                  <a:pt x="64941" y="82313"/>
                  <a:pt x="63914" y="81264"/>
                </a:cubicBezTo>
                <a:cubicBezTo>
                  <a:pt x="62865" y="80237"/>
                  <a:pt x="61095" y="80980"/>
                  <a:pt x="61095" y="82422"/>
                </a:cubicBezTo>
                <a:cubicBezTo>
                  <a:pt x="61095" y="83340"/>
                  <a:pt x="61838" y="84061"/>
                  <a:pt x="62734" y="84061"/>
                </a:cubicBezTo>
                <a:close/>
                <a:moveTo>
                  <a:pt x="57927" y="83974"/>
                </a:moveTo>
                <a:cubicBezTo>
                  <a:pt x="59281" y="83974"/>
                  <a:pt x="59981" y="82313"/>
                  <a:pt x="59019" y="81330"/>
                </a:cubicBezTo>
                <a:cubicBezTo>
                  <a:pt x="58036" y="80368"/>
                  <a:pt x="56375" y="81046"/>
                  <a:pt x="56375" y="82422"/>
                </a:cubicBezTo>
                <a:cubicBezTo>
                  <a:pt x="56375" y="83275"/>
                  <a:pt x="57074" y="83974"/>
                  <a:pt x="57927" y="83974"/>
                </a:cubicBezTo>
                <a:close/>
                <a:moveTo>
                  <a:pt x="53098" y="83843"/>
                </a:moveTo>
                <a:cubicBezTo>
                  <a:pt x="54365" y="83843"/>
                  <a:pt x="54999" y="82313"/>
                  <a:pt x="54103" y="81417"/>
                </a:cubicBezTo>
                <a:cubicBezTo>
                  <a:pt x="53207" y="80521"/>
                  <a:pt x="51677" y="81155"/>
                  <a:pt x="51677" y="82422"/>
                </a:cubicBezTo>
                <a:cubicBezTo>
                  <a:pt x="51677" y="83209"/>
                  <a:pt x="52311" y="83843"/>
                  <a:pt x="53098" y="83843"/>
                </a:cubicBezTo>
                <a:close/>
                <a:moveTo>
                  <a:pt x="48268" y="83755"/>
                </a:moveTo>
                <a:cubicBezTo>
                  <a:pt x="49427" y="83755"/>
                  <a:pt x="49995" y="82357"/>
                  <a:pt x="49186" y="81527"/>
                </a:cubicBezTo>
                <a:cubicBezTo>
                  <a:pt x="48378" y="80718"/>
                  <a:pt x="46979" y="81286"/>
                  <a:pt x="46979" y="82444"/>
                </a:cubicBezTo>
                <a:cubicBezTo>
                  <a:pt x="46979" y="83165"/>
                  <a:pt x="47547" y="83755"/>
                  <a:pt x="48268" y="83755"/>
                </a:cubicBezTo>
                <a:close/>
                <a:moveTo>
                  <a:pt x="43439" y="83624"/>
                </a:moveTo>
                <a:cubicBezTo>
                  <a:pt x="44488" y="83624"/>
                  <a:pt x="45013" y="82357"/>
                  <a:pt x="44270" y="81614"/>
                </a:cubicBezTo>
                <a:cubicBezTo>
                  <a:pt x="43527" y="80871"/>
                  <a:pt x="42260" y="81395"/>
                  <a:pt x="42260" y="82444"/>
                </a:cubicBezTo>
                <a:cubicBezTo>
                  <a:pt x="42260" y="83100"/>
                  <a:pt x="42784" y="83624"/>
                  <a:pt x="43439" y="83624"/>
                </a:cubicBezTo>
                <a:close/>
                <a:moveTo>
                  <a:pt x="38610" y="83471"/>
                </a:moveTo>
                <a:cubicBezTo>
                  <a:pt x="39528" y="83471"/>
                  <a:pt x="39987" y="82357"/>
                  <a:pt x="39353" y="81723"/>
                </a:cubicBezTo>
                <a:cubicBezTo>
                  <a:pt x="38698" y="81068"/>
                  <a:pt x="37583" y="81527"/>
                  <a:pt x="37583" y="82444"/>
                </a:cubicBezTo>
                <a:cubicBezTo>
                  <a:pt x="37583" y="83012"/>
                  <a:pt x="38042" y="83471"/>
                  <a:pt x="38610" y="83471"/>
                </a:cubicBezTo>
                <a:close/>
                <a:moveTo>
                  <a:pt x="33803" y="83362"/>
                </a:moveTo>
                <a:cubicBezTo>
                  <a:pt x="34612" y="83362"/>
                  <a:pt x="35005" y="82379"/>
                  <a:pt x="34437" y="81811"/>
                </a:cubicBezTo>
                <a:cubicBezTo>
                  <a:pt x="33869" y="81221"/>
                  <a:pt x="32886" y="81636"/>
                  <a:pt x="32886" y="82444"/>
                </a:cubicBezTo>
                <a:cubicBezTo>
                  <a:pt x="32886" y="82947"/>
                  <a:pt x="33301" y="83362"/>
                  <a:pt x="33803" y="83362"/>
                </a:cubicBezTo>
                <a:close/>
                <a:moveTo>
                  <a:pt x="28974" y="83209"/>
                </a:moveTo>
                <a:cubicBezTo>
                  <a:pt x="29652" y="83209"/>
                  <a:pt x="30001" y="82357"/>
                  <a:pt x="29520" y="81876"/>
                </a:cubicBezTo>
                <a:cubicBezTo>
                  <a:pt x="29018" y="81395"/>
                  <a:pt x="28188" y="81723"/>
                  <a:pt x="28188" y="82422"/>
                </a:cubicBezTo>
                <a:cubicBezTo>
                  <a:pt x="28188" y="82859"/>
                  <a:pt x="28537" y="83209"/>
                  <a:pt x="28974" y="83209"/>
                </a:cubicBezTo>
                <a:close/>
                <a:moveTo>
                  <a:pt x="24145" y="83056"/>
                </a:moveTo>
                <a:cubicBezTo>
                  <a:pt x="24691" y="83056"/>
                  <a:pt x="24976" y="82379"/>
                  <a:pt x="24582" y="81985"/>
                </a:cubicBezTo>
                <a:cubicBezTo>
                  <a:pt x="24189" y="81592"/>
                  <a:pt x="23511" y="81876"/>
                  <a:pt x="23511" y="82422"/>
                </a:cubicBezTo>
                <a:cubicBezTo>
                  <a:pt x="23511" y="82772"/>
                  <a:pt x="23796" y="83056"/>
                  <a:pt x="24145" y="83056"/>
                </a:cubicBezTo>
                <a:close/>
                <a:moveTo>
                  <a:pt x="19316" y="82925"/>
                </a:moveTo>
                <a:cubicBezTo>
                  <a:pt x="19753" y="82925"/>
                  <a:pt x="19972" y="82401"/>
                  <a:pt x="19666" y="82095"/>
                </a:cubicBezTo>
                <a:cubicBezTo>
                  <a:pt x="19360" y="81767"/>
                  <a:pt x="18814" y="81985"/>
                  <a:pt x="18814" y="82444"/>
                </a:cubicBezTo>
                <a:cubicBezTo>
                  <a:pt x="18814" y="82707"/>
                  <a:pt x="19032" y="82925"/>
                  <a:pt x="19316" y="82925"/>
                </a:cubicBezTo>
                <a:close/>
                <a:moveTo>
                  <a:pt x="14487" y="82794"/>
                </a:moveTo>
                <a:cubicBezTo>
                  <a:pt x="14815" y="82794"/>
                  <a:pt x="14968" y="82401"/>
                  <a:pt x="14749" y="82182"/>
                </a:cubicBezTo>
                <a:cubicBezTo>
                  <a:pt x="14509" y="81942"/>
                  <a:pt x="14137" y="82117"/>
                  <a:pt x="14137" y="82444"/>
                </a:cubicBezTo>
                <a:cubicBezTo>
                  <a:pt x="14116" y="82641"/>
                  <a:pt x="14290" y="82794"/>
                  <a:pt x="14487" y="82794"/>
                </a:cubicBezTo>
                <a:close/>
                <a:moveTo>
                  <a:pt x="9658" y="82663"/>
                </a:moveTo>
                <a:cubicBezTo>
                  <a:pt x="9855" y="82663"/>
                  <a:pt x="9964" y="82422"/>
                  <a:pt x="9833" y="82269"/>
                </a:cubicBezTo>
                <a:cubicBezTo>
                  <a:pt x="9680" y="82117"/>
                  <a:pt x="9440" y="82226"/>
                  <a:pt x="9440" y="82422"/>
                </a:cubicBezTo>
                <a:cubicBezTo>
                  <a:pt x="9440" y="82554"/>
                  <a:pt x="9527" y="82663"/>
                  <a:pt x="9658" y="82663"/>
                </a:cubicBezTo>
                <a:close/>
                <a:moveTo>
                  <a:pt x="4829" y="82510"/>
                </a:moveTo>
                <a:cubicBezTo>
                  <a:pt x="4873" y="82510"/>
                  <a:pt x="4916" y="82466"/>
                  <a:pt x="4916" y="82422"/>
                </a:cubicBezTo>
                <a:cubicBezTo>
                  <a:pt x="4916" y="82379"/>
                  <a:pt x="4873" y="82357"/>
                  <a:pt x="4829" y="82335"/>
                </a:cubicBezTo>
                <a:cubicBezTo>
                  <a:pt x="4785" y="82357"/>
                  <a:pt x="4763" y="82379"/>
                  <a:pt x="4763" y="82422"/>
                </a:cubicBezTo>
                <a:cubicBezTo>
                  <a:pt x="4763" y="82466"/>
                  <a:pt x="4785" y="82510"/>
                  <a:pt x="4829" y="82510"/>
                </a:cubicBezTo>
                <a:close/>
                <a:moveTo>
                  <a:pt x="154442" y="77615"/>
                </a:moveTo>
                <a:cubicBezTo>
                  <a:pt x="154442" y="77615"/>
                  <a:pt x="154442" y="77593"/>
                  <a:pt x="154442" y="77593"/>
                </a:cubicBezTo>
                <a:close/>
                <a:moveTo>
                  <a:pt x="149613" y="77725"/>
                </a:moveTo>
                <a:cubicBezTo>
                  <a:pt x="149787" y="77725"/>
                  <a:pt x="149482" y="77419"/>
                  <a:pt x="149482" y="77593"/>
                </a:cubicBezTo>
                <a:cubicBezTo>
                  <a:pt x="149482" y="77659"/>
                  <a:pt x="149547" y="77725"/>
                  <a:pt x="149613" y="77725"/>
                </a:cubicBezTo>
                <a:close/>
                <a:moveTo>
                  <a:pt x="144784" y="77856"/>
                </a:moveTo>
                <a:cubicBezTo>
                  <a:pt x="145002" y="77856"/>
                  <a:pt x="145111" y="77572"/>
                  <a:pt x="144958" y="77419"/>
                </a:cubicBezTo>
                <a:cubicBezTo>
                  <a:pt x="144805" y="77266"/>
                  <a:pt x="144521" y="77375"/>
                  <a:pt x="144521" y="77593"/>
                </a:cubicBezTo>
                <a:cubicBezTo>
                  <a:pt x="144521" y="77746"/>
                  <a:pt x="144631" y="77856"/>
                  <a:pt x="144784" y="77856"/>
                </a:cubicBezTo>
                <a:close/>
                <a:moveTo>
                  <a:pt x="139955" y="78009"/>
                </a:moveTo>
                <a:cubicBezTo>
                  <a:pt x="140304" y="78009"/>
                  <a:pt x="140501" y="77572"/>
                  <a:pt x="140239" y="77309"/>
                </a:cubicBezTo>
                <a:cubicBezTo>
                  <a:pt x="139976" y="77069"/>
                  <a:pt x="139561" y="77244"/>
                  <a:pt x="139561" y="77593"/>
                </a:cubicBezTo>
                <a:cubicBezTo>
                  <a:pt x="139561" y="77834"/>
                  <a:pt x="139736" y="78009"/>
                  <a:pt x="139955" y="78009"/>
                </a:cubicBezTo>
                <a:close/>
                <a:moveTo>
                  <a:pt x="135126" y="78140"/>
                </a:moveTo>
                <a:cubicBezTo>
                  <a:pt x="135628" y="78140"/>
                  <a:pt x="135868" y="77550"/>
                  <a:pt x="135519" y="77200"/>
                </a:cubicBezTo>
                <a:cubicBezTo>
                  <a:pt x="135169" y="76850"/>
                  <a:pt x="134579" y="77113"/>
                  <a:pt x="134579" y="77593"/>
                </a:cubicBezTo>
                <a:cubicBezTo>
                  <a:pt x="134579" y="77899"/>
                  <a:pt x="134820" y="78140"/>
                  <a:pt x="135126" y="78140"/>
                </a:cubicBezTo>
                <a:close/>
                <a:moveTo>
                  <a:pt x="130297" y="78271"/>
                </a:moveTo>
                <a:cubicBezTo>
                  <a:pt x="130908" y="78271"/>
                  <a:pt x="131192" y="77550"/>
                  <a:pt x="130777" y="77135"/>
                </a:cubicBezTo>
                <a:cubicBezTo>
                  <a:pt x="130362" y="76698"/>
                  <a:pt x="129641" y="77003"/>
                  <a:pt x="129641" y="77593"/>
                </a:cubicBezTo>
                <a:cubicBezTo>
                  <a:pt x="129641" y="77965"/>
                  <a:pt x="129925" y="78271"/>
                  <a:pt x="130297" y="78271"/>
                </a:cubicBezTo>
                <a:close/>
                <a:moveTo>
                  <a:pt x="125489" y="78424"/>
                </a:moveTo>
                <a:cubicBezTo>
                  <a:pt x="126210" y="78424"/>
                  <a:pt x="126582" y="77528"/>
                  <a:pt x="126057" y="77025"/>
                </a:cubicBezTo>
                <a:cubicBezTo>
                  <a:pt x="125533" y="76501"/>
                  <a:pt x="124659" y="76872"/>
                  <a:pt x="124659" y="77593"/>
                </a:cubicBezTo>
                <a:cubicBezTo>
                  <a:pt x="124659" y="78052"/>
                  <a:pt x="125030" y="78424"/>
                  <a:pt x="125489" y="78424"/>
                </a:cubicBezTo>
                <a:close/>
                <a:moveTo>
                  <a:pt x="120660" y="78555"/>
                </a:moveTo>
                <a:cubicBezTo>
                  <a:pt x="121491" y="78555"/>
                  <a:pt x="121928" y="77528"/>
                  <a:pt x="121338" y="76938"/>
                </a:cubicBezTo>
                <a:cubicBezTo>
                  <a:pt x="120726" y="76326"/>
                  <a:pt x="119699" y="76763"/>
                  <a:pt x="119699" y="77593"/>
                </a:cubicBezTo>
                <a:cubicBezTo>
                  <a:pt x="119699" y="78118"/>
                  <a:pt x="120136" y="78555"/>
                  <a:pt x="120660" y="78555"/>
                </a:cubicBezTo>
                <a:close/>
                <a:moveTo>
                  <a:pt x="115831" y="78686"/>
                </a:moveTo>
                <a:cubicBezTo>
                  <a:pt x="116793" y="78686"/>
                  <a:pt x="117295" y="77506"/>
                  <a:pt x="116596" y="76829"/>
                </a:cubicBezTo>
                <a:cubicBezTo>
                  <a:pt x="115919" y="76129"/>
                  <a:pt x="114739" y="76610"/>
                  <a:pt x="114739" y="77593"/>
                </a:cubicBezTo>
                <a:cubicBezTo>
                  <a:pt x="114739" y="78205"/>
                  <a:pt x="115219" y="78686"/>
                  <a:pt x="115831" y="78686"/>
                </a:cubicBezTo>
                <a:close/>
                <a:moveTo>
                  <a:pt x="111002" y="78839"/>
                </a:moveTo>
                <a:cubicBezTo>
                  <a:pt x="112095" y="78839"/>
                  <a:pt x="112641" y="77506"/>
                  <a:pt x="111876" y="76719"/>
                </a:cubicBezTo>
                <a:cubicBezTo>
                  <a:pt x="111090" y="75955"/>
                  <a:pt x="109779" y="76501"/>
                  <a:pt x="109779" y="77593"/>
                </a:cubicBezTo>
                <a:cubicBezTo>
                  <a:pt x="109779" y="78271"/>
                  <a:pt x="110325" y="78839"/>
                  <a:pt x="111002" y="78839"/>
                </a:cubicBezTo>
                <a:close/>
                <a:moveTo>
                  <a:pt x="106173" y="78970"/>
                </a:moveTo>
                <a:cubicBezTo>
                  <a:pt x="107397" y="78970"/>
                  <a:pt x="108009" y="77484"/>
                  <a:pt x="107135" y="76632"/>
                </a:cubicBezTo>
                <a:cubicBezTo>
                  <a:pt x="106282" y="75780"/>
                  <a:pt x="104818" y="76392"/>
                  <a:pt x="104818" y="77593"/>
                </a:cubicBezTo>
                <a:cubicBezTo>
                  <a:pt x="104818" y="78358"/>
                  <a:pt x="105430" y="78970"/>
                  <a:pt x="106173" y="78970"/>
                </a:cubicBezTo>
                <a:close/>
                <a:moveTo>
                  <a:pt x="101344" y="79101"/>
                </a:moveTo>
                <a:cubicBezTo>
                  <a:pt x="102677" y="79101"/>
                  <a:pt x="103354" y="77484"/>
                  <a:pt x="102415" y="76545"/>
                </a:cubicBezTo>
                <a:cubicBezTo>
                  <a:pt x="101475" y="75583"/>
                  <a:pt x="99858" y="76260"/>
                  <a:pt x="99858" y="77593"/>
                </a:cubicBezTo>
                <a:cubicBezTo>
                  <a:pt x="99858" y="78424"/>
                  <a:pt x="100514" y="79101"/>
                  <a:pt x="101344" y="79101"/>
                </a:cubicBezTo>
                <a:close/>
                <a:moveTo>
                  <a:pt x="96537" y="79210"/>
                </a:moveTo>
                <a:cubicBezTo>
                  <a:pt x="97979" y="79210"/>
                  <a:pt x="98700" y="77484"/>
                  <a:pt x="97673" y="76457"/>
                </a:cubicBezTo>
                <a:cubicBezTo>
                  <a:pt x="96646" y="75430"/>
                  <a:pt x="94898" y="76151"/>
                  <a:pt x="94898" y="77593"/>
                </a:cubicBezTo>
                <a:cubicBezTo>
                  <a:pt x="94898" y="78489"/>
                  <a:pt x="95641" y="79210"/>
                  <a:pt x="96537" y="79210"/>
                </a:cubicBezTo>
                <a:close/>
                <a:moveTo>
                  <a:pt x="91708" y="79341"/>
                </a:moveTo>
                <a:cubicBezTo>
                  <a:pt x="93259" y="79341"/>
                  <a:pt x="94024" y="77462"/>
                  <a:pt x="92932" y="76370"/>
                </a:cubicBezTo>
                <a:cubicBezTo>
                  <a:pt x="91839" y="75277"/>
                  <a:pt x="89960" y="76042"/>
                  <a:pt x="89960" y="77593"/>
                </a:cubicBezTo>
                <a:cubicBezTo>
                  <a:pt x="89960" y="78555"/>
                  <a:pt x="90747" y="79341"/>
                  <a:pt x="91708" y="79341"/>
                </a:cubicBezTo>
                <a:close/>
                <a:moveTo>
                  <a:pt x="86879" y="79451"/>
                </a:moveTo>
                <a:cubicBezTo>
                  <a:pt x="88540" y="79451"/>
                  <a:pt x="89370" y="77462"/>
                  <a:pt x="88190" y="76282"/>
                </a:cubicBezTo>
                <a:cubicBezTo>
                  <a:pt x="87010" y="75102"/>
                  <a:pt x="85022" y="75933"/>
                  <a:pt x="85022" y="77593"/>
                </a:cubicBezTo>
                <a:cubicBezTo>
                  <a:pt x="85022" y="78620"/>
                  <a:pt x="85852" y="79451"/>
                  <a:pt x="86879" y="79451"/>
                </a:cubicBezTo>
                <a:close/>
                <a:moveTo>
                  <a:pt x="82050" y="79538"/>
                </a:moveTo>
                <a:cubicBezTo>
                  <a:pt x="83776" y="79538"/>
                  <a:pt x="84650" y="77440"/>
                  <a:pt x="83426" y="76217"/>
                </a:cubicBezTo>
                <a:cubicBezTo>
                  <a:pt x="82203" y="75015"/>
                  <a:pt x="80105" y="75867"/>
                  <a:pt x="80105" y="77593"/>
                </a:cubicBezTo>
                <a:cubicBezTo>
                  <a:pt x="80105" y="78664"/>
                  <a:pt x="80979" y="79538"/>
                  <a:pt x="82050" y="79538"/>
                </a:cubicBezTo>
                <a:close/>
                <a:moveTo>
                  <a:pt x="77221" y="79560"/>
                </a:moveTo>
                <a:cubicBezTo>
                  <a:pt x="78969" y="79560"/>
                  <a:pt x="79843" y="77440"/>
                  <a:pt x="78619" y="76217"/>
                </a:cubicBezTo>
                <a:cubicBezTo>
                  <a:pt x="77374" y="74971"/>
                  <a:pt x="75254" y="75845"/>
                  <a:pt x="75254" y="77593"/>
                </a:cubicBezTo>
                <a:cubicBezTo>
                  <a:pt x="75254" y="78686"/>
                  <a:pt x="76128" y="79560"/>
                  <a:pt x="77221" y="79560"/>
                </a:cubicBezTo>
                <a:close/>
                <a:moveTo>
                  <a:pt x="72392" y="79538"/>
                </a:moveTo>
                <a:cubicBezTo>
                  <a:pt x="74118" y="79538"/>
                  <a:pt x="74992" y="77440"/>
                  <a:pt x="73768" y="76217"/>
                </a:cubicBezTo>
                <a:cubicBezTo>
                  <a:pt x="72545" y="75015"/>
                  <a:pt x="70447" y="75867"/>
                  <a:pt x="70447" y="77593"/>
                </a:cubicBezTo>
                <a:cubicBezTo>
                  <a:pt x="70447" y="78664"/>
                  <a:pt x="71321" y="79538"/>
                  <a:pt x="72392" y="79538"/>
                </a:cubicBezTo>
                <a:close/>
                <a:moveTo>
                  <a:pt x="67563" y="79451"/>
                </a:moveTo>
                <a:cubicBezTo>
                  <a:pt x="69223" y="79451"/>
                  <a:pt x="70032" y="77462"/>
                  <a:pt x="68874" y="76304"/>
                </a:cubicBezTo>
                <a:cubicBezTo>
                  <a:pt x="67716" y="75124"/>
                  <a:pt x="65727" y="75955"/>
                  <a:pt x="65727" y="77593"/>
                </a:cubicBezTo>
                <a:cubicBezTo>
                  <a:pt x="65727" y="78620"/>
                  <a:pt x="66558" y="79451"/>
                  <a:pt x="67563" y="79451"/>
                </a:cubicBezTo>
                <a:close/>
                <a:moveTo>
                  <a:pt x="62734" y="79341"/>
                </a:moveTo>
                <a:cubicBezTo>
                  <a:pt x="64285" y="79341"/>
                  <a:pt x="65072" y="77462"/>
                  <a:pt x="63979" y="76370"/>
                </a:cubicBezTo>
                <a:cubicBezTo>
                  <a:pt x="62887" y="75277"/>
                  <a:pt x="61008" y="76042"/>
                  <a:pt x="61008" y="77593"/>
                </a:cubicBezTo>
                <a:cubicBezTo>
                  <a:pt x="61008" y="78555"/>
                  <a:pt x="61794" y="79341"/>
                  <a:pt x="62734" y="79341"/>
                </a:cubicBezTo>
                <a:close/>
                <a:moveTo>
                  <a:pt x="57927" y="79210"/>
                </a:moveTo>
                <a:cubicBezTo>
                  <a:pt x="59369" y="79210"/>
                  <a:pt x="60090" y="77484"/>
                  <a:pt x="59063" y="76457"/>
                </a:cubicBezTo>
                <a:cubicBezTo>
                  <a:pt x="58058" y="75430"/>
                  <a:pt x="56310" y="76151"/>
                  <a:pt x="56310" y="77593"/>
                </a:cubicBezTo>
                <a:cubicBezTo>
                  <a:pt x="56310" y="78489"/>
                  <a:pt x="57031" y="79210"/>
                  <a:pt x="57927" y="79210"/>
                </a:cubicBezTo>
                <a:close/>
                <a:moveTo>
                  <a:pt x="53098" y="79101"/>
                </a:moveTo>
                <a:cubicBezTo>
                  <a:pt x="54409" y="79101"/>
                  <a:pt x="55086" y="77506"/>
                  <a:pt x="54146" y="76566"/>
                </a:cubicBezTo>
                <a:cubicBezTo>
                  <a:pt x="53207" y="75627"/>
                  <a:pt x="51612" y="76304"/>
                  <a:pt x="51612" y="77615"/>
                </a:cubicBezTo>
                <a:cubicBezTo>
                  <a:pt x="51612" y="78446"/>
                  <a:pt x="52267" y="79101"/>
                  <a:pt x="53098" y="79101"/>
                </a:cubicBezTo>
                <a:close/>
                <a:moveTo>
                  <a:pt x="48268" y="78970"/>
                </a:moveTo>
                <a:cubicBezTo>
                  <a:pt x="49470" y="78948"/>
                  <a:pt x="50060" y="77506"/>
                  <a:pt x="49208" y="76654"/>
                </a:cubicBezTo>
                <a:cubicBezTo>
                  <a:pt x="48356" y="75823"/>
                  <a:pt x="46914" y="76413"/>
                  <a:pt x="46914" y="77615"/>
                </a:cubicBezTo>
                <a:cubicBezTo>
                  <a:pt x="46914" y="78358"/>
                  <a:pt x="47504" y="78970"/>
                  <a:pt x="48268" y="78970"/>
                </a:cubicBezTo>
                <a:close/>
                <a:moveTo>
                  <a:pt x="43439" y="78839"/>
                </a:moveTo>
                <a:cubicBezTo>
                  <a:pt x="44532" y="78839"/>
                  <a:pt x="45078" y="77528"/>
                  <a:pt x="44313" y="76763"/>
                </a:cubicBezTo>
                <a:cubicBezTo>
                  <a:pt x="43549" y="75976"/>
                  <a:pt x="42238" y="76523"/>
                  <a:pt x="42238" y="77615"/>
                </a:cubicBezTo>
                <a:cubicBezTo>
                  <a:pt x="42216" y="78293"/>
                  <a:pt x="42762" y="78839"/>
                  <a:pt x="43439" y="78839"/>
                </a:cubicBezTo>
                <a:close/>
                <a:moveTo>
                  <a:pt x="38610" y="78708"/>
                </a:moveTo>
                <a:cubicBezTo>
                  <a:pt x="39594" y="78708"/>
                  <a:pt x="40074" y="77528"/>
                  <a:pt x="39397" y="76829"/>
                </a:cubicBezTo>
                <a:cubicBezTo>
                  <a:pt x="38698" y="76151"/>
                  <a:pt x="37518" y="76632"/>
                  <a:pt x="37518" y="77615"/>
                </a:cubicBezTo>
                <a:cubicBezTo>
                  <a:pt x="37518" y="78205"/>
                  <a:pt x="38020" y="78708"/>
                  <a:pt x="38610" y="78708"/>
                </a:cubicBezTo>
                <a:close/>
                <a:moveTo>
                  <a:pt x="33803" y="78555"/>
                </a:moveTo>
                <a:cubicBezTo>
                  <a:pt x="34634" y="78555"/>
                  <a:pt x="35049" y="77550"/>
                  <a:pt x="34459" y="76960"/>
                </a:cubicBezTo>
                <a:cubicBezTo>
                  <a:pt x="33869" y="76370"/>
                  <a:pt x="32864" y="76785"/>
                  <a:pt x="32864" y="77615"/>
                </a:cubicBezTo>
                <a:cubicBezTo>
                  <a:pt x="32864" y="78140"/>
                  <a:pt x="33279" y="78555"/>
                  <a:pt x="33803" y="78555"/>
                </a:cubicBezTo>
                <a:close/>
                <a:moveTo>
                  <a:pt x="28974" y="78424"/>
                </a:moveTo>
                <a:cubicBezTo>
                  <a:pt x="29673" y="78424"/>
                  <a:pt x="30045" y="77550"/>
                  <a:pt x="29542" y="77047"/>
                </a:cubicBezTo>
                <a:cubicBezTo>
                  <a:pt x="29018" y="76545"/>
                  <a:pt x="28166" y="76916"/>
                  <a:pt x="28166" y="77615"/>
                </a:cubicBezTo>
                <a:cubicBezTo>
                  <a:pt x="28166" y="78074"/>
                  <a:pt x="28515" y="78424"/>
                  <a:pt x="28974" y="78424"/>
                </a:cubicBezTo>
                <a:close/>
                <a:moveTo>
                  <a:pt x="24145" y="78293"/>
                </a:moveTo>
                <a:cubicBezTo>
                  <a:pt x="24735" y="78293"/>
                  <a:pt x="25041" y="77572"/>
                  <a:pt x="24604" y="77135"/>
                </a:cubicBezTo>
                <a:cubicBezTo>
                  <a:pt x="24189" y="76719"/>
                  <a:pt x="23468" y="77025"/>
                  <a:pt x="23468" y="77615"/>
                </a:cubicBezTo>
                <a:cubicBezTo>
                  <a:pt x="23468" y="77987"/>
                  <a:pt x="23774" y="78293"/>
                  <a:pt x="24145" y="78293"/>
                </a:cubicBezTo>
                <a:close/>
                <a:moveTo>
                  <a:pt x="19316" y="78140"/>
                </a:moveTo>
                <a:cubicBezTo>
                  <a:pt x="19775" y="78140"/>
                  <a:pt x="20015" y="77572"/>
                  <a:pt x="19688" y="77244"/>
                </a:cubicBezTo>
                <a:cubicBezTo>
                  <a:pt x="19360" y="76916"/>
                  <a:pt x="18792" y="77156"/>
                  <a:pt x="18792" y="77615"/>
                </a:cubicBezTo>
                <a:cubicBezTo>
                  <a:pt x="18792" y="77899"/>
                  <a:pt x="19032" y="78140"/>
                  <a:pt x="19316" y="78140"/>
                </a:cubicBezTo>
                <a:close/>
                <a:moveTo>
                  <a:pt x="14487" y="78009"/>
                </a:moveTo>
                <a:cubicBezTo>
                  <a:pt x="14837" y="78009"/>
                  <a:pt x="14990" y="77593"/>
                  <a:pt x="14749" y="77353"/>
                </a:cubicBezTo>
                <a:cubicBezTo>
                  <a:pt x="14509" y="77113"/>
                  <a:pt x="14116" y="77266"/>
                  <a:pt x="14094" y="77615"/>
                </a:cubicBezTo>
                <a:cubicBezTo>
                  <a:pt x="14094" y="77834"/>
                  <a:pt x="14269" y="78009"/>
                  <a:pt x="14487" y="78009"/>
                </a:cubicBezTo>
                <a:close/>
                <a:moveTo>
                  <a:pt x="9658" y="77856"/>
                </a:moveTo>
                <a:cubicBezTo>
                  <a:pt x="9877" y="77856"/>
                  <a:pt x="9986" y="77615"/>
                  <a:pt x="9833" y="77462"/>
                </a:cubicBezTo>
                <a:cubicBezTo>
                  <a:pt x="9680" y="77309"/>
                  <a:pt x="9418" y="77419"/>
                  <a:pt x="9418" y="77615"/>
                </a:cubicBezTo>
                <a:cubicBezTo>
                  <a:pt x="9418" y="77746"/>
                  <a:pt x="9527" y="77856"/>
                  <a:pt x="9658" y="77856"/>
                </a:cubicBezTo>
                <a:close/>
                <a:moveTo>
                  <a:pt x="4829" y="77725"/>
                </a:moveTo>
                <a:cubicBezTo>
                  <a:pt x="4895" y="77725"/>
                  <a:pt x="4938" y="77681"/>
                  <a:pt x="4938" y="77615"/>
                </a:cubicBezTo>
                <a:cubicBezTo>
                  <a:pt x="4938" y="77484"/>
                  <a:pt x="4742" y="77484"/>
                  <a:pt x="4742" y="77615"/>
                </a:cubicBezTo>
                <a:cubicBezTo>
                  <a:pt x="4720" y="77681"/>
                  <a:pt x="4785" y="77725"/>
                  <a:pt x="4829" y="77725"/>
                </a:cubicBezTo>
                <a:close/>
                <a:moveTo>
                  <a:pt x="154442" y="72808"/>
                </a:moveTo>
                <a:lnTo>
                  <a:pt x="154442" y="72808"/>
                </a:lnTo>
                <a:cubicBezTo>
                  <a:pt x="154442" y="72808"/>
                  <a:pt x="154442" y="72808"/>
                  <a:pt x="154442" y="72808"/>
                </a:cubicBezTo>
                <a:close/>
                <a:moveTo>
                  <a:pt x="149613" y="72939"/>
                </a:moveTo>
                <a:cubicBezTo>
                  <a:pt x="149831" y="72939"/>
                  <a:pt x="149460" y="72590"/>
                  <a:pt x="149482" y="72808"/>
                </a:cubicBezTo>
                <a:cubicBezTo>
                  <a:pt x="149482" y="72874"/>
                  <a:pt x="149525" y="72939"/>
                  <a:pt x="149613" y="72939"/>
                </a:cubicBezTo>
                <a:close/>
                <a:moveTo>
                  <a:pt x="144784" y="73070"/>
                </a:moveTo>
                <a:cubicBezTo>
                  <a:pt x="144937" y="73070"/>
                  <a:pt x="145046" y="72939"/>
                  <a:pt x="145046" y="72786"/>
                </a:cubicBezTo>
                <a:cubicBezTo>
                  <a:pt x="145046" y="72437"/>
                  <a:pt x="144500" y="72437"/>
                  <a:pt x="144500" y="72786"/>
                </a:cubicBezTo>
                <a:cubicBezTo>
                  <a:pt x="144500" y="72939"/>
                  <a:pt x="144631" y="73070"/>
                  <a:pt x="144784" y="73070"/>
                </a:cubicBezTo>
                <a:close/>
                <a:moveTo>
                  <a:pt x="139955" y="73223"/>
                </a:moveTo>
                <a:cubicBezTo>
                  <a:pt x="140326" y="73223"/>
                  <a:pt x="140501" y="72764"/>
                  <a:pt x="140239" y="72502"/>
                </a:cubicBezTo>
                <a:cubicBezTo>
                  <a:pt x="139976" y="72240"/>
                  <a:pt x="139539" y="72437"/>
                  <a:pt x="139539" y="72808"/>
                </a:cubicBezTo>
                <a:cubicBezTo>
                  <a:pt x="139539" y="73027"/>
                  <a:pt x="139736" y="73223"/>
                  <a:pt x="139955" y="73223"/>
                </a:cubicBezTo>
                <a:close/>
                <a:moveTo>
                  <a:pt x="135126" y="73354"/>
                </a:moveTo>
                <a:cubicBezTo>
                  <a:pt x="135628" y="73354"/>
                  <a:pt x="135868" y="72764"/>
                  <a:pt x="135519" y="72415"/>
                </a:cubicBezTo>
                <a:cubicBezTo>
                  <a:pt x="135169" y="72065"/>
                  <a:pt x="134579" y="72305"/>
                  <a:pt x="134579" y="72808"/>
                </a:cubicBezTo>
                <a:cubicBezTo>
                  <a:pt x="134579" y="73114"/>
                  <a:pt x="134820" y="73354"/>
                  <a:pt x="135126" y="73354"/>
                </a:cubicBezTo>
                <a:close/>
                <a:moveTo>
                  <a:pt x="130297" y="73507"/>
                </a:moveTo>
                <a:cubicBezTo>
                  <a:pt x="130930" y="73485"/>
                  <a:pt x="131236" y="72742"/>
                  <a:pt x="130799" y="72305"/>
                </a:cubicBezTo>
                <a:cubicBezTo>
                  <a:pt x="130362" y="71868"/>
                  <a:pt x="129597" y="72174"/>
                  <a:pt x="129619" y="72808"/>
                </a:cubicBezTo>
                <a:cubicBezTo>
                  <a:pt x="129619" y="73180"/>
                  <a:pt x="129925" y="73507"/>
                  <a:pt x="130297" y="73507"/>
                </a:cubicBezTo>
                <a:close/>
                <a:moveTo>
                  <a:pt x="125489" y="73638"/>
                </a:moveTo>
                <a:cubicBezTo>
                  <a:pt x="126232" y="73638"/>
                  <a:pt x="126604" y="72721"/>
                  <a:pt x="126079" y="72196"/>
                </a:cubicBezTo>
                <a:cubicBezTo>
                  <a:pt x="125533" y="71672"/>
                  <a:pt x="124637" y="72043"/>
                  <a:pt x="124637" y="72808"/>
                </a:cubicBezTo>
                <a:cubicBezTo>
                  <a:pt x="124637" y="73267"/>
                  <a:pt x="125009" y="73638"/>
                  <a:pt x="125489" y="73638"/>
                </a:cubicBezTo>
                <a:close/>
                <a:moveTo>
                  <a:pt x="120660" y="73769"/>
                </a:moveTo>
                <a:cubicBezTo>
                  <a:pt x="121534" y="73769"/>
                  <a:pt x="121950" y="72721"/>
                  <a:pt x="121338" y="72109"/>
                </a:cubicBezTo>
                <a:cubicBezTo>
                  <a:pt x="120726" y="71497"/>
                  <a:pt x="119677" y="71934"/>
                  <a:pt x="119677" y="72808"/>
                </a:cubicBezTo>
                <a:cubicBezTo>
                  <a:pt x="119677" y="73332"/>
                  <a:pt x="120114" y="73769"/>
                  <a:pt x="120660" y="73769"/>
                </a:cubicBezTo>
                <a:close/>
                <a:moveTo>
                  <a:pt x="115831" y="73901"/>
                </a:moveTo>
                <a:cubicBezTo>
                  <a:pt x="116815" y="73901"/>
                  <a:pt x="117317" y="72721"/>
                  <a:pt x="116618" y="72000"/>
                </a:cubicBezTo>
                <a:cubicBezTo>
                  <a:pt x="115919" y="71300"/>
                  <a:pt x="114717" y="71803"/>
                  <a:pt x="114717" y="72808"/>
                </a:cubicBezTo>
                <a:cubicBezTo>
                  <a:pt x="114717" y="73420"/>
                  <a:pt x="115219" y="73901"/>
                  <a:pt x="115831" y="73901"/>
                </a:cubicBezTo>
                <a:close/>
                <a:moveTo>
                  <a:pt x="111002" y="74054"/>
                </a:moveTo>
                <a:cubicBezTo>
                  <a:pt x="112117" y="74054"/>
                  <a:pt x="112685" y="72699"/>
                  <a:pt x="111898" y="71912"/>
                </a:cubicBezTo>
                <a:cubicBezTo>
                  <a:pt x="111090" y="71104"/>
                  <a:pt x="109735" y="71672"/>
                  <a:pt x="109735" y="72808"/>
                </a:cubicBezTo>
                <a:cubicBezTo>
                  <a:pt x="109735" y="73485"/>
                  <a:pt x="110303" y="74054"/>
                  <a:pt x="111002" y="74054"/>
                </a:cubicBezTo>
                <a:close/>
                <a:moveTo>
                  <a:pt x="106173" y="74185"/>
                </a:moveTo>
                <a:cubicBezTo>
                  <a:pt x="107419" y="74185"/>
                  <a:pt x="108052" y="72699"/>
                  <a:pt x="107156" y="71803"/>
                </a:cubicBezTo>
                <a:cubicBezTo>
                  <a:pt x="106282" y="70929"/>
                  <a:pt x="104775" y="71563"/>
                  <a:pt x="104797" y="72808"/>
                </a:cubicBezTo>
                <a:cubicBezTo>
                  <a:pt x="104797" y="73573"/>
                  <a:pt x="105408" y="74185"/>
                  <a:pt x="106173" y="74185"/>
                </a:cubicBezTo>
                <a:close/>
                <a:moveTo>
                  <a:pt x="101344" y="74338"/>
                </a:moveTo>
                <a:cubicBezTo>
                  <a:pt x="102721" y="74338"/>
                  <a:pt x="103420" y="72677"/>
                  <a:pt x="102437" y="71716"/>
                </a:cubicBezTo>
                <a:cubicBezTo>
                  <a:pt x="101475" y="70732"/>
                  <a:pt x="99815" y="71431"/>
                  <a:pt x="99815" y="72808"/>
                </a:cubicBezTo>
                <a:cubicBezTo>
                  <a:pt x="99815" y="73660"/>
                  <a:pt x="100492" y="74338"/>
                  <a:pt x="101344" y="74338"/>
                </a:cubicBezTo>
                <a:close/>
                <a:moveTo>
                  <a:pt x="96537" y="74469"/>
                </a:moveTo>
                <a:cubicBezTo>
                  <a:pt x="98023" y="74469"/>
                  <a:pt x="98766" y="72655"/>
                  <a:pt x="97717" y="71606"/>
                </a:cubicBezTo>
                <a:cubicBezTo>
                  <a:pt x="96646" y="70557"/>
                  <a:pt x="94854" y="71300"/>
                  <a:pt x="94854" y="72786"/>
                </a:cubicBezTo>
                <a:cubicBezTo>
                  <a:pt x="94854" y="73704"/>
                  <a:pt x="95597" y="74469"/>
                  <a:pt x="96537" y="74469"/>
                </a:cubicBezTo>
                <a:close/>
                <a:moveTo>
                  <a:pt x="91708" y="74600"/>
                </a:moveTo>
                <a:cubicBezTo>
                  <a:pt x="93303" y="74600"/>
                  <a:pt x="94112" y="72655"/>
                  <a:pt x="92975" y="71497"/>
                </a:cubicBezTo>
                <a:cubicBezTo>
                  <a:pt x="91839" y="70361"/>
                  <a:pt x="89894" y="71169"/>
                  <a:pt x="89894" y="72786"/>
                </a:cubicBezTo>
                <a:cubicBezTo>
                  <a:pt x="89894" y="73791"/>
                  <a:pt x="90703" y="74600"/>
                  <a:pt x="91708" y="74600"/>
                </a:cubicBezTo>
                <a:close/>
                <a:moveTo>
                  <a:pt x="86879" y="74731"/>
                </a:moveTo>
                <a:cubicBezTo>
                  <a:pt x="88605" y="74731"/>
                  <a:pt x="89479" y="72633"/>
                  <a:pt x="88256" y="71410"/>
                </a:cubicBezTo>
                <a:cubicBezTo>
                  <a:pt x="87032" y="70186"/>
                  <a:pt x="84934" y="71060"/>
                  <a:pt x="84934" y="72786"/>
                </a:cubicBezTo>
                <a:cubicBezTo>
                  <a:pt x="84934" y="73857"/>
                  <a:pt x="85808" y="74731"/>
                  <a:pt x="86879" y="74731"/>
                </a:cubicBezTo>
                <a:close/>
                <a:moveTo>
                  <a:pt x="82050" y="74840"/>
                </a:moveTo>
                <a:cubicBezTo>
                  <a:pt x="83864" y="74840"/>
                  <a:pt x="84781" y="72633"/>
                  <a:pt x="83492" y="71344"/>
                </a:cubicBezTo>
                <a:cubicBezTo>
                  <a:pt x="82203" y="70055"/>
                  <a:pt x="79996" y="70973"/>
                  <a:pt x="79996" y="72786"/>
                </a:cubicBezTo>
                <a:cubicBezTo>
                  <a:pt x="79996" y="73922"/>
                  <a:pt x="80914" y="74840"/>
                  <a:pt x="82050" y="74840"/>
                </a:cubicBezTo>
                <a:close/>
                <a:moveTo>
                  <a:pt x="77221" y="74884"/>
                </a:moveTo>
                <a:cubicBezTo>
                  <a:pt x="79100" y="74884"/>
                  <a:pt x="80040" y="72633"/>
                  <a:pt x="78707" y="71300"/>
                </a:cubicBezTo>
                <a:cubicBezTo>
                  <a:pt x="77374" y="69967"/>
                  <a:pt x="75123" y="70907"/>
                  <a:pt x="75123" y="72786"/>
                </a:cubicBezTo>
                <a:cubicBezTo>
                  <a:pt x="75123" y="73944"/>
                  <a:pt x="76063" y="74884"/>
                  <a:pt x="77221" y="74884"/>
                </a:cubicBezTo>
                <a:close/>
                <a:moveTo>
                  <a:pt x="72392" y="74840"/>
                </a:moveTo>
                <a:cubicBezTo>
                  <a:pt x="74227" y="74840"/>
                  <a:pt x="75145" y="72633"/>
                  <a:pt x="73834" y="71344"/>
                </a:cubicBezTo>
                <a:cubicBezTo>
                  <a:pt x="72545" y="70055"/>
                  <a:pt x="70338" y="70973"/>
                  <a:pt x="70338" y="72786"/>
                </a:cubicBezTo>
                <a:cubicBezTo>
                  <a:pt x="70338" y="73922"/>
                  <a:pt x="71256" y="74840"/>
                  <a:pt x="72392" y="74840"/>
                </a:cubicBezTo>
                <a:close/>
                <a:moveTo>
                  <a:pt x="67563" y="74709"/>
                </a:moveTo>
                <a:cubicBezTo>
                  <a:pt x="69289" y="74709"/>
                  <a:pt x="70141" y="72633"/>
                  <a:pt x="68939" y="71431"/>
                </a:cubicBezTo>
                <a:cubicBezTo>
                  <a:pt x="67716" y="70208"/>
                  <a:pt x="65640" y="71060"/>
                  <a:pt x="65640" y="72786"/>
                </a:cubicBezTo>
                <a:cubicBezTo>
                  <a:pt x="65640" y="73857"/>
                  <a:pt x="66514" y="74709"/>
                  <a:pt x="67563" y="74709"/>
                </a:cubicBezTo>
                <a:close/>
                <a:moveTo>
                  <a:pt x="62734" y="74578"/>
                </a:moveTo>
                <a:cubicBezTo>
                  <a:pt x="64351" y="74578"/>
                  <a:pt x="65137" y="72655"/>
                  <a:pt x="64023" y="71519"/>
                </a:cubicBezTo>
                <a:cubicBezTo>
                  <a:pt x="62887" y="70383"/>
                  <a:pt x="60942" y="71191"/>
                  <a:pt x="60942" y="72786"/>
                </a:cubicBezTo>
                <a:cubicBezTo>
                  <a:pt x="60964" y="73769"/>
                  <a:pt x="61750" y="74578"/>
                  <a:pt x="62734" y="74578"/>
                </a:cubicBezTo>
                <a:close/>
                <a:moveTo>
                  <a:pt x="57927" y="74447"/>
                </a:moveTo>
                <a:cubicBezTo>
                  <a:pt x="59391" y="74447"/>
                  <a:pt x="60133" y="72655"/>
                  <a:pt x="59085" y="71606"/>
                </a:cubicBezTo>
                <a:cubicBezTo>
                  <a:pt x="58058" y="70557"/>
                  <a:pt x="56266" y="71300"/>
                  <a:pt x="56266" y="72786"/>
                </a:cubicBezTo>
                <a:cubicBezTo>
                  <a:pt x="56266" y="73704"/>
                  <a:pt x="57009" y="74447"/>
                  <a:pt x="57927" y="74447"/>
                </a:cubicBezTo>
                <a:close/>
                <a:moveTo>
                  <a:pt x="53098" y="74316"/>
                </a:moveTo>
                <a:cubicBezTo>
                  <a:pt x="54452" y="74316"/>
                  <a:pt x="55130" y="72677"/>
                  <a:pt x="54168" y="71716"/>
                </a:cubicBezTo>
                <a:cubicBezTo>
                  <a:pt x="53207" y="70754"/>
                  <a:pt x="51568" y="71431"/>
                  <a:pt x="51568" y="72786"/>
                </a:cubicBezTo>
                <a:cubicBezTo>
                  <a:pt x="51568" y="73638"/>
                  <a:pt x="52245" y="74316"/>
                  <a:pt x="53098" y="74316"/>
                </a:cubicBezTo>
                <a:close/>
                <a:moveTo>
                  <a:pt x="48268" y="74163"/>
                </a:moveTo>
                <a:cubicBezTo>
                  <a:pt x="49492" y="74163"/>
                  <a:pt x="50082" y="72677"/>
                  <a:pt x="49208" y="71825"/>
                </a:cubicBezTo>
                <a:cubicBezTo>
                  <a:pt x="48356" y="70973"/>
                  <a:pt x="46892" y="71584"/>
                  <a:pt x="46892" y="72808"/>
                </a:cubicBezTo>
                <a:cubicBezTo>
                  <a:pt x="46892" y="73551"/>
                  <a:pt x="47504" y="74163"/>
                  <a:pt x="48268" y="74163"/>
                </a:cubicBezTo>
                <a:close/>
                <a:moveTo>
                  <a:pt x="43439" y="74032"/>
                </a:moveTo>
                <a:cubicBezTo>
                  <a:pt x="44554" y="74032"/>
                  <a:pt x="45122" y="72699"/>
                  <a:pt x="44335" y="71912"/>
                </a:cubicBezTo>
                <a:cubicBezTo>
                  <a:pt x="43549" y="71126"/>
                  <a:pt x="42194" y="71672"/>
                  <a:pt x="42194" y="72786"/>
                </a:cubicBezTo>
                <a:cubicBezTo>
                  <a:pt x="42194" y="73485"/>
                  <a:pt x="42762" y="74032"/>
                  <a:pt x="43439" y="74032"/>
                </a:cubicBezTo>
                <a:close/>
                <a:moveTo>
                  <a:pt x="38610" y="73879"/>
                </a:moveTo>
                <a:cubicBezTo>
                  <a:pt x="39594" y="73879"/>
                  <a:pt x="40074" y="72699"/>
                  <a:pt x="39397" y="72021"/>
                </a:cubicBezTo>
                <a:cubicBezTo>
                  <a:pt x="38698" y="71322"/>
                  <a:pt x="37518" y="71825"/>
                  <a:pt x="37518" y="72786"/>
                </a:cubicBezTo>
                <a:cubicBezTo>
                  <a:pt x="37518" y="73398"/>
                  <a:pt x="38020" y="73879"/>
                  <a:pt x="38610" y="73879"/>
                </a:cubicBezTo>
                <a:close/>
                <a:moveTo>
                  <a:pt x="33781" y="73748"/>
                </a:moveTo>
                <a:cubicBezTo>
                  <a:pt x="34655" y="73748"/>
                  <a:pt x="35092" y="72721"/>
                  <a:pt x="34481" y="72109"/>
                </a:cubicBezTo>
                <a:cubicBezTo>
                  <a:pt x="33869" y="71497"/>
                  <a:pt x="32820" y="71934"/>
                  <a:pt x="32820" y="72786"/>
                </a:cubicBezTo>
                <a:cubicBezTo>
                  <a:pt x="32820" y="73311"/>
                  <a:pt x="33257" y="73748"/>
                  <a:pt x="33781" y="73748"/>
                </a:cubicBezTo>
                <a:close/>
                <a:moveTo>
                  <a:pt x="28974" y="73617"/>
                </a:moveTo>
                <a:cubicBezTo>
                  <a:pt x="29695" y="73617"/>
                  <a:pt x="30067" y="72742"/>
                  <a:pt x="29542" y="72218"/>
                </a:cubicBezTo>
                <a:cubicBezTo>
                  <a:pt x="29040" y="71694"/>
                  <a:pt x="28144" y="72065"/>
                  <a:pt x="28144" y="72786"/>
                </a:cubicBezTo>
                <a:cubicBezTo>
                  <a:pt x="28144" y="73245"/>
                  <a:pt x="28515" y="73617"/>
                  <a:pt x="28974" y="73617"/>
                </a:cubicBezTo>
                <a:close/>
                <a:moveTo>
                  <a:pt x="24145" y="73464"/>
                </a:moveTo>
                <a:cubicBezTo>
                  <a:pt x="24757" y="73464"/>
                  <a:pt x="25063" y="72742"/>
                  <a:pt x="24626" y="72305"/>
                </a:cubicBezTo>
                <a:cubicBezTo>
                  <a:pt x="24189" y="71868"/>
                  <a:pt x="23446" y="72174"/>
                  <a:pt x="23446" y="72786"/>
                </a:cubicBezTo>
                <a:cubicBezTo>
                  <a:pt x="23468" y="73158"/>
                  <a:pt x="23774" y="73464"/>
                  <a:pt x="24145" y="73464"/>
                </a:cubicBezTo>
                <a:close/>
                <a:moveTo>
                  <a:pt x="19316" y="73332"/>
                </a:moveTo>
                <a:cubicBezTo>
                  <a:pt x="19797" y="73332"/>
                  <a:pt x="20037" y="72742"/>
                  <a:pt x="19709" y="72393"/>
                </a:cubicBezTo>
                <a:cubicBezTo>
                  <a:pt x="19360" y="72065"/>
                  <a:pt x="18770" y="72305"/>
                  <a:pt x="18770" y="72786"/>
                </a:cubicBezTo>
                <a:cubicBezTo>
                  <a:pt x="18770" y="73092"/>
                  <a:pt x="19010" y="73332"/>
                  <a:pt x="19316" y="73332"/>
                </a:cubicBezTo>
                <a:close/>
                <a:moveTo>
                  <a:pt x="14487" y="73180"/>
                </a:moveTo>
                <a:cubicBezTo>
                  <a:pt x="14859" y="73201"/>
                  <a:pt x="15033" y="72764"/>
                  <a:pt x="14771" y="72502"/>
                </a:cubicBezTo>
                <a:cubicBezTo>
                  <a:pt x="14531" y="72240"/>
                  <a:pt x="14094" y="72437"/>
                  <a:pt x="14094" y="72786"/>
                </a:cubicBezTo>
                <a:cubicBezTo>
                  <a:pt x="14094" y="73005"/>
                  <a:pt x="14269" y="73180"/>
                  <a:pt x="14509" y="73180"/>
                </a:cubicBezTo>
                <a:close/>
                <a:moveTo>
                  <a:pt x="9658" y="73048"/>
                </a:moveTo>
                <a:cubicBezTo>
                  <a:pt x="9811" y="73048"/>
                  <a:pt x="9920" y="72939"/>
                  <a:pt x="9920" y="72786"/>
                </a:cubicBezTo>
                <a:cubicBezTo>
                  <a:pt x="9920" y="72458"/>
                  <a:pt x="9418" y="72458"/>
                  <a:pt x="9418" y="72786"/>
                </a:cubicBezTo>
                <a:cubicBezTo>
                  <a:pt x="9418" y="72917"/>
                  <a:pt x="9527" y="73048"/>
                  <a:pt x="9658" y="73048"/>
                </a:cubicBezTo>
                <a:close/>
                <a:moveTo>
                  <a:pt x="4829" y="72895"/>
                </a:moveTo>
                <a:cubicBezTo>
                  <a:pt x="4895" y="72917"/>
                  <a:pt x="4960" y="72852"/>
                  <a:pt x="4960" y="72786"/>
                </a:cubicBezTo>
                <a:cubicBezTo>
                  <a:pt x="4960" y="72633"/>
                  <a:pt x="4720" y="72633"/>
                  <a:pt x="4720" y="72786"/>
                </a:cubicBezTo>
                <a:cubicBezTo>
                  <a:pt x="4720" y="72852"/>
                  <a:pt x="4763" y="72917"/>
                  <a:pt x="4829" y="72895"/>
                </a:cubicBezTo>
                <a:close/>
                <a:moveTo>
                  <a:pt x="22" y="72808"/>
                </a:moveTo>
                <a:lnTo>
                  <a:pt x="22" y="72808"/>
                </a:lnTo>
                <a:cubicBezTo>
                  <a:pt x="22" y="72786"/>
                  <a:pt x="22" y="72786"/>
                  <a:pt x="22" y="72786"/>
                </a:cubicBezTo>
                <a:lnTo>
                  <a:pt x="0" y="72808"/>
                </a:lnTo>
                <a:close/>
                <a:moveTo>
                  <a:pt x="154442" y="67979"/>
                </a:moveTo>
                <a:cubicBezTo>
                  <a:pt x="154442" y="67979"/>
                  <a:pt x="154442" y="67979"/>
                  <a:pt x="154442" y="67957"/>
                </a:cubicBezTo>
                <a:cubicBezTo>
                  <a:pt x="154442" y="67957"/>
                  <a:pt x="154442" y="67957"/>
                  <a:pt x="154442" y="67957"/>
                </a:cubicBezTo>
                <a:lnTo>
                  <a:pt x="154442" y="67957"/>
                </a:lnTo>
                <a:cubicBezTo>
                  <a:pt x="154442" y="67957"/>
                  <a:pt x="154442" y="67979"/>
                  <a:pt x="154442" y="67979"/>
                </a:cubicBezTo>
                <a:close/>
                <a:moveTo>
                  <a:pt x="149613" y="68088"/>
                </a:moveTo>
                <a:cubicBezTo>
                  <a:pt x="149809" y="68088"/>
                  <a:pt x="149482" y="67760"/>
                  <a:pt x="149482" y="67957"/>
                </a:cubicBezTo>
                <a:cubicBezTo>
                  <a:pt x="149482" y="68045"/>
                  <a:pt x="149525" y="68088"/>
                  <a:pt x="149613" y="68088"/>
                </a:cubicBezTo>
                <a:close/>
                <a:moveTo>
                  <a:pt x="144784" y="68241"/>
                </a:moveTo>
                <a:cubicBezTo>
                  <a:pt x="145024" y="68241"/>
                  <a:pt x="145155" y="67957"/>
                  <a:pt x="144980" y="67782"/>
                </a:cubicBezTo>
                <a:cubicBezTo>
                  <a:pt x="144805" y="67608"/>
                  <a:pt x="144500" y="67717"/>
                  <a:pt x="144500" y="67979"/>
                </a:cubicBezTo>
                <a:cubicBezTo>
                  <a:pt x="144500" y="68132"/>
                  <a:pt x="144631" y="68241"/>
                  <a:pt x="144784" y="68241"/>
                </a:cubicBezTo>
                <a:close/>
                <a:moveTo>
                  <a:pt x="139955" y="68372"/>
                </a:moveTo>
                <a:cubicBezTo>
                  <a:pt x="140413" y="68307"/>
                  <a:pt x="140413" y="67629"/>
                  <a:pt x="139955" y="67564"/>
                </a:cubicBezTo>
                <a:cubicBezTo>
                  <a:pt x="139474" y="67476"/>
                  <a:pt x="139474" y="68460"/>
                  <a:pt x="139955" y="68372"/>
                </a:cubicBezTo>
                <a:close/>
                <a:moveTo>
                  <a:pt x="135126" y="68525"/>
                </a:moveTo>
                <a:cubicBezTo>
                  <a:pt x="135628" y="68525"/>
                  <a:pt x="135890" y="67913"/>
                  <a:pt x="135519" y="67564"/>
                </a:cubicBezTo>
                <a:cubicBezTo>
                  <a:pt x="135169" y="67214"/>
                  <a:pt x="134557" y="67455"/>
                  <a:pt x="134557" y="67957"/>
                </a:cubicBezTo>
                <a:cubicBezTo>
                  <a:pt x="134557" y="68263"/>
                  <a:pt x="134820" y="68525"/>
                  <a:pt x="135126" y="68525"/>
                </a:cubicBezTo>
                <a:close/>
                <a:moveTo>
                  <a:pt x="130297" y="68656"/>
                </a:moveTo>
                <a:cubicBezTo>
                  <a:pt x="130930" y="68656"/>
                  <a:pt x="131236" y="67913"/>
                  <a:pt x="130799" y="67476"/>
                </a:cubicBezTo>
                <a:cubicBezTo>
                  <a:pt x="130362" y="67039"/>
                  <a:pt x="129619" y="67345"/>
                  <a:pt x="129597" y="67957"/>
                </a:cubicBezTo>
                <a:cubicBezTo>
                  <a:pt x="129619" y="68350"/>
                  <a:pt x="129925" y="68656"/>
                  <a:pt x="130297" y="68656"/>
                </a:cubicBezTo>
                <a:close/>
                <a:moveTo>
                  <a:pt x="125467" y="68809"/>
                </a:moveTo>
                <a:cubicBezTo>
                  <a:pt x="126232" y="68809"/>
                  <a:pt x="126604" y="67892"/>
                  <a:pt x="126079" y="67367"/>
                </a:cubicBezTo>
                <a:cubicBezTo>
                  <a:pt x="125533" y="66821"/>
                  <a:pt x="124637" y="67214"/>
                  <a:pt x="124637" y="67957"/>
                </a:cubicBezTo>
                <a:cubicBezTo>
                  <a:pt x="124637" y="68438"/>
                  <a:pt x="125009" y="68809"/>
                  <a:pt x="125467" y="68809"/>
                </a:cubicBezTo>
                <a:close/>
                <a:moveTo>
                  <a:pt x="120660" y="68940"/>
                </a:moveTo>
                <a:cubicBezTo>
                  <a:pt x="121534" y="68940"/>
                  <a:pt x="121950" y="67892"/>
                  <a:pt x="121338" y="67258"/>
                </a:cubicBezTo>
                <a:cubicBezTo>
                  <a:pt x="120726" y="66646"/>
                  <a:pt x="119677" y="67083"/>
                  <a:pt x="119677" y="67957"/>
                </a:cubicBezTo>
                <a:cubicBezTo>
                  <a:pt x="119677" y="68503"/>
                  <a:pt x="120114" y="68940"/>
                  <a:pt x="120660" y="68940"/>
                </a:cubicBezTo>
                <a:close/>
                <a:moveTo>
                  <a:pt x="115831" y="69093"/>
                </a:moveTo>
                <a:cubicBezTo>
                  <a:pt x="116836" y="69093"/>
                  <a:pt x="117339" y="67870"/>
                  <a:pt x="116618" y="67171"/>
                </a:cubicBezTo>
                <a:cubicBezTo>
                  <a:pt x="115919" y="66449"/>
                  <a:pt x="114695" y="66952"/>
                  <a:pt x="114695" y="67957"/>
                </a:cubicBezTo>
                <a:cubicBezTo>
                  <a:pt x="114695" y="68591"/>
                  <a:pt x="115198" y="69093"/>
                  <a:pt x="115831" y="69093"/>
                </a:cubicBezTo>
                <a:close/>
                <a:moveTo>
                  <a:pt x="111002" y="69225"/>
                </a:moveTo>
                <a:cubicBezTo>
                  <a:pt x="112138" y="69225"/>
                  <a:pt x="112707" y="67870"/>
                  <a:pt x="111898" y="67061"/>
                </a:cubicBezTo>
                <a:cubicBezTo>
                  <a:pt x="111090" y="66253"/>
                  <a:pt x="109735" y="66821"/>
                  <a:pt x="109735" y="67957"/>
                </a:cubicBezTo>
                <a:cubicBezTo>
                  <a:pt x="109735" y="68656"/>
                  <a:pt x="110303" y="69225"/>
                  <a:pt x="111002" y="69225"/>
                </a:cubicBezTo>
                <a:close/>
                <a:moveTo>
                  <a:pt x="106173" y="69356"/>
                </a:moveTo>
                <a:cubicBezTo>
                  <a:pt x="107441" y="69377"/>
                  <a:pt x="108052" y="67848"/>
                  <a:pt x="107178" y="66974"/>
                </a:cubicBezTo>
                <a:cubicBezTo>
                  <a:pt x="106282" y="66078"/>
                  <a:pt x="104775" y="66712"/>
                  <a:pt x="104775" y="67957"/>
                </a:cubicBezTo>
                <a:cubicBezTo>
                  <a:pt x="104775" y="68744"/>
                  <a:pt x="105408" y="69356"/>
                  <a:pt x="106173" y="69356"/>
                </a:cubicBezTo>
                <a:close/>
                <a:moveTo>
                  <a:pt x="101344" y="69509"/>
                </a:moveTo>
                <a:cubicBezTo>
                  <a:pt x="102743" y="69509"/>
                  <a:pt x="103442" y="67848"/>
                  <a:pt x="102459" y="66865"/>
                </a:cubicBezTo>
                <a:cubicBezTo>
                  <a:pt x="101475" y="65881"/>
                  <a:pt x="99793" y="66581"/>
                  <a:pt x="99793" y="67957"/>
                </a:cubicBezTo>
                <a:cubicBezTo>
                  <a:pt x="99793" y="68809"/>
                  <a:pt x="100492" y="69509"/>
                  <a:pt x="101344" y="69509"/>
                </a:cubicBezTo>
                <a:close/>
                <a:moveTo>
                  <a:pt x="96515" y="69640"/>
                </a:moveTo>
                <a:cubicBezTo>
                  <a:pt x="98023" y="69640"/>
                  <a:pt x="98788" y="67826"/>
                  <a:pt x="97717" y="66755"/>
                </a:cubicBezTo>
                <a:cubicBezTo>
                  <a:pt x="96646" y="65707"/>
                  <a:pt x="94833" y="66449"/>
                  <a:pt x="94833" y="67957"/>
                </a:cubicBezTo>
                <a:cubicBezTo>
                  <a:pt x="94833" y="68897"/>
                  <a:pt x="95597" y="69640"/>
                  <a:pt x="96515" y="69640"/>
                </a:cubicBezTo>
                <a:close/>
                <a:moveTo>
                  <a:pt x="91708" y="69793"/>
                </a:moveTo>
                <a:cubicBezTo>
                  <a:pt x="93325" y="69793"/>
                  <a:pt x="94155" y="67826"/>
                  <a:pt x="92997" y="66668"/>
                </a:cubicBezTo>
                <a:cubicBezTo>
                  <a:pt x="91839" y="65510"/>
                  <a:pt x="89872" y="66318"/>
                  <a:pt x="89872" y="67957"/>
                </a:cubicBezTo>
                <a:cubicBezTo>
                  <a:pt x="89872" y="68984"/>
                  <a:pt x="90681" y="69793"/>
                  <a:pt x="91708" y="69793"/>
                </a:cubicBezTo>
                <a:close/>
                <a:moveTo>
                  <a:pt x="86879" y="69924"/>
                </a:moveTo>
                <a:cubicBezTo>
                  <a:pt x="88627" y="69924"/>
                  <a:pt x="89501" y="67804"/>
                  <a:pt x="88256" y="66581"/>
                </a:cubicBezTo>
                <a:cubicBezTo>
                  <a:pt x="87032" y="65335"/>
                  <a:pt x="84912" y="66209"/>
                  <a:pt x="84912" y="67957"/>
                </a:cubicBezTo>
                <a:cubicBezTo>
                  <a:pt x="84912" y="69050"/>
                  <a:pt x="85786" y="69924"/>
                  <a:pt x="86879" y="69924"/>
                </a:cubicBezTo>
                <a:close/>
                <a:moveTo>
                  <a:pt x="82050" y="70055"/>
                </a:moveTo>
                <a:cubicBezTo>
                  <a:pt x="83929" y="70055"/>
                  <a:pt x="84869" y="67804"/>
                  <a:pt x="83536" y="66471"/>
                </a:cubicBezTo>
                <a:cubicBezTo>
                  <a:pt x="82203" y="65138"/>
                  <a:pt x="79952" y="66078"/>
                  <a:pt x="79952" y="67957"/>
                </a:cubicBezTo>
                <a:cubicBezTo>
                  <a:pt x="79952" y="69115"/>
                  <a:pt x="80892" y="70055"/>
                  <a:pt x="82050" y="70055"/>
                </a:cubicBezTo>
                <a:close/>
                <a:moveTo>
                  <a:pt x="77221" y="70164"/>
                </a:moveTo>
                <a:cubicBezTo>
                  <a:pt x="79166" y="70164"/>
                  <a:pt x="80149" y="67804"/>
                  <a:pt x="78772" y="66428"/>
                </a:cubicBezTo>
                <a:cubicBezTo>
                  <a:pt x="77396" y="65051"/>
                  <a:pt x="75036" y="66034"/>
                  <a:pt x="75036" y="67979"/>
                </a:cubicBezTo>
                <a:cubicBezTo>
                  <a:pt x="75036" y="69181"/>
                  <a:pt x="76019" y="70164"/>
                  <a:pt x="77221" y="70164"/>
                </a:cubicBezTo>
                <a:close/>
                <a:moveTo>
                  <a:pt x="72392" y="70055"/>
                </a:moveTo>
                <a:cubicBezTo>
                  <a:pt x="74271" y="70055"/>
                  <a:pt x="75189" y="67804"/>
                  <a:pt x="73878" y="66493"/>
                </a:cubicBezTo>
                <a:cubicBezTo>
                  <a:pt x="72567" y="65160"/>
                  <a:pt x="70316" y="66100"/>
                  <a:pt x="70316" y="67957"/>
                </a:cubicBezTo>
                <a:cubicBezTo>
                  <a:pt x="70316" y="69115"/>
                  <a:pt x="71256" y="70055"/>
                  <a:pt x="72392" y="70055"/>
                </a:cubicBezTo>
                <a:close/>
                <a:moveTo>
                  <a:pt x="67563" y="69924"/>
                </a:moveTo>
                <a:cubicBezTo>
                  <a:pt x="69311" y="69924"/>
                  <a:pt x="70185" y="67804"/>
                  <a:pt x="68961" y="66581"/>
                </a:cubicBezTo>
                <a:cubicBezTo>
                  <a:pt x="67716" y="65335"/>
                  <a:pt x="65618" y="66209"/>
                  <a:pt x="65618" y="67957"/>
                </a:cubicBezTo>
                <a:cubicBezTo>
                  <a:pt x="65618" y="69050"/>
                  <a:pt x="66492" y="69924"/>
                  <a:pt x="67563" y="69924"/>
                </a:cubicBezTo>
                <a:close/>
                <a:moveTo>
                  <a:pt x="62734" y="69771"/>
                </a:moveTo>
                <a:cubicBezTo>
                  <a:pt x="64373" y="69793"/>
                  <a:pt x="65181" y="67826"/>
                  <a:pt x="64045" y="66668"/>
                </a:cubicBezTo>
                <a:cubicBezTo>
                  <a:pt x="62887" y="65532"/>
                  <a:pt x="60920" y="66340"/>
                  <a:pt x="60920" y="67957"/>
                </a:cubicBezTo>
                <a:cubicBezTo>
                  <a:pt x="60920" y="68962"/>
                  <a:pt x="61750" y="69771"/>
                  <a:pt x="62734" y="69771"/>
                </a:cubicBezTo>
                <a:close/>
                <a:moveTo>
                  <a:pt x="57927" y="69640"/>
                </a:moveTo>
                <a:cubicBezTo>
                  <a:pt x="59412" y="69640"/>
                  <a:pt x="60155" y="67826"/>
                  <a:pt x="59107" y="66777"/>
                </a:cubicBezTo>
                <a:cubicBezTo>
                  <a:pt x="58058" y="65728"/>
                  <a:pt x="56244" y="66471"/>
                  <a:pt x="56244" y="67957"/>
                </a:cubicBezTo>
                <a:cubicBezTo>
                  <a:pt x="56244" y="68875"/>
                  <a:pt x="56987" y="69640"/>
                  <a:pt x="57927" y="69640"/>
                </a:cubicBezTo>
                <a:close/>
                <a:moveTo>
                  <a:pt x="53098" y="69509"/>
                </a:moveTo>
                <a:cubicBezTo>
                  <a:pt x="54474" y="69509"/>
                  <a:pt x="55152" y="67848"/>
                  <a:pt x="54190" y="66865"/>
                </a:cubicBezTo>
                <a:cubicBezTo>
                  <a:pt x="53207" y="65903"/>
                  <a:pt x="51546" y="66581"/>
                  <a:pt x="51546" y="67957"/>
                </a:cubicBezTo>
                <a:cubicBezTo>
                  <a:pt x="51546" y="68809"/>
                  <a:pt x="52245" y="69509"/>
                  <a:pt x="53098" y="69509"/>
                </a:cubicBezTo>
                <a:close/>
                <a:moveTo>
                  <a:pt x="48268" y="69356"/>
                </a:moveTo>
                <a:cubicBezTo>
                  <a:pt x="49514" y="69356"/>
                  <a:pt x="50126" y="67848"/>
                  <a:pt x="49252" y="66974"/>
                </a:cubicBezTo>
                <a:cubicBezTo>
                  <a:pt x="48378" y="66100"/>
                  <a:pt x="46870" y="66712"/>
                  <a:pt x="46870" y="67957"/>
                </a:cubicBezTo>
                <a:cubicBezTo>
                  <a:pt x="46870" y="68722"/>
                  <a:pt x="47482" y="69356"/>
                  <a:pt x="48268" y="69356"/>
                </a:cubicBezTo>
                <a:close/>
                <a:moveTo>
                  <a:pt x="43439" y="69225"/>
                </a:moveTo>
                <a:cubicBezTo>
                  <a:pt x="44576" y="69225"/>
                  <a:pt x="45122" y="67870"/>
                  <a:pt x="44335" y="67061"/>
                </a:cubicBezTo>
                <a:cubicBezTo>
                  <a:pt x="43549" y="66275"/>
                  <a:pt x="42194" y="66843"/>
                  <a:pt x="42194" y="67957"/>
                </a:cubicBezTo>
                <a:cubicBezTo>
                  <a:pt x="42194" y="68656"/>
                  <a:pt x="42740" y="69225"/>
                  <a:pt x="43439" y="69225"/>
                </a:cubicBezTo>
                <a:close/>
                <a:moveTo>
                  <a:pt x="38610" y="69072"/>
                </a:moveTo>
                <a:cubicBezTo>
                  <a:pt x="39616" y="69072"/>
                  <a:pt x="40096" y="67870"/>
                  <a:pt x="39397" y="67171"/>
                </a:cubicBezTo>
                <a:cubicBezTo>
                  <a:pt x="38698" y="66471"/>
                  <a:pt x="37496" y="66974"/>
                  <a:pt x="37496" y="67957"/>
                </a:cubicBezTo>
                <a:cubicBezTo>
                  <a:pt x="37518" y="68569"/>
                  <a:pt x="37999" y="69072"/>
                  <a:pt x="38610" y="69072"/>
                </a:cubicBezTo>
                <a:close/>
                <a:moveTo>
                  <a:pt x="33781" y="68919"/>
                </a:moveTo>
                <a:cubicBezTo>
                  <a:pt x="34655" y="68919"/>
                  <a:pt x="35071" y="67892"/>
                  <a:pt x="34481" y="67280"/>
                </a:cubicBezTo>
                <a:cubicBezTo>
                  <a:pt x="33869" y="66668"/>
                  <a:pt x="32820" y="67105"/>
                  <a:pt x="32820" y="67957"/>
                </a:cubicBezTo>
                <a:cubicBezTo>
                  <a:pt x="32820" y="68503"/>
                  <a:pt x="33257" y="68919"/>
                  <a:pt x="33781" y="68919"/>
                </a:cubicBezTo>
                <a:close/>
                <a:moveTo>
                  <a:pt x="28974" y="68787"/>
                </a:moveTo>
                <a:cubicBezTo>
                  <a:pt x="29695" y="68787"/>
                  <a:pt x="30067" y="67913"/>
                  <a:pt x="29542" y="67389"/>
                </a:cubicBezTo>
                <a:cubicBezTo>
                  <a:pt x="29040" y="66865"/>
                  <a:pt x="28144" y="67236"/>
                  <a:pt x="28144" y="67979"/>
                </a:cubicBezTo>
                <a:cubicBezTo>
                  <a:pt x="28144" y="68416"/>
                  <a:pt x="28515" y="68787"/>
                  <a:pt x="28974" y="68787"/>
                </a:cubicBezTo>
                <a:close/>
                <a:moveTo>
                  <a:pt x="24145" y="68635"/>
                </a:moveTo>
                <a:cubicBezTo>
                  <a:pt x="24757" y="68635"/>
                  <a:pt x="25063" y="67913"/>
                  <a:pt x="24626" y="67476"/>
                </a:cubicBezTo>
                <a:cubicBezTo>
                  <a:pt x="24189" y="67039"/>
                  <a:pt x="23446" y="67345"/>
                  <a:pt x="23446" y="67957"/>
                </a:cubicBezTo>
                <a:cubicBezTo>
                  <a:pt x="23446" y="68350"/>
                  <a:pt x="23752" y="68635"/>
                  <a:pt x="24145" y="68635"/>
                </a:cubicBezTo>
                <a:close/>
                <a:moveTo>
                  <a:pt x="19316" y="68503"/>
                </a:moveTo>
                <a:cubicBezTo>
                  <a:pt x="19797" y="68503"/>
                  <a:pt x="20037" y="67913"/>
                  <a:pt x="19709" y="67586"/>
                </a:cubicBezTo>
                <a:cubicBezTo>
                  <a:pt x="19360" y="67236"/>
                  <a:pt x="18770" y="67476"/>
                  <a:pt x="18770" y="67957"/>
                </a:cubicBezTo>
                <a:cubicBezTo>
                  <a:pt x="18770" y="68263"/>
                  <a:pt x="19010" y="68503"/>
                  <a:pt x="19316" y="68503"/>
                </a:cubicBezTo>
                <a:close/>
                <a:moveTo>
                  <a:pt x="14487" y="68372"/>
                </a:moveTo>
                <a:cubicBezTo>
                  <a:pt x="14859" y="68372"/>
                  <a:pt x="15033" y="67935"/>
                  <a:pt x="14771" y="67673"/>
                </a:cubicBezTo>
                <a:cubicBezTo>
                  <a:pt x="14531" y="67433"/>
                  <a:pt x="14094" y="67608"/>
                  <a:pt x="14094" y="67957"/>
                </a:cubicBezTo>
                <a:cubicBezTo>
                  <a:pt x="14094" y="68176"/>
                  <a:pt x="14269" y="68372"/>
                  <a:pt x="14509" y="68372"/>
                </a:cubicBezTo>
                <a:close/>
                <a:moveTo>
                  <a:pt x="9658" y="68219"/>
                </a:moveTo>
                <a:cubicBezTo>
                  <a:pt x="9898" y="68219"/>
                  <a:pt x="10030" y="67935"/>
                  <a:pt x="9855" y="67760"/>
                </a:cubicBezTo>
                <a:cubicBezTo>
                  <a:pt x="9680" y="67586"/>
                  <a:pt x="9396" y="67717"/>
                  <a:pt x="9396" y="67957"/>
                </a:cubicBezTo>
                <a:cubicBezTo>
                  <a:pt x="9396" y="68110"/>
                  <a:pt x="9505" y="68219"/>
                  <a:pt x="9658" y="68219"/>
                </a:cubicBezTo>
                <a:close/>
                <a:moveTo>
                  <a:pt x="4829" y="68088"/>
                </a:moveTo>
                <a:cubicBezTo>
                  <a:pt x="4895" y="68088"/>
                  <a:pt x="4960" y="68023"/>
                  <a:pt x="4960" y="67957"/>
                </a:cubicBezTo>
                <a:cubicBezTo>
                  <a:pt x="4960" y="67804"/>
                  <a:pt x="4720" y="67804"/>
                  <a:pt x="4720" y="67957"/>
                </a:cubicBezTo>
                <a:cubicBezTo>
                  <a:pt x="4720" y="68023"/>
                  <a:pt x="4763" y="68088"/>
                  <a:pt x="4829" y="68088"/>
                </a:cubicBezTo>
                <a:close/>
                <a:moveTo>
                  <a:pt x="22" y="67979"/>
                </a:moveTo>
                <a:cubicBezTo>
                  <a:pt x="22" y="67979"/>
                  <a:pt x="22" y="67957"/>
                  <a:pt x="22" y="67957"/>
                </a:cubicBezTo>
                <a:cubicBezTo>
                  <a:pt x="22" y="67957"/>
                  <a:pt x="22" y="67957"/>
                  <a:pt x="22" y="67957"/>
                </a:cubicBezTo>
                <a:lnTo>
                  <a:pt x="0" y="67957"/>
                </a:lnTo>
                <a:cubicBezTo>
                  <a:pt x="0" y="67979"/>
                  <a:pt x="0" y="67979"/>
                  <a:pt x="22" y="67979"/>
                </a:cubicBezTo>
                <a:close/>
                <a:moveTo>
                  <a:pt x="154442" y="63150"/>
                </a:moveTo>
                <a:cubicBezTo>
                  <a:pt x="154442" y="63150"/>
                  <a:pt x="154442" y="63128"/>
                  <a:pt x="154442" y="63128"/>
                </a:cubicBezTo>
                <a:close/>
                <a:moveTo>
                  <a:pt x="149613" y="63259"/>
                </a:moveTo>
                <a:cubicBezTo>
                  <a:pt x="149809" y="63259"/>
                  <a:pt x="149482" y="62931"/>
                  <a:pt x="149482" y="63128"/>
                </a:cubicBezTo>
                <a:cubicBezTo>
                  <a:pt x="149482" y="63216"/>
                  <a:pt x="149525" y="63259"/>
                  <a:pt x="149613" y="63259"/>
                </a:cubicBezTo>
                <a:close/>
                <a:moveTo>
                  <a:pt x="144784" y="63412"/>
                </a:moveTo>
                <a:cubicBezTo>
                  <a:pt x="145024" y="63412"/>
                  <a:pt x="145155" y="63106"/>
                  <a:pt x="144980" y="62931"/>
                </a:cubicBezTo>
                <a:cubicBezTo>
                  <a:pt x="144805" y="62757"/>
                  <a:pt x="144500" y="62888"/>
                  <a:pt x="144500" y="63128"/>
                </a:cubicBezTo>
                <a:cubicBezTo>
                  <a:pt x="144500" y="63281"/>
                  <a:pt x="144631" y="63412"/>
                  <a:pt x="144784" y="63412"/>
                </a:cubicBezTo>
                <a:close/>
                <a:moveTo>
                  <a:pt x="139955" y="63543"/>
                </a:moveTo>
                <a:cubicBezTo>
                  <a:pt x="140326" y="63543"/>
                  <a:pt x="140501" y="63106"/>
                  <a:pt x="140239" y="62844"/>
                </a:cubicBezTo>
                <a:cubicBezTo>
                  <a:pt x="139976" y="62582"/>
                  <a:pt x="139539" y="62757"/>
                  <a:pt x="139539" y="63128"/>
                </a:cubicBezTo>
                <a:cubicBezTo>
                  <a:pt x="139539" y="63368"/>
                  <a:pt x="139736" y="63543"/>
                  <a:pt x="139955" y="63543"/>
                </a:cubicBezTo>
                <a:close/>
                <a:moveTo>
                  <a:pt x="135126" y="63674"/>
                </a:moveTo>
                <a:cubicBezTo>
                  <a:pt x="135628" y="63674"/>
                  <a:pt x="135868" y="63106"/>
                  <a:pt x="135519" y="62757"/>
                </a:cubicBezTo>
                <a:cubicBezTo>
                  <a:pt x="135169" y="62407"/>
                  <a:pt x="134579" y="62647"/>
                  <a:pt x="134579" y="63128"/>
                </a:cubicBezTo>
                <a:cubicBezTo>
                  <a:pt x="134579" y="63434"/>
                  <a:pt x="134820" y="63674"/>
                  <a:pt x="135126" y="63674"/>
                </a:cubicBezTo>
                <a:close/>
                <a:moveTo>
                  <a:pt x="130297" y="63827"/>
                </a:moveTo>
                <a:cubicBezTo>
                  <a:pt x="130930" y="63827"/>
                  <a:pt x="131236" y="63084"/>
                  <a:pt x="130799" y="62647"/>
                </a:cubicBezTo>
                <a:cubicBezTo>
                  <a:pt x="130362" y="62210"/>
                  <a:pt x="129597" y="62516"/>
                  <a:pt x="129597" y="63128"/>
                </a:cubicBezTo>
                <a:cubicBezTo>
                  <a:pt x="129619" y="63521"/>
                  <a:pt x="129925" y="63827"/>
                  <a:pt x="130297" y="63827"/>
                </a:cubicBezTo>
                <a:close/>
                <a:moveTo>
                  <a:pt x="125467" y="63958"/>
                </a:moveTo>
                <a:cubicBezTo>
                  <a:pt x="126210" y="63958"/>
                  <a:pt x="126582" y="63084"/>
                  <a:pt x="126057" y="62560"/>
                </a:cubicBezTo>
                <a:cubicBezTo>
                  <a:pt x="125533" y="62057"/>
                  <a:pt x="124659" y="62407"/>
                  <a:pt x="124659" y="63150"/>
                </a:cubicBezTo>
                <a:cubicBezTo>
                  <a:pt x="124659" y="63609"/>
                  <a:pt x="125030" y="63958"/>
                  <a:pt x="125467" y="63958"/>
                </a:cubicBezTo>
                <a:close/>
                <a:moveTo>
                  <a:pt x="120660" y="64111"/>
                </a:moveTo>
                <a:cubicBezTo>
                  <a:pt x="121512" y="64111"/>
                  <a:pt x="121950" y="63063"/>
                  <a:pt x="121338" y="62451"/>
                </a:cubicBezTo>
                <a:cubicBezTo>
                  <a:pt x="120726" y="61839"/>
                  <a:pt x="119677" y="62276"/>
                  <a:pt x="119677" y="63128"/>
                </a:cubicBezTo>
                <a:cubicBezTo>
                  <a:pt x="119677" y="63674"/>
                  <a:pt x="120114" y="64111"/>
                  <a:pt x="120660" y="64111"/>
                </a:cubicBezTo>
                <a:close/>
                <a:moveTo>
                  <a:pt x="115831" y="64243"/>
                </a:moveTo>
                <a:cubicBezTo>
                  <a:pt x="116815" y="64243"/>
                  <a:pt x="117317" y="63041"/>
                  <a:pt x="116618" y="62341"/>
                </a:cubicBezTo>
                <a:cubicBezTo>
                  <a:pt x="115919" y="61642"/>
                  <a:pt x="114717" y="62145"/>
                  <a:pt x="114717" y="63128"/>
                </a:cubicBezTo>
                <a:cubicBezTo>
                  <a:pt x="114717" y="63740"/>
                  <a:pt x="115219" y="64243"/>
                  <a:pt x="115831" y="64243"/>
                </a:cubicBezTo>
                <a:close/>
                <a:moveTo>
                  <a:pt x="111002" y="64395"/>
                </a:moveTo>
                <a:cubicBezTo>
                  <a:pt x="112117" y="64395"/>
                  <a:pt x="112685" y="63041"/>
                  <a:pt x="111898" y="62232"/>
                </a:cubicBezTo>
                <a:cubicBezTo>
                  <a:pt x="111090" y="61446"/>
                  <a:pt x="109735" y="62014"/>
                  <a:pt x="109735" y="63128"/>
                </a:cubicBezTo>
                <a:cubicBezTo>
                  <a:pt x="109735" y="63827"/>
                  <a:pt x="110303" y="64395"/>
                  <a:pt x="111002" y="64395"/>
                </a:cubicBezTo>
                <a:close/>
                <a:moveTo>
                  <a:pt x="106173" y="64527"/>
                </a:moveTo>
                <a:cubicBezTo>
                  <a:pt x="107419" y="64527"/>
                  <a:pt x="108031" y="63019"/>
                  <a:pt x="107156" y="62145"/>
                </a:cubicBezTo>
                <a:cubicBezTo>
                  <a:pt x="106282" y="61271"/>
                  <a:pt x="104775" y="61904"/>
                  <a:pt x="104775" y="63128"/>
                </a:cubicBezTo>
                <a:cubicBezTo>
                  <a:pt x="104797" y="63893"/>
                  <a:pt x="105408" y="64527"/>
                  <a:pt x="106173" y="64527"/>
                </a:cubicBezTo>
                <a:close/>
                <a:moveTo>
                  <a:pt x="101344" y="64680"/>
                </a:moveTo>
                <a:cubicBezTo>
                  <a:pt x="102721" y="64680"/>
                  <a:pt x="103398" y="63019"/>
                  <a:pt x="102437" y="62057"/>
                </a:cubicBezTo>
                <a:cubicBezTo>
                  <a:pt x="101475" y="61074"/>
                  <a:pt x="99815" y="61773"/>
                  <a:pt x="99815" y="63128"/>
                </a:cubicBezTo>
                <a:cubicBezTo>
                  <a:pt x="99815" y="63980"/>
                  <a:pt x="100492" y="64680"/>
                  <a:pt x="101344" y="64680"/>
                </a:cubicBezTo>
                <a:close/>
                <a:moveTo>
                  <a:pt x="96515" y="64811"/>
                </a:moveTo>
                <a:cubicBezTo>
                  <a:pt x="98023" y="64811"/>
                  <a:pt x="98766" y="62997"/>
                  <a:pt x="97695" y="61948"/>
                </a:cubicBezTo>
                <a:cubicBezTo>
                  <a:pt x="96646" y="60899"/>
                  <a:pt x="94854" y="61642"/>
                  <a:pt x="94854" y="63128"/>
                </a:cubicBezTo>
                <a:cubicBezTo>
                  <a:pt x="94854" y="64068"/>
                  <a:pt x="95597" y="64811"/>
                  <a:pt x="96515" y="64811"/>
                </a:cubicBezTo>
                <a:close/>
                <a:moveTo>
                  <a:pt x="91708" y="64942"/>
                </a:moveTo>
                <a:cubicBezTo>
                  <a:pt x="93303" y="64942"/>
                  <a:pt x="94112" y="62997"/>
                  <a:pt x="92975" y="61861"/>
                </a:cubicBezTo>
                <a:cubicBezTo>
                  <a:pt x="91839" y="60725"/>
                  <a:pt x="89894" y="61533"/>
                  <a:pt x="89894" y="63128"/>
                </a:cubicBezTo>
                <a:cubicBezTo>
                  <a:pt x="89894" y="64133"/>
                  <a:pt x="90703" y="64942"/>
                  <a:pt x="91708" y="64942"/>
                </a:cubicBezTo>
                <a:close/>
                <a:moveTo>
                  <a:pt x="86879" y="65073"/>
                </a:moveTo>
                <a:cubicBezTo>
                  <a:pt x="88605" y="65073"/>
                  <a:pt x="89457" y="62975"/>
                  <a:pt x="88234" y="61773"/>
                </a:cubicBezTo>
                <a:cubicBezTo>
                  <a:pt x="87010" y="60550"/>
                  <a:pt x="84934" y="61402"/>
                  <a:pt x="84934" y="63128"/>
                </a:cubicBezTo>
                <a:cubicBezTo>
                  <a:pt x="84934" y="64199"/>
                  <a:pt x="85808" y="65073"/>
                  <a:pt x="86879" y="65073"/>
                </a:cubicBezTo>
                <a:close/>
                <a:moveTo>
                  <a:pt x="82050" y="65182"/>
                </a:moveTo>
                <a:cubicBezTo>
                  <a:pt x="83864" y="65182"/>
                  <a:pt x="84781" y="62975"/>
                  <a:pt x="83492" y="61686"/>
                </a:cubicBezTo>
                <a:cubicBezTo>
                  <a:pt x="82203" y="60397"/>
                  <a:pt x="79996" y="61314"/>
                  <a:pt x="79996" y="63128"/>
                </a:cubicBezTo>
                <a:cubicBezTo>
                  <a:pt x="79996" y="64264"/>
                  <a:pt x="80914" y="65182"/>
                  <a:pt x="82050" y="65182"/>
                </a:cubicBezTo>
                <a:close/>
                <a:moveTo>
                  <a:pt x="77221" y="65226"/>
                </a:moveTo>
                <a:cubicBezTo>
                  <a:pt x="79078" y="65226"/>
                  <a:pt x="80018" y="62975"/>
                  <a:pt x="78707" y="61664"/>
                </a:cubicBezTo>
                <a:cubicBezTo>
                  <a:pt x="77374" y="60353"/>
                  <a:pt x="75123" y="61271"/>
                  <a:pt x="75123" y="63128"/>
                </a:cubicBezTo>
                <a:cubicBezTo>
                  <a:pt x="75145" y="64286"/>
                  <a:pt x="76063" y="65226"/>
                  <a:pt x="77221" y="65226"/>
                </a:cubicBezTo>
                <a:close/>
                <a:moveTo>
                  <a:pt x="72392" y="65182"/>
                </a:moveTo>
                <a:cubicBezTo>
                  <a:pt x="74205" y="65182"/>
                  <a:pt x="75123" y="62975"/>
                  <a:pt x="73834" y="61708"/>
                </a:cubicBezTo>
                <a:cubicBezTo>
                  <a:pt x="72545" y="60419"/>
                  <a:pt x="70360" y="61336"/>
                  <a:pt x="70360" y="63150"/>
                </a:cubicBezTo>
                <a:cubicBezTo>
                  <a:pt x="70360" y="64264"/>
                  <a:pt x="71277" y="65182"/>
                  <a:pt x="72392" y="65182"/>
                </a:cubicBezTo>
                <a:close/>
                <a:moveTo>
                  <a:pt x="67563" y="65073"/>
                </a:moveTo>
                <a:cubicBezTo>
                  <a:pt x="69289" y="65073"/>
                  <a:pt x="70141" y="62997"/>
                  <a:pt x="68939" y="61773"/>
                </a:cubicBezTo>
                <a:cubicBezTo>
                  <a:pt x="67716" y="60550"/>
                  <a:pt x="65640" y="61424"/>
                  <a:pt x="65640" y="63150"/>
                </a:cubicBezTo>
                <a:cubicBezTo>
                  <a:pt x="65640" y="64199"/>
                  <a:pt x="66514" y="65073"/>
                  <a:pt x="67563" y="65073"/>
                </a:cubicBezTo>
                <a:close/>
                <a:moveTo>
                  <a:pt x="62734" y="64942"/>
                </a:moveTo>
                <a:cubicBezTo>
                  <a:pt x="64351" y="64942"/>
                  <a:pt x="65137" y="62997"/>
                  <a:pt x="64023" y="61861"/>
                </a:cubicBezTo>
                <a:cubicBezTo>
                  <a:pt x="62887" y="60746"/>
                  <a:pt x="60942" y="61533"/>
                  <a:pt x="60942" y="63150"/>
                </a:cubicBezTo>
                <a:cubicBezTo>
                  <a:pt x="60942" y="64133"/>
                  <a:pt x="61750" y="64942"/>
                  <a:pt x="62734" y="64942"/>
                </a:cubicBezTo>
                <a:close/>
                <a:moveTo>
                  <a:pt x="57927" y="64811"/>
                </a:moveTo>
                <a:cubicBezTo>
                  <a:pt x="59391" y="64811"/>
                  <a:pt x="60133" y="63019"/>
                  <a:pt x="59107" y="61970"/>
                </a:cubicBezTo>
                <a:cubicBezTo>
                  <a:pt x="58058" y="60921"/>
                  <a:pt x="56266" y="61664"/>
                  <a:pt x="56266" y="63150"/>
                </a:cubicBezTo>
                <a:cubicBezTo>
                  <a:pt x="56266" y="64046"/>
                  <a:pt x="57009" y="64789"/>
                  <a:pt x="57927" y="64811"/>
                </a:cubicBezTo>
                <a:close/>
                <a:moveTo>
                  <a:pt x="53098" y="64658"/>
                </a:moveTo>
                <a:cubicBezTo>
                  <a:pt x="54452" y="64658"/>
                  <a:pt x="55130" y="63019"/>
                  <a:pt x="54168" y="62057"/>
                </a:cubicBezTo>
                <a:cubicBezTo>
                  <a:pt x="53207" y="61096"/>
                  <a:pt x="51568" y="61773"/>
                  <a:pt x="51568" y="63150"/>
                </a:cubicBezTo>
                <a:cubicBezTo>
                  <a:pt x="51568" y="63980"/>
                  <a:pt x="52245" y="64658"/>
                  <a:pt x="53098" y="64658"/>
                </a:cubicBezTo>
                <a:close/>
                <a:moveTo>
                  <a:pt x="48268" y="64527"/>
                </a:moveTo>
                <a:cubicBezTo>
                  <a:pt x="49492" y="64527"/>
                  <a:pt x="50104" y="63041"/>
                  <a:pt x="49252" y="62167"/>
                </a:cubicBezTo>
                <a:cubicBezTo>
                  <a:pt x="48378" y="61293"/>
                  <a:pt x="46892" y="61904"/>
                  <a:pt x="46892" y="63150"/>
                </a:cubicBezTo>
                <a:cubicBezTo>
                  <a:pt x="46892" y="63915"/>
                  <a:pt x="47504" y="64527"/>
                  <a:pt x="48268" y="64527"/>
                </a:cubicBezTo>
                <a:close/>
                <a:moveTo>
                  <a:pt x="43439" y="64374"/>
                </a:moveTo>
                <a:cubicBezTo>
                  <a:pt x="44554" y="64374"/>
                  <a:pt x="45122" y="63041"/>
                  <a:pt x="44335" y="62254"/>
                </a:cubicBezTo>
                <a:cubicBezTo>
                  <a:pt x="43549" y="61467"/>
                  <a:pt x="42194" y="62036"/>
                  <a:pt x="42194" y="63150"/>
                </a:cubicBezTo>
                <a:cubicBezTo>
                  <a:pt x="42194" y="63827"/>
                  <a:pt x="42762" y="64374"/>
                  <a:pt x="43439" y="64374"/>
                </a:cubicBezTo>
                <a:close/>
                <a:moveTo>
                  <a:pt x="38610" y="64243"/>
                </a:moveTo>
                <a:cubicBezTo>
                  <a:pt x="39594" y="64243"/>
                  <a:pt x="40074" y="63063"/>
                  <a:pt x="39397" y="62363"/>
                </a:cubicBezTo>
                <a:cubicBezTo>
                  <a:pt x="38698" y="61686"/>
                  <a:pt x="37518" y="62167"/>
                  <a:pt x="37518" y="63150"/>
                </a:cubicBezTo>
                <a:cubicBezTo>
                  <a:pt x="37518" y="63740"/>
                  <a:pt x="38020" y="64243"/>
                  <a:pt x="38610" y="64243"/>
                </a:cubicBezTo>
                <a:close/>
                <a:moveTo>
                  <a:pt x="33781" y="64111"/>
                </a:moveTo>
                <a:cubicBezTo>
                  <a:pt x="34655" y="64111"/>
                  <a:pt x="35071" y="63063"/>
                  <a:pt x="34481" y="62451"/>
                </a:cubicBezTo>
                <a:cubicBezTo>
                  <a:pt x="33869" y="61861"/>
                  <a:pt x="32820" y="62276"/>
                  <a:pt x="32820" y="63150"/>
                </a:cubicBezTo>
                <a:cubicBezTo>
                  <a:pt x="32820" y="63674"/>
                  <a:pt x="33257" y="64111"/>
                  <a:pt x="33781" y="64111"/>
                </a:cubicBezTo>
                <a:close/>
                <a:moveTo>
                  <a:pt x="28974" y="63980"/>
                </a:moveTo>
                <a:cubicBezTo>
                  <a:pt x="29695" y="63980"/>
                  <a:pt x="30067" y="63084"/>
                  <a:pt x="29542" y="62560"/>
                </a:cubicBezTo>
                <a:cubicBezTo>
                  <a:pt x="29040" y="62057"/>
                  <a:pt x="28144" y="62429"/>
                  <a:pt x="28144" y="63150"/>
                </a:cubicBezTo>
                <a:cubicBezTo>
                  <a:pt x="28144" y="63609"/>
                  <a:pt x="28515" y="63980"/>
                  <a:pt x="28974" y="63980"/>
                </a:cubicBezTo>
                <a:close/>
                <a:moveTo>
                  <a:pt x="24145" y="63805"/>
                </a:moveTo>
                <a:cubicBezTo>
                  <a:pt x="24757" y="63805"/>
                  <a:pt x="25063" y="63063"/>
                  <a:pt x="24626" y="62647"/>
                </a:cubicBezTo>
                <a:cubicBezTo>
                  <a:pt x="24189" y="62210"/>
                  <a:pt x="23468" y="62516"/>
                  <a:pt x="23468" y="63128"/>
                </a:cubicBezTo>
                <a:cubicBezTo>
                  <a:pt x="23468" y="63500"/>
                  <a:pt x="23752" y="63805"/>
                  <a:pt x="24145" y="63805"/>
                </a:cubicBezTo>
                <a:close/>
                <a:moveTo>
                  <a:pt x="19316" y="63653"/>
                </a:moveTo>
                <a:cubicBezTo>
                  <a:pt x="19797" y="63653"/>
                  <a:pt x="20037" y="63063"/>
                  <a:pt x="19709" y="62735"/>
                </a:cubicBezTo>
                <a:cubicBezTo>
                  <a:pt x="19360" y="62385"/>
                  <a:pt x="18770" y="62626"/>
                  <a:pt x="18770" y="63106"/>
                </a:cubicBezTo>
                <a:cubicBezTo>
                  <a:pt x="18770" y="63412"/>
                  <a:pt x="19010" y="63653"/>
                  <a:pt x="19316" y="63653"/>
                </a:cubicBezTo>
                <a:close/>
                <a:moveTo>
                  <a:pt x="14487" y="63543"/>
                </a:moveTo>
                <a:cubicBezTo>
                  <a:pt x="14859" y="63543"/>
                  <a:pt x="15033" y="63106"/>
                  <a:pt x="14771" y="62844"/>
                </a:cubicBezTo>
                <a:cubicBezTo>
                  <a:pt x="14531" y="62604"/>
                  <a:pt x="14094" y="62778"/>
                  <a:pt x="14094" y="63128"/>
                </a:cubicBezTo>
                <a:cubicBezTo>
                  <a:pt x="14094" y="63347"/>
                  <a:pt x="14269" y="63521"/>
                  <a:pt x="14487" y="63543"/>
                </a:cubicBezTo>
                <a:close/>
                <a:moveTo>
                  <a:pt x="9658" y="63390"/>
                </a:moveTo>
                <a:cubicBezTo>
                  <a:pt x="10008" y="63390"/>
                  <a:pt x="10008" y="62888"/>
                  <a:pt x="9658" y="62888"/>
                </a:cubicBezTo>
                <a:cubicBezTo>
                  <a:pt x="9330" y="62888"/>
                  <a:pt x="9330" y="63390"/>
                  <a:pt x="9658" y="63390"/>
                </a:cubicBezTo>
                <a:close/>
                <a:moveTo>
                  <a:pt x="4829" y="63259"/>
                </a:moveTo>
                <a:cubicBezTo>
                  <a:pt x="5026" y="63259"/>
                  <a:pt x="4720" y="62953"/>
                  <a:pt x="4720" y="63150"/>
                </a:cubicBezTo>
                <a:cubicBezTo>
                  <a:pt x="4720" y="63216"/>
                  <a:pt x="4763" y="63259"/>
                  <a:pt x="4829" y="63259"/>
                </a:cubicBezTo>
                <a:close/>
                <a:moveTo>
                  <a:pt x="22" y="63150"/>
                </a:moveTo>
                <a:lnTo>
                  <a:pt x="22" y="63128"/>
                </a:lnTo>
                <a:cubicBezTo>
                  <a:pt x="0" y="63128"/>
                  <a:pt x="0" y="63150"/>
                  <a:pt x="22" y="63150"/>
                </a:cubicBezTo>
                <a:close/>
                <a:moveTo>
                  <a:pt x="154442" y="58321"/>
                </a:moveTo>
                <a:cubicBezTo>
                  <a:pt x="154442" y="58321"/>
                  <a:pt x="154442" y="58321"/>
                  <a:pt x="154442" y="58321"/>
                </a:cubicBezTo>
                <a:cubicBezTo>
                  <a:pt x="154442" y="58299"/>
                  <a:pt x="154442" y="58299"/>
                  <a:pt x="154442" y="58299"/>
                </a:cubicBezTo>
                <a:cubicBezTo>
                  <a:pt x="154442" y="58299"/>
                  <a:pt x="154442" y="58321"/>
                  <a:pt x="154442" y="58321"/>
                </a:cubicBezTo>
                <a:close/>
                <a:moveTo>
                  <a:pt x="149613" y="58430"/>
                </a:moveTo>
                <a:cubicBezTo>
                  <a:pt x="149678" y="58430"/>
                  <a:pt x="149722" y="58386"/>
                  <a:pt x="149722" y="58321"/>
                </a:cubicBezTo>
                <a:cubicBezTo>
                  <a:pt x="149722" y="58146"/>
                  <a:pt x="149482" y="58146"/>
                  <a:pt x="149482" y="58321"/>
                </a:cubicBezTo>
                <a:cubicBezTo>
                  <a:pt x="149482" y="58386"/>
                  <a:pt x="149547" y="58430"/>
                  <a:pt x="149613" y="58430"/>
                </a:cubicBezTo>
                <a:close/>
                <a:moveTo>
                  <a:pt x="144784" y="58561"/>
                </a:moveTo>
                <a:cubicBezTo>
                  <a:pt x="145002" y="58561"/>
                  <a:pt x="145111" y="58299"/>
                  <a:pt x="144958" y="58146"/>
                </a:cubicBezTo>
                <a:cubicBezTo>
                  <a:pt x="144805" y="57971"/>
                  <a:pt x="144521" y="58081"/>
                  <a:pt x="144521" y="58321"/>
                </a:cubicBezTo>
                <a:cubicBezTo>
                  <a:pt x="144521" y="58452"/>
                  <a:pt x="144631" y="58561"/>
                  <a:pt x="144784" y="58561"/>
                </a:cubicBezTo>
                <a:close/>
                <a:moveTo>
                  <a:pt x="139955" y="58714"/>
                </a:moveTo>
                <a:cubicBezTo>
                  <a:pt x="140304" y="58714"/>
                  <a:pt x="140501" y="58277"/>
                  <a:pt x="140239" y="58037"/>
                </a:cubicBezTo>
                <a:cubicBezTo>
                  <a:pt x="139976" y="57775"/>
                  <a:pt x="139561" y="57949"/>
                  <a:pt x="139561" y="58321"/>
                </a:cubicBezTo>
                <a:cubicBezTo>
                  <a:pt x="139561" y="58539"/>
                  <a:pt x="139736" y="58714"/>
                  <a:pt x="139955" y="58714"/>
                </a:cubicBezTo>
                <a:close/>
                <a:moveTo>
                  <a:pt x="135126" y="58845"/>
                </a:moveTo>
                <a:cubicBezTo>
                  <a:pt x="135628" y="58845"/>
                  <a:pt x="135868" y="58255"/>
                  <a:pt x="135519" y="57928"/>
                </a:cubicBezTo>
                <a:cubicBezTo>
                  <a:pt x="135169" y="57578"/>
                  <a:pt x="134579" y="57818"/>
                  <a:pt x="134579" y="58299"/>
                </a:cubicBezTo>
                <a:cubicBezTo>
                  <a:pt x="134579" y="58605"/>
                  <a:pt x="134820" y="58867"/>
                  <a:pt x="135126" y="58845"/>
                </a:cubicBezTo>
                <a:close/>
                <a:moveTo>
                  <a:pt x="130297" y="58976"/>
                </a:moveTo>
                <a:cubicBezTo>
                  <a:pt x="130908" y="58976"/>
                  <a:pt x="131192" y="58255"/>
                  <a:pt x="130777" y="57840"/>
                </a:cubicBezTo>
                <a:cubicBezTo>
                  <a:pt x="130362" y="57425"/>
                  <a:pt x="129641" y="57709"/>
                  <a:pt x="129641" y="58321"/>
                </a:cubicBezTo>
                <a:cubicBezTo>
                  <a:pt x="129641" y="58692"/>
                  <a:pt x="129925" y="58976"/>
                  <a:pt x="130297" y="58976"/>
                </a:cubicBezTo>
                <a:close/>
                <a:moveTo>
                  <a:pt x="125489" y="59129"/>
                </a:moveTo>
                <a:cubicBezTo>
                  <a:pt x="126210" y="59129"/>
                  <a:pt x="126582" y="58255"/>
                  <a:pt x="126057" y="57731"/>
                </a:cubicBezTo>
                <a:cubicBezTo>
                  <a:pt x="125533" y="57207"/>
                  <a:pt x="124659" y="57578"/>
                  <a:pt x="124659" y="58321"/>
                </a:cubicBezTo>
                <a:cubicBezTo>
                  <a:pt x="124659" y="58758"/>
                  <a:pt x="125030" y="59129"/>
                  <a:pt x="125489" y="59129"/>
                </a:cubicBezTo>
                <a:close/>
                <a:moveTo>
                  <a:pt x="120660" y="59261"/>
                </a:moveTo>
                <a:cubicBezTo>
                  <a:pt x="121491" y="59261"/>
                  <a:pt x="121928" y="58234"/>
                  <a:pt x="121338" y="57644"/>
                </a:cubicBezTo>
                <a:cubicBezTo>
                  <a:pt x="120726" y="57054"/>
                  <a:pt x="119699" y="57469"/>
                  <a:pt x="119699" y="58321"/>
                </a:cubicBezTo>
                <a:cubicBezTo>
                  <a:pt x="119699" y="58845"/>
                  <a:pt x="120136" y="59261"/>
                  <a:pt x="120660" y="59261"/>
                </a:cubicBezTo>
                <a:close/>
                <a:moveTo>
                  <a:pt x="115831" y="59392"/>
                </a:moveTo>
                <a:cubicBezTo>
                  <a:pt x="116793" y="59392"/>
                  <a:pt x="117295" y="58234"/>
                  <a:pt x="116596" y="57534"/>
                </a:cubicBezTo>
                <a:cubicBezTo>
                  <a:pt x="115919" y="56857"/>
                  <a:pt x="114739" y="57338"/>
                  <a:pt x="114739" y="58299"/>
                </a:cubicBezTo>
                <a:cubicBezTo>
                  <a:pt x="114739" y="58911"/>
                  <a:pt x="115219" y="59392"/>
                  <a:pt x="115831" y="59392"/>
                </a:cubicBezTo>
                <a:close/>
                <a:moveTo>
                  <a:pt x="111002" y="59545"/>
                </a:moveTo>
                <a:cubicBezTo>
                  <a:pt x="112095" y="59545"/>
                  <a:pt x="112641" y="58212"/>
                  <a:pt x="111876" y="57447"/>
                </a:cubicBezTo>
                <a:cubicBezTo>
                  <a:pt x="111090" y="56660"/>
                  <a:pt x="109779" y="57228"/>
                  <a:pt x="109779" y="58321"/>
                </a:cubicBezTo>
                <a:cubicBezTo>
                  <a:pt x="109779" y="58998"/>
                  <a:pt x="110325" y="59545"/>
                  <a:pt x="111002" y="59545"/>
                </a:cubicBezTo>
                <a:close/>
                <a:moveTo>
                  <a:pt x="106173" y="59676"/>
                </a:moveTo>
                <a:cubicBezTo>
                  <a:pt x="107375" y="59676"/>
                  <a:pt x="107987" y="58212"/>
                  <a:pt x="107135" y="57359"/>
                </a:cubicBezTo>
                <a:cubicBezTo>
                  <a:pt x="106282" y="56507"/>
                  <a:pt x="104818" y="57119"/>
                  <a:pt x="104818" y="58321"/>
                </a:cubicBezTo>
                <a:cubicBezTo>
                  <a:pt x="104840" y="59064"/>
                  <a:pt x="105430" y="59654"/>
                  <a:pt x="106173" y="59676"/>
                </a:cubicBezTo>
                <a:close/>
                <a:moveTo>
                  <a:pt x="101344" y="59807"/>
                </a:moveTo>
                <a:cubicBezTo>
                  <a:pt x="102677" y="59807"/>
                  <a:pt x="103333" y="58212"/>
                  <a:pt x="102393" y="57272"/>
                </a:cubicBezTo>
                <a:cubicBezTo>
                  <a:pt x="101453" y="56332"/>
                  <a:pt x="99858" y="56988"/>
                  <a:pt x="99858" y="58321"/>
                </a:cubicBezTo>
                <a:cubicBezTo>
                  <a:pt x="99858" y="59129"/>
                  <a:pt x="100536" y="59807"/>
                  <a:pt x="101344" y="59807"/>
                </a:cubicBezTo>
                <a:close/>
                <a:moveTo>
                  <a:pt x="96537" y="59938"/>
                </a:moveTo>
                <a:cubicBezTo>
                  <a:pt x="97979" y="59938"/>
                  <a:pt x="98700" y="58190"/>
                  <a:pt x="97673" y="57163"/>
                </a:cubicBezTo>
                <a:cubicBezTo>
                  <a:pt x="96646" y="56158"/>
                  <a:pt x="94898" y="56879"/>
                  <a:pt x="94898" y="58321"/>
                </a:cubicBezTo>
                <a:cubicBezTo>
                  <a:pt x="94898" y="59217"/>
                  <a:pt x="95641" y="59938"/>
                  <a:pt x="96537" y="59938"/>
                </a:cubicBezTo>
                <a:close/>
                <a:moveTo>
                  <a:pt x="91708" y="60047"/>
                </a:moveTo>
                <a:cubicBezTo>
                  <a:pt x="93259" y="60047"/>
                  <a:pt x="94024" y="58190"/>
                  <a:pt x="92932" y="57075"/>
                </a:cubicBezTo>
                <a:cubicBezTo>
                  <a:pt x="91839" y="55983"/>
                  <a:pt x="89960" y="56770"/>
                  <a:pt x="89960" y="58321"/>
                </a:cubicBezTo>
                <a:cubicBezTo>
                  <a:pt x="89960" y="59282"/>
                  <a:pt x="90747" y="60047"/>
                  <a:pt x="91708" y="60047"/>
                </a:cubicBezTo>
                <a:close/>
                <a:moveTo>
                  <a:pt x="86879" y="60156"/>
                </a:moveTo>
                <a:cubicBezTo>
                  <a:pt x="88518" y="60156"/>
                  <a:pt x="89348" y="58168"/>
                  <a:pt x="88168" y="57010"/>
                </a:cubicBezTo>
                <a:cubicBezTo>
                  <a:pt x="87010" y="55852"/>
                  <a:pt x="85022" y="56660"/>
                  <a:pt x="85022" y="58321"/>
                </a:cubicBezTo>
                <a:cubicBezTo>
                  <a:pt x="85022" y="59326"/>
                  <a:pt x="85852" y="60156"/>
                  <a:pt x="86879" y="60156"/>
                </a:cubicBezTo>
                <a:close/>
                <a:moveTo>
                  <a:pt x="82050" y="60244"/>
                </a:moveTo>
                <a:cubicBezTo>
                  <a:pt x="83754" y="60244"/>
                  <a:pt x="84628" y="58168"/>
                  <a:pt x="83405" y="56944"/>
                </a:cubicBezTo>
                <a:cubicBezTo>
                  <a:pt x="82203" y="55743"/>
                  <a:pt x="80127" y="56595"/>
                  <a:pt x="80127" y="58321"/>
                </a:cubicBezTo>
                <a:cubicBezTo>
                  <a:pt x="80127" y="59370"/>
                  <a:pt x="80979" y="60244"/>
                  <a:pt x="82050" y="60244"/>
                </a:cubicBezTo>
                <a:close/>
                <a:moveTo>
                  <a:pt x="77221" y="60266"/>
                </a:moveTo>
                <a:cubicBezTo>
                  <a:pt x="78969" y="60266"/>
                  <a:pt x="79843" y="58168"/>
                  <a:pt x="78597" y="56944"/>
                </a:cubicBezTo>
                <a:cubicBezTo>
                  <a:pt x="77374" y="55699"/>
                  <a:pt x="75276" y="56573"/>
                  <a:pt x="75276" y="58321"/>
                </a:cubicBezTo>
                <a:cubicBezTo>
                  <a:pt x="75276" y="59392"/>
                  <a:pt x="76150" y="60266"/>
                  <a:pt x="77221" y="60266"/>
                </a:cubicBezTo>
                <a:close/>
                <a:moveTo>
                  <a:pt x="72392" y="60244"/>
                </a:moveTo>
                <a:cubicBezTo>
                  <a:pt x="74118" y="60244"/>
                  <a:pt x="74970" y="58168"/>
                  <a:pt x="73747" y="56944"/>
                </a:cubicBezTo>
                <a:cubicBezTo>
                  <a:pt x="72545" y="55743"/>
                  <a:pt x="70469" y="56595"/>
                  <a:pt x="70469" y="58321"/>
                </a:cubicBezTo>
                <a:cubicBezTo>
                  <a:pt x="70469" y="59392"/>
                  <a:pt x="71321" y="60244"/>
                  <a:pt x="72392" y="60244"/>
                </a:cubicBezTo>
                <a:close/>
                <a:moveTo>
                  <a:pt x="67563" y="60156"/>
                </a:moveTo>
                <a:cubicBezTo>
                  <a:pt x="69202" y="60156"/>
                  <a:pt x="70032" y="58168"/>
                  <a:pt x="68874" y="57010"/>
                </a:cubicBezTo>
                <a:cubicBezTo>
                  <a:pt x="67716" y="55874"/>
                  <a:pt x="65727" y="56682"/>
                  <a:pt x="65727" y="58321"/>
                </a:cubicBezTo>
                <a:cubicBezTo>
                  <a:pt x="65727" y="59326"/>
                  <a:pt x="66558" y="60156"/>
                  <a:pt x="67563" y="60156"/>
                </a:cubicBezTo>
                <a:close/>
                <a:moveTo>
                  <a:pt x="62734" y="60047"/>
                </a:moveTo>
                <a:cubicBezTo>
                  <a:pt x="64285" y="60047"/>
                  <a:pt x="65050" y="58190"/>
                  <a:pt x="63957" y="57097"/>
                </a:cubicBezTo>
                <a:cubicBezTo>
                  <a:pt x="62887" y="56005"/>
                  <a:pt x="61008" y="56770"/>
                  <a:pt x="61008" y="58321"/>
                </a:cubicBezTo>
                <a:cubicBezTo>
                  <a:pt x="61008" y="59261"/>
                  <a:pt x="61794" y="60047"/>
                  <a:pt x="62734" y="60047"/>
                </a:cubicBezTo>
                <a:close/>
                <a:moveTo>
                  <a:pt x="57927" y="59916"/>
                </a:moveTo>
                <a:cubicBezTo>
                  <a:pt x="59347" y="59916"/>
                  <a:pt x="60068" y="58190"/>
                  <a:pt x="59063" y="57185"/>
                </a:cubicBezTo>
                <a:cubicBezTo>
                  <a:pt x="58036" y="56158"/>
                  <a:pt x="56310" y="56879"/>
                  <a:pt x="56310" y="58321"/>
                </a:cubicBezTo>
                <a:cubicBezTo>
                  <a:pt x="56310" y="59195"/>
                  <a:pt x="57031" y="59916"/>
                  <a:pt x="57927" y="59916"/>
                </a:cubicBezTo>
                <a:close/>
                <a:moveTo>
                  <a:pt x="53098" y="59785"/>
                </a:moveTo>
                <a:cubicBezTo>
                  <a:pt x="54409" y="59785"/>
                  <a:pt x="55064" y="58212"/>
                  <a:pt x="54146" y="57272"/>
                </a:cubicBezTo>
                <a:cubicBezTo>
                  <a:pt x="53207" y="56354"/>
                  <a:pt x="51612" y="57010"/>
                  <a:pt x="51612" y="58321"/>
                </a:cubicBezTo>
                <a:cubicBezTo>
                  <a:pt x="51612" y="59129"/>
                  <a:pt x="52289" y="59785"/>
                  <a:pt x="53098" y="59785"/>
                </a:cubicBezTo>
                <a:close/>
                <a:moveTo>
                  <a:pt x="48268" y="59676"/>
                </a:moveTo>
                <a:cubicBezTo>
                  <a:pt x="49470" y="59654"/>
                  <a:pt x="50060" y="58190"/>
                  <a:pt x="49208" y="57359"/>
                </a:cubicBezTo>
                <a:cubicBezTo>
                  <a:pt x="48356" y="56507"/>
                  <a:pt x="46914" y="57119"/>
                  <a:pt x="46892" y="58321"/>
                </a:cubicBezTo>
                <a:cubicBezTo>
                  <a:pt x="46914" y="59064"/>
                  <a:pt x="47526" y="59676"/>
                  <a:pt x="48268" y="59676"/>
                </a:cubicBezTo>
                <a:close/>
                <a:moveTo>
                  <a:pt x="43439" y="59545"/>
                </a:moveTo>
                <a:cubicBezTo>
                  <a:pt x="44532" y="59545"/>
                  <a:pt x="45078" y="58234"/>
                  <a:pt x="44313" y="57447"/>
                </a:cubicBezTo>
                <a:cubicBezTo>
                  <a:pt x="43549" y="56682"/>
                  <a:pt x="42238" y="57228"/>
                  <a:pt x="42216" y="58321"/>
                </a:cubicBezTo>
                <a:cubicBezTo>
                  <a:pt x="42216" y="58976"/>
                  <a:pt x="42762" y="59523"/>
                  <a:pt x="43439" y="59545"/>
                </a:cubicBezTo>
                <a:close/>
                <a:moveTo>
                  <a:pt x="38610" y="59392"/>
                </a:moveTo>
                <a:cubicBezTo>
                  <a:pt x="39572" y="59392"/>
                  <a:pt x="40053" y="58234"/>
                  <a:pt x="39375" y="57556"/>
                </a:cubicBezTo>
                <a:cubicBezTo>
                  <a:pt x="38698" y="56879"/>
                  <a:pt x="37540" y="57359"/>
                  <a:pt x="37540" y="58321"/>
                </a:cubicBezTo>
                <a:cubicBezTo>
                  <a:pt x="37540" y="58911"/>
                  <a:pt x="38020" y="59392"/>
                  <a:pt x="38610" y="59392"/>
                </a:cubicBezTo>
                <a:close/>
                <a:moveTo>
                  <a:pt x="33781" y="59261"/>
                </a:moveTo>
                <a:cubicBezTo>
                  <a:pt x="34634" y="59261"/>
                  <a:pt x="35049" y="58234"/>
                  <a:pt x="34459" y="57644"/>
                </a:cubicBezTo>
                <a:cubicBezTo>
                  <a:pt x="33869" y="57054"/>
                  <a:pt x="32864" y="57491"/>
                  <a:pt x="32864" y="58321"/>
                </a:cubicBezTo>
                <a:cubicBezTo>
                  <a:pt x="32864" y="58823"/>
                  <a:pt x="33279" y="59261"/>
                  <a:pt x="33781" y="59261"/>
                </a:cubicBezTo>
                <a:close/>
                <a:moveTo>
                  <a:pt x="28974" y="59129"/>
                </a:moveTo>
                <a:cubicBezTo>
                  <a:pt x="29673" y="59129"/>
                  <a:pt x="30045" y="58255"/>
                  <a:pt x="29542" y="57753"/>
                </a:cubicBezTo>
                <a:cubicBezTo>
                  <a:pt x="29018" y="57250"/>
                  <a:pt x="28166" y="57600"/>
                  <a:pt x="28166" y="58321"/>
                </a:cubicBezTo>
                <a:cubicBezTo>
                  <a:pt x="28166" y="58758"/>
                  <a:pt x="28515" y="59129"/>
                  <a:pt x="28974" y="59129"/>
                </a:cubicBezTo>
                <a:close/>
                <a:moveTo>
                  <a:pt x="24145" y="58976"/>
                </a:moveTo>
                <a:cubicBezTo>
                  <a:pt x="24713" y="58976"/>
                  <a:pt x="25019" y="58255"/>
                  <a:pt x="24604" y="57862"/>
                </a:cubicBezTo>
                <a:cubicBezTo>
                  <a:pt x="24189" y="57447"/>
                  <a:pt x="23490" y="57731"/>
                  <a:pt x="23490" y="58321"/>
                </a:cubicBezTo>
                <a:cubicBezTo>
                  <a:pt x="23490" y="58671"/>
                  <a:pt x="23774" y="58976"/>
                  <a:pt x="24145" y="58976"/>
                </a:cubicBezTo>
                <a:close/>
                <a:moveTo>
                  <a:pt x="19316" y="58845"/>
                </a:moveTo>
                <a:cubicBezTo>
                  <a:pt x="19775" y="58845"/>
                  <a:pt x="20015" y="58277"/>
                  <a:pt x="19688" y="57949"/>
                </a:cubicBezTo>
                <a:cubicBezTo>
                  <a:pt x="19360" y="57622"/>
                  <a:pt x="18792" y="57840"/>
                  <a:pt x="18792" y="58321"/>
                </a:cubicBezTo>
                <a:cubicBezTo>
                  <a:pt x="18792" y="58605"/>
                  <a:pt x="19032" y="58845"/>
                  <a:pt x="19316" y="58845"/>
                </a:cubicBezTo>
                <a:close/>
                <a:moveTo>
                  <a:pt x="14487" y="58714"/>
                </a:moveTo>
                <a:cubicBezTo>
                  <a:pt x="14837" y="58692"/>
                  <a:pt x="14990" y="58277"/>
                  <a:pt x="14749" y="58037"/>
                </a:cubicBezTo>
                <a:cubicBezTo>
                  <a:pt x="14509" y="57796"/>
                  <a:pt x="14094" y="57971"/>
                  <a:pt x="14094" y="58299"/>
                </a:cubicBezTo>
                <a:cubicBezTo>
                  <a:pt x="14094" y="58518"/>
                  <a:pt x="14269" y="58692"/>
                  <a:pt x="14487" y="58692"/>
                </a:cubicBezTo>
                <a:close/>
                <a:moveTo>
                  <a:pt x="9658" y="58561"/>
                </a:moveTo>
                <a:cubicBezTo>
                  <a:pt x="9877" y="58561"/>
                  <a:pt x="9986" y="58299"/>
                  <a:pt x="9833" y="58146"/>
                </a:cubicBezTo>
                <a:cubicBezTo>
                  <a:pt x="9680" y="57993"/>
                  <a:pt x="9418" y="58102"/>
                  <a:pt x="9418" y="58321"/>
                </a:cubicBezTo>
                <a:cubicBezTo>
                  <a:pt x="9418" y="58452"/>
                  <a:pt x="9527" y="58561"/>
                  <a:pt x="9658" y="58561"/>
                </a:cubicBezTo>
                <a:close/>
                <a:moveTo>
                  <a:pt x="4829" y="58430"/>
                </a:moveTo>
                <a:cubicBezTo>
                  <a:pt x="4895" y="58430"/>
                  <a:pt x="4938" y="58365"/>
                  <a:pt x="4938" y="58321"/>
                </a:cubicBezTo>
                <a:cubicBezTo>
                  <a:pt x="4938" y="58168"/>
                  <a:pt x="4720" y="58168"/>
                  <a:pt x="4720" y="58321"/>
                </a:cubicBezTo>
                <a:cubicBezTo>
                  <a:pt x="4720" y="58365"/>
                  <a:pt x="4785" y="58430"/>
                  <a:pt x="4829" y="58430"/>
                </a:cubicBezTo>
                <a:close/>
                <a:moveTo>
                  <a:pt x="149591" y="53579"/>
                </a:moveTo>
                <a:cubicBezTo>
                  <a:pt x="149656" y="53579"/>
                  <a:pt x="149700" y="53536"/>
                  <a:pt x="149700" y="53492"/>
                </a:cubicBezTo>
                <a:cubicBezTo>
                  <a:pt x="149700" y="53448"/>
                  <a:pt x="149656" y="53404"/>
                  <a:pt x="149591" y="53404"/>
                </a:cubicBezTo>
                <a:cubicBezTo>
                  <a:pt x="149547" y="53404"/>
                  <a:pt x="149503" y="53448"/>
                  <a:pt x="149503" y="53492"/>
                </a:cubicBezTo>
                <a:cubicBezTo>
                  <a:pt x="149503" y="53536"/>
                  <a:pt x="149547" y="53579"/>
                  <a:pt x="149591" y="53579"/>
                </a:cubicBezTo>
                <a:close/>
                <a:moveTo>
                  <a:pt x="144784" y="53710"/>
                </a:moveTo>
                <a:cubicBezTo>
                  <a:pt x="144980" y="53710"/>
                  <a:pt x="145090" y="53470"/>
                  <a:pt x="144937" y="53317"/>
                </a:cubicBezTo>
                <a:cubicBezTo>
                  <a:pt x="144784" y="53186"/>
                  <a:pt x="144543" y="53295"/>
                  <a:pt x="144543" y="53492"/>
                </a:cubicBezTo>
                <a:cubicBezTo>
                  <a:pt x="144543" y="53623"/>
                  <a:pt x="144653" y="53710"/>
                  <a:pt x="144784" y="53710"/>
                </a:cubicBezTo>
                <a:close/>
                <a:moveTo>
                  <a:pt x="139955" y="53863"/>
                </a:moveTo>
                <a:cubicBezTo>
                  <a:pt x="140282" y="53863"/>
                  <a:pt x="140457" y="53448"/>
                  <a:pt x="140217" y="53230"/>
                </a:cubicBezTo>
                <a:cubicBezTo>
                  <a:pt x="139976" y="52989"/>
                  <a:pt x="139561" y="53164"/>
                  <a:pt x="139583" y="53492"/>
                </a:cubicBezTo>
                <a:cubicBezTo>
                  <a:pt x="139583" y="53689"/>
                  <a:pt x="139736" y="53863"/>
                  <a:pt x="139955" y="53863"/>
                </a:cubicBezTo>
                <a:close/>
                <a:moveTo>
                  <a:pt x="135126" y="53994"/>
                </a:moveTo>
                <a:cubicBezTo>
                  <a:pt x="135584" y="53994"/>
                  <a:pt x="135803" y="53448"/>
                  <a:pt x="135475" y="53120"/>
                </a:cubicBezTo>
                <a:cubicBezTo>
                  <a:pt x="135147" y="52814"/>
                  <a:pt x="134601" y="53033"/>
                  <a:pt x="134623" y="53492"/>
                </a:cubicBezTo>
                <a:cubicBezTo>
                  <a:pt x="134623" y="53776"/>
                  <a:pt x="134841" y="53994"/>
                  <a:pt x="135126" y="53994"/>
                </a:cubicBezTo>
                <a:close/>
                <a:moveTo>
                  <a:pt x="130297" y="54126"/>
                </a:moveTo>
                <a:cubicBezTo>
                  <a:pt x="130865" y="54126"/>
                  <a:pt x="131171" y="53448"/>
                  <a:pt x="130755" y="53033"/>
                </a:cubicBezTo>
                <a:cubicBezTo>
                  <a:pt x="130340" y="52618"/>
                  <a:pt x="129663" y="52924"/>
                  <a:pt x="129663" y="53492"/>
                </a:cubicBezTo>
                <a:cubicBezTo>
                  <a:pt x="129663" y="53841"/>
                  <a:pt x="129947" y="54126"/>
                  <a:pt x="130297" y="54126"/>
                </a:cubicBezTo>
                <a:close/>
                <a:moveTo>
                  <a:pt x="125489" y="54257"/>
                </a:moveTo>
                <a:cubicBezTo>
                  <a:pt x="126189" y="54257"/>
                  <a:pt x="126538" y="53404"/>
                  <a:pt x="126036" y="52924"/>
                </a:cubicBezTo>
                <a:cubicBezTo>
                  <a:pt x="125555" y="52421"/>
                  <a:pt x="124703" y="52793"/>
                  <a:pt x="124725" y="53492"/>
                </a:cubicBezTo>
                <a:cubicBezTo>
                  <a:pt x="124725" y="53907"/>
                  <a:pt x="125052" y="54235"/>
                  <a:pt x="125489" y="54257"/>
                </a:cubicBezTo>
                <a:close/>
                <a:moveTo>
                  <a:pt x="120660" y="54388"/>
                </a:moveTo>
                <a:cubicBezTo>
                  <a:pt x="121469" y="54388"/>
                  <a:pt x="121884" y="53404"/>
                  <a:pt x="121294" y="52814"/>
                </a:cubicBezTo>
                <a:cubicBezTo>
                  <a:pt x="120726" y="52246"/>
                  <a:pt x="119743" y="52662"/>
                  <a:pt x="119743" y="53470"/>
                </a:cubicBezTo>
                <a:cubicBezTo>
                  <a:pt x="119743" y="53973"/>
                  <a:pt x="120158" y="54388"/>
                  <a:pt x="120660" y="54388"/>
                </a:cubicBezTo>
                <a:close/>
                <a:moveTo>
                  <a:pt x="115831" y="54519"/>
                </a:moveTo>
                <a:cubicBezTo>
                  <a:pt x="116749" y="54519"/>
                  <a:pt x="117230" y="53383"/>
                  <a:pt x="116574" y="52727"/>
                </a:cubicBezTo>
                <a:cubicBezTo>
                  <a:pt x="115919" y="52072"/>
                  <a:pt x="114782" y="52552"/>
                  <a:pt x="114782" y="53470"/>
                </a:cubicBezTo>
                <a:cubicBezTo>
                  <a:pt x="114782" y="54038"/>
                  <a:pt x="115263" y="54519"/>
                  <a:pt x="115831" y="54519"/>
                </a:cubicBezTo>
                <a:close/>
                <a:moveTo>
                  <a:pt x="111002" y="54650"/>
                </a:moveTo>
                <a:cubicBezTo>
                  <a:pt x="112051" y="54650"/>
                  <a:pt x="112575" y="53383"/>
                  <a:pt x="111833" y="52640"/>
                </a:cubicBezTo>
                <a:cubicBezTo>
                  <a:pt x="111090" y="51897"/>
                  <a:pt x="109822" y="52421"/>
                  <a:pt x="109822" y="53470"/>
                </a:cubicBezTo>
                <a:cubicBezTo>
                  <a:pt x="109822" y="54126"/>
                  <a:pt x="110347" y="54650"/>
                  <a:pt x="111002" y="54650"/>
                </a:cubicBezTo>
                <a:close/>
                <a:moveTo>
                  <a:pt x="106173" y="54781"/>
                </a:moveTo>
                <a:cubicBezTo>
                  <a:pt x="107331" y="54781"/>
                  <a:pt x="107921" y="53361"/>
                  <a:pt x="107091" y="52552"/>
                </a:cubicBezTo>
                <a:cubicBezTo>
                  <a:pt x="106282" y="51722"/>
                  <a:pt x="104884" y="52312"/>
                  <a:pt x="104884" y="53470"/>
                </a:cubicBezTo>
                <a:cubicBezTo>
                  <a:pt x="104884" y="54191"/>
                  <a:pt x="105452" y="54781"/>
                  <a:pt x="106173" y="54781"/>
                </a:cubicBezTo>
                <a:close/>
                <a:moveTo>
                  <a:pt x="101344" y="54890"/>
                </a:moveTo>
                <a:cubicBezTo>
                  <a:pt x="102612" y="54890"/>
                  <a:pt x="103245" y="53361"/>
                  <a:pt x="102349" y="52465"/>
                </a:cubicBezTo>
                <a:cubicBezTo>
                  <a:pt x="101453" y="51569"/>
                  <a:pt x="99924" y="52203"/>
                  <a:pt x="99924" y="53470"/>
                </a:cubicBezTo>
                <a:cubicBezTo>
                  <a:pt x="99924" y="54257"/>
                  <a:pt x="100558" y="54890"/>
                  <a:pt x="101344" y="54890"/>
                </a:cubicBezTo>
                <a:close/>
                <a:moveTo>
                  <a:pt x="96515" y="55021"/>
                </a:moveTo>
                <a:cubicBezTo>
                  <a:pt x="97892" y="55000"/>
                  <a:pt x="98591" y="53339"/>
                  <a:pt x="97608" y="52377"/>
                </a:cubicBezTo>
                <a:cubicBezTo>
                  <a:pt x="96646" y="51416"/>
                  <a:pt x="94986" y="52093"/>
                  <a:pt x="94986" y="53470"/>
                </a:cubicBezTo>
                <a:cubicBezTo>
                  <a:pt x="94986" y="54322"/>
                  <a:pt x="95685" y="55021"/>
                  <a:pt x="96515" y="55021"/>
                </a:cubicBezTo>
                <a:close/>
                <a:moveTo>
                  <a:pt x="91708" y="55109"/>
                </a:moveTo>
                <a:cubicBezTo>
                  <a:pt x="93150" y="55109"/>
                  <a:pt x="93893" y="53361"/>
                  <a:pt x="92866" y="52312"/>
                </a:cubicBezTo>
                <a:cubicBezTo>
                  <a:pt x="91817" y="51285"/>
                  <a:pt x="90069" y="52028"/>
                  <a:pt x="90069" y="53470"/>
                </a:cubicBezTo>
                <a:cubicBezTo>
                  <a:pt x="90069" y="54388"/>
                  <a:pt x="90790" y="55109"/>
                  <a:pt x="91708" y="55109"/>
                </a:cubicBezTo>
                <a:close/>
                <a:moveTo>
                  <a:pt x="86879" y="55218"/>
                </a:moveTo>
                <a:cubicBezTo>
                  <a:pt x="88430" y="55218"/>
                  <a:pt x="89195" y="53339"/>
                  <a:pt x="88103" y="52246"/>
                </a:cubicBezTo>
                <a:cubicBezTo>
                  <a:pt x="87010" y="51154"/>
                  <a:pt x="85131" y="51919"/>
                  <a:pt x="85131" y="53470"/>
                </a:cubicBezTo>
                <a:cubicBezTo>
                  <a:pt x="85131" y="54431"/>
                  <a:pt x="85917" y="55218"/>
                  <a:pt x="86879" y="55218"/>
                </a:cubicBezTo>
                <a:close/>
                <a:moveTo>
                  <a:pt x="82050" y="55262"/>
                </a:moveTo>
                <a:cubicBezTo>
                  <a:pt x="83645" y="55262"/>
                  <a:pt x="84453" y="53339"/>
                  <a:pt x="83317" y="52203"/>
                </a:cubicBezTo>
                <a:cubicBezTo>
                  <a:pt x="82181" y="51066"/>
                  <a:pt x="80258" y="51875"/>
                  <a:pt x="80258" y="53470"/>
                </a:cubicBezTo>
                <a:cubicBezTo>
                  <a:pt x="80258" y="54453"/>
                  <a:pt x="81067" y="55262"/>
                  <a:pt x="82050" y="55262"/>
                </a:cubicBezTo>
                <a:close/>
                <a:moveTo>
                  <a:pt x="77221" y="55284"/>
                </a:moveTo>
                <a:cubicBezTo>
                  <a:pt x="78838" y="55284"/>
                  <a:pt x="79668" y="53339"/>
                  <a:pt x="78510" y="52181"/>
                </a:cubicBezTo>
                <a:cubicBezTo>
                  <a:pt x="77374" y="51023"/>
                  <a:pt x="75407" y="51853"/>
                  <a:pt x="75407" y="53470"/>
                </a:cubicBezTo>
                <a:cubicBezTo>
                  <a:pt x="75407" y="54475"/>
                  <a:pt x="76216" y="55284"/>
                  <a:pt x="77221" y="55284"/>
                </a:cubicBezTo>
                <a:close/>
                <a:moveTo>
                  <a:pt x="72392" y="55262"/>
                </a:moveTo>
                <a:cubicBezTo>
                  <a:pt x="73987" y="55262"/>
                  <a:pt x="74795" y="53339"/>
                  <a:pt x="73659" y="52203"/>
                </a:cubicBezTo>
                <a:cubicBezTo>
                  <a:pt x="72523" y="51066"/>
                  <a:pt x="70600" y="51875"/>
                  <a:pt x="70600" y="53470"/>
                </a:cubicBezTo>
                <a:cubicBezTo>
                  <a:pt x="70600" y="54453"/>
                  <a:pt x="71409" y="55262"/>
                  <a:pt x="72392" y="55262"/>
                </a:cubicBezTo>
                <a:close/>
                <a:moveTo>
                  <a:pt x="67563" y="55196"/>
                </a:moveTo>
                <a:cubicBezTo>
                  <a:pt x="69114" y="55196"/>
                  <a:pt x="69879" y="53339"/>
                  <a:pt x="68786" y="52246"/>
                </a:cubicBezTo>
                <a:cubicBezTo>
                  <a:pt x="67694" y="51154"/>
                  <a:pt x="65837" y="51940"/>
                  <a:pt x="65837" y="53470"/>
                </a:cubicBezTo>
                <a:cubicBezTo>
                  <a:pt x="65837" y="54431"/>
                  <a:pt x="66623" y="55196"/>
                  <a:pt x="67563" y="55196"/>
                </a:cubicBezTo>
                <a:close/>
                <a:moveTo>
                  <a:pt x="62734" y="55109"/>
                </a:moveTo>
                <a:cubicBezTo>
                  <a:pt x="64198" y="55109"/>
                  <a:pt x="64941" y="53339"/>
                  <a:pt x="63914" y="52312"/>
                </a:cubicBezTo>
                <a:cubicBezTo>
                  <a:pt x="62865" y="51263"/>
                  <a:pt x="61095" y="52006"/>
                  <a:pt x="61095" y="53470"/>
                </a:cubicBezTo>
                <a:cubicBezTo>
                  <a:pt x="61095" y="54366"/>
                  <a:pt x="61838" y="55109"/>
                  <a:pt x="62734" y="55109"/>
                </a:cubicBezTo>
                <a:close/>
                <a:moveTo>
                  <a:pt x="57927" y="55000"/>
                </a:moveTo>
                <a:cubicBezTo>
                  <a:pt x="59281" y="55021"/>
                  <a:pt x="59981" y="53361"/>
                  <a:pt x="59019" y="52377"/>
                </a:cubicBezTo>
                <a:cubicBezTo>
                  <a:pt x="58036" y="51416"/>
                  <a:pt x="56375" y="52093"/>
                  <a:pt x="56375" y="53470"/>
                </a:cubicBezTo>
                <a:cubicBezTo>
                  <a:pt x="56375" y="54322"/>
                  <a:pt x="57074" y="55000"/>
                  <a:pt x="57927" y="55000"/>
                </a:cubicBezTo>
                <a:close/>
                <a:moveTo>
                  <a:pt x="53098" y="54890"/>
                </a:moveTo>
                <a:cubicBezTo>
                  <a:pt x="54365" y="54890"/>
                  <a:pt x="54999" y="53361"/>
                  <a:pt x="54103" y="52465"/>
                </a:cubicBezTo>
                <a:cubicBezTo>
                  <a:pt x="53207" y="51569"/>
                  <a:pt x="51677" y="52203"/>
                  <a:pt x="51677" y="53470"/>
                </a:cubicBezTo>
                <a:cubicBezTo>
                  <a:pt x="51677" y="54257"/>
                  <a:pt x="52311" y="54890"/>
                  <a:pt x="53098" y="54890"/>
                </a:cubicBezTo>
                <a:close/>
                <a:moveTo>
                  <a:pt x="48268" y="54803"/>
                </a:moveTo>
                <a:cubicBezTo>
                  <a:pt x="49427" y="54803"/>
                  <a:pt x="50017" y="53404"/>
                  <a:pt x="49186" y="52574"/>
                </a:cubicBezTo>
                <a:cubicBezTo>
                  <a:pt x="48378" y="51766"/>
                  <a:pt x="46979" y="52334"/>
                  <a:pt x="46979" y="53492"/>
                </a:cubicBezTo>
                <a:cubicBezTo>
                  <a:pt x="46979" y="54213"/>
                  <a:pt x="47547" y="54803"/>
                  <a:pt x="48268" y="54803"/>
                </a:cubicBezTo>
                <a:close/>
                <a:moveTo>
                  <a:pt x="43439" y="54650"/>
                </a:moveTo>
                <a:cubicBezTo>
                  <a:pt x="44488" y="54650"/>
                  <a:pt x="44991" y="53404"/>
                  <a:pt x="44270" y="52662"/>
                </a:cubicBezTo>
                <a:cubicBezTo>
                  <a:pt x="43527" y="51940"/>
                  <a:pt x="42281" y="52465"/>
                  <a:pt x="42281" y="53492"/>
                </a:cubicBezTo>
                <a:cubicBezTo>
                  <a:pt x="42281" y="54147"/>
                  <a:pt x="42806" y="54650"/>
                  <a:pt x="43439" y="54650"/>
                </a:cubicBezTo>
                <a:close/>
                <a:moveTo>
                  <a:pt x="38610" y="54519"/>
                </a:moveTo>
                <a:cubicBezTo>
                  <a:pt x="39528" y="54519"/>
                  <a:pt x="39987" y="53404"/>
                  <a:pt x="39353" y="52771"/>
                </a:cubicBezTo>
                <a:cubicBezTo>
                  <a:pt x="38698" y="52115"/>
                  <a:pt x="37583" y="52574"/>
                  <a:pt x="37583" y="53492"/>
                </a:cubicBezTo>
                <a:cubicBezTo>
                  <a:pt x="37583" y="54060"/>
                  <a:pt x="38042" y="54519"/>
                  <a:pt x="38610" y="54519"/>
                </a:cubicBezTo>
                <a:close/>
                <a:moveTo>
                  <a:pt x="33803" y="54388"/>
                </a:moveTo>
                <a:cubicBezTo>
                  <a:pt x="34590" y="54388"/>
                  <a:pt x="35005" y="53426"/>
                  <a:pt x="34437" y="52858"/>
                </a:cubicBezTo>
                <a:cubicBezTo>
                  <a:pt x="33869" y="52290"/>
                  <a:pt x="32886" y="52683"/>
                  <a:pt x="32907" y="53492"/>
                </a:cubicBezTo>
                <a:cubicBezTo>
                  <a:pt x="32886" y="53994"/>
                  <a:pt x="33301" y="54388"/>
                  <a:pt x="33803" y="54388"/>
                </a:cubicBezTo>
                <a:close/>
                <a:moveTo>
                  <a:pt x="28974" y="54257"/>
                </a:moveTo>
                <a:cubicBezTo>
                  <a:pt x="29652" y="54257"/>
                  <a:pt x="30001" y="53426"/>
                  <a:pt x="29499" y="52946"/>
                </a:cubicBezTo>
                <a:cubicBezTo>
                  <a:pt x="29018" y="52465"/>
                  <a:pt x="28209" y="52814"/>
                  <a:pt x="28209" y="53492"/>
                </a:cubicBezTo>
                <a:cubicBezTo>
                  <a:pt x="28209" y="53907"/>
                  <a:pt x="28537" y="54257"/>
                  <a:pt x="28974" y="54257"/>
                </a:cubicBezTo>
                <a:close/>
                <a:moveTo>
                  <a:pt x="24145" y="54126"/>
                </a:moveTo>
                <a:cubicBezTo>
                  <a:pt x="24713" y="54126"/>
                  <a:pt x="24997" y="53426"/>
                  <a:pt x="24582" y="53033"/>
                </a:cubicBezTo>
                <a:cubicBezTo>
                  <a:pt x="24189" y="52640"/>
                  <a:pt x="23511" y="52924"/>
                  <a:pt x="23511" y="53492"/>
                </a:cubicBezTo>
                <a:cubicBezTo>
                  <a:pt x="23511" y="53841"/>
                  <a:pt x="23796" y="54126"/>
                  <a:pt x="24145" y="54126"/>
                </a:cubicBezTo>
                <a:close/>
                <a:moveTo>
                  <a:pt x="19316" y="53973"/>
                </a:moveTo>
                <a:cubicBezTo>
                  <a:pt x="19753" y="53973"/>
                  <a:pt x="19972" y="53448"/>
                  <a:pt x="19666" y="53120"/>
                </a:cubicBezTo>
                <a:cubicBezTo>
                  <a:pt x="19360" y="52814"/>
                  <a:pt x="18814" y="53033"/>
                  <a:pt x="18814" y="53492"/>
                </a:cubicBezTo>
                <a:cubicBezTo>
                  <a:pt x="18814" y="53754"/>
                  <a:pt x="19032" y="53973"/>
                  <a:pt x="19316" y="53973"/>
                </a:cubicBezTo>
                <a:close/>
                <a:moveTo>
                  <a:pt x="14487" y="53841"/>
                </a:moveTo>
                <a:cubicBezTo>
                  <a:pt x="14815" y="53841"/>
                  <a:pt x="14968" y="53448"/>
                  <a:pt x="14749" y="53230"/>
                </a:cubicBezTo>
                <a:cubicBezTo>
                  <a:pt x="14509" y="52989"/>
                  <a:pt x="14116" y="53164"/>
                  <a:pt x="14137" y="53492"/>
                </a:cubicBezTo>
                <a:cubicBezTo>
                  <a:pt x="14137" y="53689"/>
                  <a:pt x="14290" y="53841"/>
                  <a:pt x="14487" y="53841"/>
                </a:cubicBezTo>
                <a:close/>
                <a:moveTo>
                  <a:pt x="9658" y="53710"/>
                </a:moveTo>
                <a:cubicBezTo>
                  <a:pt x="9855" y="53710"/>
                  <a:pt x="9964" y="53470"/>
                  <a:pt x="9811" y="53339"/>
                </a:cubicBezTo>
                <a:cubicBezTo>
                  <a:pt x="9680" y="53186"/>
                  <a:pt x="9440" y="53295"/>
                  <a:pt x="9461" y="53492"/>
                </a:cubicBezTo>
                <a:cubicBezTo>
                  <a:pt x="9440" y="53601"/>
                  <a:pt x="9549" y="53710"/>
                  <a:pt x="9658" y="53710"/>
                </a:cubicBezTo>
                <a:close/>
                <a:moveTo>
                  <a:pt x="4829" y="53579"/>
                </a:moveTo>
                <a:cubicBezTo>
                  <a:pt x="4938" y="53579"/>
                  <a:pt x="4938" y="53383"/>
                  <a:pt x="4829" y="53404"/>
                </a:cubicBezTo>
                <a:cubicBezTo>
                  <a:pt x="4742" y="53426"/>
                  <a:pt x="4742" y="53557"/>
                  <a:pt x="4829" y="53579"/>
                </a:cubicBezTo>
                <a:close/>
                <a:moveTo>
                  <a:pt x="149591" y="48728"/>
                </a:moveTo>
                <a:cubicBezTo>
                  <a:pt x="149700" y="48728"/>
                  <a:pt x="149525" y="48554"/>
                  <a:pt x="149525" y="48663"/>
                </a:cubicBezTo>
                <a:cubicBezTo>
                  <a:pt x="149525" y="48707"/>
                  <a:pt x="149569" y="48728"/>
                  <a:pt x="149591" y="48728"/>
                </a:cubicBezTo>
                <a:close/>
                <a:moveTo>
                  <a:pt x="144784" y="48859"/>
                </a:moveTo>
                <a:cubicBezTo>
                  <a:pt x="144958" y="48859"/>
                  <a:pt x="145046" y="48641"/>
                  <a:pt x="144915" y="48510"/>
                </a:cubicBezTo>
                <a:cubicBezTo>
                  <a:pt x="144784" y="48401"/>
                  <a:pt x="144565" y="48488"/>
                  <a:pt x="144565" y="48663"/>
                </a:cubicBezTo>
                <a:cubicBezTo>
                  <a:pt x="144565" y="48772"/>
                  <a:pt x="144653" y="48859"/>
                  <a:pt x="144784" y="48859"/>
                </a:cubicBezTo>
                <a:close/>
                <a:moveTo>
                  <a:pt x="139955" y="48991"/>
                </a:moveTo>
                <a:cubicBezTo>
                  <a:pt x="140239" y="48991"/>
                  <a:pt x="140392" y="48641"/>
                  <a:pt x="140195" y="48422"/>
                </a:cubicBezTo>
                <a:cubicBezTo>
                  <a:pt x="139976" y="48204"/>
                  <a:pt x="139605" y="48357"/>
                  <a:pt x="139605" y="48663"/>
                </a:cubicBezTo>
                <a:cubicBezTo>
                  <a:pt x="139605" y="48838"/>
                  <a:pt x="139758" y="48991"/>
                  <a:pt x="139955" y="48991"/>
                </a:cubicBezTo>
                <a:close/>
                <a:moveTo>
                  <a:pt x="135126" y="49122"/>
                </a:moveTo>
                <a:cubicBezTo>
                  <a:pt x="135541" y="49122"/>
                  <a:pt x="135759" y="48619"/>
                  <a:pt x="135453" y="48335"/>
                </a:cubicBezTo>
                <a:cubicBezTo>
                  <a:pt x="135169" y="48029"/>
                  <a:pt x="134645" y="48248"/>
                  <a:pt x="134645" y="48663"/>
                </a:cubicBezTo>
                <a:cubicBezTo>
                  <a:pt x="134645" y="48925"/>
                  <a:pt x="134863" y="49122"/>
                  <a:pt x="135126" y="49122"/>
                </a:cubicBezTo>
                <a:close/>
                <a:moveTo>
                  <a:pt x="130297" y="49275"/>
                </a:moveTo>
                <a:cubicBezTo>
                  <a:pt x="130843" y="49253"/>
                  <a:pt x="131105" y="48619"/>
                  <a:pt x="130734" y="48226"/>
                </a:cubicBezTo>
                <a:cubicBezTo>
                  <a:pt x="130340" y="47854"/>
                  <a:pt x="129685" y="48117"/>
                  <a:pt x="129685" y="48663"/>
                </a:cubicBezTo>
                <a:cubicBezTo>
                  <a:pt x="129685" y="48991"/>
                  <a:pt x="129969" y="49275"/>
                  <a:pt x="130297" y="49275"/>
                </a:cubicBezTo>
                <a:close/>
                <a:moveTo>
                  <a:pt x="125467" y="49384"/>
                </a:moveTo>
                <a:cubicBezTo>
                  <a:pt x="126123" y="49384"/>
                  <a:pt x="126429" y="48597"/>
                  <a:pt x="125992" y="48138"/>
                </a:cubicBezTo>
                <a:cubicBezTo>
                  <a:pt x="125533" y="47701"/>
                  <a:pt x="124746" y="48007"/>
                  <a:pt x="124746" y="48663"/>
                </a:cubicBezTo>
                <a:cubicBezTo>
                  <a:pt x="124746" y="49056"/>
                  <a:pt x="125074" y="49384"/>
                  <a:pt x="125467" y="49384"/>
                </a:cubicBezTo>
                <a:close/>
                <a:moveTo>
                  <a:pt x="120638" y="49515"/>
                </a:moveTo>
                <a:cubicBezTo>
                  <a:pt x="121403" y="49515"/>
                  <a:pt x="121797" y="48597"/>
                  <a:pt x="121250" y="48051"/>
                </a:cubicBezTo>
                <a:cubicBezTo>
                  <a:pt x="120704" y="47505"/>
                  <a:pt x="119786" y="47898"/>
                  <a:pt x="119786" y="48663"/>
                </a:cubicBezTo>
                <a:cubicBezTo>
                  <a:pt x="119786" y="49144"/>
                  <a:pt x="120180" y="49515"/>
                  <a:pt x="120638" y="49515"/>
                </a:cubicBezTo>
                <a:close/>
                <a:moveTo>
                  <a:pt x="115831" y="49646"/>
                </a:moveTo>
                <a:cubicBezTo>
                  <a:pt x="116705" y="49646"/>
                  <a:pt x="117142" y="48575"/>
                  <a:pt x="116530" y="47964"/>
                </a:cubicBezTo>
                <a:cubicBezTo>
                  <a:pt x="115897" y="47330"/>
                  <a:pt x="114826" y="47767"/>
                  <a:pt x="114826" y="48663"/>
                </a:cubicBezTo>
                <a:cubicBezTo>
                  <a:pt x="114826" y="49209"/>
                  <a:pt x="115263" y="49646"/>
                  <a:pt x="115831" y="49646"/>
                </a:cubicBezTo>
                <a:close/>
                <a:moveTo>
                  <a:pt x="111002" y="49777"/>
                </a:moveTo>
                <a:cubicBezTo>
                  <a:pt x="111986" y="49777"/>
                  <a:pt x="112488" y="48575"/>
                  <a:pt x="111789" y="47876"/>
                </a:cubicBezTo>
                <a:cubicBezTo>
                  <a:pt x="111090" y="47177"/>
                  <a:pt x="109888" y="47680"/>
                  <a:pt x="109888" y="48663"/>
                </a:cubicBezTo>
                <a:cubicBezTo>
                  <a:pt x="109888" y="49275"/>
                  <a:pt x="110390" y="49777"/>
                  <a:pt x="111002" y="49777"/>
                </a:cubicBezTo>
                <a:close/>
                <a:moveTo>
                  <a:pt x="106173" y="49886"/>
                </a:moveTo>
                <a:cubicBezTo>
                  <a:pt x="107266" y="49886"/>
                  <a:pt x="107812" y="48575"/>
                  <a:pt x="107047" y="47789"/>
                </a:cubicBezTo>
                <a:cubicBezTo>
                  <a:pt x="106261" y="47024"/>
                  <a:pt x="104928" y="47570"/>
                  <a:pt x="104928" y="48663"/>
                </a:cubicBezTo>
                <a:cubicBezTo>
                  <a:pt x="104928" y="49340"/>
                  <a:pt x="105496" y="49886"/>
                  <a:pt x="106173" y="49886"/>
                </a:cubicBezTo>
                <a:close/>
                <a:moveTo>
                  <a:pt x="101344" y="50018"/>
                </a:moveTo>
                <a:cubicBezTo>
                  <a:pt x="102546" y="50018"/>
                  <a:pt x="103158" y="48554"/>
                  <a:pt x="102306" y="47701"/>
                </a:cubicBezTo>
                <a:cubicBezTo>
                  <a:pt x="101453" y="46849"/>
                  <a:pt x="99989" y="47461"/>
                  <a:pt x="99989" y="48663"/>
                </a:cubicBezTo>
                <a:cubicBezTo>
                  <a:pt x="99989" y="49406"/>
                  <a:pt x="100601" y="50018"/>
                  <a:pt x="101344" y="50018"/>
                </a:cubicBezTo>
                <a:close/>
                <a:moveTo>
                  <a:pt x="96515" y="50105"/>
                </a:moveTo>
                <a:cubicBezTo>
                  <a:pt x="97804" y="50105"/>
                  <a:pt x="98460" y="48554"/>
                  <a:pt x="97542" y="47636"/>
                </a:cubicBezTo>
                <a:cubicBezTo>
                  <a:pt x="96624" y="46718"/>
                  <a:pt x="95073" y="47374"/>
                  <a:pt x="95073" y="48663"/>
                </a:cubicBezTo>
                <a:cubicBezTo>
                  <a:pt x="95073" y="49449"/>
                  <a:pt x="95729" y="50105"/>
                  <a:pt x="96515" y="50105"/>
                </a:cubicBezTo>
                <a:close/>
                <a:moveTo>
                  <a:pt x="91686" y="50192"/>
                </a:moveTo>
                <a:cubicBezTo>
                  <a:pt x="93063" y="50192"/>
                  <a:pt x="93762" y="48532"/>
                  <a:pt x="92779" y="47570"/>
                </a:cubicBezTo>
                <a:cubicBezTo>
                  <a:pt x="91817" y="46609"/>
                  <a:pt x="90157" y="47286"/>
                  <a:pt x="90157" y="48663"/>
                </a:cubicBezTo>
                <a:cubicBezTo>
                  <a:pt x="90157" y="49515"/>
                  <a:pt x="90834" y="50192"/>
                  <a:pt x="91686" y="50192"/>
                </a:cubicBezTo>
                <a:close/>
                <a:moveTo>
                  <a:pt x="86857" y="50280"/>
                </a:moveTo>
                <a:cubicBezTo>
                  <a:pt x="88299" y="50280"/>
                  <a:pt x="89020" y="48532"/>
                  <a:pt x="88015" y="47505"/>
                </a:cubicBezTo>
                <a:cubicBezTo>
                  <a:pt x="86988" y="46500"/>
                  <a:pt x="85240" y="47221"/>
                  <a:pt x="85240" y="48663"/>
                </a:cubicBezTo>
                <a:cubicBezTo>
                  <a:pt x="85240" y="49559"/>
                  <a:pt x="85961" y="50280"/>
                  <a:pt x="86857" y="50280"/>
                </a:cubicBezTo>
                <a:close/>
                <a:moveTo>
                  <a:pt x="82028" y="50323"/>
                </a:moveTo>
                <a:cubicBezTo>
                  <a:pt x="83514" y="50323"/>
                  <a:pt x="84257" y="48532"/>
                  <a:pt x="83208" y="47483"/>
                </a:cubicBezTo>
                <a:cubicBezTo>
                  <a:pt x="82181" y="46434"/>
                  <a:pt x="80389" y="47177"/>
                  <a:pt x="80389" y="48663"/>
                </a:cubicBezTo>
                <a:cubicBezTo>
                  <a:pt x="80389" y="49581"/>
                  <a:pt x="81132" y="50323"/>
                  <a:pt x="82028" y="50323"/>
                </a:cubicBezTo>
                <a:close/>
                <a:moveTo>
                  <a:pt x="77221" y="50345"/>
                </a:moveTo>
                <a:cubicBezTo>
                  <a:pt x="78707" y="50345"/>
                  <a:pt x="79450" y="48532"/>
                  <a:pt x="78401" y="47483"/>
                </a:cubicBezTo>
                <a:cubicBezTo>
                  <a:pt x="77352" y="46412"/>
                  <a:pt x="75538" y="47177"/>
                  <a:pt x="75538" y="48663"/>
                </a:cubicBezTo>
                <a:cubicBezTo>
                  <a:pt x="75538" y="49581"/>
                  <a:pt x="76281" y="50323"/>
                  <a:pt x="77221" y="50345"/>
                </a:cubicBezTo>
                <a:close/>
                <a:moveTo>
                  <a:pt x="72392" y="50323"/>
                </a:moveTo>
                <a:cubicBezTo>
                  <a:pt x="73878" y="50323"/>
                  <a:pt x="74599" y="48532"/>
                  <a:pt x="73572" y="47483"/>
                </a:cubicBezTo>
                <a:cubicBezTo>
                  <a:pt x="72523" y="46434"/>
                  <a:pt x="70731" y="47177"/>
                  <a:pt x="70731" y="48663"/>
                </a:cubicBezTo>
                <a:cubicBezTo>
                  <a:pt x="70731" y="49581"/>
                  <a:pt x="71474" y="50323"/>
                  <a:pt x="72392" y="50323"/>
                </a:cubicBezTo>
                <a:close/>
                <a:moveTo>
                  <a:pt x="67563" y="50258"/>
                </a:moveTo>
                <a:cubicBezTo>
                  <a:pt x="68983" y="50258"/>
                  <a:pt x="69704" y="48532"/>
                  <a:pt x="68699" y="47527"/>
                </a:cubicBezTo>
                <a:cubicBezTo>
                  <a:pt x="67694" y="46521"/>
                  <a:pt x="65946" y="47221"/>
                  <a:pt x="65946" y="48663"/>
                </a:cubicBezTo>
                <a:cubicBezTo>
                  <a:pt x="65946" y="49537"/>
                  <a:pt x="66667" y="50258"/>
                  <a:pt x="67563" y="50258"/>
                </a:cubicBezTo>
                <a:close/>
                <a:moveTo>
                  <a:pt x="62734" y="50192"/>
                </a:moveTo>
                <a:cubicBezTo>
                  <a:pt x="64110" y="50192"/>
                  <a:pt x="64810" y="48554"/>
                  <a:pt x="63826" y="47570"/>
                </a:cubicBezTo>
                <a:cubicBezTo>
                  <a:pt x="62865" y="46609"/>
                  <a:pt x="61204" y="47286"/>
                  <a:pt x="61204" y="48663"/>
                </a:cubicBezTo>
                <a:cubicBezTo>
                  <a:pt x="61204" y="49515"/>
                  <a:pt x="61882" y="50192"/>
                  <a:pt x="62734" y="50192"/>
                </a:cubicBezTo>
                <a:close/>
                <a:moveTo>
                  <a:pt x="57905" y="50105"/>
                </a:moveTo>
                <a:cubicBezTo>
                  <a:pt x="59194" y="50105"/>
                  <a:pt x="59849" y="48554"/>
                  <a:pt x="58932" y="47636"/>
                </a:cubicBezTo>
                <a:cubicBezTo>
                  <a:pt x="58036" y="46718"/>
                  <a:pt x="56463" y="47374"/>
                  <a:pt x="56463" y="48663"/>
                </a:cubicBezTo>
                <a:cubicBezTo>
                  <a:pt x="56463" y="49449"/>
                  <a:pt x="57118" y="50105"/>
                  <a:pt x="57905" y="50105"/>
                </a:cubicBezTo>
                <a:close/>
                <a:moveTo>
                  <a:pt x="53076" y="49996"/>
                </a:moveTo>
                <a:cubicBezTo>
                  <a:pt x="54277" y="49996"/>
                  <a:pt x="54867" y="48554"/>
                  <a:pt x="54037" y="47723"/>
                </a:cubicBezTo>
                <a:cubicBezTo>
                  <a:pt x="53185" y="46871"/>
                  <a:pt x="51743" y="47461"/>
                  <a:pt x="51743" y="48663"/>
                </a:cubicBezTo>
                <a:cubicBezTo>
                  <a:pt x="51743" y="49406"/>
                  <a:pt x="52355" y="49996"/>
                  <a:pt x="53076" y="49996"/>
                </a:cubicBezTo>
                <a:close/>
                <a:moveTo>
                  <a:pt x="48268" y="49886"/>
                </a:moveTo>
                <a:cubicBezTo>
                  <a:pt x="49361" y="49886"/>
                  <a:pt x="49907" y="48575"/>
                  <a:pt x="49121" y="47789"/>
                </a:cubicBezTo>
                <a:cubicBezTo>
                  <a:pt x="48356" y="47024"/>
                  <a:pt x="47045" y="47570"/>
                  <a:pt x="47045" y="48663"/>
                </a:cubicBezTo>
                <a:cubicBezTo>
                  <a:pt x="47045" y="49340"/>
                  <a:pt x="47591" y="49886"/>
                  <a:pt x="48268" y="49886"/>
                </a:cubicBezTo>
                <a:close/>
                <a:moveTo>
                  <a:pt x="43439" y="49755"/>
                </a:moveTo>
                <a:cubicBezTo>
                  <a:pt x="44423" y="49755"/>
                  <a:pt x="44903" y="48575"/>
                  <a:pt x="44204" y="47898"/>
                </a:cubicBezTo>
                <a:cubicBezTo>
                  <a:pt x="43527" y="47199"/>
                  <a:pt x="42347" y="47701"/>
                  <a:pt x="42347" y="48663"/>
                </a:cubicBezTo>
                <a:cubicBezTo>
                  <a:pt x="42347" y="49275"/>
                  <a:pt x="42849" y="49755"/>
                  <a:pt x="43439" y="49755"/>
                </a:cubicBezTo>
                <a:close/>
                <a:moveTo>
                  <a:pt x="38610" y="49646"/>
                </a:moveTo>
                <a:cubicBezTo>
                  <a:pt x="39484" y="49646"/>
                  <a:pt x="39921" y="48597"/>
                  <a:pt x="39310" y="47964"/>
                </a:cubicBezTo>
                <a:cubicBezTo>
                  <a:pt x="38698" y="47352"/>
                  <a:pt x="37649" y="47789"/>
                  <a:pt x="37627" y="48663"/>
                </a:cubicBezTo>
                <a:cubicBezTo>
                  <a:pt x="37627" y="49209"/>
                  <a:pt x="38064" y="49646"/>
                  <a:pt x="38610" y="49646"/>
                </a:cubicBezTo>
                <a:close/>
                <a:moveTo>
                  <a:pt x="33781" y="49515"/>
                </a:moveTo>
                <a:cubicBezTo>
                  <a:pt x="34546" y="49515"/>
                  <a:pt x="34918" y="48597"/>
                  <a:pt x="34393" y="48073"/>
                </a:cubicBezTo>
                <a:cubicBezTo>
                  <a:pt x="33847" y="47527"/>
                  <a:pt x="32951" y="47898"/>
                  <a:pt x="32951" y="48663"/>
                </a:cubicBezTo>
                <a:cubicBezTo>
                  <a:pt x="32951" y="49122"/>
                  <a:pt x="33323" y="49515"/>
                  <a:pt x="33781" y="49515"/>
                </a:cubicBezTo>
                <a:close/>
                <a:moveTo>
                  <a:pt x="28974" y="49384"/>
                </a:moveTo>
                <a:cubicBezTo>
                  <a:pt x="29608" y="49384"/>
                  <a:pt x="29936" y="48597"/>
                  <a:pt x="29477" y="48138"/>
                </a:cubicBezTo>
                <a:cubicBezTo>
                  <a:pt x="29018" y="47701"/>
                  <a:pt x="28231" y="48007"/>
                  <a:pt x="28231" y="48663"/>
                </a:cubicBezTo>
                <a:cubicBezTo>
                  <a:pt x="28231" y="49056"/>
                  <a:pt x="28559" y="49384"/>
                  <a:pt x="28974" y="49384"/>
                </a:cubicBezTo>
                <a:close/>
                <a:moveTo>
                  <a:pt x="24145" y="49253"/>
                </a:moveTo>
                <a:cubicBezTo>
                  <a:pt x="24670" y="49253"/>
                  <a:pt x="24932" y="48619"/>
                  <a:pt x="24560" y="48248"/>
                </a:cubicBezTo>
                <a:cubicBezTo>
                  <a:pt x="24189" y="47876"/>
                  <a:pt x="23555" y="48138"/>
                  <a:pt x="23555" y="48663"/>
                </a:cubicBezTo>
                <a:cubicBezTo>
                  <a:pt x="23555" y="48991"/>
                  <a:pt x="23817" y="49253"/>
                  <a:pt x="24145" y="49253"/>
                </a:cubicBezTo>
                <a:close/>
                <a:moveTo>
                  <a:pt x="19316" y="49122"/>
                </a:moveTo>
                <a:cubicBezTo>
                  <a:pt x="19731" y="49122"/>
                  <a:pt x="19928" y="48619"/>
                  <a:pt x="19644" y="48335"/>
                </a:cubicBezTo>
                <a:cubicBezTo>
                  <a:pt x="19360" y="48051"/>
                  <a:pt x="18857" y="48248"/>
                  <a:pt x="18857" y="48663"/>
                </a:cubicBezTo>
                <a:cubicBezTo>
                  <a:pt x="18857" y="48903"/>
                  <a:pt x="19054" y="49122"/>
                  <a:pt x="19316" y="49122"/>
                </a:cubicBezTo>
                <a:close/>
                <a:moveTo>
                  <a:pt x="14487" y="48991"/>
                </a:moveTo>
                <a:cubicBezTo>
                  <a:pt x="14771" y="48991"/>
                  <a:pt x="14924" y="48641"/>
                  <a:pt x="14727" y="48444"/>
                </a:cubicBezTo>
                <a:cubicBezTo>
                  <a:pt x="14509" y="48226"/>
                  <a:pt x="14159" y="48379"/>
                  <a:pt x="14159" y="48663"/>
                </a:cubicBezTo>
                <a:cubicBezTo>
                  <a:pt x="14159" y="48838"/>
                  <a:pt x="14312" y="48991"/>
                  <a:pt x="14487" y="48991"/>
                </a:cubicBezTo>
                <a:close/>
                <a:moveTo>
                  <a:pt x="9658" y="48859"/>
                </a:moveTo>
                <a:cubicBezTo>
                  <a:pt x="9833" y="48859"/>
                  <a:pt x="9920" y="48641"/>
                  <a:pt x="9789" y="48532"/>
                </a:cubicBezTo>
                <a:cubicBezTo>
                  <a:pt x="9680" y="48401"/>
                  <a:pt x="9483" y="48488"/>
                  <a:pt x="9483" y="48663"/>
                </a:cubicBezTo>
                <a:cubicBezTo>
                  <a:pt x="9483" y="48772"/>
                  <a:pt x="9549" y="48838"/>
                  <a:pt x="9658" y="48859"/>
                </a:cubicBezTo>
                <a:close/>
                <a:moveTo>
                  <a:pt x="4829" y="48707"/>
                </a:moveTo>
                <a:cubicBezTo>
                  <a:pt x="4916" y="48707"/>
                  <a:pt x="4785" y="48575"/>
                  <a:pt x="4785" y="48663"/>
                </a:cubicBezTo>
                <a:cubicBezTo>
                  <a:pt x="4785" y="48685"/>
                  <a:pt x="4807" y="48707"/>
                  <a:pt x="4829" y="48707"/>
                </a:cubicBezTo>
                <a:close/>
                <a:moveTo>
                  <a:pt x="149591" y="43856"/>
                </a:moveTo>
                <a:cubicBezTo>
                  <a:pt x="149635" y="43856"/>
                  <a:pt x="149635" y="43812"/>
                  <a:pt x="149591" y="43812"/>
                </a:cubicBezTo>
                <a:cubicBezTo>
                  <a:pt x="149569" y="43812"/>
                  <a:pt x="149569" y="43856"/>
                  <a:pt x="149591" y="43856"/>
                </a:cubicBezTo>
                <a:close/>
                <a:moveTo>
                  <a:pt x="144784" y="43987"/>
                </a:moveTo>
                <a:cubicBezTo>
                  <a:pt x="144849" y="43987"/>
                  <a:pt x="144915" y="43921"/>
                  <a:pt x="144915" y="43834"/>
                </a:cubicBezTo>
                <a:cubicBezTo>
                  <a:pt x="144915" y="43637"/>
                  <a:pt x="144631" y="43637"/>
                  <a:pt x="144631" y="43834"/>
                </a:cubicBezTo>
                <a:cubicBezTo>
                  <a:pt x="144631" y="43921"/>
                  <a:pt x="144696" y="43987"/>
                  <a:pt x="144784" y="43987"/>
                </a:cubicBezTo>
                <a:close/>
                <a:moveTo>
                  <a:pt x="139955" y="44118"/>
                </a:moveTo>
                <a:cubicBezTo>
                  <a:pt x="140195" y="44118"/>
                  <a:pt x="140304" y="43834"/>
                  <a:pt x="140151" y="43659"/>
                </a:cubicBezTo>
                <a:cubicBezTo>
                  <a:pt x="139976" y="43484"/>
                  <a:pt x="139671" y="43593"/>
                  <a:pt x="139671" y="43856"/>
                </a:cubicBezTo>
                <a:cubicBezTo>
                  <a:pt x="139671" y="43987"/>
                  <a:pt x="139802" y="44118"/>
                  <a:pt x="139955" y="44118"/>
                </a:cubicBezTo>
                <a:close/>
                <a:moveTo>
                  <a:pt x="135126" y="44249"/>
                </a:moveTo>
                <a:cubicBezTo>
                  <a:pt x="135497" y="44249"/>
                  <a:pt x="135672" y="43812"/>
                  <a:pt x="135410" y="43550"/>
                </a:cubicBezTo>
                <a:cubicBezTo>
                  <a:pt x="135147" y="43288"/>
                  <a:pt x="134710" y="43462"/>
                  <a:pt x="134710" y="43834"/>
                </a:cubicBezTo>
                <a:cubicBezTo>
                  <a:pt x="134710" y="44074"/>
                  <a:pt x="134885" y="44249"/>
                  <a:pt x="135126" y="44249"/>
                </a:cubicBezTo>
                <a:close/>
                <a:moveTo>
                  <a:pt x="130297" y="44380"/>
                </a:moveTo>
                <a:cubicBezTo>
                  <a:pt x="130777" y="44380"/>
                  <a:pt x="131018" y="43790"/>
                  <a:pt x="130690" y="43462"/>
                </a:cubicBezTo>
                <a:cubicBezTo>
                  <a:pt x="130340" y="43113"/>
                  <a:pt x="129750" y="43353"/>
                  <a:pt x="129750" y="43834"/>
                </a:cubicBezTo>
                <a:cubicBezTo>
                  <a:pt x="129750" y="44140"/>
                  <a:pt x="129991" y="44380"/>
                  <a:pt x="130297" y="44380"/>
                </a:cubicBezTo>
                <a:close/>
                <a:moveTo>
                  <a:pt x="125467" y="44511"/>
                </a:moveTo>
                <a:cubicBezTo>
                  <a:pt x="126057" y="44511"/>
                  <a:pt x="126363" y="43790"/>
                  <a:pt x="125948" y="43353"/>
                </a:cubicBezTo>
                <a:cubicBezTo>
                  <a:pt x="125511" y="42938"/>
                  <a:pt x="124812" y="43244"/>
                  <a:pt x="124812" y="43834"/>
                </a:cubicBezTo>
                <a:cubicBezTo>
                  <a:pt x="124812" y="44205"/>
                  <a:pt x="125096" y="44511"/>
                  <a:pt x="125467" y="44511"/>
                </a:cubicBezTo>
                <a:close/>
                <a:moveTo>
                  <a:pt x="120638" y="44642"/>
                </a:moveTo>
                <a:cubicBezTo>
                  <a:pt x="121360" y="44642"/>
                  <a:pt x="121709" y="43768"/>
                  <a:pt x="121207" y="43266"/>
                </a:cubicBezTo>
                <a:cubicBezTo>
                  <a:pt x="120704" y="42763"/>
                  <a:pt x="119852" y="43113"/>
                  <a:pt x="119852" y="43834"/>
                </a:cubicBezTo>
                <a:cubicBezTo>
                  <a:pt x="119852" y="44271"/>
                  <a:pt x="120201" y="44642"/>
                  <a:pt x="120638" y="44642"/>
                </a:cubicBezTo>
                <a:close/>
                <a:moveTo>
                  <a:pt x="115831" y="44752"/>
                </a:moveTo>
                <a:cubicBezTo>
                  <a:pt x="116640" y="44752"/>
                  <a:pt x="117033" y="43768"/>
                  <a:pt x="116465" y="43200"/>
                </a:cubicBezTo>
                <a:cubicBezTo>
                  <a:pt x="115897" y="42610"/>
                  <a:pt x="114914" y="43025"/>
                  <a:pt x="114914" y="43834"/>
                </a:cubicBezTo>
                <a:cubicBezTo>
                  <a:pt x="114914" y="44336"/>
                  <a:pt x="115307" y="44752"/>
                  <a:pt x="115831" y="44752"/>
                </a:cubicBezTo>
                <a:close/>
                <a:moveTo>
                  <a:pt x="111002" y="44861"/>
                </a:moveTo>
                <a:cubicBezTo>
                  <a:pt x="111920" y="44861"/>
                  <a:pt x="112379" y="43746"/>
                  <a:pt x="111723" y="43113"/>
                </a:cubicBezTo>
                <a:cubicBezTo>
                  <a:pt x="111068" y="42457"/>
                  <a:pt x="109975" y="42916"/>
                  <a:pt x="109975" y="43834"/>
                </a:cubicBezTo>
                <a:cubicBezTo>
                  <a:pt x="109975" y="44402"/>
                  <a:pt x="110434" y="44861"/>
                  <a:pt x="111002" y="44861"/>
                </a:cubicBezTo>
                <a:close/>
                <a:moveTo>
                  <a:pt x="106173" y="44992"/>
                </a:moveTo>
                <a:cubicBezTo>
                  <a:pt x="107200" y="44992"/>
                  <a:pt x="107703" y="43746"/>
                  <a:pt x="106982" y="43025"/>
                </a:cubicBezTo>
                <a:cubicBezTo>
                  <a:pt x="106261" y="42304"/>
                  <a:pt x="105015" y="42807"/>
                  <a:pt x="105015" y="43834"/>
                </a:cubicBezTo>
                <a:cubicBezTo>
                  <a:pt x="105015" y="44467"/>
                  <a:pt x="105540" y="44992"/>
                  <a:pt x="106173" y="44992"/>
                </a:cubicBezTo>
                <a:close/>
                <a:moveTo>
                  <a:pt x="101344" y="45101"/>
                </a:moveTo>
                <a:cubicBezTo>
                  <a:pt x="102459" y="45101"/>
                  <a:pt x="103027" y="43746"/>
                  <a:pt x="102240" y="42938"/>
                </a:cubicBezTo>
                <a:cubicBezTo>
                  <a:pt x="101432" y="42151"/>
                  <a:pt x="100077" y="42719"/>
                  <a:pt x="100077" y="43834"/>
                </a:cubicBezTo>
                <a:cubicBezTo>
                  <a:pt x="100077" y="44533"/>
                  <a:pt x="100645" y="45101"/>
                  <a:pt x="101344" y="45101"/>
                </a:cubicBezTo>
                <a:close/>
                <a:moveTo>
                  <a:pt x="96515" y="45167"/>
                </a:moveTo>
                <a:cubicBezTo>
                  <a:pt x="97717" y="45167"/>
                  <a:pt x="98307" y="43725"/>
                  <a:pt x="97455" y="42894"/>
                </a:cubicBezTo>
                <a:cubicBezTo>
                  <a:pt x="96624" y="42042"/>
                  <a:pt x="95182" y="42654"/>
                  <a:pt x="95182" y="43834"/>
                </a:cubicBezTo>
                <a:cubicBezTo>
                  <a:pt x="95182" y="44577"/>
                  <a:pt x="95772" y="45167"/>
                  <a:pt x="96515" y="45167"/>
                </a:cubicBezTo>
                <a:close/>
                <a:moveTo>
                  <a:pt x="91686" y="45254"/>
                </a:moveTo>
                <a:cubicBezTo>
                  <a:pt x="92953" y="45254"/>
                  <a:pt x="93587" y="43725"/>
                  <a:pt x="92691" y="42829"/>
                </a:cubicBezTo>
                <a:cubicBezTo>
                  <a:pt x="91795" y="41933"/>
                  <a:pt x="90266" y="42566"/>
                  <a:pt x="90266" y="43834"/>
                </a:cubicBezTo>
                <a:cubicBezTo>
                  <a:pt x="90266" y="44620"/>
                  <a:pt x="90899" y="45254"/>
                  <a:pt x="91686" y="45254"/>
                </a:cubicBezTo>
                <a:close/>
                <a:moveTo>
                  <a:pt x="86857" y="45320"/>
                </a:moveTo>
                <a:cubicBezTo>
                  <a:pt x="88190" y="45320"/>
                  <a:pt x="88845" y="43725"/>
                  <a:pt x="87928" y="42785"/>
                </a:cubicBezTo>
                <a:cubicBezTo>
                  <a:pt x="86988" y="41845"/>
                  <a:pt x="85393" y="42523"/>
                  <a:pt x="85371" y="43834"/>
                </a:cubicBezTo>
                <a:cubicBezTo>
                  <a:pt x="85393" y="44664"/>
                  <a:pt x="86049" y="45320"/>
                  <a:pt x="86857" y="45320"/>
                </a:cubicBezTo>
                <a:close/>
                <a:moveTo>
                  <a:pt x="82028" y="45363"/>
                </a:moveTo>
                <a:cubicBezTo>
                  <a:pt x="83405" y="45363"/>
                  <a:pt x="84082" y="43725"/>
                  <a:pt x="83121" y="42763"/>
                </a:cubicBezTo>
                <a:cubicBezTo>
                  <a:pt x="82159" y="41802"/>
                  <a:pt x="80520" y="42479"/>
                  <a:pt x="80520" y="43834"/>
                </a:cubicBezTo>
                <a:cubicBezTo>
                  <a:pt x="80520" y="44686"/>
                  <a:pt x="81198" y="45363"/>
                  <a:pt x="82028" y="45363"/>
                </a:cubicBezTo>
                <a:close/>
                <a:moveTo>
                  <a:pt x="77221" y="45385"/>
                </a:moveTo>
                <a:cubicBezTo>
                  <a:pt x="78576" y="45385"/>
                  <a:pt x="79275" y="43725"/>
                  <a:pt x="78292" y="42741"/>
                </a:cubicBezTo>
                <a:cubicBezTo>
                  <a:pt x="77330" y="41780"/>
                  <a:pt x="75669" y="42457"/>
                  <a:pt x="75669" y="43834"/>
                </a:cubicBezTo>
                <a:cubicBezTo>
                  <a:pt x="75669" y="44686"/>
                  <a:pt x="76369" y="45385"/>
                  <a:pt x="77221" y="45385"/>
                </a:cubicBezTo>
                <a:close/>
                <a:moveTo>
                  <a:pt x="72392" y="45363"/>
                </a:moveTo>
                <a:cubicBezTo>
                  <a:pt x="73747" y="45363"/>
                  <a:pt x="74424" y="43725"/>
                  <a:pt x="73463" y="42763"/>
                </a:cubicBezTo>
                <a:cubicBezTo>
                  <a:pt x="72501" y="41802"/>
                  <a:pt x="70862" y="42479"/>
                  <a:pt x="70862" y="43834"/>
                </a:cubicBezTo>
                <a:cubicBezTo>
                  <a:pt x="70862" y="44686"/>
                  <a:pt x="71540" y="45363"/>
                  <a:pt x="72392" y="45363"/>
                </a:cubicBezTo>
                <a:close/>
                <a:moveTo>
                  <a:pt x="67563" y="45298"/>
                </a:moveTo>
                <a:cubicBezTo>
                  <a:pt x="68874" y="45298"/>
                  <a:pt x="69529" y="43725"/>
                  <a:pt x="68612" y="42785"/>
                </a:cubicBezTo>
                <a:cubicBezTo>
                  <a:pt x="67672" y="41867"/>
                  <a:pt x="66099" y="42523"/>
                  <a:pt x="66099" y="43834"/>
                </a:cubicBezTo>
                <a:cubicBezTo>
                  <a:pt x="66099" y="44642"/>
                  <a:pt x="66754" y="45298"/>
                  <a:pt x="67563" y="45298"/>
                </a:cubicBezTo>
                <a:close/>
                <a:moveTo>
                  <a:pt x="62734" y="45254"/>
                </a:moveTo>
                <a:cubicBezTo>
                  <a:pt x="64001" y="45254"/>
                  <a:pt x="64635" y="43725"/>
                  <a:pt x="63739" y="42829"/>
                </a:cubicBezTo>
                <a:cubicBezTo>
                  <a:pt x="62843" y="41933"/>
                  <a:pt x="61313" y="42566"/>
                  <a:pt x="61313" y="43834"/>
                </a:cubicBezTo>
                <a:cubicBezTo>
                  <a:pt x="61313" y="44620"/>
                  <a:pt x="61947" y="45254"/>
                  <a:pt x="62734" y="45254"/>
                </a:cubicBezTo>
                <a:close/>
                <a:moveTo>
                  <a:pt x="57905" y="45167"/>
                </a:moveTo>
                <a:cubicBezTo>
                  <a:pt x="59107" y="45167"/>
                  <a:pt x="59696" y="43725"/>
                  <a:pt x="58866" y="42894"/>
                </a:cubicBezTo>
                <a:cubicBezTo>
                  <a:pt x="58014" y="42042"/>
                  <a:pt x="56572" y="42654"/>
                  <a:pt x="56572" y="43834"/>
                </a:cubicBezTo>
                <a:cubicBezTo>
                  <a:pt x="56572" y="44577"/>
                  <a:pt x="57162" y="45167"/>
                  <a:pt x="57905" y="45167"/>
                </a:cubicBezTo>
                <a:close/>
                <a:moveTo>
                  <a:pt x="53076" y="45079"/>
                </a:moveTo>
                <a:cubicBezTo>
                  <a:pt x="54190" y="45079"/>
                  <a:pt x="54758" y="43746"/>
                  <a:pt x="53972" y="42960"/>
                </a:cubicBezTo>
                <a:cubicBezTo>
                  <a:pt x="53185" y="42173"/>
                  <a:pt x="51830" y="42719"/>
                  <a:pt x="51830" y="43834"/>
                </a:cubicBezTo>
                <a:cubicBezTo>
                  <a:pt x="51830" y="44533"/>
                  <a:pt x="52398" y="45079"/>
                  <a:pt x="53076" y="45079"/>
                </a:cubicBezTo>
                <a:close/>
                <a:moveTo>
                  <a:pt x="48268" y="44970"/>
                </a:moveTo>
                <a:cubicBezTo>
                  <a:pt x="49274" y="44970"/>
                  <a:pt x="49776" y="43746"/>
                  <a:pt x="49055" y="43025"/>
                </a:cubicBezTo>
                <a:cubicBezTo>
                  <a:pt x="48334" y="42326"/>
                  <a:pt x="47132" y="42829"/>
                  <a:pt x="47110" y="43834"/>
                </a:cubicBezTo>
                <a:cubicBezTo>
                  <a:pt x="47110" y="44467"/>
                  <a:pt x="47635" y="44970"/>
                  <a:pt x="48268" y="44970"/>
                </a:cubicBezTo>
                <a:close/>
                <a:moveTo>
                  <a:pt x="43439" y="44861"/>
                </a:moveTo>
                <a:cubicBezTo>
                  <a:pt x="44335" y="44861"/>
                  <a:pt x="44794" y="43768"/>
                  <a:pt x="44161" y="43113"/>
                </a:cubicBezTo>
                <a:cubicBezTo>
                  <a:pt x="43505" y="42479"/>
                  <a:pt x="42412" y="42938"/>
                  <a:pt x="42412" y="43834"/>
                </a:cubicBezTo>
                <a:cubicBezTo>
                  <a:pt x="42412" y="44402"/>
                  <a:pt x="42871" y="44861"/>
                  <a:pt x="43439" y="44861"/>
                </a:cubicBezTo>
                <a:close/>
                <a:moveTo>
                  <a:pt x="38610" y="44752"/>
                </a:moveTo>
                <a:cubicBezTo>
                  <a:pt x="39419" y="44752"/>
                  <a:pt x="39834" y="43768"/>
                  <a:pt x="39244" y="43200"/>
                </a:cubicBezTo>
                <a:cubicBezTo>
                  <a:pt x="38676" y="42610"/>
                  <a:pt x="37693" y="43025"/>
                  <a:pt x="37693" y="43834"/>
                </a:cubicBezTo>
                <a:cubicBezTo>
                  <a:pt x="37693" y="44336"/>
                  <a:pt x="38108" y="44752"/>
                  <a:pt x="38610" y="44752"/>
                </a:cubicBezTo>
                <a:close/>
                <a:moveTo>
                  <a:pt x="33781" y="44620"/>
                </a:moveTo>
                <a:cubicBezTo>
                  <a:pt x="34481" y="44620"/>
                  <a:pt x="34830" y="43768"/>
                  <a:pt x="34350" y="43288"/>
                </a:cubicBezTo>
                <a:cubicBezTo>
                  <a:pt x="33847" y="42785"/>
                  <a:pt x="32995" y="43135"/>
                  <a:pt x="32995" y="43834"/>
                </a:cubicBezTo>
                <a:cubicBezTo>
                  <a:pt x="32995" y="44271"/>
                  <a:pt x="33344" y="44620"/>
                  <a:pt x="33781" y="44620"/>
                </a:cubicBezTo>
                <a:close/>
                <a:moveTo>
                  <a:pt x="28952" y="44489"/>
                </a:moveTo>
                <a:cubicBezTo>
                  <a:pt x="29542" y="44489"/>
                  <a:pt x="29826" y="43790"/>
                  <a:pt x="29411" y="43375"/>
                </a:cubicBezTo>
                <a:cubicBezTo>
                  <a:pt x="29018" y="42960"/>
                  <a:pt x="28297" y="43244"/>
                  <a:pt x="28297" y="43834"/>
                </a:cubicBezTo>
                <a:cubicBezTo>
                  <a:pt x="28297" y="44205"/>
                  <a:pt x="28603" y="44489"/>
                  <a:pt x="28952" y="44489"/>
                </a:cubicBezTo>
                <a:close/>
                <a:moveTo>
                  <a:pt x="24123" y="44380"/>
                </a:moveTo>
                <a:cubicBezTo>
                  <a:pt x="24626" y="44380"/>
                  <a:pt x="24866" y="43790"/>
                  <a:pt x="24517" y="43440"/>
                </a:cubicBezTo>
                <a:cubicBezTo>
                  <a:pt x="24167" y="43091"/>
                  <a:pt x="23577" y="43331"/>
                  <a:pt x="23577" y="43834"/>
                </a:cubicBezTo>
                <a:cubicBezTo>
                  <a:pt x="23577" y="44118"/>
                  <a:pt x="23839" y="44380"/>
                  <a:pt x="24123" y="44380"/>
                </a:cubicBezTo>
                <a:close/>
                <a:moveTo>
                  <a:pt x="19294" y="44227"/>
                </a:moveTo>
                <a:cubicBezTo>
                  <a:pt x="19666" y="44227"/>
                  <a:pt x="19841" y="43812"/>
                  <a:pt x="19578" y="43550"/>
                </a:cubicBezTo>
                <a:cubicBezTo>
                  <a:pt x="19338" y="43309"/>
                  <a:pt x="18901" y="43484"/>
                  <a:pt x="18901" y="43834"/>
                </a:cubicBezTo>
                <a:cubicBezTo>
                  <a:pt x="18901" y="44052"/>
                  <a:pt x="19076" y="44227"/>
                  <a:pt x="19294" y="44227"/>
                </a:cubicBezTo>
                <a:close/>
                <a:moveTo>
                  <a:pt x="14487" y="44096"/>
                </a:moveTo>
                <a:cubicBezTo>
                  <a:pt x="14727" y="44096"/>
                  <a:pt x="14837" y="43812"/>
                  <a:pt x="14684" y="43637"/>
                </a:cubicBezTo>
                <a:cubicBezTo>
                  <a:pt x="14509" y="43462"/>
                  <a:pt x="14203" y="43593"/>
                  <a:pt x="14203" y="43834"/>
                </a:cubicBezTo>
                <a:cubicBezTo>
                  <a:pt x="14203" y="43987"/>
                  <a:pt x="14334" y="44096"/>
                  <a:pt x="14487" y="44096"/>
                </a:cubicBezTo>
                <a:close/>
                <a:moveTo>
                  <a:pt x="9658" y="43987"/>
                </a:moveTo>
                <a:cubicBezTo>
                  <a:pt x="9724" y="43987"/>
                  <a:pt x="9811" y="43921"/>
                  <a:pt x="9811" y="43834"/>
                </a:cubicBezTo>
                <a:cubicBezTo>
                  <a:pt x="9811" y="43615"/>
                  <a:pt x="9418" y="43987"/>
                  <a:pt x="9658" y="43987"/>
                </a:cubicBezTo>
                <a:close/>
                <a:moveTo>
                  <a:pt x="4829" y="43877"/>
                </a:moveTo>
                <a:cubicBezTo>
                  <a:pt x="4873" y="43877"/>
                  <a:pt x="4873" y="43812"/>
                  <a:pt x="4829" y="43812"/>
                </a:cubicBezTo>
                <a:cubicBezTo>
                  <a:pt x="4807" y="43812"/>
                  <a:pt x="4807" y="43877"/>
                  <a:pt x="4829" y="43877"/>
                </a:cubicBezTo>
                <a:close/>
                <a:moveTo>
                  <a:pt x="149591" y="39027"/>
                </a:moveTo>
                <a:cubicBezTo>
                  <a:pt x="149613" y="39027"/>
                  <a:pt x="149613" y="39005"/>
                  <a:pt x="149591" y="39005"/>
                </a:cubicBezTo>
                <a:cubicBezTo>
                  <a:pt x="149591" y="39005"/>
                  <a:pt x="149591" y="39027"/>
                  <a:pt x="149591" y="39027"/>
                </a:cubicBezTo>
                <a:close/>
                <a:moveTo>
                  <a:pt x="144784" y="39114"/>
                </a:moveTo>
                <a:cubicBezTo>
                  <a:pt x="144937" y="39114"/>
                  <a:pt x="144674" y="38852"/>
                  <a:pt x="144674" y="39027"/>
                </a:cubicBezTo>
                <a:cubicBezTo>
                  <a:pt x="144674" y="39070"/>
                  <a:pt x="144718" y="39114"/>
                  <a:pt x="144784" y="39114"/>
                </a:cubicBezTo>
                <a:close/>
                <a:moveTo>
                  <a:pt x="139955" y="39245"/>
                </a:moveTo>
                <a:cubicBezTo>
                  <a:pt x="140064" y="39245"/>
                  <a:pt x="140173" y="39136"/>
                  <a:pt x="140173" y="39005"/>
                </a:cubicBezTo>
                <a:cubicBezTo>
                  <a:pt x="140173" y="38721"/>
                  <a:pt x="139714" y="38721"/>
                  <a:pt x="139714" y="39005"/>
                </a:cubicBezTo>
                <a:cubicBezTo>
                  <a:pt x="139714" y="39136"/>
                  <a:pt x="139823" y="39245"/>
                  <a:pt x="139955" y="39245"/>
                </a:cubicBezTo>
                <a:close/>
                <a:moveTo>
                  <a:pt x="135126" y="39376"/>
                </a:moveTo>
                <a:cubicBezTo>
                  <a:pt x="135453" y="39376"/>
                  <a:pt x="135606" y="38983"/>
                  <a:pt x="135366" y="38764"/>
                </a:cubicBezTo>
                <a:cubicBezTo>
                  <a:pt x="135147" y="38524"/>
                  <a:pt x="134754" y="38699"/>
                  <a:pt x="134754" y="39005"/>
                </a:cubicBezTo>
                <a:cubicBezTo>
                  <a:pt x="134754" y="39223"/>
                  <a:pt x="134929" y="39376"/>
                  <a:pt x="135126" y="39376"/>
                </a:cubicBezTo>
                <a:close/>
                <a:moveTo>
                  <a:pt x="130297" y="39485"/>
                </a:moveTo>
                <a:cubicBezTo>
                  <a:pt x="130734" y="39485"/>
                  <a:pt x="130930" y="38983"/>
                  <a:pt x="130646" y="38677"/>
                </a:cubicBezTo>
                <a:cubicBezTo>
                  <a:pt x="130340" y="38371"/>
                  <a:pt x="129816" y="38590"/>
                  <a:pt x="129816" y="39005"/>
                </a:cubicBezTo>
                <a:cubicBezTo>
                  <a:pt x="129816" y="39289"/>
                  <a:pt x="130034" y="39485"/>
                  <a:pt x="130297" y="39485"/>
                </a:cubicBezTo>
                <a:close/>
                <a:moveTo>
                  <a:pt x="125467" y="39617"/>
                </a:moveTo>
                <a:cubicBezTo>
                  <a:pt x="126014" y="39617"/>
                  <a:pt x="126276" y="38961"/>
                  <a:pt x="125905" y="38590"/>
                </a:cubicBezTo>
                <a:cubicBezTo>
                  <a:pt x="125511" y="38218"/>
                  <a:pt x="124878" y="38480"/>
                  <a:pt x="124878" y="39005"/>
                </a:cubicBezTo>
                <a:cubicBezTo>
                  <a:pt x="124878" y="39354"/>
                  <a:pt x="125140" y="39617"/>
                  <a:pt x="125467" y="39617"/>
                </a:cubicBezTo>
                <a:close/>
                <a:moveTo>
                  <a:pt x="120638" y="39748"/>
                </a:moveTo>
                <a:cubicBezTo>
                  <a:pt x="121294" y="39748"/>
                  <a:pt x="121622" y="38961"/>
                  <a:pt x="121163" y="38502"/>
                </a:cubicBezTo>
                <a:cubicBezTo>
                  <a:pt x="120704" y="38043"/>
                  <a:pt x="119917" y="38371"/>
                  <a:pt x="119917" y="39005"/>
                </a:cubicBezTo>
                <a:cubicBezTo>
                  <a:pt x="119917" y="39420"/>
                  <a:pt x="120245" y="39748"/>
                  <a:pt x="120638" y="39748"/>
                </a:cubicBezTo>
                <a:close/>
                <a:moveTo>
                  <a:pt x="115831" y="39857"/>
                </a:moveTo>
                <a:cubicBezTo>
                  <a:pt x="116574" y="39857"/>
                  <a:pt x="116946" y="38961"/>
                  <a:pt x="116421" y="38415"/>
                </a:cubicBezTo>
                <a:cubicBezTo>
                  <a:pt x="115875" y="37890"/>
                  <a:pt x="114979" y="38262"/>
                  <a:pt x="114979" y="39005"/>
                </a:cubicBezTo>
                <a:cubicBezTo>
                  <a:pt x="114979" y="39485"/>
                  <a:pt x="115351" y="39857"/>
                  <a:pt x="115831" y="39857"/>
                </a:cubicBezTo>
                <a:close/>
                <a:moveTo>
                  <a:pt x="111002" y="39966"/>
                </a:moveTo>
                <a:cubicBezTo>
                  <a:pt x="111833" y="39966"/>
                  <a:pt x="112270" y="38939"/>
                  <a:pt x="111658" y="38349"/>
                </a:cubicBezTo>
                <a:cubicBezTo>
                  <a:pt x="111068" y="37737"/>
                  <a:pt x="110041" y="38174"/>
                  <a:pt x="110041" y="39005"/>
                </a:cubicBezTo>
                <a:cubicBezTo>
                  <a:pt x="110041" y="39551"/>
                  <a:pt x="110478" y="39966"/>
                  <a:pt x="111002" y="39966"/>
                </a:cubicBezTo>
                <a:close/>
                <a:moveTo>
                  <a:pt x="106173" y="40054"/>
                </a:moveTo>
                <a:cubicBezTo>
                  <a:pt x="107091" y="40054"/>
                  <a:pt x="107572" y="38939"/>
                  <a:pt x="106916" y="38284"/>
                </a:cubicBezTo>
                <a:cubicBezTo>
                  <a:pt x="106239" y="37628"/>
                  <a:pt x="105124" y="38087"/>
                  <a:pt x="105124" y="39005"/>
                </a:cubicBezTo>
                <a:cubicBezTo>
                  <a:pt x="105124" y="39595"/>
                  <a:pt x="105583" y="40054"/>
                  <a:pt x="106173" y="40054"/>
                </a:cubicBezTo>
                <a:close/>
                <a:moveTo>
                  <a:pt x="101344" y="40163"/>
                </a:moveTo>
                <a:cubicBezTo>
                  <a:pt x="102371" y="40163"/>
                  <a:pt x="102874" y="38917"/>
                  <a:pt x="102153" y="38196"/>
                </a:cubicBezTo>
                <a:cubicBezTo>
                  <a:pt x="101432" y="37475"/>
                  <a:pt x="100186" y="38000"/>
                  <a:pt x="100186" y="39005"/>
                </a:cubicBezTo>
                <a:cubicBezTo>
                  <a:pt x="100186" y="39660"/>
                  <a:pt x="100710" y="40163"/>
                  <a:pt x="101344" y="40163"/>
                </a:cubicBezTo>
                <a:close/>
                <a:moveTo>
                  <a:pt x="96515" y="40250"/>
                </a:moveTo>
                <a:cubicBezTo>
                  <a:pt x="97608" y="40250"/>
                  <a:pt x="98154" y="38917"/>
                  <a:pt x="97389" y="38153"/>
                </a:cubicBezTo>
                <a:cubicBezTo>
                  <a:pt x="96603" y="37366"/>
                  <a:pt x="95291" y="37912"/>
                  <a:pt x="95291" y="39005"/>
                </a:cubicBezTo>
                <a:cubicBezTo>
                  <a:pt x="95291" y="39704"/>
                  <a:pt x="95838" y="40250"/>
                  <a:pt x="96515" y="40250"/>
                </a:cubicBezTo>
                <a:close/>
                <a:moveTo>
                  <a:pt x="91686" y="40316"/>
                </a:moveTo>
                <a:cubicBezTo>
                  <a:pt x="92844" y="40316"/>
                  <a:pt x="93434" y="38917"/>
                  <a:pt x="92604" y="38087"/>
                </a:cubicBezTo>
                <a:cubicBezTo>
                  <a:pt x="91795" y="37279"/>
                  <a:pt x="90397" y="37847"/>
                  <a:pt x="90397" y="39005"/>
                </a:cubicBezTo>
                <a:cubicBezTo>
                  <a:pt x="90397" y="39726"/>
                  <a:pt x="90965" y="40316"/>
                  <a:pt x="91686" y="40316"/>
                </a:cubicBezTo>
                <a:close/>
                <a:moveTo>
                  <a:pt x="86857" y="40359"/>
                </a:moveTo>
                <a:cubicBezTo>
                  <a:pt x="88081" y="40359"/>
                  <a:pt x="88671" y="38917"/>
                  <a:pt x="87819" y="38065"/>
                </a:cubicBezTo>
                <a:cubicBezTo>
                  <a:pt x="86966" y="37213"/>
                  <a:pt x="85502" y="37803"/>
                  <a:pt x="85502" y="39005"/>
                </a:cubicBezTo>
                <a:cubicBezTo>
                  <a:pt x="85524" y="39770"/>
                  <a:pt x="86114" y="40359"/>
                  <a:pt x="86857" y="40359"/>
                </a:cubicBezTo>
                <a:close/>
                <a:moveTo>
                  <a:pt x="82028" y="40403"/>
                </a:moveTo>
                <a:cubicBezTo>
                  <a:pt x="83252" y="40403"/>
                  <a:pt x="83864" y="38939"/>
                  <a:pt x="83011" y="38065"/>
                </a:cubicBezTo>
                <a:cubicBezTo>
                  <a:pt x="82159" y="37213"/>
                  <a:pt x="80695" y="37803"/>
                  <a:pt x="80673" y="39005"/>
                </a:cubicBezTo>
                <a:cubicBezTo>
                  <a:pt x="80673" y="39770"/>
                  <a:pt x="81285" y="40403"/>
                  <a:pt x="82028" y="40403"/>
                </a:cubicBezTo>
                <a:close/>
                <a:moveTo>
                  <a:pt x="77221" y="40403"/>
                </a:moveTo>
                <a:cubicBezTo>
                  <a:pt x="78444" y="40403"/>
                  <a:pt x="79078" y="38895"/>
                  <a:pt x="78204" y="38021"/>
                </a:cubicBezTo>
                <a:cubicBezTo>
                  <a:pt x="77330" y="37147"/>
                  <a:pt x="75822" y="37759"/>
                  <a:pt x="75822" y="39005"/>
                </a:cubicBezTo>
                <a:cubicBezTo>
                  <a:pt x="75822" y="39770"/>
                  <a:pt x="76434" y="40403"/>
                  <a:pt x="77221" y="40403"/>
                </a:cubicBezTo>
                <a:close/>
                <a:moveTo>
                  <a:pt x="72392" y="40403"/>
                </a:moveTo>
                <a:cubicBezTo>
                  <a:pt x="73594" y="40403"/>
                  <a:pt x="74205" y="38939"/>
                  <a:pt x="73353" y="38065"/>
                </a:cubicBezTo>
                <a:cubicBezTo>
                  <a:pt x="72501" y="37213"/>
                  <a:pt x="71037" y="37803"/>
                  <a:pt x="71015" y="39005"/>
                </a:cubicBezTo>
                <a:cubicBezTo>
                  <a:pt x="71015" y="39770"/>
                  <a:pt x="71627" y="40403"/>
                  <a:pt x="72392" y="40403"/>
                </a:cubicBezTo>
                <a:close/>
                <a:moveTo>
                  <a:pt x="67563" y="40359"/>
                </a:moveTo>
                <a:cubicBezTo>
                  <a:pt x="68765" y="40359"/>
                  <a:pt x="69376" y="38917"/>
                  <a:pt x="68524" y="38065"/>
                </a:cubicBezTo>
                <a:cubicBezTo>
                  <a:pt x="67672" y="37213"/>
                  <a:pt x="66208" y="37803"/>
                  <a:pt x="66208" y="39005"/>
                </a:cubicBezTo>
                <a:cubicBezTo>
                  <a:pt x="66208" y="39770"/>
                  <a:pt x="66820" y="40359"/>
                  <a:pt x="67563" y="40359"/>
                </a:cubicBezTo>
                <a:close/>
                <a:moveTo>
                  <a:pt x="62756" y="40316"/>
                </a:moveTo>
                <a:cubicBezTo>
                  <a:pt x="63914" y="40316"/>
                  <a:pt x="64482" y="38917"/>
                  <a:pt x="63673" y="38109"/>
                </a:cubicBezTo>
                <a:cubicBezTo>
                  <a:pt x="62843" y="37279"/>
                  <a:pt x="61445" y="37868"/>
                  <a:pt x="61445" y="39027"/>
                </a:cubicBezTo>
                <a:cubicBezTo>
                  <a:pt x="61445" y="39726"/>
                  <a:pt x="62035" y="40316"/>
                  <a:pt x="62756" y="40316"/>
                </a:cubicBezTo>
                <a:close/>
                <a:moveTo>
                  <a:pt x="57927" y="40228"/>
                </a:moveTo>
                <a:cubicBezTo>
                  <a:pt x="58997" y="40228"/>
                  <a:pt x="59544" y="38917"/>
                  <a:pt x="58779" y="38153"/>
                </a:cubicBezTo>
                <a:cubicBezTo>
                  <a:pt x="58014" y="37388"/>
                  <a:pt x="56703" y="37934"/>
                  <a:pt x="56703" y="39027"/>
                </a:cubicBezTo>
                <a:cubicBezTo>
                  <a:pt x="56703" y="39682"/>
                  <a:pt x="57249" y="40228"/>
                  <a:pt x="57927" y="40228"/>
                </a:cubicBezTo>
                <a:close/>
                <a:moveTo>
                  <a:pt x="53098" y="40163"/>
                </a:moveTo>
                <a:cubicBezTo>
                  <a:pt x="54103" y="40163"/>
                  <a:pt x="54605" y="38939"/>
                  <a:pt x="53906" y="38218"/>
                </a:cubicBezTo>
                <a:cubicBezTo>
                  <a:pt x="53185" y="37497"/>
                  <a:pt x="51961" y="38000"/>
                  <a:pt x="51961" y="39027"/>
                </a:cubicBezTo>
                <a:cubicBezTo>
                  <a:pt x="51961" y="39638"/>
                  <a:pt x="52464" y="40163"/>
                  <a:pt x="53098" y="40163"/>
                </a:cubicBezTo>
                <a:close/>
                <a:moveTo>
                  <a:pt x="48268" y="40054"/>
                </a:moveTo>
                <a:cubicBezTo>
                  <a:pt x="49208" y="40054"/>
                  <a:pt x="49667" y="38917"/>
                  <a:pt x="49011" y="38262"/>
                </a:cubicBezTo>
                <a:cubicBezTo>
                  <a:pt x="48356" y="37606"/>
                  <a:pt x="47220" y="38065"/>
                  <a:pt x="47220" y="39005"/>
                </a:cubicBezTo>
                <a:cubicBezTo>
                  <a:pt x="47220" y="39573"/>
                  <a:pt x="47700" y="40054"/>
                  <a:pt x="48268" y="40054"/>
                </a:cubicBezTo>
                <a:close/>
                <a:moveTo>
                  <a:pt x="43439" y="39944"/>
                </a:moveTo>
                <a:cubicBezTo>
                  <a:pt x="44270" y="39944"/>
                  <a:pt x="44685" y="38939"/>
                  <a:pt x="44095" y="38349"/>
                </a:cubicBezTo>
                <a:cubicBezTo>
                  <a:pt x="43505" y="37759"/>
                  <a:pt x="42500" y="38174"/>
                  <a:pt x="42500" y="39005"/>
                </a:cubicBezTo>
                <a:cubicBezTo>
                  <a:pt x="42500" y="39529"/>
                  <a:pt x="42915" y="39944"/>
                  <a:pt x="43439" y="39944"/>
                </a:cubicBezTo>
                <a:close/>
                <a:moveTo>
                  <a:pt x="38610" y="39835"/>
                </a:moveTo>
                <a:cubicBezTo>
                  <a:pt x="39353" y="39835"/>
                  <a:pt x="39703" y="38939"/>
                  <a:pt x="39200" y="38437"/>
                </a:cubicBezTo>
                <a:cubicBezTo>
                  <a:pt x="38676" y="37912"/>
                  <a:pt x="37802" y="38284"/>
                  <a:pt x="37802" y="39005"/>
                </a:cubicBezTo>
                <a:cubicBezTo>
                  <a:pt x="37802" y="39464"/>
                  <a:pt x="38173" y="39835"/>
                  <a:pt x="38610" y="39835"/>
                </a:cubicBezTo>
                <a:close/>
                <a:moveTo>
                  <a:pt x="33781" y="39704"/>
                </a:moveTo>
                <a:cubicBezTo>
                  <a:pt x="34415" y="39704"/>
                  <a:pt x="34743" y="38939"/>
                  <a:pt x="34284" y="38502"/>
                </a:cubicBezTo>
                <a:cubicBezTo>
                  <a:pt x="33847" y="38043"/>
                  <a:pt x="33082" y="38371"/>
                  <a:pt x="33082" y="39005"/>
                </a:cubicBezTo>
                <a:cubicBezTo>
                  <a:pt x="33082" y="39398"/>
                  <a:pt x="33410" y="39704"/>
                  <a:pt x="33781" y="39704"/>
                </a:cubicBezTo>
                <a:close/>
                <a:moveTo>
                  <a:pt x="28974" y="39595"/>
                </a:moveTo>
                <a:cubicBezTo>
                  <a:pt x="29499" y="39595"/>
                  <a:pt x="29761" y="38961"/>
                  <a:pt x="29389" y="38590"/>
                </a:cubicBezTo>
                <a:cubicBezTo>
                  <a:pt x="29018" y="38218"/>
                  <a:pt x="28384" y="38480"/>
                  <a:pt x="28384" y="39005"/>
                </a:cubicBezTo>
                <a:cubicBezTo>
                  <a:pt x="28384" y="39332"/>
                  <a:pt x="28646" y="39595"/>
                  <a:pt x="28974" y="39595"/>
                </a:cubicBezTo>
                <a:close/>
                <a:moveTo>
                  <a:pt x="24145" y="39464"/>
                </a:moveTo>
                <a:cubicBezTo>
                  <a:pt x="24560" y="39464"/>
                  <a:pt x="24779" y="38961"/>
                  <a:pt x="24473" y="38677"/>
                </a:cubicBezTo>
                <a:cubicBezTo>
                  <a:pt x="24189" y="38371"/>
                  <a:pt x="23664" y="38590"/>
                  <a:pt x="23664" y="39005"/>
                </a:cubicBezTo>
                <a:cubicBezTo>
                  <a:pt x="23664" y="39267"/>
                  <a:pt x="23883" y="39464"/>
                  <a:pt x="24145" y="39464"/>
                </a:cubicBezTo>
                <a:close/>
                <a:moveTo>
                  <a:pt x="19316" y="39354"/>
                </a:moveTo>
                <a:cubicBezTo>
                  <a:pt x="19622" y="39354"/>
                  <a:pt x="19775" y="38983"/>
                  <a:pt x="19556" y="38764"/>
                </a:cubicBezTo>
                <a:cubicBezTo>
                  <a:pt x="19338" y="38546"/>
                  <a:pt x="18967" y="38699"/>
                  <a:pt x="18967" y="39005"/>
                </a:cubicBezTo>
                <a:cubicBezTo>
                  <a:pt x="18967" y="39201"/>
                  <a:pt x="19119" y="39354"/>
                  <a:pt x="19316" y="39354"/>
                </a:cubicBezTo>
                <a:close/>
                <a:moveTo>
                  <a:pt x="14487" y="39223"/>
                </a:moveTo>
                <a:cubicBezTo>
                  <a:pt x="14684" y="39223"/>
                  <a:pt x="14771" y="38983"/>
                  <a:pt x="14640" y="38852"/>
                </a:cubicBezTo>
                <a:cubicBezTo>
                  <a:pt x="14509" y="38721"/>
                  <a:pt x="14269" y="38808"/>
                  <a:pt x="14269" y="39005"/>
                </a:cubicBezTo>
                <a:cubicBezTo>
                  <a:pt x="14269" y="39136"/>
                  <a:pt x="14378" y="39223"/>
                  <a:pt x="14487" y="39223"/>
                </a:cubicBezTo>
                <a:close/>
                <a:moveTo>
                  <a:pt x="9658" y="39114"/>
                </a:moveTo>
                <a:cubicBezTo>
                  <a:pt x="9789" y="39114"/>
                  <a:pt x="9789" y="38917"/>
                  <a:pt x="9658" y="38917"/>
                </a:cubicBezTo>
                <a:cubicBezTo>
                  <a:pt x="9527" y="38917"/>
                  <a:pt x="9527" y="39114"/>
                  <a:pt x="9658" y="39114"/>
                </a:cubicBezTo>
                <a:close/>
                <a:moveTo>
                  <a:pt x="144784" y="34219"/>
                </a:moveTo>
                <a:cubicBezTo>
                  <a:pt x="144805" y="34219"/>
                  <a:pt x="144827" y="34198"/>
                  <a:pt x="144827" y="34198"/>
                </a:cubicBezTo>
                <a:cubicBezTo>
                  <a:pt x="144827" y="34132"/>
                  <a:pt x="144740" y="34132"/>
                  <a:pt x="144740" y="34198"/>
                </a:cubicBezTo>
                <a:cubicBezTo>
                  <a:pt x="144740" y="34198"/>
                  <a:pt x="144762" y="34219"/>
                  <a:pt x="144784" y="34219"/>
                </a:cubicBezTo>
                <a:close/>
                <a:moveTo>
                  <a:pt x="139955" y="34350"/>
                </a:moveTo>
                <a:cubicBezTo>
                  <a:pt x="140042" y="34350"/>
                  <a:pt x="140108" y="34285"/>
                  <a:pt x="140108" y="34176"/>
                </a:cubicBezTo>
                <a:cubicBezTo>
                  <a:pt x="140108" y="34088"/>
                  <a:pt x="140042" y="34023"/>
                  <a:pt x="139955" y="34023"/>
                </a:cubicBezTo>
                <a:cubicBezTo>
                  <a:pt x="139867" y="34023"/>
                  <a:pt x="139802" y="34088"/>
                  <a:pt x="139802" y="34176"/>
                </a:cubicBezTo>
                <a:cubicBezTo>
                  <a:pt x="139802" y="34285"/>
                  <a:pt x="139867" y="34350"/>
                  <a:pt x="139955" y="34350"/>
                </a:cubicBezTo>
                <a:close/>
                <a:moveTo>
                  <a:pt x="135126" y="34460"/>
                </a:moveTo>
                <a:cubicBezTo>
                  <a:pt x="135366" y="34460"/>
                  <a:pt x="135497" y="34176"/>
                  <a:pt x="135322" y="34001"/>
                </a:cubicBezTo>
                <a:cubicBezTo>
                  <a:pt x="135147" y="33826"/>
                  <a:pt x="134863" y="33957"/>
                  <a:pt x="134863" y="34198"/>
                </a:cubicBezTo>
                <a:cubicBezTo>
                  <a:pt x="134863" y="34350"/>
                  <a:pt x="134973" y="34460"/>
                  <a:pt x="135126" y="34460"/>
                </a:cubicBezTo>
                <a:close/>
                <a:moveTo>
                  <a:pt x="130297" y="34591"/>
                </a:moveTo>
                <a:cubicBezTo>
                  <a:pt x="130668" y="34591"/>
                  <a:pt x="130865" y="34154"/>
                  <a:pt x="130602" y="33892"/>
                </a:cubicBezTo>
                <a:cubicBezTo>
                  <a:pt x="130340" y="33629"/>
                  <a:pt x="129881" y="33826"/>
                  <a:pt x="129881" y="34198"/>
                </a:cubicBezTo>
                <a:cubicBezTo>
                  <a:pt x="129881" y="34416"/>
                  <a:pt x="130078" y="34591"/>
                  <a:pt x="130297" y="34591"/>
                </a:cubicBezTo>
                <a:close/>
                <a:moveTo>
                  <a:pt x="125489" y="34700"/>
                </a:moveTo>
                <a:cubicBezTo>
                  <a:pt x="125948" y="34700"/>
                  <a:pt x="126167" y="34132"/>
                  <a:pt x="125839" y="33804"/>
                </a:cubicBezTo>
                <a:cubicBezTo>
                  <a:pt x="125511" y="33476"/>
                  <a:pt x="124965" y="33717"/>
                  <a:pt x="124965" y="34176"/>
                </a:cubicBezTo>
                <a:cubicBezTo>
                  <a:pt x="124965" y="34482"/>
                  <a:pt x="125183" y="34700"/>
                  <a:pt x="125489" y="34700"/>
                </a:cubicBezTo>
                <a:close/>
                <a:moveTo>
                  <a:pt x="120660" y="34831"/>
                </a:moveTo>
                <a:cubicBezTo>
                  <a:pt x="121228" y="34831"/>
                  <a:pt x="121512" y="34132"/>
                  <a:pt x="121119" y="33739"/>
                </a:cubicBezTo>
                <a:cubicBezTo>
                  <a:pt x="120704" y="33323"/>
                  <a:pt x="120005" y="33608"/>
                  <a:pt x="120005" y="34176"/>
                </a:cubicBezTo>
                <a:cubicBezTo>
                  <a:pt x="120005" y="34547"/>
                  <a:pt x="120289" y="34831"/>
                  <a:pt x="120660" y="34831"/>
                </a:cubicBezTo>
                <a:close/>
                <a:moveTo>
                  <a:pt x="115831" y="34940"/>
                </a:moveTo>
                <a:cubicBezTo>
                  <a:pt x="116509" y="34940"/>
                  <a:pt x="116836" y="34132"/>
                  <a:pt x="116356" y="33651"/>
                </a:cubicBezTo>
                <a:cubicBezTo>
                  <a:pt x="115875" y="33171"/>
                  <a:pt x="115066" y="33520"/>
                  <a:pt x="115088" y="34176"/>
                </a:cubicBezTo>
                <a:cubicBezTo>
                  <a:pt x="115066" y="34591"/>
                  <a:pt x="115416" y="34940"/>
                  <a:pt x="115831" y="34940"/>
                </a:cubicBezTo>
                <a:close/>
                <a:moveTo>
                  <a:pt x="111002" y="35028"/>
                </a:moveTo>
                <a:cubicBezTo>
                  <a:pt x="111745" y="35028"/>
                  <a:pt x="112138" y="34110"/>
                  <a:pt x="111592" y="33586"/>
                </a:cubicBezTo>
                <a:cubicBezTo>
                  <a:pt x="111068" y="33061"/>
                  <a:pt x="110150" y="33433"/>
                  <a:pt x="110150" y="34176"/>
                </a:cubicBezTo>
                <a:cubicBezTo>
                  <a:pt x="110150" y="34656"/>
                  <a:pt x="110543" y="35028"/>
                  <a:pt x="111002" y="35028"/>
                </a:cubicBezTo>
                <a:close/>
                <a:moveTo>
                  <a:pt x="106173" y="35137"/>
                </a:moveTo>
                <a:cubicBezTo>
                  <a:pt x="107025" y="35137"/>
                  <a:pt x="107441" y="34110"/>
                  <a:pt x="106851" y="33520"/>
                </a:cubicBezTo>
                <a:cubicBezTo>
                  <a:pt x="106239" y="32908"/>
                  <a:pt x="105234" y="33345"/>
                  <a:pt x="105234" y="34176"/>
                </a:cubicBezTo>
                <a:cubicBezTo>
                  <a:pt x="105234" y="34722"/>
                  <a:pt x="105649" y="35137"/>
                  <a:pt x="106173" y="35137"/>
                </a:cubicBezTo>
                <a:close/>
                <a:moveTo>
                  <a:pt x="101344" y="35225"/>
                </a:moveTo>
                <a:cubicBezTo>
                  <a:pt x="102262" y="35225"/>
                  <a:pt x="102743" y="34110"/>
                  <a:pt x="102087" y="33455"/>
                </a:cubicBezTo>
                <a:cubicBezTo>
                  <a:pt x="101432" y="32799"/>
                  <a:pt x="100317" y="33258"/>
                  <a:pt x="100317" y="34176"/>
                </a:cubicBezTo>
                <a:cubicBezTo>
                  <a:pt x="100317" y="34766"/>
                  <a:pt x="100776" y="35225"/>
                  <a:pt x="101344" y="35225"/>
                </a:cubicBezTo>
                <a:close/>
                <a:moveTo>
                  <a:pt x="96515" y="35290"/>
                </a:moveTo>
                <a:cubicBezTo>
                  <a:pt x="97520" y="35290"/>
                  <a:pt x="98023" y="34088"/>
                  <a:pt x="97302" y="33389"/>
                </a:cubicBezTo>
                <a:cubicBezTo>
                  <a:pt x="96603" y="32690"/>
                  <a:pt x="95423" y="33192"/>
                  <a:pt x="95423" y="34176"/>
                </a:cubicBezTo>
                <a:cubicBezTo>
                  <a:pt x="95423" y="34809"/>
                  <a:pt x="95903" y="35290"/>
                  <a:pt x="96515" y="35290"/>
                </a:cubicBezTo>
                <a:close/>
                <a:moveTo>
                  <a:pt x="91708" y="35356"/>
                </a:moveTo>
                <a:cubicBezTo>
                  <a:pt x="92757" y="35356"/>
                  <a:pt x="93281" y="34088"/>
                  <a:pt x="92538" y="33345"/>
                </a:cubicBezTo>
                <a:cubicBezTo>
                  <a:pt x="91774" y="32602"/>
                  <a:pt x="90528" y="33127"/>
                  <a:pt x="90528" y="34176"/>
                </a:cubicBezTo>
                <a:cubicBezTo>
                  <a:pt x="90528" y="34831"/>
                  <a:pt x="91052" y="35356"/>
                  <a:pt x="91708" y="35356"/>
                </a:cubicBezTo>
                <a:close/>
                <a:moveTo>
                  <a:pt x="86879" y="35399"/>
                </a:moveTo>
                <a:cubicBezTo>
                  <a:pt x="87950" y="35399"/>
                  <a:pt x="88496" y="34088"/>
                  <a:pt x="87731" y="33323"/>
                </a:cubicBezTo>
                <a:cubicBezTo>
                  <a:pt x="86966" y="32559"/>
                  <a:pt x="85655" y="33105"/>
                  <a:pt x="85655" y="34176"/>
                </a:cubicBezTo>
                <a:cubicBezTo>
                  <a:pt x="85655" y="34853"/>
                  <a:pt x="86202" y="35399"/>
                  <a:pt x="86879" y="35399"/>
                </a:cubicBezTo>
                <a:close/>
                <a:moveTo>
                  <a:pt x="82050" y="35421"/>
                </a:moveTo>
                <a:cubicBezTo>
                  <a:pt x="83164" y="35421"/>
                  <a:pt x="83711" y="34088"/>
                  <a:pt x="82924" y="33302"/>
                </a:cubicBezTo>
                <a:cubicBezTo>
                  <a:pt x="82137" y="32515"/>
                  <a:pt x="80804" y="33083"/>
                  <a:pt x="80804" y="34176"/>
                </a:cubicBezTo>
                <a:cubicBezTo>
                  <a:pt x="80804" y="34875"/>
                  <a:pt x="81351" y="35421"/>
                  <a:pt x="82050" y="35421"/>
                </a:cubicBezTo>
                <a:close/>
                <a:moveTo>
                  <a:pt x="77221" y="35421"/>
                </a:moveTo>
                <a:cubicBezTo>
                  <a:pt x="78335" y="35421"/>
                  <a:pt x="78903" y="34066"/>
                  <a:pt x="78117" y="33280"/>
                </a:cubicBezTo>
                <a:cubicBezTo>
                  <a:pt x="77330" y="32493"/>
                  <a:pt x="75954" y="33039"/>
                  <a:pt x="75954" y="34176"/>
                </a:cubicBezTo>
                <a:cubicBezTo>
                  <a:pt x="75954" y="34875"/>
                  <a:pt x="76522" y="35421"/>
                  <a:pt x="77221" y="35421"/>
                </a:cubicBezTo>
                <a:close/>
                <a:moveTo>
                  <a:pt x="72392" y="35421"/>
                </a:moveTo>
                <a:cubicBezTo>
                  <a:pt x="73506" y="35421"/>
                  <a:pt x="74052" y="34088"/>
                  <a:pt x="73288" y="33302"/>
                </a:cubicBezTo>
                <a:cubicBezTo>
                  <a:pt x="72501" y="32515"/>
                  <a:pt x="71146" y="33083"/>
                  <a:pt x="71146" y="34176"/>
                </a:cubicBezTo>
                <a:cubicBezTo>
                  <a:pt x="71146" y="34875"/>
                  <a:pt x="71714" y="35421"/>
                  <a:pt x="72392" y="35421"/>
                </a:cubicBezTo>
                <a:close/>
                <a:moveTo>
                  <a:pt x="67563" y="35399"/>
                </a:moveTo>
                <a:cubicBezTo>
                  <a:pt x="68655" y="35399"/>
                  <a:pt x="69202" y="34088"/>
                  <a:pt x="68437" y="33323"/>
                </a:cubicBezTo>
                <a:cubicBezTo>
                  <a:pt x="67672" y="32559"/>
                  <a:pt x="66361" y="33105"/>
                  <a:pt x="66361" y="34176"/>
                </a:cubicBezTo>
                <a:cubicBezTo>
                  <a:pt x="66361" y="34853"/>
                  <a:pt x="66907" y="35399"/>
                  <a:pt x="67563" y="35399"/>
                </a:cubicBezTo>
                <a:close/>
                <a:moveTo>
                  <a:pt x="62734" y="35356"/>
                </a:moveTo>
                <a:cubicBezTo>
                  <a:pt x="63783" y="35356"/>
                  <a:pt x="64307" y="34088"/>
                  <a:pt x="63564" y="33367"/>
                </a:cubicBezTo>
                <a:cubicBezTo>
                  <a:pt x="62843" y="32624"/>
                  <a:pt x="61576" y="33149"/>
                  <a:pt x="61576" y="34176"/>
                </a:cubicBezTo>
                <a:cubicBezTo>
                  <a:pt x="61576" y="34831"/>
                  <a:pt x="62100" y="35356"/>
                  <a:pt x="62734" y="35356"/>
                </a:cubicBezTo>
                <a:close/>
                <a:moveTo>
                  <a:pt x="57927" y="35290"/>
                </a:moveTo>
                <a:cubicBezTo>
                  <a:pt x="58888" y="35290"/>
                  <a:pt x="59369" y="34110"/>
                  <a:pt x="58691" y="33411"/>
                </a:cubicBezTo>
                <a:cubicBezTo>
                  <a:pt x="57992" y="32734"/>
                  <a:pt x="56834" y="33214"/>
                  <a:pt x="56834" y="34198"/>
                </a:cubicBezTo>
                <a:cubicBezTo>
                  <a:pt x="56834" y="34788"/>
                  <a:pt x="57315" y="35290"/>
                  <a:pt x="57927" y="35290"/>
                </a:cubicBezTo>
                <a:close/>
                <a:moveTo>
                  <a:pt x="53098" y="35203"/>
                </a:moveTo>
                <a:cubicBezTo>
                  <a:pt x="53993" y="35203"/>
                  <a:pt x="54452" y="34110"/>
                  <a:pt x="53819" y="33455"/>
                </a:cubicBezTo>
                <a:cubicBezTo>
                  <a:pt x="53163" y="32821"/>
                  <a:pt x="52071" y="33280"/>
                  <a:pt x="52071" y="34176"/>
                </a:cubicBezTo>
                <a:cubicBezTo>
                  <a:pt x="52071" y="34744"/>
                  <a:pt x="52529" y="35203"/>
                  <a:pt x="53098" y="35203"/>
                </a:cubicBezTo>
                <a:close/>
                <a:moveTo>
                  <a:pt x="48268" y="35115"/>
                </a:moveTo>
                <a:cubicBezTo>
                  <a:pt x="49099" y="35115"/>
                  <a:pt x="49514" y="34110"/>
                  <a:pt x="48924" y="33520"/>
                </a:cubicBezTo>
                <a:cubicBezTo>
                  <a:pt x="48334" y="32930"/>
                  <a:pt x="47329" y="33345"/>
                  <a:pt x="47329" y="34176"/>
                </a:cubicBezTo>
                <a:cubicBezTo>
                  <a:pt x="47329" y="34700"/>
                  <a:pt x="47744" y="35115"/>
                  <a:pt x="48268" y="35115"/>
                </a:cubicBezTo>
                <a:close/>
                <a:moveTo>
                  <a:pt x="43439" y="35028"/>
                </a:moveTo>
                <a:cubicBezTo>
                  <a:pt x="44204" y="35028"/>
                  <a:pt x="44576" y="34110"/>
                  <a:pt x="44051" y="33586"/>
                </a:cubicBezTo>
                <a:cubicBezTo>
                  <a:pt x="43505" y="33061"/>
                  <a:pt x="42609" y="33433"/>
                  <a:pt x="42609" y="34176"/>
                </a:cubicBezTo>
                <a:cubicBezTo>
                  <a:pt x="42609" y="34656"/>
                  <a:pt x="42981" y="35028"/>
                  <a:pt x="43439" y="35028"/>
                </a:cubicBezTo>
                <a:close/>
                <a:moveTo>
                  <a:pt x="38610" y="34919"/>
                </a:moveTo>
                <a:cubicBezTo>
                  <a:pt x="39266" y="34919"/>
                  <a:pt x="39616" y="34132"/>
                  <a:pt x="39135" y="33673"/>
                </a:cubicBezTo>
                <a:cubicBezTo>
                  <a:pt x="38676" y="33192"/>
                  <a:pt x="37889" y="33520"/>
                  <a:pt x="37889" y="34176"/>
                </a:cubicBezTo>
                <a:cubicBezTo>
                  <a:pt x="37889" y="34591"/>
                  <a:pt x="38217" y="34919"/>
                  <a:pt x="38610" y="34919"/>
                </a:cubicBezTo>
                <a:close/>
                <a:moveTo>
                  <a:pt x="33781" y="34809"/>
                </a:moveTo>
                <a:cubicBezTo>
                  <a:pt x="34350" y="34809"/>
                  <a:pt x="34634" y="34132"/>
                  <a:pt x="34240" y="33739"/>
                </a:cubicBezTo>
                <a:cubicBezTo>
                  <a:pt x="33847" y="33345"/>
                  <a:pt x="33170" y="33629"/>
                  <a:pt x="33170" y="34176"/>
                </a:cubicBezTo>
                <a:cubicBezTo>
                  <a:pt x="33170" y="34525"/>
                  <a:pt x="33454" y="34809"/>
                  <a:pt x="33781" y="34809"/>
                </a:cubicBezTo>
                <a:close/>
                <a:moveTo>
                  <a:pt x="28974" y="34700"/>
                </a:moveTo>
                <a:cubicBezTo>
                  <a:pt x="29433" y="34700"/>
                  <a:pt x="29673" y="34132"/>
                  <a:pt x="29324" y="33804"/>
                </a:cubicBezTo>
                <a:cubicBezTo>
                  <a:pt x="28996" y="33476"/>
                  <a:pt x="28450" y="33717"/>
                  <a:pt x="28450" y="34176"/>
                </a:cubicBezTo>
                <a:cubicBezTo>
                  <a:pt x="28450" y="34482"/>
                  <a:pt x="28668" y="34700"/>
                  <a:pt x="28974" y="34700"/>
                </a:cubicBezTo>
                <a:close/>
                <a:moveTo>
                  <a:pt x="24145" y="34591"/>
                </a:moveTo>
                <a:cubicBezTo>
                  <a:pt x="24495" y="34591"/>
                  <a:pt x="24670" y="34154"/>
                  <a:pt x="24429" y="33892"/>
                </a:cubicBezTo>
                <a:cubicBezTo>
                  <a:pt x="24167" y="33651"/>
                  <a:pt x="23730" y="33826"/>
                  <a:pt x="23730" y="34176"/>
                </a:cubicBezTo>
                <a:cubicBezTo>
                  <a:pt x="23730" y="34394"/>
                  <a:pt x="23927" y="34591"/>
                  <a:pt x="24145" y="34591"/>
                </a:cubicBezTo>
                <a:close/>
                <a:moveTo>
                  <a:pt x="19316" y="34460"/>
                </a:moveTo>
                <a:cubicBezTo>
                  <a:pt x="19556" y="34460"/>
                  <a:pt x="19688" y="34176"/>
                  <a:pt x="19513" y="34001"/>
                </a:cubicBezTo>
                <a:cubicBezTo>
                  <a:pt x="19338" y="33826"/>
                  <a:pt x="19032" y="33935"/>
                  <a:pt x="19032" y="34198"/>
                </a:cubicBezTo>
                <a:cubicBezTo>
                  <a:pt x="19032" y="34329"/>
                  <a:pt x="19163" y="34460"/>
                  <a:pt x="19316" y="34460"/>
                </a:cubicBezTo>
                <a:close/>
                <a:moveTo>
                  <a:pt x="14487" y="34350"/>
                </a:moveTo>
                <a:cubicBezTo>
                  <a:pt x="14575" y="34350"/>
                  <a:pt x="14640" y="34263"/>
                  <a:pt x="14640" y="34176"/>
                </a:cubicBezTo>
                <a:cubicBezTo>
                  <a:pt x="14640" y="34088"/>
                  <a:pt x="14575" y="34023"/>
                  <a:pt x="14487" y="34023"/>
                </a:cubicBezTo>
                <a:cubicBezTo>
                  <a:pt x="14400" y="34023"/>
                  <a:pt x="14334" y="34088"/>
                  <a:pt x="14334" y="34176"/>
                </a:cubicBezTo>
                <a:cubicBezTo>
                  <a:pt x="14334" y="34263"/>
                  <a:pt x="14400" y="34350"/>
                  <a:pt x="14487" y="34350"/>
                </a:cubicBezTo>
                <a:close/>
                <a:moveTo>
                  <a:pt x="9658" y="34219"/>
                </a:moveTo>
                <a:cubicBezTo>
                  <a:pt x="9680" y="34219"/>
                  <a:pt x="9702" y="34198"/>
                  <a:pt x="9702" y="34176"/>
                </a:cubicBezTo>
                <a:cubicBezTo>
                  <a:pt x="9702" y="34154"/>
                  <a:pt x="9680" y="34132"/>
                  <a:pt x="9658" y="34132"/>
                </a:cubicBezTo>
                <a:cubicBezTo>
                  <a:pt x="9636" y="34132"/>
                  <a:pt x="9614" y="34154"/>
                  <a:pt x="9614" y="34176"/>
                </a:cubicBezTo>
                <a:cubicBezTo>
                  <a:pt x="9614" y="34198"/>
                  <a:pt x="9636" y="34219"/>
                  <a:pt x="9658" y="34219"/>
                </a:cubicBezTo>
                <a:close/>
                <a:moveTo>
                  <a:pt x="144784" y="29368"/>
                </a:moveTo>
                <a:cubicBezTo>
                  <a:pt x="144784" y="29347"/>
                  <a:pt x="144762" y="29347"/>
                  <a:pt x="144762" y="29368"/>
                </a:cubicBezTo>
                <a:lnTo>
                  <a:pt x="144762" y="29368"/>
                </a:lnTo>
                <a:close/>
                <a:moveTo>
                  <a:pt x="139955" y="29456"/>
                </a:moveTo>
                <a:cubicBezTo>
                  <a:pt x="140086" y="29456"/>
                  <a:pt x="140086" y="29259"/>
                  <a:pt x="139955" y="29259"/>
                </a:cubicBezTo>
                <a:cubicBezTo>
                  <a:pt x="139823" y="29259"/>
                  <a:pt x="139823" y="29456"/>
                  <a:pt x="139955" y="29456"/>
                </a:cubicBezTo>
                <a:close/>
                <a:moveTo>
                  <a:pt x="135126" y="29565"/>
                </a:moveTo>
                <a:cubicBezTo>
                  <a:pt x="135257" y="29565"/>
                  <a:pt x="135344" y="29478"/>
                  <a:pt x="135344" y="29347"/>
                </a:cubicBezTo>
                <a:cubicBezTo>
                  <a:pt x="135344" y="29172"/>
                  <a:pt x="135104" y="29063"/>
                  <a:pt x="134973" y="29194"/>
                </a:cubicBezTo>
                <a:cubicBezTo>
                  <a:pt x="134841" y="29347"/>
                  <a:pt x="134929" y="29565"/>
                  <a:pt x="135126" y="29565"/>
                </a:cubicBezTo>
                <a:close/>
                <a:moveTo>
                  <a:pt x="130297" y="29674"/>
                </a:moveTo>
                <a:cubicBezTo>
                  <a:pt x="130602" y="29674"/>
                  <a:pt x="130734" y="29325"/>
                  <a:pt x="130537" y="29128"/>
                </a:cubicBezTo>
                <a:cubicBezTo>
                  <a:pt x="130318" y="28931"/>
                  <a:pt x="129991" y="29063"/>
                  <a:pt x="129991" y="29347"/>
                </a:cubicBezTo>
                <a:cubicBezTo>
                  <a:pt x="129991" y="29521"/>
                  <a:pt x="130122" y="29674"/>
                  <a:pt x="130297" y="29674"/>
                </a:cubicBezTo>
                <a:close/>
                <a:moveTo>
                  <a:pt x="125489" y="29806"/>
                </a:moveTo>
                <a:cubicBezTo>
                  <a:pt x="125883" y="29784"/>
                  <a:pt x="126079" y="29325"/>
                  <a:pt x="125795" y="29041"/>
                </a:cubicBezTo>
                <a:cubicBezTo>
                  <a:pt x="125511" y="28757"/>
                  <a:pt x="125030" y="28953"/>
                  <a:pt x="125030" y="29347"/>
                </a:cubicBezTo>
                <a:cubicBezTo>
                  <a:pt x="125030" y="29609"/>
                  <a:pt x="125227" y="29806"/>
                  <a:pt x="125489" y="29806"/>
                </a:cubicBezTo>
                <a:close/>
                <a:moveTo>
                  <a:pt x="120660" y="29915"/>
                </a:moveTo>
                <a:cubicBezTo>
                  <a:pt x="121141" y="29915"/>
                  <a:pt x="121381" y="29325"/>
                  <a:pt x="121032" y="28975"/>
                </a:cubicBezTo>
                <a:cubicBezTo>
                  <a:pt x="120704" y="28626"/>
                  <a:pt x="120114" y="28866"/>
                  <a:pt x="120114" y="29368"/>
                </a:cubicBezTo>
                <a:cubicBezTo>
                  <a:pt x="120114" y="29653"/>
                  <a:pt x="120354" y="29915"/>
                  <a:pt x="120660" y="29915"/>
                </a:cubicBezTo>
                <a:close/>
                <a:moveTo>
                  <a:pt x="115831" y="30002"/>
                </a:moveTo>
                <a:cubicBezTo>
                  <a:pt x="116421" y="30002"/>
                  <a:pt x="116705" y="29303"/>
                  <a:pt x="116290" y="28888"/>
                </a:cubicBezTo>
                <a:cubicBezTo>
                  <a:pt x="115875" y="28473"/>
                  <a:pt x="115176" y="28779"/>
                  <a:pt x="115176" y="29347"/>
                </a:cubicBezTo>
                <a:cubicBezTo>
                  <a:pt x="115176" y="29718"/>
                  <a:pt x="115460" y="30002"/>
                  <a:pt x="115831" y="30002"/>
                </a:cubicBezTo>
                <a:close/>
                <a:moveTo>
                  <a:pt x="111002" y="30111"/>
                </a:moveTo>
                <a:cubicBezTo>
                  <a:pt x="111680" y="30111"/>
                  <a:pt x="112007" y="29303"/>
                  <a:pt x="111527" y="28822"/>
                </a:cubicBezTo>
                <a:cubicBezTo>
                  <a:pt x="111068" y="28341"/>
                  <a:pt x="110259" y="28691"/>
                  <a:pt x="110259" y="29347"/>
                </a:cubicBezTo>
                <a:cubicBezTo>
                  <a:pt x="110259" y="29762"/>
                  <a:pt x="110587" y="30111"/>
                  <a:pt x="111002" y="30111"/>
                </a:cubicBezTo>
                <a:close/>
                <a:moveTo>
                  <a:pt x="106173" y="30177"/>
                </a:moveTo>
                <a:cubicBezTo>
                  <a:pt x="106916" y="30177"/>
                  <a:pt x="107266" y="29303"/>
                  <a:pt x="106763" y="28779"/>
                </a:cubicBezTo>
                <a:cubicBezTo>
                  <a:pt x="106239" y="28276"/>
                  <a:pt x="105365" y="28626"/>
                  <a:pt x="105365" y="29368"/>
                </a:cubicBezTo>
                <a:cubicBezTo>
                  <a:pt x="105365" y="29806"/>
                  <a:pt x="105714" y="30177"/>
                  <a:pt x="106173" y="30177"/>
                </a:cubicBezTo>
                <a:close/>
                <a:moveTo>
                  <a:pt x="101344" y="30264"/>
                </a:moveTo>
                <a:cubicBezTo>
                  <a:pt x="102153" y="30264"/>
                  <a:pt x="102568" y="29281"/>
                  <a:pt x="102000" y="28713"/>
                </a:cubicBezTo>
                <a:cubicBezTo>
                  <a:pt x="101410" y="28145"/>
                  <a:pt x="100448" y="28538"/>
                  <a:pt x="100448" y="29347"/>
                </a:cubicBezTo>
                <a:cubicBezTo>
                  <a:pt x="100448" y="29849"/>
                  <a:pt x="100842" y="30264"/>
                  <a:pt x="101344" y="30264"/>
                </a:cubicBezTo>
                <a:close/>
                <a:moveTo>
                  <a:pt x="96515" y="30330"/>
                </a:moveTo>
                <a:cubicBezTo>
                  <a:pt x="97389" y="30330"/>
                  <a:pt x="97826" y="29281"/>
                  <a:pt x="97214" y="28669"/>
                </a:cubicBezTo>
                <a:cubicBezTo>
                  <a:pt x="96603" y="28036"/>
                  <a:pt x="95554" y="28473"/>
                  <a:pt x="95554" y="29347"/>
                </a:cubicBezTo>
                <a:cubicBezTo>
                  <a:pt x="95554" y="29893"/>
                  <a:pt x="95991" y="30330"/>
                  <a:pt x="96515" y="30330"/>
                </a:cubicBezTo>
                <a:close/>
                <a:moveTo>
                  <a:pt x="91708" y="30395"/>
                </a:moveTo>
                <a:cubicBezTo>
                  <a:pt x="92626" y="30374"/>
                  <a:pt x="93085" y="29281"/>
                  <a:pt x="92429" y="28626"/>
                </a:cubicBezTo>
                <a:cubicBezTo>
                  <a:pt x="91774" y="27970"/>
                  <a:pt x="90659" y="28429"/>
                  <a:pt x="90659" y="29347"/>
                </a:cubicBezTo>
                <a:cubicBezTo>
                  <a:pt x="90659" y="29915"/>
                  <a:pt x="91140" y="30395"/>
                  <a:pt x="91708" y="30395"/>
                </a:cubicBezTo>
                <a:close/>
                <a:moveTo>
                  <a:pt x="86879" y="30439"/>
                </a:moveTo>
                <a:cubicBezTo>
                  <a:pt x="87840" y="30439"/>
                  <a:pt x="88343" y="29259"/>
                  <a:pt x="87644" y="28582"/>
                </a:cubicBezTo>
                <a:cubicBezTo>
                  <a:pt x="86966" y="27883"/>
                  <a:pt x="85786" y="28363"/>
                  <a:pt x="85786" y="29347"/>
                </a:cubicBezTo>
                <a:cubicBezTo>
                  <a:pt x="85786" y="29958"/>
                  <a:pt x="86267" y="30439"/>
                  <a:pt x="86879" y="30439"/>
                </a:cubicBezTo>
                <a:close/>
                <a:moveTo>
                  <a:pt x="82050" y="30439"/>
                </a:moveTo>
                <a:cubicBezTo>
                  <a:pt x="83011" y="30439"/>
                  <a:pt x="83514" y="29259"/>
                  <a:pt x="82815" y="28582"/>
                </a:cubicBezTo>
                <a:cubicBezTo>
                  <a:pt x="82137" y="27883"/>
                  <a:pt x="80957" y="28363"/>
                  <a:pt x="80957" y="29347"/>
                </a:cubicBezTo>
                <a:cubicBezTo>
                  <a:pt x="80957" y="29958"/>
                  <a:pt x="81438" y="30439"/>
                  <a:pt x="82050" y="30439"/>
                </a:cubicBezTo>
                <a:close/>
                <a:moveTo>
                  <a:pt x="77221" y="30439"/>
                </a:moveTo>
                <a:cubicBezTo>
                  <a:pt x="78204" y="30439"/>
                  <a:pt x="78707" y="29237"/>
                  <a:pt x="78007" y="28538"/>
                </a:cubicBezTo>
                <a:cubicBezTo>
                  <a:pt x="77308" y="27839"/>
                  <a:pt x="76106" y="28341"/>
                  <a:pt x="76106" y="29325"/>
                </a:cubicBezTo>
                <a:cubicBezTo>
                  <a:pt x="76106" y="29937"/>
                  <a:pt x="76609" y="30439"/>
                  <a:pt x="77221" y="30439"/>
                </a:cubicBezTo>
                <a:close/>
                <a:moveTo>
                  <a:pt x="72392" y="30439"/>
                </a:moveTo>
                <a:cubicBezTo>
                  <a:pt x="73375" y="30439"/>
                  <a:pt x="73856" y="29259"/>
                  <a:pt x="73178" y="28582"/>
                </a:cubicBezTo>
                <a:cubicBezTo>
                  <a:pt x="72479" y="27883"/>
                  <a:pt x="71299" y="28363"/>
                  <a:pt x="71299" y="29347"/>
                </a:cubicBezTo>
                <a:cubicBezTo>
                  <a:pt x="71299" y="29958"/>
                  <a:pt x="71802" y="30439"/>
                  <a:pt x="72392" y="30439"/>
                </a:cubicBezTo>
                <a:close/>
                <a:moveTo>
                  <a:pt x="67563" y="30417"/>
                </a:moveTo>
                <a:cubicBezTo>
                  <a:pt x="68524" y="30417"/>
                  <a:pt x="69005" y="29259"/>
                  <a:pt x="68328" y="28582"/>
                </a:cubicBezTo>
                <a:cubicBezTo>
                  <a:pt x="67650" y="27904"/>
                  <a:pt x="66492" y="28385"/>
                  <a:pt x="66492" y="29347"/>
                </a:cubicBezTo>
                <a:cubicBezTo>
                  <a:pt x="66492" y="29937"/>
                  <a:pt x="66973" y="30417"/>
                  <a:pt x="67563" y="30417"/>
                </a:cubicBezTo>
                <a:close/>
                <a:moveTo>
                  <a:pt x="62734" y="30374"/>
                </a:moveTo>
                <a:cubicBezTo>
                  <a:pt x="63673" y="30374"/>
                  <a:pt x="64132" y="29259"/>
                  <a:pt x="63477" y="28604"/>
                </a:cubicBezTo>
                <a:cubicBezTo>
                  <a:pt x="62821" y="27948"/>
                  <a:pt x="61707" y="28429"/>
                  <a:pt x="61707" y="29347"/>
                </a:cubicBezTo>
                <a:cubicBezTo>
                  <a:pt x="61707" y="29915"/>
                  <a:pt x="62166" y="30374"/>
                  <a:pt x="62734" y="30374"/>
                </a:cubicBezTo>
                <a:close/>
                <a:moveTo>
                  <a:pt x="57927" y="30308"/>
                </a:moveTo>
                <a:cubicBezTo>
                  <a:pt x="58801" y="30308"/>
                  <a:pt x="59238" y="29259"/>
                  <a:pt x="58604" y="28647"/>
                </a:cubicBezTo>
                <a:cubicBezTo>
                  <a:pt x="57992" y="28036"/>
                  <a:pt x="56943" y="28473"/>
                  <a:pt x="56943" y="29347"/>
                </a:cubicBezTo>
                <a:cubicBezTo>
                  <a:pt x="56943" y="29871"/>
                  <a:pt x="57380" y="30308"/>
                  <a:pt x="57927" y="30308"/>
                </a:cubicBezTo>
                <a:close/>
                <a:moveTo>
                  <a:pt x="53098" y="30243"/>
                </a:moveTo>
                <a:cubicBezTo>
                  <a:pt x="53906" y="30243"/>
                  <a:pt x="54299" y="29259"/>
                  <a:pt x="53731" y="28691"/>
                </a:cubicBezTo>
                <a:cubicBezTo>
                  <a:pt x="53163" y="28123"/>
                  <a:pt x="52180" y="28538"/>
                  <a:pt x="52180" y="29347"/>
                </a:cubicBezTo>
                <a:cubicBezTo>
                  <a:pt x="52180" y="29849"/>
                  <a:pt x="52595" y="30243"/>
                  <a:pt x="53098" y="30243"/>
                </a:cubicBezTo>
                <a:close/>
                <a:moveTo>
                  <a:pt x="48268" y="30177"/>
                </a:moveTo>
                <a:cubicBezTo>
                  <a:pt x="48990" y="30177"/>
                  <a:pt x="49361" y="29281"/>
                  <a:pt x="48858" y="28779"/>
                </a:cubicBezTo>
                <a:cubicBezTo>
                  <a:pt x="48334" y="28254"/>
                  <a:pt x="47438" y="28626"/>
                  <a:pt x="47438" y="29347"/>
                </a:cubicBezTo>
                <a:cubicBezTo>
                  <a:pt x="47438" y="29806"/>
                  <a:pt x="47810" y="30177"/>
                  <a:pt x="48268" y="30177"/>
                </a:cubicBezTo>
                <a:close/>
                <a:moveTo>
                  <a:pt x="43439" y="30068"/>
                </a:moveTo>
                <a:cubicBezTo>
                  <a:pt x="44095" y="30068"/>
                  <a:pt x="44423" y="29281"/>
                  <a:pt x="43964" y="28822"/>
                </a:cubicBezTo>
                <a:cubicBezTo>
                  <a:pt x="43505" y="28341"/>
                  <a:pt x="42697" y="28691"/>
                  <a:pt x="42697" y="29347"/>
                </a:cubicBezTo>
                <a:cubicBezTo>
                  <a:pt x="42697" y="29740"/>
                  <a:pt x="43046" y="30068"/>
                  <a:pt x="43439" y="30068"/>
                </a:cubicBezTo>
                <a:close/>
                <a:moveTo>
                  <a:pt x="38610" y="29980"/>
                </a:moveTo>
                <a:cubicBezTo>
                  <a:pt x="39200" y="29980"/>
                  <a:pt x="39484" y="29281"/>
                  <a:pt x="39069" y="28888"/>
                </a:cubicBezTo>
                <a:cubicBezTo>
                  <a:pt x="38676" y="28473"/>
                  <a:pt x="37977" y="28757"/>
                  <a:pt x="37977" y="29347"/>
                </a:cubicBezTo>
                <a:cubicBezTo>
                  <a:pt x="37977" y="29696"/>
                  <a:pt x="38261" y="29980"/>
                  <a:pt x="38610" y="29980"/>
                </a:cubicBezTo>
                <a:close/>
                <a:moveTo>
                  <a:pt x="33781" y="29871"/>
                </a:moveTo>
                <a:cubicBezTo>
                  <a:pt x="34284" y="29871"/>
                  <a:pt x="34524" y="29281"/>
                  <a:pt x="34175" y="28953"/>
                </a:cubicBezTo>
                <a:cubicBezTo>
                  <a:pt x="33825" y="28604"/>
                  <a:pt x="33235" y="28844"/>
                  <a:pt x="33235" y="29325"/>
                </a:cubicBezTo>
                <a:cubicBezTo>
                  <a:pt x="33235" y="29631"/>
                  <a:pt x="33497" y="29871"/>
                  <a:pt x="33781" y="29871"/>
                </a:cubicBezTo>
                <a:close/>
                <a:moveTo>
                  <a:pt x="28974" y="29762"/>
                </a:moveTo>
                <a:cubicBezTo>
                  <a:pt x="29346" y="29762"/>
                  <a:pt x="29542" y="29303"/>
                  <a:pt x="29280" y="29041"/>
                </a:cubicBezTo>
                <a:cubicBezTo>
                  <a:pt x="28996" y="28779"/>
                  <a:pt x="28537" y="28953"/>
                  <a:pt x="28537" y="29347"/>
                </a:cubicBezTo>
                <a:cubicBezTo>
                  <a:pt x="28537" y="29587"/>
                  <a:pt x="28734" y="29762"/>
                  <a:pt x="28974" y="29762"/>
                </a:cubicBezTo>
                <a:close/>
                <a:moveTo>
                  <a:pt x="24145" y="29674"/>
                </a:moveTo>
                <a:cubicBezTo>
                  <a:pt x="24429" y="29674"/>
                  <a:pt x="24560" y="29325"/>
                  <a:pt x="24364" y="29106"/>
                </a:cubicBezTo>
                <a:cubicBezTo>
                  <a:pt x="24167" y="28910"/>
                  <a:pt x="23817" y="29063"/>
                  <a:pt x="23817" y="29347"/>
                </a:cubicBezTo>
                <a:cubicBezTo>
                  <a:pt x="23817" y="29521"/>
                  <a:pt x="23970" y="29674"/>
                  <a:pt x="24145" y="29674"/>
                </a:cubicBezTo>
                <a:close/>
                <a:moveTo>
                  <a:pt x="19316" y="29543"/>
                </a:moveTo>
                <a:cubicBezTo>
                  <a:pt x="19491" y="29543"/>
                  <a:pt x="19578" y="29325"/>
                  <a:pt x="19469" y="29194"/>
                </a:cubicBezTo>
                <a:cubicBezTo>
                  <a:pt x="19338" y="29063"/>
                  <a:pt x="19119" y="29172"/>
                  <a:pt x="19119" y="29347"/>
                </a:cubicBezTo>
                <a:cubicBezTo>
                  <a:pt x="19119" y="29456"/>
                  <a:pt x="19207" y="29543"/>
                  <a:pt x="19316" y="29543"/>
                </a:cubicBezTo>
                <a:close/>
                <a:moveTo>
                  <a:pt x="14487" y="29434"/>
                </a:moveTo>
                <a:cubicBezTo>
                  <a:pt x="14531" y="29434"/>
                  <a:pt x="14575" y="29390"/>
                  <a:pt x="14575" y="29347"/>
                </a:cubicBezTo>
                <a:cubicBezTo>
                  <a:pt x="14575" y="29303"/>
                  <a:pt x="14531" y="29259"/>
                  <a:pt x="14487" y="29259"/>
                </a:cubicBezTo>
                <a:cubicBezTo>
                  <a:pt x="14443" y="29259"/>
                  <a:pt x="14400" y="29303"/>
                  <a:pt x="14400" y="29347"/>
                </a:cubicBezTo>
                <a:cubicBezTo>
                  <a:pt x="14400" y="29390"/>
                  <a:pt x="14443" y="29434"/>
                  <a:pt x="14487" y="29434"/>
                </a:cubicBezTo>
                <a:close/>
                <a:moveTo>
                  <a:pt x="139955" y="24539"/>
                </a:moveTo>
                <a:cubicBezTo>
                  <a:pt x="139976" y="24539"/>
                  <a:pt x="139976" y="24539"/>
                  <a:pt x="139976" y="24518"/>
                </a:cubicBezTo>
                <a:cubicBezTo>
                  <a:pt x="139976" y="24496"/>
                  <a:pt x="139976" y="24496"/>
                  <a:pt x="139955" y="24496"/>
                </a:cubicBezTo>
                <a:cubicBezTo>
                  <a:pt x="139933" y="24496"/>
                  <a:pt x="139933" y="24496"/>
                  <a:pt x="139933" y="24518"/>
                </a:cubicBezTo>
                <a:cubicBezTo>
                  <a:pt x="139933" y="24539"/>
                  <a:pt x="139933" y="24539"/>
                  <a:pt x="139955" y="24539"/>
                </a:cubicBezTo>
                <a:close/>
                <a:moveTo>
                  <a:pt x="135126" y="24649"/>
                </a:moveTo>
                <a:cubicBezTo>
                  <a:pt x="135344" y="24649"/>
                  <a:pt x="134994" y="24321"/>
                  <a:pt x="134994" y="24518"/>
                </a:cubicBezTo>
                <a:cubicBezTo>
                  <a:pt x="134994" y="24605"/>
                  <a:pt x="135060" y="24649"/>
                  <a:pt x="135126" y="24649"/>
                </a:cubicBezTo>
                <a:close/>
                <a:moveTo>
                  <a:pt x="130297" y="24758"/>
                </a:moveTo>
                <a:cubicBezTo>
                  <a:pt x="130624" y="24758"/>
                  <a:pt x="130624" y="24277"/>
                  <a:pt x="130297" y="24277"/>
                </a:cubicBezTo>
                <a:cubicBezTo>
                  <a:pt x="129991" y="24277"/>
                  <a:pt x="129991" y="24758"/>
                  <a:pt x="130297" y="24758"/>
                </a:cubicBezTo>
                <a:close/>
                <a:moveTo>
                  <a:pt x="125489" y="24867"/>
                </a:moveTo>
                <a:cubicBezTo>
                  <a:pt x="125795" y="24867"/>
                  <a:pt x="125948" y="24496"/>
                  <a:pt x="125730" y="24277"/>
                </a:cubicBezTo>
                <a:cubicBezTo>
                  <a:pt x="125511" y="24059"/>
                  <a:pt x="125140" y="24212"/>
                  <a:pt x="125140" y="24518"/>
                </a:cubicBezTo>
                <a:cubicBezTo>
                  <a:pt x="125140" y="24714"/>
                  <a:pt x="125293" y="24867"/>
                  <a:pt x="125489" y="24867"/>
                </a:cubicBezTo>
                <a:close/>
                <a:moveTo>
                  <a:pt x="120660" y="24976"/>
                </a:moveTo>
                <a:cubicBezTo>
                  <a:pt x="121054" y="24976"/>
                  <a:pt x="121250" y="24474"/>
                  <a:pt x="120966" y="24190"/>
                </a:cubicBezTo>
                <a:cubicBezTo>
                  <a:pt x="120682" y="23906"/>
                  <a:pt x="120201" y="24124"/>
                  <a:pt x="120201" y="24518"/>
                </a:cubicBezTo>
                <a:cubicBezTo>
                  <a:pt x="120201" y="24780"/>
                  <a:pt x="120398" y="24976"/>
                  <a:pt x="120660" y="24976"/>
                </a:cubicBezTo>
                <a:close/>
                <a:moveTo>
                  <a:pt x="115831" y="25064"/>
                </a:moveTo>
                <a:cubicBezTo>
                  <a:pt x="116312" y="25064"/>
                  <a:pt x="116552" y="24474"/>
                  <a:pt x="116225" y="24146"/>
                </a:cubicBezTo>
                <a:cubicBezTo>
                  <a:pt x="115875" y="23797"/>
                  <a:pt x="115285" y="24037"/>
                  <a:pt x="115285" y="24518"/>
                </a:cubicBezTo>
                <a:cubicBezTo>
                  <a:pt x="115285" y="24824"/>
                  <a:pt x="115525" y="25064"/>
                  <a:pt x="115831" y="25064"/>
                </a:cubicBezTo>
                <a:close/>
                <a:moveTo>
                  <a:pt x="111002" y="25151"/>
                </a:moveTo>
                <a:cubicBezTo>
                  <a:pt x="111570" y="25151"/>
                  <a:pt x="111833" y="24474"/>
                  <a:pt x="111439" y="24081"/>
                </a:cubicBezTo>
                <a:cubicBezTo>
                  <a:pt x="111046" y="23687"/>
                  <a:pt x="110369" y="23971"/>
                  <a:pt x="110369" y="24518"/>
                </a:cubicBezTo>
                <a:cubicBezTo>
                  <a:pt x="110369" y="24867"/>
                  <a:pt x="110653" y="25151"/>
                  <a:pt x="111002" y="25151"/>
                </a:cubicBezTo>
                <a:close/>
                <a:moveTo>
                  <a:pt x="106173" y="25239"/>
                </a:moveTo>
                <a:cubicBezTo>
                  <a:pt x="106807" y="25239"/>
                  <a:pt x="107135" y="24452"/>
                  <a:pt x="106676" y="24015"/>
                </a:cubicBezTo>
                <a:cubicBezTo>
                  <a:pt x="106217" y="23556"/>
                  <a:pt x="105452" y="23884"/>
                  <a:pt x="105452" y="24518"/>
                </a:cubicBezTo>
                <a:cubicBezTo>
                  <a:pt x="105452" y="24911"/>
                  <a:pt x="105780" y="25239"/>
                  <a:pt x="106173" y="25239"/>
                </a:cubicBezTo>
                <a:close/>
                <a:moveTo>
                  <a:pt x="101344" y="25304"/>
                </a:moveTo>
                <a:cubicBezTo>
                  <a:pt x="102043" y="25304"/>
                  <a:pt x="102415" y="24452"/>
                  <a:pt x="101912" y="23971"/>
                </a:cubicBezTo>
                <a:cubicBezTo>
                  <a:pt x="101410" y="23469"/>
                  <a:pt x="100558" y="23818"/>
                  <a:pt x="100558" y="24518"/>
                </a:cubicBezTo>
                <a:cubicBezTo>
                  <a:pt x="100558" y="24955"/>
                  <a:pt x="100907" y="25304"/>
                  <a:pt x="101344" y="25304"/>
                </a:cubicBezTo>
                <a:close/>
                <a:moveTo>
                  <a:pt x="96515" y="25370"/>
                </a:moveTo>
                <a:cubicBezTo>
                  <a:pt x="97280" y="25370"/>
                  <a:pt x="97673" y="24452"/>
                  <a:pt x="97127" y="23906"/>
                </a:cubicBezTo>
                <a:cubicBezTo>
                  <a:pt x="96603" y="23381"/>
                  <a:pt x="95663" y="23753"/>
                  <a:pt x="95663" y="24518"/>
                </a:cubicBezTo>
                <a:cubicBezTo>
                  <a:pt x="95663" y="24998"/>
                  <a:pt x="96056" y="25370"/>
                  <a:pt x="96515" y="25370"/>
                </a:cubicBezTo>
                <a:close/>
                <a:moveTo>
                  <a:pt x="91708" y="25435"/>
                </a:moveTo>
                <a:cubicBezTo>
                  <a:pt x="92516" y="25435"/>
                  <a:pt x="92910" y="24452"/>
                  <a:pt x="92342" y="23884"/>
                </a:cubicBezTo>
                <a:cubicBezTo>
                  <a:pt x="91774" y="23294"/>
                  <a:pt x="90790" y="23709"/>
                  <a:pt x="90790" y="24518"/>
                </a:cubicBezTo>
                <a:cubicBezTo>
                  <a:pt x="90790" y="25020"/>
                  <a:pt x="91205" y="25435"/>
                  <a:pt x="91708" y="25435"/>
                </a:cubicBezTo>
                <a:close/>
                <a:moveTo>
                  <a:pt x="86879" y="25457"/>
                </a:moveTo>
                <a:cubicBezTo>
                  <a:pt x="87709" y="25457"/>
                  <a:pt x="88124" y="24452"/>
                  <a:pt x="87534" y="23862"/>
                </a:cubicBezTo>
                <a:cubicBezTo>
                  <a:pt x="86944" y="23272"/>
                  <a:pt x="85939" y="23687"/>
                  <a:pt x="85939" y="24518"/>
                </a:cubicBezTo>
                <a:cubicBezTo>
                  <a:pt x="85939" y="25042"/>
                  <a:pt x="86354" y="25457"/>
                  <a:pt x="86879" y="25457"/>
                </a:cubicBezTo>
                <a:close/>
                <a:moveTo>
                  <a:pt x="82050" y="25479"/>
                </a:moveTo>
                <a:cubicBezTo>
                  <a:pt x="82902" y="25479"/>
                  <a:pt x="83339" y="24452"/>
                  <a:pt x="82727" y="23840"/>
                </a:cubicBezTo>
                <a:cubicBezTo>
                  <a:pt x="82115" y="23228"/>
                  <a:pt x="81088" y="23665"/>
                  <a:pt x="81088" y="24518"/>
                </a:cubicBezTo>
                <a:cubicBezTo>
                  <a:pt x="81088" y="25042"/>
                  <a:pt x="81525" y="25479"/>
                  <a:pt x="82050" y="25479"/>
                </a:cubicBezTo>
                <a:close/>
                <a:moveTo>
                  <a:pt x="77221" y="25479"/>
                </a:moveTo>
                <a:cubicBezTo>
                  <a:pt x="78073" y="25479"/>
                  <a:pt x="78510" y="24452"/>
                  <a:pt x="77898" y="23840"/>
                </a:cubicBezTo>
                <a:cubicBezTo>
                  <a:pt x="77308" y="23228"/>
                  <a:pt x="76259" y="23665"/>
                  <a:pt x="76259" y="24518"/>
                </a:cubicBezTo>
                <a:cubicBezTo>
                  <a:pt x="76259" y="25042"/>
                  <a:pt x="76696" y="25479"/>
                  <a:pt x="77221" y="25479"/>
                </a:cubicBezTo>
                <a:close/>
                <a:moveTo>
                  <a:pt x="72392" y="25479"/>
                </a:moveTo>
                <a:cubicBezTo>
                  <a:pt x="73266" y="25479"/>
                  <a:pt x="73681" y="24452"/>
                  <a:pt x="73069" y="23840"/>
                </a:cubicBezTo>
                <a:cubicBezTo>
                  <a:pt x="72479" y="23228"/>
                  <a:pt x="71430" y="23665"/>
                  <a:pt x="71430" y="24518"/>
                </a:cubicBezTo>
                <a:cubicBezTo>
                  <a:pt x="71430" y="25042"/>
                  <a:pt x="71867" y="25479"/>
                  <a:pt x="72392" y="25479"/>
                </a:cubicBezTo>
                <a:close/>
                <a:moveTo>
                  <a:pt x="67563" y="25457"/>
                </a:moveTo>
                <a:cubicBezTo>
                  <a:pt x="68415" y="25457"/>
                  <a:pt x="68830" y="24452"/>
                  <a:pt x="68240" y="23862"/>
                </a:cubicBezTo>
                <a:cubicBezTo>
                  <a:pt x="67650" y="23272"/>
                  <a:pt x="66623" y="23687"/>
                  <a:pt x="66623" y="24518"/>
                </a:cubicBezTo>
                <a:cubicBezTo>
                  <a:pt x="66645" y="25042"/>
                  <a:pt x="67060" y="25457"/>
                  <a:pt x="67563" y="25457"/>
                </a:cubicBezTo>
                <a:close/>
                <a:moveTo>
                  <a:pt x="62734" y="25413"/>
                </a:moveTo>
                <a:cubicBezTo>
                  <a:pt x="63542" y="25413"/>
                  <a:pt x="63957" y="24452"/>
                  <a:pt x="63389" y="23884"/>
                </a:cubicBezTo>
                <a:cubicBezTo>
                  <a:pt x="62821" y="23316"/>
                  <a:pt x="61838" y="23709"/>
                  <a:pt x="61838" y="24518"/>
                </a:cubicBezTo>
                <a:cubicBezTo>
                  <a:pt x="61838" y="25020"/>
                  <a:pt x="62253" y="25413"/>
                  <a:pt x="62734" y="25413"/>
                </a:cubicBezTo>
                <a:close/>
                <a:moveTo>
                  <a:pt x="57927" y="25370"/>
                </a:moveTo>
                <a:cubicBezTo>
                  <a:pt x="58669" y="25370"/>
                  <a:pt x="59041" y="24452"/>
                  <a:pt x="58517" y="23928"/>
                </a:cubicBezTo>
                <a:cubicBezTo>
                  <a:pt x="57992" y="23381"/>
                  <a:pt x="57074" y="23775"/>
                  <a:pt x="57074" y="24518"/>
                </a:cubicBezTo>
                <a:cubicBezTo>
                  <a:pt x="57074" y="24976"/>
                  <a:pt x="57446" y="25370"/>
                  <a:pt x="57927" y="25370"/>
                </a:cubicBezTo>
                <a:close/>
                <a:moveTo>
                  <a:pt x="53098" y="25304"/>
                </a:moveTo>
                <a:cubicBezTo>
                  <a:pt x="53797" y="25304"/>
                  <a:pt x="54146" y="24452"/>
                  <a:pt x="53644" y="23971"/>
                </a:cubicBezTo>
                <a:cubicBezTo>
                  <a:pt x="53163" y="23469"/>
                  <a:pt x="52311" y="23818"/>
                  <a:pt x="52311" y="24518"/>
                </a:cubicBezTo>
                <a:cubicBezTo>
                  <a:pt x="52311" y="24955"/>
                  <a:pt x="52661" y="25304"/>
                  <a:pt x="53098" y="25304"/>
                </a:cubicBezTo>
                <a:close/>
                <a:moveTo>
                  <a:pt x="48268" y="25239"/>
                </a:moveTo>
                <a:cubicBezTo>
                  <a:pt x="48902" y="25239"/>
                  <a:pt x="49208" y="24474"/>
                  <a:pt x="48771" y="24015"/>
                </a:cubicBezTo>
                <a:cubicBezTo>
                  <a:pt x="48334" y="23578"/>
                  <a:pt x="47547" y="23884"/>
                  <a:pt x="47547" y="24518"/>
                </a:cubicBezTo>
                <a:cubicBezTo>
                  <a:pt x="47547" y="24911"/>
                  <a:pt x="47875" y="25239"/>
                  <a:pt x="48268" y="25239"/>
                </a:cubicBezTo>
                <a:close/>
                <a:moveTo>
                  <a:pt x="43439" y="25151"/>
                </a:moveTo>
                <a:cubicBezTo>
                  <a:pt x="44008" y="25151"/>
                  <a:pt x="44292" y="24474"/>
                  <a:pt x="43876" y="24081"/>
                </a:cubicBezTo>
                <a:cubicBezTo>
                  <a:pt x="43483" y="23687"/>
                  <a:pt x="42806" y="23971"/>
                  <a:pt x="42806" y="24518"/>
                </a:cubicBezTo>
                <a:cubicBezTo>
                  <a:pt x="42806" y="24867"/>
                  <a:pt x="43090" y="25151"/>
                  <a:pt x="43439" y="25151"/>
                </a:cubicBezTo>
                <a:close/>
                <a:moveTo>
                  <a:pt x="38610" y="25064"/>
                </a:moveTo>
                <a:cubicBezTo>
                  <a:pt x="39113" y="25064"/>
                  <a:pt x="39353" y="24474"/>
                  <a:pt x="39026" y="24124"/>
                </a:cubicBezTo>
                <a:cubicBezTo>
                  <a:pt x="38676" y="23775"/>
                  <a:pt x="38086" y="24015"/>
                  <a:pt x="38086" y="24518"/>
                </a:cubicBezTo>
                <a:cubicBezTo>
                  <a:pt x="38086" y="24802"/>
                  <a:pt x="38326" y="25042"/>
                  <a:pt x="38610" y="25064"/>
                </a:cubicBezTo>
                <a:close/>
                <a:moveTo>
                  <a:pt x="33781" y="24955"/>
                </a:moveTo>
                <a:cubicBezTo>
                  <a:pt x="34197" y="24955"/>
                  <a:pt x="34393" y="24496"/>
                  <a:pt x="34109" y="24212"/>
                </a:cubicBezTo>
                <a:cubicBezTo>
                  <a:pt x="33825" y="23928"/>
                  <a:pt x="33344" y="24124"/>
                  <a:pt x="33344" y="24518"/>
                </a:cubicBezTo>
                <a:cubicBezTo>
                  <a:pt x="33344" y="24758"/>
                  <a:pt x="33541" y="24955"/>
                  <a:pt x="33781" y="24955"/>
                </a:cubicBezTo>
                <a:close/>
                <a:moveTo>
                  <a:pt x="28974" y="24845"/>
                </a:moveTo>
                <a:cubicBezTo>
                  <a:pt x="29368" y="24824"/>
                  <a:pt x="29368" y="24212"/>
                  <a:pt x="28974" y="24190"/>
                </a:cubicBezTo>
                <a:cubicBezTo>
                  <a:pt x="28472" y="24146"/>
                  <a:pt x="28472" y="24889"/>
                  <a:pt x="28974" y="24845"/>
                </a:cubicBezTo>
                <a:close/>
                <a:moveTo>
                  <a:pt x="24145" y="24758"/>
                </a:moveTo>
                <a:cubicBezTo>
                  <a:pt x="24254" y="24758"/>
                  <a:pt x="24364" y="24649"/>
                  <a:pt x="24364" y="24518"/>
                </a:cubicBezTo>
                <a:cubicBezTo>
                  <a:pt x="24364" y="24212"/>
                  <a:pt x="23905" y="24212"/>
                  <a:pt x="23905" y="24518"/>
                </a:cubicBezTo>
                <a:cubicBezTo>
                  <a:pt x="23905" y="24649"/>
                  <a:pt x="24014" y="24758"/>
                  <a:pt x="24145" y="24758"/>
                </a:cubicBezTo>
                <a:close/>
                <a:moveTo>
                  <a:pt x="19316" y="24649"/>
                </a:moveTo>
                <a:cubicBezTo>
                  <a:pt x="19469" y="24649"/>
                  <a:pt x="19469" y="24408"/>
                  <a:pt x="19316" y="24408"/>
                </a:cubicBezTo>
                <a:cubicBezTo>
                  <a:pt x="19163" y="24408"/>
                  <a:pt x="19163" y="24649"/>
                  <a:pt x="19316" y="24649"/>
                </a:cubicBezTo>
                <a:close/>
                <a:moveTo>
                  <a:pt x="14487" y="24561"/>
                </a:moveTo>
                <a:cubicBezTo>
                  <a:pt x="14509" y="24539"/>
                  <a:pt x="14509" y="24539"/>
                  <a:pt x="14509" y="24518"/>
                </a:cubicBezTo>
                <a:cubicBezTo>
                  <a:pt x="14509" y="24518"/>
                  <a:pt x="14509" y="24496"/>
                  <a:pt x="14487" y="24496"/>
                </a:cubicBezTo>
                <a:cubicBezTo>
                  <a:pt x="14465" y="24496"/>
                  <a:pt x="14465" y="24518"/>
                  <a:pt x="14465" y="24518"/>
                </a:cubicBezTo>
                <a:cubicBezTo>
                  <a:pt x="14465" y="24539"/>
                  <a:pt x="14465" y="24561"/>
                  <a:pt x="14487" y="24561"/>
                </a:cubicBezTo>
                <a:close/>
                <a:moveTo>
                  <a:pt x="135126" y="19754"/>
                </a:moveTo>
                <a:cubicBezTo>
                  <a:pt x="135169" y="19754"/>
                  <a:pt x="135191" y="19732"/>
                  <a:pt x="135191" y="19689"/>
                </a:cubicBezTo>
                <a:cubicBezTo>
                  <a:pt x="135191" y="19667"/>
                  <a:pt x="135169" y="19645"/>
                  <a:pt x="135126" y="19645"/>
                </a:cubicBezTo>
                <a:cubicBezTo>
                  <a:pt x="135104" y="19645"/>
                  <a:pt x="135082" y="19667"/>
                  <a:pt x="135082" y="19689"/>
                </a:cubicBezTo>
                <a:cubicBezTo>
                  <a:pt x="135082" y="19732"/>
                  <a:pt x="135104" y="19754"/>
                  <a:pt x="135126" y="19754"/>
                </a:cubicBezTo>
                <a:close/>
                <a:moveTo>
                  <a:pt x="130297" y="19842"/>
                </a:moveTo>
                <a:cubicBezTo>
                  <a:pt x="130384" y="19842"/>
                  <a:pt x="130449" y="19776"/>
                  <a:pt x="130449" y="19689"/>
                </a:cubicBezTo>
                <a:cubicBezTo>
                  <a:pt x="130449" y="19623"/>
                  <a:pt x="130384" y="19557"/>
                  <a:pt x="130297" y="19557"/>
                </a:cubicBezTo>
                <a:cubicBezTo>
                  <a:pt x="130231" y="19557"/>
                  <a:pt x="130165" y="19623"/>
                  <a:pt x="130165" y="19689"/>
                </a:cubicBezTo>
                <a:cubicBezTo>
                  <a:pt x="130165" y="19776"/>
                  <a:pt x="130231" y="19842"/>
                  <a:pt x="130297" y="19842"/>
                </a:cubicBezTo>
                <a:close/>
                <a:moveTo>
                  <a:pt x="125489" y="19951"/>
                </a:moveTo>
                <a:cubicBezTo>
                  <a:pt x="125708" y="19951"/>
                  <a:pt x="125817" y="19667"/>
                  <a:pt x="125664" y="19514"/>
                </a:cubicBezTo>
                <a:cubicBezTo>
                  <a:pt x="125489" y="19361"/>
                  <a:pt x="125227" y="19470"/>
                  <a:pt x="125227" y="19689"/>
                </a:cubicBezTo>
                <a:cubicBezTo>
                  <a:pt x="125227" y="19842"/>
                  <a:pt x="125336" y="19951"/>
                  <a:pt x="125489" y="19951"/>
                </a:cubicBezTo>
                <a:close/>
                <a:moveTo>
                  <a:pt x="120660" y="20038"/>
                </a:moveTo>
                <a:cubicBezTo>
                  <a:pt x="120966" y="20038"/>
                  <a:pt x="121119" y="19667"/>
                  <a:pt x="120901" y="19448"/>
                </a:cubicBezTo>
                <a:cubicBezTo>
                  <a:pt x="120682" y="19230"/>
                  <a:pt x="120311" y="19383"/>
                  <a:pt x="120311" y="19689"/>
                </a:cubicBezTo>
                <a:cubicBezTo>
                  <a:pt x="120311" y="19885"/>
                  <a:pt x="120464" y="20038"/>
                  <a:pt x="120660" y="20038"/>
                </a:cubicBezTo>
                <a:close/>
                <a:moveTo>
                  <a:pt x="115831" y="20147"/>
                </a:moveTo>
                <a:cubicBezTo>
                  <a:pt x="116225" y="20147"/>
                  <a:pt x="116421" y="19667"/>
                  <a:pt x="116137" y="19383"/>
                </a:cubicBezTo>
                <a:cubicBezTo>
                  <a:pt x="115853" y="19099"/>
                  <a:pt x="115394" y="19295"/>
                  <a:pt x="115394" y="19689"/>
                </a:cubicBezTo>
                <a:cubicBezTo>
                  <a:pt x="115394" y="19951"/>
                  <a:pt x="115591" y="20147"/>
                  <a:pt x="115831" y="20147"/>
                </a:cubicBezTo>
                <a:close/>
                <a:moveTo>
                  <a:pt x="111002" y="20213"/>
                </a:moveTo>
                <a:cubicBezTo>
                  <a:pt x="111461" y="20213"/>
                  <a:pt x="111701" y="19645"/>
                  <a:pt x="111374" y="19317"/>
                </a:cubicBezTo>
                <a:cubicBezTo>
                  <a:pt x="111046" y="18989"/>
                  <a:pt x="110478" y="19230"/>
                  <a:pt x="110478" y="19689"/>
                </a:cubicBezTo>
                <a:cubicBezTo>
                  <a:pt x="110478" y="19994"/>
                  <a:pt x="110718" y="20213"/>
                  <a:pt x="111002" y="20213"/>
                </a:cubicBezTo>
                <a:close/>
                <a:moveTo>
                  <a:pt x="106173" y="20300"/>
                </a:moveTo>
                <a:cubicBezTo>
                  <a:pt x="106719" y="20300"/>
                  <a:pt x="106982" y="19645"/>
                  <a:pt x="106610" y="19273"/>
                </a:cubicBezTo>
                <a:cubicBezTo>
                  <a:pt x="106217" y="18880"/>
                  <a:pt x="105583" y="19164"/>
                  <a:pt x="105583" y="19689"/>
                </a:cubicBezTo>
                <a:cubicBezTo>
                  <a:pt x="105583" y="20038"/>
                  <a:pt x="105845" y="20300"/>
                  <a:pt x="106173" y="20300"/>
                </a:cubicBezTo>
                <a:close/>
                <a:moveTo>
                  <a:pt x="101344" y="20366"/>
                </a:moveTo>
                <a:cubicBezTo>
                  <a:pt x="101956" y="20366"/>
                  <a:pt x="102240" y="19645"/>
                  <a:pt x="101825" y="19230"/>
                </a:cubicBezTo>
                <a:cubicBezTo>
                  <a:pt x="101410" y="18793"/>
                  <a:pt x="100689" y="19099"/>
                  <a:pt x="100689" y="19689"/>
                </a:cubicBezTo>
                <a:cubicBezTo>
                  <a:pt x="100689" y="20060"/>
                  <a:pt x="100973" y="20366"/>
                  <a:pt x="101344" y="20366"/>
                </a:cubicBezTo>
                <a:close/>
                <a:moveTo>
                  <a:pt x="96515" y="20431"/>
                </a:moveTo>
                <a:cubicBezTo>
                  <a:pt x="97171" y="20431"/>
                  <a:pt x="97498" y="19645"/>
                  <a:pt x="97040" y="19186"/>
                </a:cubicBezTo>
                <a:cubicBezTo>
                  <a:pt x="96581" y="18727"/>
                  <a:pt x="95794" y="19055"/>
                  <a:pt x="95794" y="19689"/>
                </a:cubicBezTo>
                <a:cubicBezTo>
                  <a:pt x="95794" y="20104"/>
                  <a:pt x="96122" y="20431"/>
                  <a:pt x="96515" y="20431"/>
                </a:cubicBezTo>
                <a:close/>
                <a:moveTo>
                  <a:pt x="91708" y="20475"/>
                </a:moveTo>
                <a:cubicBezTo>
                  <a:pt x="92385" y="20475"/>
                  <a:pt x="92735" y="19645"/>
                  <a:pt x="92254" y="19142"/>
                </a:cubicBezTo>
                <a:cubicBezTo>
                  <a:pt x="91752" y="18662"/>
                  <a:pt x="90921" y="19011"/>
                  <a:pt x="90921" y="19689"/>
                </a:cubicBezTo>
                <a:cubicBezTo>
                  <a:pt x="90921" y="20126"/>
                  <a:pt x="91271" y="20475"/>
                  <a:pt x="91708" y="20475"/>
                </a:cubicBezTo>
                <a:close/>
                <a:moveTo>
                  <a:pt x="86879" y="20497"/>
                </a:moveTo>
                <a:cubicBezTo>
                  <a:pt x="87578" y="20497"/>
                  <a:pt x="87950" y="19645"/>
                  <a:pt x="87447" y="19120"/>
                </a:cubicBezTo>
                <a:cubicBezTo>
                  <a:pt x="86944" y="18618"/>
                  <a:pt x="86070" y="18989"/>
                  <a:pt x="86070" y="19689"/>
                </a:cubicBezTo>
                <a:cubicBezTo>
                  <a:pt x="86070" y="20147"/>
                  <a:pt x="86420" y="20497"/>
                  <a:pt x="86879" y="20497"/>
                </a:cubicBezTo>
                <a:close/>
                <a:moveTo>
                  <a:pt x="82050" y="20519"/>
                </a:moveTo>
                <a:cubicBezTo>
                  <a:pt x="82771" y="20519"/>
                  <a:pt x="83142" y="19645"/>
                  <a:pt x="82618" y="19120"/>
                </a:cubicBezTo>
                <a:cubicBezTo>
                  <a:pt x="82115" y="18618"/>
                  <a:pt x="81220" y="18967"/>
                  <a:pt x="81220" y="19710"/>
                </a:cubicBezTo>
                <a:cubicBezTo>
                  <a:pt x="81220" y="20169"/>
                  <a:pt x="81591" y="20519"/>
                  <a:pt x="82050" y="20519"/>
                </a:cubicBezTo>
                <a:close/>
                <a:moveTo>
                  <a:pt x="77221" y="20519"/>
                </a:moveTo>
                <a:cubicBezTo>
                  <a:pt x="77942" y="20519"/>
                  <a:pt x="78313" y="19645"/>
                  <a:pt x="77811" y="19120"/>
                </a:cubicBezTo>
                <a:cubicBezTo>
                  <a:pt x="77286" y="18618"/>
                  <a:pt x="76391" y="18967"/>
                  <a:pt x="76391" y="19710"/>
                </a:cubicBezTo>
                <a:cubicBezTo>
                  <a:pt x="76391" y="20169"/>
                  <a:pt x="76762" y="20519"/>
                  <a:pt x="77221" y="20519"/>
                </a:cubicBezTo>
                <a:close/>
                <a:moveTo>
                  <a:pt x="72392" y="20519"/>
                </a:moveTo>
                <a:cubicBezTo>
                  <a:pt x="73135" y="20519"/>
                  <a:pt x="73484" y="19645"/>
                  <a:pt x="72982" y="19120"/>
                </a:cubicBezTo>
                <a:cubicBezTo>
                  <a:pt x="72457" y="18618"/>
                  <a:pt x="71583" y="18967"/>
                  <a:pt x="71583" y="19710"/>
                </a:cubicBezTo>
                <a:cubicBezTo>
                  <a:pt x="71583" y="20169"/>
                  <a:pt x="71955" y="20519"/>
                  <a:pt x="72392" y="20519"/>
                </a:cubicBezTo>
                <a:close/>
                <a:moveTo>
                  <a:pt x="67563" y="20497"/>
                </a:moveTo>
                <a:cubicBezTo>
                  <a:pt x="68284" y="20497"/>
                  <a:pt x="68655" y="19645"/>
                  <a:pt x="68131" y="19120"/>
                </a:cubicBezTo>
                <a:cubicBezTo>
                  <a:pt x="67628" y="18618"/>
                  <a:pt x="66776" y="18989"/>
                  <a:pt x="66776" y="19689"/>
                </a:cubicBezTo>
                <a:cubicBezTo>
                  <a:pt x="66776" y="20147"/>
                  <a:pt x="67126" y="20497"/>
                  <a:pt x="67563" y="20497"/>
                </a:cubicBezTo>
                <a:close/>
                <a:moveTo>
                  <a:pt x="62734" y="20453"/>
                </a:moveTo>
                <a:cubicBezTo>
                  <a:pt x="63433" y="20453"/>
                  <a:pt x="63761" y="19645"/>
                  <a:pt x="63280" y="19164"/>
                </a:cubicBezTo>
                <a:cubicBezTo>
                  <a:pt x="62799" y="18683"/>
                  <a:pt x="61991" y="19011"/>
                  <a:pt x="61991" y="19689"/>
                </a:cubicBezTo>
                <a:cubicBezTo>
                  <a:pt x="61991" y="20126"/>
                  <a:pt x="62319" y="20453"/>
                  <a:pt x="62734" y="20453"/>
                </a:cubicBezTo>
                <a:close/>
                <a:moveTo>
                  <a:pt x="57927" y="20431"/>
                </a:moveTo>
                <a:cubicBezTo>
                  <a:pt x="58560" y="20431"/>
                  <a:pt x="58888" y="19645"/>
                  <a:pt x="58429" y="19186"/>
                </a:cubicBezTo>
                <a:cubicBezTo>
                  <a:pt x="57970" y="18727"/>
                  <a:pt x="57205" y="19055"/>
                  <a:pt x="57205" y="19689"/>
                </a:cubicBezTo>
                <a:cubicBezTo>
                  <a:pt x="57205" y="20104"/>
                  <a:pt x="57511" y="20410"/>
                  <a:pt x="57927" y="20431"/>
                </a:cubicBezTo>
                <a:close/>
                <a:moveTo>
                  <a:pt x="53098" y="20344"/>
                </a:moveTo>
                <a:cubicBezTo>
                  <a:pt x="53687" y="20344"/>
                  <a:pt x="53972" y="19645"/>
                  <a:pt x="53556" y="19230"/>
                </a:cubicBezTo>
                <a:cubicBezTo>
                  <a:pt x="53141" y="18815"/>
                  <a:pt x="52442" y="19120"/>
                  <a:pt x="52442" y="19689"/>
                </a:cubicBezTo>
                <a:cubicBezTo>
                  <a:pt x="52442" y="20060"/>
                  <a:pt x="52726" y="20344"/>
                  <a:pt x="53098" y="20344"/>
                </a:cubicBezTo>
                <a:close/>
                <a:moveTo>
                  <a:pt x="48268" y="20279"/>
                </a:moveTo>
                <a:cubicBezTo>
                  <a:pt x="48793" y="20279"/>
                  <a:pt x="49055" y="19645"/>
                  <a:pt x="48684" y="19273"/>
                </a:cubicBezTo>
                <a:cubicBezTo>
                  <a:pt x="48312" y="18902"/>
                  <a:pt x="47679" y="19164"/>
                  <a:pt x="47679" y="19689"/>
                </a:cubicBezTo>
                <a:cubicBezTo>
                  <a:pt x="47679" y="20016"/>
                  <a:pt x="47941" y="20279"/>
                  <a:pt x="48268" y="20279"/>
                </a:cubicBezTo>
                <a:close/>
                <a:moveTo>
                  <a:pt x="43439" y="20213"/>
                </a:moveTo>
                <a:cubicBezTo>
                  <a:pt x="43898" y="20213"/>
                  <a:pt x="44139" y="19667"/>
                  <a:pt x="43811" y="19317"/>
                </a:cubicBezTo>
                <a:cubicBezTo>
                  <a:pt x="43483" y="18989"/>
                  <a:pt x="42915" y="19230"/>
                  <a:pt x="42915" y="19689"/>
                </a:cubicBezTo>
                <a:cubicBezTo>
                  <a:pt x="42915" y="19994"/>
                  <a:pt x="43155" y="20213"/>
                  <a:pt x="43439" y="20213"/>
                </a:cubicBezTo>
                <a:close/>
                <a:moveTo>
                  <a:pt x="38610" y="20126"/>
                </a:moveTo>
                <a:cubicBezTo>
                  <a:pt x="39004" y="20126"/>
                  <a:pt x="39200" y="19667"/>
                  <a:pt x="38916" y="19404"/>
                </a:cubicBezTo>
                <a:cubicBezTo>
                  <a:pt x="38654" y="19120"/>
                  <a:pt x="38195" y="19317"/>
                  <a:pt x="38195" y="19689"/>
                </a:cubicBezTo>
                <a:cubicBezTo>
                  <a:pt x="38195" y="19929"/>
                  <a:pt x="38370" y="20126"/>
                  <a:pt x="38610" y="20126"/>
                </a:cubicBezTo>
                <a:close/>
                <a:moveTo>
                  <a:pt x="33781" y="20038"/>
                </a:moveTo>
                <a:cubicBezTo>
                  <a:pt x="34087" y="20038"/>
                  <a:pt x="34240" y="19667"/>
                  <a:pt x="34022" y="19470"/>
                </a:cubicBezTo>
                <a:cubicBezTo>
                  <a:pt x="33825" y="19252"/>
                  <a:pt x="33454" y="19404"/>
                  <a:pt x="33454" y="19689"/>
                </a:cubicBezTo>
                <a:cubicBezTo>
                  <a:pt x="33454" y="19885"/>
                  <a:pt x="33607" y="20038"/>
                  <a:pt x="33781" y="20038"/>
                </a:cubicBezTo>
                <a:close/>
                <a:moveTo>
                  <a:pt x="28974" y="19929"/>
                </a:moveTo>
                <a:cubicBezTo>
                  <a:pt x="29171" y="19929"/>
                  <a:pt x="29280" y="19689"/>
                  <a:pt x="29127" y="19536"/>
                </a:cubicBezTo>
                <a:cubicBezTo>
                  <a:pt x="28974" y="19383"/>
                  <a:pt x="28734" y="19492"/>
                  <a:pt x="28734" y="19689"/>
                </a:cubicBezTo>
                <a:cubicBezTo>
                  <a:pt x="28734" y="19820"/>
                  <a:pt x="28843" y="19929"/>
                  <a:pt x="28974" y="19929"/>
                </a:cubicBezTo>
                <a:close/>
                <a:moveTo>
                  <a:pt x="24145" y="19842"/>
                </a:moveTo>
                <a:cubicBezTo>
                  <a:pt x="24211" y="19842"/>
                  <a:pt x="24276" y="19776"/>
                  <a:pt x="24276" y="19689"/>
                </a:cubicBezTo>
                <a:cubicBezTo>
                  <a:pt x="24276" y="19492"/>
                  <a:pt x="23992" y="19492"/>
                  <a:pt x="23992" y="19689"/>
                </a:cubicBezTo>
                <a:cubicBezTo>
                  <a:pt x="23992" y="19776"/>
                  <a:pt x="24058" y="19842"/>
                  <a:pt x="24145" y="19842"/>
                </a:cubicBezTo>
                <a:close/>
                <a:moveTo>
                  <a:pt x="19316" y="19732"/>
                </a:moveTo>
                <a:cubicBezTo>
                  <a:pt x="19338" y="19732"/>
                  <a:pt x="19360" y="19710"/>
                  <a:pt x="19360" y="19689"/>
                </a:cubicBezTo>
                <a:cubicBezTo>
                  <a:pt x="19360" y="19667"/>
                  <a:pt x="19338" y="19667"/>
                  <a:pt x="19316" y="19667"/>
                </a:cubicBezTo>
                <a:cubicBezTo>
                  <a:pt x="19294" y="19667"/>
                  <a:pt x="19272" y="19667"/>
                  <a:pt x="19272" y="19689"/>
                </a:cubicBezTo>
                <a:cubicBezTo>
                  <a:pt x="19272" y="19710"/>
                  <a:pt x="19294" y="19732"/>
                  <a:pt x="19316" y="19732"/>
                </a:cubicBezTo>
                <a:close/>
                <a:moveTo>
                  <a:pt x="130297" y="14925"/>
                </a:moveTo>
                <a:cubicBezTo>
                  <a:pt x="130340" y="14925"/>
                  <a:pt x="130362" y="14903"/>
                  <a:pt x="130362" y="14881"/>
                </a:cubicBezTo>
                <a:cubicBezTo>
                  <a:pt x="130362" y="14838"/>
                  <a:pt x="130340" y="14816"/>
                  <a:pt x="130297" y="14816"/>
                </a:cubicBezTo>
                <a:cubicBezTo>
                  <a:pt x="130231" y="14794"/>
                  <a:pt x="130231" y="14947"/>
                  <a:pt x="130297" y="14925"/>
                </a:cubicBezTo>
                <a:close/>
                <a:moveTo>
                  <a:pt x="125467" y="15012"/>
                </a:moveTo>
                <a:cubicBezTo>
                  <a:pt x="125555" y="15012"/>
                  <a:pt x="125620" y="14947"/>
                  <a:pt x="125620" y="14881"/>
                </a:cubicBezTo>
                <a:cubicBezTo>
                  <a:pt x="125620" y="14794"/>
                  <a:pt x="125555" y="14728"/>
                  <a:pt x="125467" y="14728"/>
                </a:cubicBezTo>
                <a:cubicBezTo>
                  <a:pt x="125402" y="14728"/>
                  <a:pt x="125336" y="14794"/>
                  <a:pt x="125336" y="14881"/>
                </a:cubicBezTo>
                <a:cubicBezTo>
                  <a:pt x="125336" y="14947"/>
                  <a:pt x="125402" y="15012"/>
                  <a:pt x="125467" y="15012"/>
                </a:cubicBezTo>
                <a:close/>
                <a:moveTo>
                  <a:pt x="120660" y="15122"/>
                </a:moveTo>
                <a:cubicBezTo>
                  <a:pt x="120879" y="15122"/>
                  <a:pt x="120988" y="14859"/>
                  <a:pt x="120835" y="14707"/>
                </a:cubicBezTo>
                <a:cubicBezTo>
                  <a:pt x="120682" y="14554"/>
                  <a:pt x="120420" y="14663"/>
                  <a:pt x="120420" y="14881"/>
                </a:cubicBezTo>
                <a:cubicBezTo>
                  <a:pt x="120420" y="15012"/>
                  <a:pt x="120529" y="15122"/>
                  <a:pt x="120660" y="15122"/>
                </a:cubicBezTo>
                <a:close/>
                <a:moveTo>
                  <a:pt x="115831" y="15187"/>
                </a:moveTo>
                <a:cubicBezTo>
                  <a:pt x="116115" y="15187"/>
                  <a:pt x="116268" y="14838"/>
                  <a:pt x="116050" y="14641"/>
                </a:cubicBezTo>
                <a:cubicBezTo>
                  <a:pt x="115853" y="14444"/>
                  <a:pt x="115504" y="14575"/>
                  <a:pt x="115504" y="14881"/>
                </a:cubicBezTo>
                <a:cubicBezTo>
                  <a:pt x="115504" y="15056"/>
                  <a:pt x="115656" y="15187"/>
                  <a:pt x="115831" y="15187"/>
                </a:cubicBezTo>
                <a:close/>
                <a:moveTo>
                  <a:pt x="111002" y="15275"/>
                </a:moveTo>
                <a:cubicBezTo>
                  <a:pt x="111352" y="15275"/>
                  <a:pt x="111549" y="14838"/>
                  <a:pt x="111286" y="14597"/>
                </a:cubicBezTo>
                <a:cubicBezTo>
                  <a:pt x="111024" y="14335"/>
                  <a:pt x="110609" y="14510"/>
                  <a:pt x="110609" y="14881"/>
                </a:cubicBezTo>
                <a:cubicBezTo>
                  <a:pt x="110609" y="15100"/>
                  <a:pt x="110784" y="15275"/>
                  <a:pt x="111002" y="15275"/>
                </a:cubicBezTo>
                <a:close/>
                <a:moveTo>
                  <a:pt x="106173" y="15362"/>
                </a:moveTo>
                <a:cubicBezTo>
                  <a:pt x="106610" y="15362"/>
                  <a:pt x="106829" y="14838"/>
                  <a:pt x="106523" y="14532"/>
                </a:cubicBezTo>
                <a:cubicBezTo>
                  <a:pt x="106217" y="14226"/>
                  <a:pt x="105692" y="14444"/>
                  <a:pt x="105692" y="14881"/>
                </a:cubicBezTo>
                <a:cubicBezTo>
                  <a:pt x="105692" y="15144"/>
                  <a:pt x="105911" y="15362"/>
                  <a:pt x="106173" y="15362"/>
                </a:cubicBezTo>
                <a:close/>
                <a:moveTo>
                  <a:pt x="101344" y="15406"/>
                </a:moveTo>
                <a:cubicBezTo>
                  <a:pt x="101847" y="15406"/>
                  <a:pt x="102087" y="14816"/>
                  <a:pt x="101737" y="14466"/>
                </a:cubicBezTo>
                <a:cubicBezTo>
                  <a:pt x="101388" y="14138"/>
                  <a:pt x="100798" y="14379"/>
                  <a:pt x="100798" y="14859"/>
                </a:cubicBezTo>
                <a:cubicBezTo>
                  <a:pt x="100798" y="15165"/>
                  <a:pt x="101038" y="15406"/>
                  <a:pt x="101344" y="15406"/>
                </a:cubicBezTo>
                <a:close/>
                <a:moveTo>
                  <a:pt x="96537" y="15471"/>
                </a:moveTo>
                <a:cubicBezTo>
                  <a:pt x="97061" y="15471"/>
                  <a:pt x="97324" y="14838"/>
                  <a:pt x="96952" y="14466"/>
                </a:cubicBezTo>
                <a:cubicBezTo>
                  <a:pt x="96581" y="14095"/>
                  <a:pt x="95947" y="14357"/>
                  <a:pt x="95947" y="14881"/>
                </a:cubicBezTo>
                <a:cubicBezTo>
                  <a:pt x="95925" y="15209"/>
                  <a:pt x="96209" y="15471"/>
                  <a:pt x="96537" y="15471"/>
                </a:cubicBezTo>
                <a:close/>
                <a:moveTo>
                  <a:pt x="91708" y="15515"/>
                </a:moveTo>
                <a:cubicBezTo>
                  <a:pt x="92254" y="15493"/>
                  <a:pt x="92538" y="14838"/>
                  <a:pt x="92145" y="14422"/>
                </a:cubicBezTo>
                <a:cubicBezTo>
                  <a:pt x="91752" y="14029"/>
                  <a:pt x="91074" y="14313"/>
                  <a:pt x="91074" y="14881"/>
                </a:cubicBezTo>
                <a:cubicBezTo>
                  <a:pt x="91074" y="15231"/>
                  <a:pt x="91358" y="15515"/>
                  <a:pt x="91708" y="15515"/>
                </a:cubicBezTo>
                <a:close/>
                <a:moveTo>
                  <a:pt x="86879" y="15537"/>
                </a:moveTo>
                <a:cubicBezTo>
                  <a:pt x="87469" y="15537"/>
                  <a:pt x="87775" y="14816"/>
                  <a:pt x="87360" y="14401"/>
                </a:cubicBezTo>
                <a:cubicBezTo>
                  <a:pt x="86923" y="13964"/>
                  <a:pt x="86202" y="14270"/>
                  <a:pt x="86202" y="14881"/>
                </a:cubicBezTo>
                <a:cubicBezTo>
                  <a:pt x="86202" y="15253"/>
                  <a:pt x="86507" y="15537"/>
                  <a:pt x="86879" y="15537"/>
                </a:cubicBezTo>
                <a:close/>
                <a:moveTo>
                  <a:pt x="82050" y="15537"/>
                </a:moveTo>
                <a:cubicBezTo>
                  <a:pt x="82662" y="15537"/>
                  <a:pt x="82968" y="14816"/>
                  <a:pt x="82531" y="14379"/>
                </a:cubicBezTo>
                <a:cubicBezTo>
                  <a:pt x="82094" y="13942"/>
                  <a:pt x="81373" y="14248"/>
                  <a:pt x="81373" y="14859"/>
                </a:cubicBezTo>
                <a:cubicBezTo>
                  <a:pt x="81373" y="15231"/>
                  <a:pt x="81678" y="15537"/>
                  <a:pt x="82050" y="15537"/>
                </a:cubicBezTo>
                <a:close/>
                <a:moveTo>
                  <a:pt x="77221" y="15537"/>
                </a:moveTo>
                <a:cubicBezTo>
                  <a:pt x="77833" y="15537"/>
                  <a:pt x="78139" y="14816"/>
                  <a:pt x="77702" y="14379"/>
                </a:cubicBezTo>
                <a:cubicBezTo>
                  <a:pt x="77286" y="13942"/>
                  <a:pt x="76543" y="14248"/>
                  <a:pt x="76543" y="14859"/>
                </a:cubicBezTo>
                <a:cubicBezTo>
                  <a:pt x="76543" y="15231"/>
                  <a:pt x="76849" y="15537"/>
                  <a:pt x="77221" y="15537"/>
                </a:cubicBezTo>
                <a:close/>
                <a:moveTo>
                  <a:pt x="72392" y="15537"/>
                </a:moveTo>
                <a:cubicBezTo>
                  <a:pt x="73004" y="15537"/>
                  <a:pt x="73310" y="14816"/>
                  <a:pt x="72873" y="14379"/>
                </a:cubicBezTo>
                <a:cubicBezTo>
                  <a:pt x="72457" y="13942"/>
                  <a:pt x="71714" y="14248"/>
                  <a:pt x="71714" y="14859"/>
                </a:cubicBezTo>
                <a:cubicBezTo>
                  <a:pt x="71714" y="15231"/>
                  <a:pt x="72020" y="15537"/>
                  <a:pt x="72392" y="15537"/>
                </a:cubicBezTo>
                <a:close/>
                <a:moveTo>
                  <a:pt x="67563" y="15515"/>
                </a:moveTo>
                <a:cubicBezTo>
                  <a:pt x="68153" y="15515"/>
                  <a:pt x="68437" y="14816"/>
                  <a:pt x="68044" y="14401"/>
                </a:cubicBezTo>
                <a:cubicBezTo>
                  <a:pt x="67628" y="13985"/>
                  <a:pt x="66907" y="14270"/>
                  <a:pt x="66907" y="14859"/>
                </a:cubicBezTo>
                <a:cubicBezTo>
                  <a:pt x="66907" y="15231"/>
                  <a:pt x="67213" y="15515"/>
                  <a:pt x="67563" y="15515"/>
                </a:cubicBezTo>
                <a:close/>
                <a:moveTo>
                  <a:pt x="62734" y="15493"/>
                </a:moveTo>
                <a:cubicBezTo>
                  <a:pt x="63302" y="15493"/>
                  <a:pt x="63586" y="14816"/>
                  <a:pt x="63193" y="14422"/>
                </a:cubicBezTo>
                <a:cubicBezTo>
                  <a:pt x="62799" y="14029"/>
                  <a:pt x="62122" y="14291"/>
                  <a:pt x="62122" y="14859"/>
                </a:cubicBezTo>
                <a:cubicBezTo>
                  <a:pt x="62122" y="15209"/>
                  <a:pt x="62406" y="15493"/>
                  <a:pt x="62734" y="15493"/>
                </a:cubicBezTo>
                <a:close/>
                <a:moveTo>
                  <a:pt x="57927" y="15471"/>
                </a:moveTo>
                <a:cubicBezTo>
                  <a:pt x="58451" y="15471"/>
                  <a:pt x="58713" y="14838"/>
                  <a:pt x="58342" y="14466"/>
                </a:cubicBezTo>
                <a:cubicBezTo>
                  <a:pt x="57970" y="14095"/>
                  <a:pt x="57337" y="14357"/>
                  <a:pt x="57337" y="14881"/>
                </a:cubicBezTo>
                <a:cubicBezTo>
                  <a:pt x="57337" y="15209"/>
                  <a:pt x="57599" y="15471"/>
                  <a:pt x="57927" y="15471"/>
                </a:cubicBezTo>
                <a:close/>
                <a:moveTo>
                  <a:pt x="53098" y="15406"/>
                </a:moveTo>
                <a:cubicBezTo>
                  <a:pt x="53578" y="15406"/>
                  <a:pt x="53819" y="14816"/>
                  <a:pt x="53491" y="14488"/>
                </a:cubicBezTo>
                <a:cubicBezTo>
                  <a:pt x="53141" y="14138"/>
                  <a:pt x="52551" y="14379"/>
                  <a:pt x="52551" y="14859"/>
                </a:cubicBezTo>
                <a:cubicBezTo>
                  <a:pt x="52551" y="15165"/>
                  <a:pt x="52792" y="15406"/>
                  <a:pt x="53098" y="15406"/>
                </a:cubicBezTo>
                <a:close/>
                <a:moveTo>
                  <a:pt x="48268" y="15340"/>
                </a:moveTo>
                <a:cubicBezTo>
                  <a:pt x="48684" y="15340"/>
                  <a:pt x="48902" y="14838"/>
                  <a:pt x="48596" y="14532"/>
                </a:cubicBezTo>
                <a:cubicBezTo>
                  <a:pt x="48312" y="14248"/>
                  <a:pt x="47810" y="14444"/>
                  <a:pt x="47810" y="14881"/>
                </a:cubicBezTo>
                <a:cubicBezTo>
                  <a:pt x="47788" y="15144"/>
                  <a:pt x="48006" y="15340"/>
                  <a:pt x="48268" y="15340"/>
                </a:cubicBezTo>
                <a:close/>
                <a:moveTo>
                  <a:pt x="43439" y="15275"/>
                </a:moveTo>
                <a:cubicBezTo>
                  <a:pt x="43789" y="15275"/>
                  <a:pt x="43986" y="14838"/>
                  <a:pt x="43724" y="14597"/>
                </a:cubicBezTo>
                <a:cubicBezTo>
                  <a:pt x="43483" y="14335"/>
                  <a:pt x="43046" y="14510"/>
                  <a:pt x="43046" y="14881"/>
                </a:cubicBezTo>
                <a:cubicBezTo>
                  <a:pt x="43046" y="15100"/>
                  <a:pt x="43221" y="15275"/>
                  <a:pt x="43439" y="15275"/>
                </a:cubicBezTo>
                <a:close/>
                <a:moveTo>
                  <a:pt x="38610" y="15187"/>
                </a:moveTo>
                <a:cubicBezTo>
                  <a:pt x="38894" y="15187"/>
                  <a:pt x="39047" y="14838"/>
                  <a:pt x="38851" y="14641"/>
                </a:cubicBezTo>
                <a:cubicBezTo>
                  <a:pt x="38654" y="14444"/>
                  <a:pt x="38305" y="14575"/>
                  <a:pt x="38305" y="14859"/>
                </a:cubicBezTo>
                <a:cubicBezTo>
                  <a:pt x="38305" y="15034"/>
                  <a:pt x="38436" y="15187"/>
                  <a:pt x="38610" y="15187"/>
                </a:cubicBezTo>
                <a:close/>
                <a:moveTo>
                  <a:pt x="33803" y="15100"/>
                </a:moveTo>
                <a:cubicBezTo>
                  <a:pt x="33912" y="15100"/>
                  <a:pt x="34022" y="14991"/>
                  <a:pt x="34022" y="14859"/>
                </a:cubicBezTo>
                <a:cubicBezTo>
                  <a:pt x="34000" y="14597"/>
                  <a:pt x="33585" y="14597"/>
                  <a:pt x="33563" y="14859"/>
                </a:cubicBezTo>
                <a:cubicBezTo>
                  <a:pt x="33563" y="14991"/>
                  <a:pt x="33672" y="15100"/>
                  <a:pt x="33803" y="15100"/>
                </a:cubicBezTo>
                <a:close/>
                <a:moveTo>
                  <a:pt x="28974" y="15012"/>
                </a:moveTo>
                <a:cubicBezTo>
                  <a:pt x="29040" y="15012"/>
                  <a:pt x="29105" y="14947"/>
                  <a:pt x="29105" y="14859"/>
                </a:cubicBezTo>
                <a:cubicBezTo>
                  <a:pt x="29105" y="14663"/>
                  <a:pt x="28821" y="14663"/>
                  <a:pt x="28821" y="14859"/>
                </a:cubicBezTo>
                <a:cubicBezTo>
                  <a:pt x="28821" y="14947"/>
                  <a:pt x="28887" y="15012"/>
                  <a:pt x="28974" y="15012"/>
                </a:cubicBezTo>
                <a:close/>
                <a:moveTo>
                  <a:pt x="24145" y="14925"/>
                </a:moveTo>
                <a:cubicBezTo>
                  <a:pt x="24211" y="14947"/>
                  <a:pt x="24211" y="14794"/>
                  <a:pt x="24145" y="14816"/>
                </a:cubicBezTo>
                <a:cubicBezTo>
                  <a:pt x="24080" y="14794"/>
                  <a:pt x="24080" y="14947"/>
                  <a:pt x="24145" y="14925"/>
                </a:cubicBezTo>
                <a:close/>
                <a:moveTo>
                  <a:pt x="125467" y="10074"/>
                </a:moveTo>
                <a:cubicBezTo>
                  <a:pt x="125489" y="10074"/>
                  <a:pt x="125511" y="10074"/>
                  <a:pt x="125511" y="10052"/>
                </a:cubicBezTo>
                <a:cubicBezTo>
                  <a:pt x="125511" y="10030"/>
                  <a:pt x="125489" y="10009"/>
                  <a:pt x="125467" y="10009"/>
                </a:cubicBezTo>
                <a:cubicBezTo>
                  <a:pt x="125446" y="10009"/>
                  <a:pt x="125424" y="10030"/>
                  <a:pt x="125446" y="10052"/>
                </a:cubicBezTo>
                <a:cubicBezTo>
                  <a:pt x="125446" y="10074"/>
                  <a:pt x="125446" y="10074"/>
                  <a:pt x="125467" y="10074"/>
                </a:cubicBezTo>
                <a:close/>
                <a:moveTo>
                  <a:pt x="120638" y="10183"/>
                </a:moveTo>
                <a:cubicBezTo>
                  <a:pt x="120857" y="10183"/>
                  <a:pt x="120507" y="9834"/>
                  <a:pt x="120507" y="10052"/>
                </a:cubicBezTo>
                <a:cubicBezTo>
                  <a:pt x="120507" y="10118"/>
                  <a:pt x="120573" y="10183"/>
                  <a:pt x="120638" y="10183"/>
                </a:cubicBezTo>
                <a:close/>
                <a:moveTo>
                  <a:pt x="115831" y="10271"/>
                </a:moveTo>
                <a:cubicBezTo>
                  <a:pt x="115941" y="10271"/>
                  <a:pt x="116050" y="10183"/>
                  <a:pt x="116050" y="10052"/>
                </a:cubicBezTo>
                <a:cubicBezTo>
                  <a:pt x="116050" y="9877"/>
                  <a:pt x="115809" y="9768"/>
                  <a:pt x="115678" y="9899"/>
                </a:cubicBezTo>
                <a:cubicBezTo>
                  <a:pt x="115547" y="10052"/>
                  <a:pt x="115635" y="10271"/>
                  <a:pt x="115831" y="10271"/>
                </a:cubicBezTo>
                <a:close/>
                <a:moveTo>
                  <a:pt x="111002" y="10336"/>
                </a:moveTo>
                <a:cubicBezTo>
                  <a:pt x="111243" y="10336"/>
                  <a:pt x="111374" y="10052"/>
                  <a:pt x="111199" y="9877"/>
                </a:cubicBezTo>
                <a:cubicBezTo>
                  <a:pt x="111024" y="9703"/>
                  <a:pt x="110740" y="9812"/>
                  <a:pt x="110740" y="10074"/>
                </a:cubicBezTo>
                <a:cubicBezTo>
                  <a:pt x="110740" y="10227"/>
                  <a:pt x="110849" y="10336"/>
                  <a:pt x="111002" y="10336"/>
                </a:cubicBezTo>
                <a:close/>
                <a:moveTo>
                  <a:pt x="106173" y="10402"/>
                </a:moveTo>
                <a:cubicBezTo>
                  <a:pt x="106479" y="10402"/>
                  <a:pt x="106654" y="10030"/>
                  <a:pt x="106435" y="9812"/>
                </a:cubicBezTo>
                <a:cubicBezTo>
                  <a:pt x="106195" y="9593"/>
                  <a:pt x="105824" y="9746"/>
                  <a:pt x="105824" y="10052"/>
                </a:cubicBezTo>
                <a:cubicBezTo>
                  <a:pt x="105824" y="10249"/>
                  <a:pt x="105977" y="10402"/>
                  <a:pt x="106173" y="10402"/>
                </a:cubicBezTo>
                <a:close/>
                <a:moveTo>
                  <a:pt x="101344" y="10467"/>
                </a:moveTo>
                <a:cubicBezTo>
                  <a:pt x="101716" y="10489"/>
                  <a:pt x="101912" y="10052"/>
                  <a:pt x="101672" y="9768"/>
                </a:cubicBezTo>
                <a:cubicBezTo>
                  <a:pt x="101410" y="9506"/>
                  <a:pt x="100951" y="9681"/>
                  <a:pt x="100951" y="10052"/>
                </a:cubicBezTo>
                <a:cubicBezTo>
                  <a:pt x="100951" y="10271"/>
                  <a:pt x="101126" y="10467"/>
                  <a:pt x="101366" y="10467"/>
                </a:cubicBezTo>
                <a:close/>
                <a:moveTo>
                  <a:pt x="96537" y="10511"/>
                </a:moveTo>
                <a:cubicBezTo>
                  <a:pt x="96930" y="10511"/>
                  <a:pt x="97127" y="10030"/>
                  <a:pt x="96843" y="9725"/>
                </a:cubicBezTo>
                <a:cubicBezTo>
                  <a:pt x="96559" y="9440"/>
                  <a:pt x="96078" y="9659"/>
                  <a:pt x="96078" y="10052"/>
                </a:cubicBezTo>
                <a:cubicBezTo>
                  <a:pt x="96078" y="10315"/>
                  <a:pt x="96275" y="10511"/>
                  <a:pt x="96537" y="10511"/>
                </a:cubicBezTo>
                <a:close/>
                <a:moveTo>
                  <a:pt x="91708" y="10555"/>
                </a:moveTo>
                <a:cubicBezTo>
                  <a:pt x="92145" y="10555"/>
                  <a:pt x="92363" y="10009"/>
                  <a:pt x="92036" y="9703"/>
                </a:cubicBezTo>
                <a:cubicBezTo>
                  <a:pt x="91730" y="9397"/>
                  <a:pt x="91205" y="9615"/>
                  <a:pt x="91205" y="10052"/>
                </a:cubicBezTo>
                <a:cubicBezTo>
                  <a:pt x="91205" y="10336"/>
                  <a:pt x="91424" y="10555"/>
                  <a:pt x="91708" y="10555"/>
                </a:cubicBezTo>
                <a:close/>
                <a:moveTo>
                  <a:pt x="86879" y="10577"/>
                </a:moveTo>
                <a:cubicBezTo>
                  <a:pt x="87338" y="10577"/>
                  <a:pt x="87578" y="10009"/>
                  <a:pt x="87250" y="9681"/>
                </a:cubicBezTo>
                <a:cubicBezTo>
                  <a:pt x="86923" y="9353"/>
                  <a:pt x="86354" y="9593"/>
                  <a:pt x="86354" y="10052"/>
                </a:cubicBezTo>
                <a:cubicBezTo>
                  <a:pt x="86354" y="10336"/>
                  <a:pt x="86595" y="10577"/>
                  <a:pt x="86879" y="10577"/>
                </a:cubicBezTo>
                <a:close/>
                <a:moveTo>
                  <a:pt x="82050" y="10599"/>
                </a:moveTo>
                <a:cubicBezTo>
                  <a:pt x="82531" y="10599"/>
                  <a:pt x="82771" y="10009"/>
                  <a:pt x="82443" y="9659"/>
                </a:cubicBezTo>
                <a:cubicBezTo>
                  <a:pt x="82094" y="9331"/>
                  <a:pt x="81504" y="9572"/>
                  <a:pt x="81504" y="10052"/>
                </a:cubicBezTo>
                <a:cubicBezTo>
                  <a:pt x="81504" y="10358"/>
                  <a:pt x="81744" y="10599"/>
                  <a:pt x="82050" y="10599"/>
                </a:cubicBezTo>
                <a:close/>
                <a:moveTo>
                  <a:pt x="77221" y="10599"/>
                </a:moveTo>
                <a:cubicBezTo>
                  <a:pt x="77702" y="10599"/>
                  <a:pt x="77942" y="10009"/>
                  <a:pt x="77614" y="9659"/>
                </a:cubicBezTo>
                <a:cubicBezTo>
                  <a:pt x="77265" y="9331"/>
                  <a:pt x="76675" y="9572"/>
                  <a:pt x="76675" y="10052"/>
                </a:cubicBezTo>
                <a:cubicBezTo>
                  <a:pt x="76675" y="10358"/>
                  <a:pt x="76915" y="10599"/>
                  <a:pt x="77221" y="10599"/>
                </a:cubicBezTo>
                <a:close/>
                <a:moveTo>
                  <a:pt x="72392" y="10599"/>
                </a:moveTo>
                <a:cubicBezTo>
                  <a:pt x="72894" y="10599"/>
                  <a:pt x="73135" y="10009"/>
                  <a:pt x="72785" y="9659"/>
                </a:cubicBezTo>
                <a:cubicBezTo>
                  <a:pt x="72436" y="9331"/>
                  <a:pt x="71846" y="9572"/>
                  <a:pt x="71846" y="10052"/>
                </a:cubicBezTo>
                <a:cubicBezTo>
                  <a:pt x="71846" y="10358"/>
                  <a:pt x="72086" y="10599"/>
                  <a:pt x="72392" y="10599"/>
                </a:cubicBezTo>
                <a:close/>
                <a:moveTo>
                  <a:pt x="67563" y="10577"/>
                </a:moveTo>
                <a:cubicBezTo>
                  <a:pt x="68044" y="10577"/>
                  <a:pt x="68262" y="10030"/>
                  <a:pt x="67934" y="9703"/>
                </a:cubicBezTo>
                <a:cubicBezTo>
                  <a:pt x="67606" y="9375"/>
                  <a:pt x="67038" y="9593"/>
                  <a:pt x="67038" y="10074"/>
                </a:cubicBezTo>
                <a:cubicBezTo>
                  <a:pt x="67060" y="10358"/>
                  <a:pt x="67279" y="10577"/>
                  <a:pt x="67563" y="10577"/>
                </a:cubicBezTo>
                <a:close/>
                <a:moveTo>
                  <a:pt x="62756" y="10555"/>
                </a:moveTo>
                <a:cubicBezTo>
                  <a:pt x="63193" y="10555"/>
                  <a:pt x="63411" y="10009"/>
                  <a:pt x="63083" y="9703"/>
                </a:cubicBezTo>
                <a:cubicBezTo>
                  <a:pt x="62777" y="9397"/>
                  <a:pt x="62253" y="9615"/>
                  <a:pt x="62253" y="10052"/>
                </a:cubicBezTo>
                <a:cubicBezTo>
                  <a:pt x="62253" y="10315"/>
                  <a:pt x="62472" y="10555"/>
                  <a:pt x="62756" y="10555"/>
                </a:cubicBezTo>
                <a:close/>
                <a:moveTo>
                  <a:pt x="57927" y="10511"/>
                </a:moveTo>
                <a:cubicBezTo>
                  <a:pt x="58320" y="10511"/>
                  <a:pt x="58538" y="10009"/>
                  <a:pt x="58254" y="9725"/>
                </a:cubicBezTo>
                <a:cubicBezTo>
                  <a:pt x="57948" y="9440"/>
                  <a:pt x="57468" y="9637"/>
                  <a:pt x="57468" y="10052"/>
                </a:cubicBezTo>
                <a:cubicBezTo>
                  <a:pt x="57468" y="10293"/>
                  <a:pt x="57664" y="10511"/>
                  <a:pt x="57927" y="10511"/>
                </a:cubicBezTo>
                <a:close/>
                <a:moveTo>
                  <a:pt x="53098" y="10446"/>
                </a:moveTo>
                <a:cubicBezTo>
                  <a:pt x="53578" y="10402"/>
                  <a:pt x="53578" y="9681"/>
                  <a:pt x="53098" y="9659"/>
                </a:cubicBezTo>
                <a:cubicBezTo>
                  <a:pt x="52508" y="9593"/>
                  <a:pt x="52508" y="10489"/>
                  <a:pt x="53098" y="10446"/>
                </a:cubicBezTo>
                <a:close/>
                <a:moveTo>
                  <a:pt x="48268" y="10402"/>
                </a:moveTo>
                <a:cubicBezTo>
                  <a:pt x="48574" y="10402"/>
                  <a:pt x="48749" y="10030"/>
                  <a:pt x="48509" y="9812"/>
                </a:cubicBezTo>
                <a:cubicBezTo>
                  <a:pt x="48290" y="9572"/>
                  <a:pt x="47919" y="9746"/>
                  <a:pt x="47919" y="10052"/>
                </a:cubicBezTo>
                <a:cubicBezTo>
                  <a:pt x="47919" y="10249"/>
                  <a:pt x="48072" y="10402"/>
                  <a:pt x="48268" y="10402"/>
                </a:cubicBezTo>
                <a:close/>
                <a:moveTo>
                  <a:pt x="43439" y="10336"/>
                </a:moveTo>
                <a:cubicBezTo>
                  <a:pt x="43680" y="10336"/>
                  <a:pt x="43811" y="10030"/>
                  <a:pt x="43636" y="9856"/>
                </a:cubicBezTo>
                <a:cubicBezTo>
                  <a:pt x="43461" y="9703"/>
                  <a:pt x="43177" y="9812"/>
                  <a:pt x="43177" y="10052"/>
                </a:cubicBezTo>
                <a:cubicBezTo>
                  <a:pt x="43177" y="10205"/>
                  <a:pt x="43287" y="10336"/>
                  <a:pt x="43439" y="10336"/>
                </a:cubicBezTo>
                <a:close/>
                <a:moveTo>
                  <a:pt x="38610" y="10249"/>
                </a:moveTo>
                <a:cubicBezTo>
                  <a:pt x="38807" y="10249"/>
                  <a:pt x="38894" y="10030"/>
                  <a:pt x="38763" y="9899"/>
                </a:cubicBezTo>
                <a:cubicBezTo>
                  <a:pt x="38632" y="9768"/>
                  <a:pt x="38414" y="9877"/>
                  <a:pt x="38414" y="10052"/>
                </a:cubicBezTo>
                <a:cubicBezTo>
                  <a:pt x="38414" y="10162"/>
                  <a:pt x="38501" y="10249"/>
                  <a:pt x="38610" y="10249"/>
                </a:cubicBezTo>
                <a:close/>
                <a:moveTo>
                  <a:pt x="33781" y="10162"/>
                </a:moveTo>
                <a:cubicBezTo>
                  <a:pt x="33869" y="10162"/>
                  <a:pt x="33912" y="10118"/>
                  <a:pt x="33912" y="10052"/>
                </a:cubicBezTo>
                <a:cubicBezTo>
                  <a:pt x="33891" y="9921"/>
                  <a:pt x="33694" y="9921"/>
                  <a:pt x="33672" y="10052"/>
                </a:cubicBezTo>
                <a:cubicBezTo>
                  <a:pt x="33672" y="10118"/>
                  <a:pt x="33716" y="10183"/>
                  <a:pt x="33781" y="10162"/>
                </a:cubicBezTo>
                <a:close/>
                <a:moveTo>
                  <a:pt x="28974" y="10096"/>
                </a:moveTo>
                <a:cubicBezTo>
                  <a:pt x="28996" y="10096"/>
                  <a:pt x="28996" y="10074"/>
                  <a:pt x="28996" y="10052"/>
                </a:cubicBezTo>
                <a:cubicBezTo>
                  <a:pt x="28996" y="10009"/>
                  <a:pt x="28931" y="10009"/>
                  <a:pt x="28931" y="10052"/>
                </a:cubicBezTo>
                <a:cubicBezTo>
                  <a:pt x="28931" y="10074"/>
                  <a:pt x="28952" y="10096"/>
                  <a:pt x="28974" y="10096"/>
                </a:cubicBezTo>
                <a:close/>
                <a:moveTo>
                  <a:pt x="120660" y="5245"/>
                </a:moveTo>
                <a:cubicBezTo>
                  <a:pt x="120660" y="5245"/>
                  <a:pt x="120682" y="5245"/>
                  <a:pt x="120682" y="5223"/>
                </a:cubicBezTo>
                <a:cubicBezTo>
                  <a:pt x="120682" y="5201"/>
                  <a:pt x="120660" y="5201"/>
                  <a:pt x="120660" y="5201"/>
                </a:cubicBezTo>
                <a:cubicBezTo>
                  <a:pt x="120638" y="5201"/>
                  <a:pt x="120638" y="5201"/>
                  <a:pt x="120638" y="5223"/>
                </a:cubicBezTo>
                <a:cubicBezTo>
                  <a:pt x="120617" y="5245"/>
                  <a:pt x="120638" y="5245"/>
                  <a:pt x="120660" y="5245"/>
                </a:cubicBezTo>
                <a:close/>
                <a:moveTo>
                  <a:pt x="115831" y="5311"/>
                </a:moveTo>
                <a:cubicBezTo>
                  <a:pt x="115962" y="5311"/>
                  <a:pt x="115962" y="5136"/>
                  <a:pt x="115831" y="5136"/>
                </a:cubicBezTo>
                <a:cubicBezTo>
                  <a:pt x="115700" y="5136"/>
                  <a:pt x="115700" y="5311"/>
                  <a:pt x="115831" y="5311"/>
                </a:cubicBezTo>
                <a:close/>
                <a:moveTo>
                  <a:pt x="111002" y="5398"/>
                </a:moveTo>
                <a:cubicBezTo>
                  <a:pt x="111090" y="5398"/>
                  <a:pt x="111155" y="5311"/>
                  <a:pt x="111155" y="5223"/>
                </a:cubicBezTo>
                <a:cubicBezTo>
                  <a:pt x="111155" y="5136"/>
                  <a:pt x="111090" y="5070"/>
                  <a:pt x="111002" y="5070"/>
                </a:cubicBezTo>
                <a:cubicBezTo>
                  <a:pt x="110915" y="5070"/>
                  <a:pt x="110849" y="5136"/>
                  <a:pt x="110849" y="5223"/>
                </a:cubicBezTo>
                <a:cubicBezTo>
                  <a:pt x="110849" y="5311"/>
                  <a:pt x="110915" y="5398"/>
                  <a:pt x="111002" y="5398"/>
                </a:cubicBezTo>
                <a:close/>
                <a:moveTo>
                  <a:pt x="106173" y="5442"/>
                </a:moveTo>
                <a:cubicBezTo>
                  <a:pt x="106304" y="5464"/>
                  <a:pt x="106392" y="5354"/>
                  <a:pt x="106392" y="5223"/>
                </a:cubicBezTo>
                <a:cubicBezTo>
                  <a:pt x="106392" y="4917"/>
                  <a:pt x="105955" y="4917"/>
                  <a:pt x="105955" y="5223"/>
                </a:cubicBezTo>
                <a:cubicBezTo>
                  <a:pt x="105955" y="5354"/>
                  <a:pt x="106042" y="5464"/>
                  <a:pt x="106173" y="5442"/>
                </a:cubicBezTo>
                <a:close/>
                <a:moveTo>
                  <a:pt x="101344" y="5507"/>
                </a:moveTo>
                <a:cubicBezTo>
                  <a:pt x="101585" y="5507"/>
                  <a:pt x="101716" y="5223"/>
                  <a:pt x="101541" y="5048"/>
                </a:cubicBezTo>
                <a:cubicBezTo>
                  <a:pt x="101366" y="4874"/>
                  <a:pt x="101082" y="4983"/>
                  <a:pt x="101082" y="5245"/>
                </a:cubicBezTo>
                <a:cubicBezTo>
                  <a:pt x="101082" y="5376"/>
                  <a:pt x="101191" y="5507"/>
                  <a:pt x="101344" y="5507"/>
                </a:cubicBezTo>
                <a:close/>
                <a:moveTo>
                  <a:pt x="96515" y="5551"/>
                </a:moveTo>
                <a:cubicBezTo>
                  <a:pt x="96821" y="5551"/>
                  <a:pt x="96952" y="5201"/>
                  <a:pt x="96755" y="5005"/>
                </a:cubicBezTo>
                <a:cubicBezTo>
                  <a:pt x="96559" y="4786"/>
                  <a:pt x="96209" y="4939"/>
                  <a:pt x="96209" y="5223"/>
                </a:cubicBezTo>
                <a:cubicBezTo>
                  <a:pt x="96209" y="5398"/>
                  <a:pt x="96340" y="5551"/>
                  <a:pt x="96515" y="5551"/>
                </a:cubicBezTo>
                <a:close/>
                <a:moveTo>
                  <a:pt x="91708" y="5595"/>
                </a:moveTo>
                <a:cubicBezTo>
                  <a:pt x="92014" y="5595"/>
                  <a:pt x="92189" y="5201"/>
                  <a:pt x="91948" y="4961"/>
                </a:cubicBezTo>
                <a:cubicBezTo>
                  <a:pt x="91730" y="4743"/>
                  <a:pt x="91336" y="4895"/>
                  <a:pt x="91336" y="5223"/>
                </a:cubicBezTo>
                <a:cubicBezTo>
                  <a:pt x="91336" y="5420"/>
                  <a:pt x="91489" y="5595"/>
                  <a:pt x="91708" y="5595"/>
                </a:cubicBezTo>
                <a:close/>
                <a:moveTo>
                  <a:pt x="86879" y="5617"/>
                </a:moveTo>
                <a:cubicBezTo>
                  <a:pt x="87207" y="5595"/>
                  <a:pt x="87381" y="5180"/>
                  <a:pt x="87141" y="4939"/>
                </a:cubicBezTo>
                <a:cubicBezTo>
                  <a:pt x="86879" y="4699"/>
                  <a:pt x="86486" y="4874"/>
                  <a:pt x="86486" y="5223"/>
                </a:cubicBezTo>
                <a:cubicBezTo>
                  <a:pt x="86486" y="5442"/>
                  <a:pt x="86639" y="5617"/>
                  <a:pt x="86857" y="5617"/>
                </a:cubicBezTo>
                <a:close/>
                <a:moveTo>
                  <a:pt x="82050" y="5617"/>
                </a:moveTo>
                <a:cubicBezTo>
                  <a:pt x="82399" y="5617"/>
                  <a:pt x="82574" y="5180"/>
                  <a:pt x="82334" y="4939"/>
                </a:cubicBezTo>
                <a:cubicBezTo>
                  <a:pt x="82072" y="4677"/>
                  <a:pt x="81635" y="4852"/>
                  <a:pt x="81635" y="5223"/>
                </a:cubicBezTo>
                <a:cubicBezTo>
                  <a:pt x="81635" y="5442"/>
                  <a:pt x="81810" y="5638"/>
                  <a:pt x="82050" y="5638"/>
                </a:cubicBezTo>
                <a:close/>
                <a:moveTo>
                  <a:pt x="77221" y="5617"/>
                </a:moveTo>
                <a:cubicBezTo>
                  <a:pt x="77570" y="5617"/>
                  <a:pt x="77767" y="5180"/>
                  <a:pt x="77505" y="4939"/>
                </a:cubicBezTo>
                <a:cubicBezTo>
                  <a:pt x="77243" y="4677"/>
                  <a:pt x="76828" y="4852"/>
                  <a:pt x="76828" y="5223"/>
                </a:cubicBezTo>
                <a:cubicBezTo>
                  <a:pt x="76806" y="5442"/>
                  <a:pt x="77002" y="5638"/>
                  <a:pt x="77221" y="5638"/>
                </a:cubicBezTo>
                <a:close/>
                <a:moveTo>
                  <a:pt x="72392" y="5617"/>
                </a:moveTo>
                <a:cubicBezTo>
                  <a:pt x="72763" y="5617"/>
                  <a:pt x="72938" y="5180"/>
                  <a:pt x="72676" y="4917"/>
                </a:cubicBezTo>
                <a:cubicBezTo>
                  <a:pt x="72414" y="4677"/>
                  <a:pt x="71977" y="4874"/>
                  <a:pt x="71999" y="5223"/>
                </a:cubicBezTo>
                <a:cubicBezTo>
                  <a:pt x="71999" y="5442"/>
                  <a:pt x="72173" y="5638"/>
                  <a:pt x="72392" y="5638"/>
                </a:cubicBezTo>
                <a:close/>
                <a:moveTo>
                  <a:pt x="67563" y="5617"/>
                </a:moveTo>
                <a:cubicBezTo>
                  <a:pt x="67912" y="5617"/>
                  <a:pt x="68087" y="5201"/>
                  <a:pt x="67847" y="4961"/>
                </a:cubicBezTo>
                <a:cubicBezTo>
                  <a:pt x="67606" y="4699"/>
                  <a:pt x="67191" y="4874"/>
                  <a:pt x="67191" y="5223"/>
                </a:cubicBezTo>
                <a:cubicBezTo>
                  <a:pt x="67191" y="5442"/>
                  <a:pt x="67366" y="5617"/>
                  <a:pt x="67563" y="5617"/>
                </a:cubicBezTo>
                <a:close/>
                <a:moveTo>
                  <a:pt x="62734" y="5595"/>
                </a:moveTo>
                <a:cubicBezTo>
                  <a:pt x="63062" y="5595"/>
                  <a:pt x="63236" y="5201"/>
                  <a:pt x="62996" y="4961"/>
                </a:cubicBezTo>
                <a:cubicBezTo>
                  <a:pt x="62777" y="4743"/>
                  <a:pt x="62384" y="4895"/>
                  <a:pt x="62384" y="5223"/>
                </a:cubicBezTo>
                <a:cubicBezTo>
                  <a:pt x="62384" y="5420"/>
                  <a:pt x="62537" y="5595"/>
                  <a:pt x="62734" y="5595"/>
                </a:cubicBezTo>
                <a:close/>
                <a:moveTo>
                  <a:pt x="57927" y="5551"/>
                </a:moveTo>
                <a:cubicBezTo>
                  <a:pt x="58211" y="5551"/>
                  <a:pt x="58342" y="5201"/>
                  <a:pt x="58145" y="5005"/>
                </a:cubicBezTo>
                <a:cubicBezTo>
                  <a:pt x="57948" y="4786"/>
                  <a:pt x="57599" y="4939"/>
                  <a:pt x="57599" y="5223"/>
                </a:cubicBezTo>
                <a:cubicBezTo>
                  <a:pt x="57599" y="5398"/>
                  <a:pt x="57752" y="5551"/>
                  <a:pt x="57927" y="5551"/>
                </a:cubicBezTo>
                <a:close/>
                <a:moveTo>
                  <a:pt x="53098" y="5485"/>
                </a:moveTo>
                <a:cubicBezTo>
                  <a:pt x="53338" y="5485"/>
                  <a:pt x="53469" y="5201"/>
                  <a:pt x="53294" y="5027"/>
                </a:cubicBezTo>
                <a:cubicBezTo>
                  <a:pt x="53119" y="4852"/>
                  <a:pt x="52813" y="4983"/>
                  <a:pt x="52813" y="5223"/>
                </a:cubicBezTo>
                <a:cubicBezTo>
                  <a:pt x="52813" y="5376"/>
                  <a:pt x="52945" y="5485"/>
                  <a:pt x="53098" y="5485"/>
                </a:cubicBezTo>
                <a:close/>
                <a:moveTo>
                  <a:pt x="48268" y="5442"/>
                </a:moveTo>
                <a:cubicBezTo>
                  <a:pt x="48378" y="5442"/>
                  <a:pt x="48487" y="5354"/>
                  <a:pt x="48487" y="5223"/>
                </a:cubicBezTo>
                <a:cubicBezTo>
                  <a:pt x="48487" y="4939"/>
                  <a:pt x="48050" y="4939"/>
                  <a:pt x="48050" y="5223"/>
                </a:cubicBezTo>
                <a:cubicBezTo>
                  <a:pt x="48050" y="5354"/>
                  <a:pt x="48159" y="5442"/>
                  <a:pt x="48268" y="5442"/>
                </a:cubicBezTo>
                <a:close/>
                <a:moveTo>
                  <a:pt x="43439" y="5398"/>
                </a:moveTo>
                <a:cubicBezTo>
                  <a:pt x="43527" y="5398"/>
                  <a:pt x="43614" y="5311"/>
                  <a:pt x="43592" y="5223"/>
                </a:cubicBezTo>
                <a:cubicBezTo>
                  <a:pt x="43636" y="5048"/>
                  <a:pt x="43265" y="5048"/>
                  <a:pt x="43287" y="5223"/>
                </a:cubicBezTo>
                <a:cubicBezTo>
                  <a:pt x="43287" y="5311"/>
                  <a:pt x="43352" y="5398"/>
                  <a:pt x="43439" y="5398"/>
                </a:cubicBezTo>
                <a:close/>
                <a:moveTo>
                  <a:pt x="38610" y="5311"/>
                </a:moveTo>
                <a:cubicBezTo>
                  <a:pt x="38742" y="5311"/>
                  <a:pt x="38545" y="5092"/>
                  <a:pt x="38545" y="5223"/>
                </a:cubicBezTo>
                <a:cubicBezTo>
                  <a:pt x="38545" y="5267"/>
                  <a:pt x="38567" y="5311"/>
                  <a:pt x="38610" y="5311"/>
                </a:cubicBezTo>
                <a:close/>
                <a:moveTo>
                  <a:pt x="33781" y="5245"/>
                </a:moveTo>
                <a:cubicBezTo>
                  <a:pt x="33803" y="5245"/>
                  <a:pt x="33825" y="5245"/>
                  <a:pt x="33825" y="5223"/>
                </a:cubicBezTo>
                <a:cubicBezTo>
                  <a:pt x="33825" y="5201"/>
                  <a:pt x="33803" y="5201"/>
                  <a:pt x="33781" y="5201"/>
                </a:cubicBezTo>
                <a:cubicBezTo>
                  <a:pt x="33781" y="5201"/>
                  <a:pt x="33760" y="5201"/>
                  <a:pt x="33760" y="5223"/>
                </a:cubicBezTo>
                <a:cubicBezTo>
                  <a:pt x="33760" y="5245"/>
                  <a:pt x="33781" y="5245"/>
                  <a:pt x="33781" y="5245"/>
                </a:cubicBezTo>
                <a:close/>
                <a:moveTo>
                  <a:pt x="111002" y="438"/>
                </a:moveTo>
                <a:cubicBezTo>
                  <a:pt x="111024" y="438"/>
                  <a:pt x="111046" y="416"/>
                  <a:pt x="111046" y="394"/>
                </a:cubicBezTo>
                <a:cubicBezTo>
                  <a:pt x="111046" y="351"/>
                  <a:pt x="110959" y="351"/>
                  <a:pt x="110959" y="394"/>
                </a:cubicBezTo>
                <a:cubicBezTo>
                  <a:pt x="110959" y="416"/>
                  <a:pt x="110980" y="438"/>
                  <a:pt x="111002" y="438"/>
                </a:cubicBezTo>
                <a:close/>
                <a:moveTo>
                  <a:pt x="106173" y="503"/>
                </a:moveTo>
                <a:cubicBezTo>
                  <a:pt x="106217" y="503"/>
                  <a:pt x="106261" y="460"/>
                  <a:pt x="106261" y="394"/>
                </a:cubicBezTo>
                <a:cubicBezTo>
                  <a:pt x="106261" y="285"/>
                  <a:pt x="106086" y="285"/>
                  <a:pt x="106086" y="394"/>
                </a:cubicBezTo>
                <a:cubicBezTo>
                  <a:pt x="106086" y="460"/>
                  <a:pt x="106130" y="503"/>
                  <a:pt x="106173" y="503"/>
                </a:cubicBezTo>
                <a:close/>
                <a:moveTo>
                  <a:pt x="101344" y="547"/>
                </a:moveTo>
                <a:cubicBezTo>
                  <a:pt x="101541" y="547"/>
                  <a:pt x="101541" y="263"/>
                  <a:pt x="101344" y="263"/>
                </a:cubicBezTo>
                <a:cubicBezTo>
                  <a:pt x="101148" y="241"/>
                  <a:pt x="101148" y="547"/>
                  <a:pt x="101344" y="547"/>
                </a:cubicBezTo>
                <a:close/>
                <a:moveTo>
                  <a:pt x="96537" y="591"/>
                </a:moveTo>
                <a:cubicBezTo>
                  <a:pt x="96690" y="591"/>
                  <a:pt x="96777" y="394"/>
                  <a:pt x="96668" y="263"/>
                </a:cubicBezTo>
                <a:cubicBezTo>
                  <a:pt x="96537" y="154"/>
                  <a:pt x="96340" y="241"/>
                  <a:pt x="96340" y="394"/>
                </a:cubicBezTo>
                <a:cubicBezTo>
                  <a:pt x="96340" y="503"/>
                  <a:pt x="96428" y="591"/>
                  <a:pt x="96537" y="591"/>
                </a:cubicBezTo>
                <a:close/>
                <a:moveTo>
                  <a:pt x="91708" y="635"/>
                </a:moveTo>
                <a:cubicBezTo>
                  <a:pt x="91992" y="635"/>
                  <a:pt x="91992" y="176"/>
                  <a:pt x="91708" y="176"/>
                </a:cubicBezTo>
                <a:cubicBezTo>
                  <a:pt x="91402" y="176"/>
                  <a:pt x="91402" y="635"/>
                  <a:pt x="91708" y="635"/>
                </a:cubicBezTo>
                <a:close/>
                <a:moveTo>
                  <a:pt x="86879" y="635"/>
                </a:moveTo>
                <a:cubicBezTo>
                  <a:pt x="87097" y="635"/>
                  <a:pt x="87185" y="372"/>
                  <a:pt x="87032" y="219"/>
                </a:cubicBezTo>
                <a:cubicBezTo>
                  <a:pt x="86879" y="66"/>
                  <a:pt x="86639" y="176"/>
                  <a:pt x="86639" y="394"/>
                </a:cubicBezTo>
                <a:cubicBezTo>
                  <a:pt x="86639" y="525"/>
                  <a:pt x="86748" y="635"/>
                  <a:pt x="86879" y="635"/>
                </a:cubicBezTo>
                <a:close/>
                <a:moveTo>
                  <a:pt x="82050" y="635"/>
                </a:moveTo>
                <a:cubicBezTo>
                  <a:pt x="82181" y="635"/>
                  <a:pt x="82312" y="525"/>
                  <a:pt x="82312" y="394"/>
                </a:cubicBezTo>
                <a:cubicBezTo>
                  <a:pt x="82334" y="1"/>
                  <a:pt x="81744" y="1"/>
                  <a:pt x="81788" y="394"/>
                </a:cubicBezTo>
                <a:cubicBezTo>
                  <a:pt x="81788" y="525"/>
                  <a:pt x="81919" y="635"/>
                  <a:pt x="82050" y="635"/>
                </a:cubicBezTo>
                <a:close/>
                <a:moveTo>
                  <a:pt x="77221" y="635"/>
                </a:moveTo>
                <a:cubicBezTo>
                  <a:pt x="77592" y="635"/>
                  <a:pt x="77592" y="88"/>
                  <a:pt x="77221" y="88"/>
                </a:cubicBezTo>
                <a:cubicBezTo>
                  <a:pt x="76849" y="88"/>
                  <a:pt x="76849" y="635"/>
                  <a:pt x="77221" y="635"/>
                </a:cubicBezTo>
                <a:close/>
                <a:moveTo>
                  <a:pt x="72392" y="635"/>
                </a:moveTo>
                <a:cubicBezTo>
                  <a:pt x="72545" y="635"/>
                  <a:pt x="72654" y="525"/>
                  <a:pt x="72654" y="394"/>
                </a:cubicBezTo>
                <a:cubicBezTo>
                  <a:pt x="72654" y="154"/>
                  <a:pt x="72370" y="45"/>
                  <a:pt x="72217" y="198"/>
                </a:cubicBezTo>
                <a:cubicBezTo>
                  <a:pt x="72042" y="372"/>
                  <a:pt x="72173" y="635"/>
                  <a:pt x="72392" y="635"/>
                </a:cubicBezTo>
                <a:close/>
                <a:moveTo>
                  <a:pt x="67563" y="635"/>
                </a:moveTo>
                <a:cubicBezTo>
                  <a:pt x="67891" y="635"/>
                  <a:pt x="67891" y="154"/>
                  <a:pt x="67563" y="154"/>
                </a:cubicBezTo>
                <a:cubicBezTo>
                  <a:pt x="67257" y="154"/>
                  <a:pt x="67257" y="635"/>
                  <a:pt x="67563" y="635"/>
                </a:cubicBezTo>
                <a:close/>
                <a:moveTo>
                  <a:pt x="62734" y="591"/>
                </a:moveTo>
                <a:cubicBezTo>
                  <a:pt x="62930" y="591"/>
                  <a:pt x="63040" y="372"/>
                  <a:pt x="62887" y="241"/>
                </a:cubicBezTo>
                <a:cubicBezTo>
                  <a:pt x="62756" y="110"/>
                  <a:pt x="62537" y="198"/>
                  <a:pt x="62537" y="394"/>
                </a:cubicBezTo>
                <a:cubicBezTo>
                  <a:pt x="62537" y="503"/>
                  <a:pt x="62624" y="591"/>
                  <a:pt x="62734" y="591"/>
                </a:cubicBezTo>
                <a:close/>
                <a:moveTo>
                  <a:pt x="57927" y="569"/>
                </a:moveTo>
                <a:cubicBezTo>
                  <a:pt x="58080" y="569"/>
                  <a:pt x="58167" y="372"/>
                  <a:pt x="58058" y="263"/>
                </a:cubicBezTo>
                <a:cubicBezTo>
                  <a:pt x="57927" y="132"/>
                  <a:pt x="57730" y="219"/>
                  <a:pt x="57730" y="394"/>
                </a:cubicBezTo>
                <a:cubicBezTo>
                  <a:pt x="57730" y="482"/>
                  <a:pt x="57817" y="569"/>
                  <a:pt x="57927" y="569"/>
                </a:cubicBezTo>
                <a:close/>
                <a:moveTo>
                  <a:pt x="53098" y="525"/>
                </a:moveTo>
                <a:cubicBezTo>
                  <a:pt x="53338" y="525"/>
                  <a:pt x="52945" y="154"/>
                  <a:pt x="52945" y="394"/>
                </a:cubicBezTo>
                <a:cubicBezTo>
                  <a:pt x="52945" y="460"/>
                  <a:pt x="53010" y="525"/>
                  <a:pt x="53098" y="525"/>
                </a:cubicBezTo>
                <a:close/>
                <a:moveTo>
                  <a:pt x="48268" y="482"/>
                </a:moveTo>
                <a:cubicBezTo>
                  <a:pt x="48312" y="482"/>
                  <a:pt x="48356" y="438"/>
                  <a:pt x="48356" y="394"/>
                </a:cubicBezTo>
                <a:cubicBezTo>
                  <a:pt x="48356" y="329"/>
                  <a:pt x="48312" y="285"/>
                  <a:pt x="48268" y="285"/>
                </a:cubicBezTo>
                <a:cubicBezTo>
                  <a:pt x="48225" y="285"/>
                  <a:pt x="48181" y="329"/>
                  <a:pt x="48181" y="394"/>
                </a:cubicBezTo>
                <a:cubicBezTo>
                  <a:pt x="48181" y="438"/>
                  <a:pt x="48225" y="482"/>
                  <a:pt x="48268" y="482"/>
                </a:cubicBezTo>
                <a:close/>
                <a:moveTo>
                  <a:pt x="43439" y="438"/>
                </a:moveTo>
                <a:cubicBezTo>
                  <a:pt x="43461" y="438"/>
                  <a:pt x="43483" y="416"/>
                  <a:pt x="43483" y="394"/>
                </a:cubicBezTo>
                <a:cubicBezTo>
                  <a:pt x="43483" y="372"/>
                  <a:pt x="43461" y="351"/>
                  <a:pt x="43439" y="351"/>
                </a:cubicBezTo>
                <a:cubicBezTo>
                  <a:pt x="43418" y="351"/>
                  <a:pt x="43396" y="372"/>
                  <a:pt x="43396" y="394"/>
                </a:cubicBezTo>
                <a:cubicBezTo>
                  <a:pt x="43396" y="416"/>
                  <a:pt x="43418" y="438"/>
                  <a:pt x="43439" y="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447750" y="225450"/>
            <a:ext cx="8248500" cy="46926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/>
          <p:nvPr/>
        </p:nvSpPr>
        <p:spPr>
          <a:xfrm>
            <a:off x="453134" y="225450"/>
            <a:ext cx="8238000" cy="385200"/>
          </a:xfrm>
          <a:prstGeom prst="round2SameRect">
            <a:avLst>
              <a:gd name="adj1" fmla="val 34096"/>
              <a:gd name="adj2" fmla="val 0"/>
            </a:avLst>
          </a:prstGeom>
          <a:solidFill>
            <a:srgbClr val="E94F2D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56" name="Google Shape;56;p6"/>
          <p:cNvGrpSpPr/>
          <p:nvPr/>
        </p:nvGrpSpPr>
        <p:grpSpPr>
          <a:xfrm>
            <a:off x="600646" y="346247"/>
            <a:ext cx="750477" cy="143376"/>
            <a:chOff x="7841645" y="1419444"/>
            <a:chExt cx="734897" cy="140400"/>
          </a:xfrm>
        </p:grpSpPr>
        <p:sp>
          <p:nvSpPr>
            <p:cNvPr id="57" name="Google Shape;57;p6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730200" y="681000"/>
            <a:ext cx="7683600" cy="6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/>
          <p:nvPr/>
        </p:nvSpPr>
        <p:spPr>
          <a:xfrm>
            <a:off x="285625" y="-1894526"/>
            <a:ext cx="8573075" cy="7537314"/>
          </a:xfrm>
          <a:custGeom>
            <a:avLst/>
            <a:gdLst/>
            <a:ahLst/>
            <a:cxnLst/>
            <a:rect l="l" t="t" r="r" b="b"/>
            <a:pathLst>
              <a:path w="154442" h="135783" extrusionOk="0">
                <a:moveTo>
                  <a:pt x="115831" y="135542"/>
                </a:moveTo>
                <a:lnTo>
                  <a:pt x="115831" y="135520"/>
                </a:lnTo>
                <a:lnTo>
                  <a:pt x="115831" y="135520"/>
                </a:lnTo>
                <a:cubicBezTo>
                  <a:pt x="115831" y="135520"/>
                  <a:pt x="115809" y="135520"/>
                  <a:pt x="115809" y="135520"/>
                </a:cubicBezTo>
                <a:close/>
                <a:moveTo>
                  <a:pt x="111002" y="135564"/>
                </a:moveTo>
                <a:cubicBezTo>
                  <a:pt x="111090" y="135564"/>
                  <a:pt x="110959" y="135433"/>
                  <a:pt x="110959" y="135520"/>
                </a:cubicBezTo>
                <a:cubicBezTo>
                  <a:pt x="110959" y="135542"/>
                  <a:pt x="110980" y="135564"/>
                  <a:pt x="111002" y="135564"/>
                </a:cubicBezTo>
                <a:close/>
                <a:moveTo>
                  <a:pt x="106173" y="135629"/>
                </a:moveTo>
                <a:cubicBezTo>
                  <a:pt x="106239" y="135629"/>
                  <a:pt x="106282" y="135586"/>
                  <a:pt x="106282" y="135520"/>
                </a:cubicBezTo>
                <a:cubicBezTo>
                  <a:pt x="106282" y="135367"/>
                  <a:pt x="106064" y="135367"/>
                  <a:pt x="106064" y="135520"/>
                </a:cubicBezTo>
                <a:cubicBezTo>
                  <a:pt x="106064" y="135586"/>
                  <a:pt x="106108" y="135629"/>
                  <a:pt x="106173" y="135629"/>
                </a:cubicBezTo>
                <a:close/>
                <a:moveTo>
                  <a:pt x="101344" y="135673"/>
                </a:moveTo>
                <a:cubicBezTo>
                  <a:pt x="101432" y="135673"/>
                  <a:pt x="101519" y="135608"/>
                  <a:pt x="101519" y="135520"/>
                </a:cubicBezTo>
                <a:cubicBezTo>
                  <a:pt x="101519" y="135433"/>
                  <a:pt x="101432" y="135367"/>
                  <a:pt x="101344" y="135367"/>
                </a:cubicBezTo>
                <a:cubicBezTo>
                  <a:pt x="101257" y="135367"/>
                  <a:pt x="101191" y="135433"/>
                  <a:pt x="101191" y="135520"/>
                </a:cubicBezTo>
                <a:cubicBezTo>
                  <a:pt x="101191" y="135608"/>
                  <a:pt x="101257" y="135673"/>
                  <a:pt x="101344" y="135673"/>
                </a:cubicBezTo>
                <a:close/>
                <a:moveTo>
                  <a:pt x="96537" y="135717"/>
                </a:moveTo>
                <a:cubicBezTo>
                  <a:pt x="96646" y="135717"/>
                  <a:pt x="96734" y="135629"/>
                  <a:pt x="96734" y="135520"/>
                </a:cubicBezTo>
                <a:cubicBezTo>
                  <a:pt x="96690" y="135280"/>
                  <a:pt x="96362" y="135280"/>
                  <a:pt x="96318" y="135520"/>
                </a:cubicBezTo>
                <a:cubicBezTo>
                  <a:pt x="96318" y="135629"/>
                  <a:pt x="96406" y="135717"/>
                  <a:pt x="96537" y="135717"/>
                </a:cubicBezTo>
                <a:close/>
                <a:moveTo>
                  <a:pt x="91708" y="135739"/>
                </a:moveTo>
                <a:cubicBezTo>
                  <a:pt x="91992" y="135739"/>
                  <a:pt x="91992" y="135280"/>
                  <a:pt x="91708" y="135302"/>
                </a:cubicBezTo>
                <a:cubicBezTo>
                  <a:pt x="91402" y="135302"/>
                  <a:pt x="91402" y="135739"/>
                  <a:pt x="91708" y="135739"/>
                </a:cubicBezTo>
                <a:close/>
                <a:moveTo>
                  <a:pt x="86879" y="135782"/>
                </a:moveTo>
                <a:cubicBezTo>
                  <a:pt x="87097" y="135782"/>
                  <a:pt x="87207" y="135498"/>
                  <a:pt x="87054" y="135345"/>
                </a:cubicBezTo>
                <a:cubicBezTo>
                  <a:pt x="86901" y="135170"/>
                  <a:pt x="86617" y="135302"/>
                  <a:pt x="86617" y="135520"/>
                </a:cubicBezTo>
                <a:cubicBezTo>
                  <a:pt x="86617" y="135651"/>
                  <a:pt x="86726" y="135782"/>
                  <a:pt x="86879" y="135782"/>
                </a:cubicBezTo>
                <a:close/>
                <a:moveTo>
                  <a:pt x="82050" y="135782"/>
                </a:moveTo>
                <a:cubicBezTo>
                  <a:pt x="82290" y="135782"/>
                  <a:pt x="82421" y="135476"/>
                  <a:pt x="82247" y="135302"/>
                </a:cubicBezTo>
                <a:cubicBezTo>
                  <a:pt x="82072" y="135127"/>
                  <a:pt x="81766" y="135258"/>
                  <a:pt x="81766" y="135498"/>
                </a:cubicBezTo>
                <a:cubicBezTo>
                  <a:pt x="81766" y="135651"/>
                  <a:pt x="81897" y="135782"/>
                  <a:pt x="82050" y="135782"/>
                </a:cubicBezTo>
                <a:close/>
                <a:moveTo>
                  <a:pt x="77221" y="135782"/>
                </a:moveTo>
                <a:cubicBezTo>
                  <a:pt x="77461" y="135782"/>
                  <a:pt x="77592" y="135498"/>
                  <a:pt x="77418" y="135323"/>
                </a:cubicBezTo>
                <a:cubicBezTo>
                  <a:pt x="77243" y="135149"/>
                  <a:pt x="76937" y="135258"/>
                  <a:pt x="76937" y="135520"/>
                </a:cubicBezTo>
                <a:cubicBezTo>
                  <a:pt x="76937" y="135673"/>
                  <a:pt x="77068" y="135782"/>
                  <a:pt x="77221" y="135782"/>
                </a:cubicBezTo>
                <a:close/>
                <a:moveTo>
                  <a:pt x="72392" y="135782"/>
                </a:moveTo>
                <a:cubicBezTo>
                  <a:pt x="72632" y="135782"/>
                  <a:pt x="72763" y="135476"/>
                  <a:pt x="72588" y="135302"/>
                </a:cubicBezTo>
                <a:cubicBezTo>
                  <a:pt x="72414" y="135127"/>
                  <a:pt x="72130" y="135258"/>
                  <a:pt x="72130" y="135498"/>
                </a:cubicBezTo>
                <a:cubicBezTo>
                  <a:pt x="72130" y="135651"/>
                  <a:pt x="72239" y="135782"/>
                  <a:pt x="72392" y="135782"/>
                </a:cubicBezTo>
                <a:close/>
                <a:moveTo>
                  <a:pt x="67563" y="135782"/>
                </a:moveTo>
                <a:cubicBezTo>
                  <a:pt x="67803" y="135782"/>
                  <a:pt x="67912" y="135498"/>
                  <a:pt x="67759" y="135345"/>
                </a:cubicBezTo>
                <a:cubicBezTo>
                  <a:pt x="67585" y="135170"/>
                  <a:pt x="67322" y="135302"/>
                  <a:pt x="67322" y="135520"/>
                </a:cubicBezTo>
                <a:cubicBezTo>
                  <a:pt x="67322" y="135651"/>
                  <a:pt x="67432" y="135782"/>
                  <a:pt x="67563" y="135782"/>
                </a:cubicBezTo>
                <a:close/>
                <a:moveTo>
                  <a:pt x="62734" y="135739"/>
                </a:moveTo>
                <a:cubicBezTo>
                  <a:pt x="62952" y="135739"/>
                  <a:pt x="63040" y="135498"/>
                  <a:pt x="62909" y="135367"/>
                </a:cubicBezTo>
                <a:cubicBezTo>
                  <a:pt x="62756" y="135214"/>
                  <a:pt x="62515" y="135323"/>
                  <a:pt x="62515" y="135520"/>
                </a:cubicBezTo>
                <a:cubicBezTo>
                  <a:pt x="62515" y="135651"/>
                  <a:pt x="62624" y="135739"/>
                  <a:pt x="62734" y="135739"/>
                </a:cubicBezTo>
                <a:close/>
                <a:moveTo>
                  <a:pt x="57927" y="135717"/>
                </a:moveTo>
                <a:cubicBezTo>
                  <a:pt x="58036" y="135717"/>
                  <a:pt x="58123" y="135629"/>
                  <a:pt x="58123" y="135520"/>
                </a:cubicBezTo>
                <a:cubicBezTo>
                  <a:pt x="58101" y="135280"/>
                  <a:pt x="57752" y="135280"/>
                  <a:pt x="57708" y="135520"/>
                </a:cubicBezTo>
                <a:cubicBezTo>
                  <a:pt x="57708" y="135629"/>
                  <a:pt x="57817" y="135717"/>
                  <a:pt x="57927" y="135717"/>
                </a:cubicBezTo>
                <a:close/>
                <a:moveTo>
                  <a:pt x="53098" y="135673"/>
                </a:moveTo>
                <a:cubicBezTo>
                  <a:pt x="53294" y="135673"/>
                  <a:pt x="53294" y="135367"/>
                  <a:pt x="53098" y="135367"/>
                </a:cubicBezTo>
                <a:cubicBezTo>
                  <a:pt x="52901" y="135367"/>
                  <a:pt x="52901" y="135673"/>
                  <a:pt x="53098" y="135673"/>
                </a:cubicBezTo>
                <a:close/>
                <a:moveTo>
                  <a:pt x="48268" y="135629"/>
                </a:moveTo>
                <a:cubicBezTo>
                  <a:pt x="48334" y="135629"/>
                  <a:pt x="48378" y="135586"/>
                  <a:pt x="48378" y="135520"/>
                </a:cubicBezTo>
                <a:cubicBezTo>
                  <a:pt x="48378" y="135455"/>
                  <a:pt x="48334" y="135411"/>
                  <a:pt x="48268" y="135411"/>
                </a:cubicBezTo>
                <a:cubicBezTo>
                  <a:pt x="48203" y="135411"/>
                  <a:pt x="48159" y="135455"/>
                  <a:pt x="48159" y="135520"/>
                </a:cubicBezTo>
                <a:cubicBezTo>
                  <a:pt x="48159" y="135586"/>
                  <a:pt x="48203" y="135629"/>
                  <a:pt x="48268" y="135629"/>
                </a:cubicBezTo>
                <a:close/>
                <a:moveTo>
                  <a:pt x="43439" y="135564"/>
                </a:moveTo>
                <a:cubicBezTo>
                  <a:pt x="43461" y="135564"/>
                  <a:pt x="43483" y="135542"/>
                  <a:pt x="43483" y="135520"/>
                </a:cubicBezTo>
                <a:cubicBezTo>
                  <a:pt x="43483" y="135498"/>
                  <a:pt x="43461" y="135476"/>
                  <a:pt x="43439" y="135476"/>
                </a:cubicBezTo>
                <a:cubicBezTo>
                  <a:pt x="43418" y="135476"/>
                  <a:pt x="43396" y="135498"/>
                  <a:pt x="43396" y="135520"/>
                </a:cubicBezTo>
                <a:cubicBezTo>
                  <a:pt x="43396" y="135542"/>
                  <a:pt x="43418" y="135564"/>
                  <a:pt x="43439" y="135564"/>
                </a:cubicBezTo>
                <a:close/>
                <a:moveTo>
                  <a:pt x="38610" y="135542"/>
                </a:moveTo>
                <a:lnTo>
                  <a:pt x="38632" y="135520"/>
                </a:lnTo>
                <a:cubicBezTo>
                  <a:pt x="38632" y="135520"/>
                  <a:pt x="38610" y="135520"/>
                  <a:pt x="38610" y="135520"/>
                </a:cubicBezTo>
                <a:cubicBezTo>
                  <a:pt x="38610" y="135520"/>
                  <a:pt x="38610" y="135520"/>
                  <a:pt x="38610" y="135520"/>
                </a:cubicBezTo>
                <a:cubicBezTo>
                  <a:pt x="38610" y="135520"/>
                  <a:pt x="38610" y="135542"/>
                  <a:pt x="38610" y="135542"/>
                </a:cubicBezTo>
                <a:close/>
                <a:moveTo>
                  <a:pt x="120660" y="130735"/>
                </a:moveTo>
                <a:cubicBezTo>
                  <a:pt x="120660" y="130735"/>
                  <a:pt x="120682" y="130713"/>
                  <a:pt x="120682" y="130713"/>
                </a:cubicBezTo>
                <a:cubicBezTo>
                  <a:pt x="120682" y="130691"/>
                  <a:pt x="120660" y="130669"/>
                  <a:pt x="120660" y="130669"/>
                </a:cubicBezTo>
                <a:cubicBezTo>
                  <a:pt x="120638" y="130669"/>
                  <a:pt x="120638" y="130691"/>
                  <a:pt x="120638" y="130713"/>
                </a:cubicBezTo>
                <a:cubicBezTo>
                  <a:pt x="120617" y="130713"/>
                  <a:pt x="120638" y="130735"/>
                  <a:pt x="120660" y="130735"/>
                </a:cubicBezTo>
                <a:close/>
                <a:moveTo>
                  <a:pt x="115831" y="130800"/>
                </a:moveTo>
                <a:cubicBezTo>
                  <a:pt x="115941" y="130778"/>
                  <a:pt x="115941" y="130604"/>
                  <a:pt x="115831" y="130604"/>
                </a:cubicBezTo>
                <a:cubicBezTo>
                  <a:pt x="115700" y="130582"/>
                  <a:pt x="115700" y="130822"/>
                  <a:pt x="115831" y="130800"/>
                </a:cubicBezTo>
                <a:close/>
                <a:moveTo>
                  <a:pt x="111002" y="130866"/>
                </a:moveTo>
                <a:cubicBezTo>
                  <a:pt x="111286" y="130866"/>
                  <a:pt x="110827" y="130429"/>
                  <a:pt x="110827" y="130713"/>
                </a:cubicBezTo>
                <a:cubicBezTo>
                  <a:pt x="110827" y="130800"/>
                  <a:pt x="110915" y="130866"/>
                  <a:pt x="111002" y="130866"/>
                </a:cubicBezTo>
                <a:close/>
                <a:moveTo>
                  <a:pt x="106173" y="130931"/>
                </a:moveTo>
                <a:cubicBezTo>
                  <a:pt x="106392" y="130931"/>
                  <a:pt x="106479" y="130691"/>
                  <a:pt x="106348" y="130538"/>
                </a:cubicBezTo>
                <a:cubicBezTo>
                  <a:pt x="106195" y="130385"/>
                  <a:pt x="105955" y="130494"/>
                  <a:pt x="105955" y="130713"/>
                </a:cubicBezTo>
                <a:cubicBezTo>
                  <a:pt x="105955" y="130822"/>
                  <a:pt x="106042" y="130931"/>
                  <a:pt x="106173" y="130931"/>
                </a:cubicBezTo>
                <a:close/>
                <a:moveTo>
                  <a:pt x="101344" y="130997"/>
                </a:moveTo>
                <a:cubicBezTo>
                  <a:pt x="101606" y="130997"/>
                  <a:pt x="101737" y="130669"/>
                  <a:pt x="101563" y="130494"/>
                </a:cubicBezTo>
                <a:cubicBezTo>
                  <a:pt x="101366" y="130298"/>
                  <a:pt x="101060" y="130429"/>
                  <a:pt x="101060" y="130713"/>
                </a:cubicBezTo>
                <a:cubicBezTo>
                  <a:pt x="101060" y="130866"/>
                  <a:pt x="101191" y="130997"/>
                  <a:pt x="101344" y="130997"/>
                </a:cubicBezTo>
                <a:close/>
                <a:moveTo>
                  <a:pt x="96515" y="131041"/>
                </a:moveTo>
                <a:cubicBezTo>
                  <a:pt x="96821" y="131041"/>
                  <a:pt x="96974" y="130669"/>
                  <a:pt x="96755" y="130451"/>
                </a:cubicBezTo>
                <a:cubicBezTo>
                  <a:pt x="96559" y="130254"/>
                  <a:pt x="96187" y="130407"/>
                  <a:pt x="96187" y="130713"/>
                </a:cubicBezTo>
                <a:cubicBezTo>
                  <a:pt x="96187" y="130888"/>
                  <a:pt x="96340" y="131041"/>
                  <a:pt x="96515" y="131041"/>
                </a:cubicBezTo>
                <a:close/>
                <a:moveTo>
                  <a:pt x="91708" y="131084"/>
                </a:moveTo>
                <a:cubicBezTo>
                  <a:pt x="92036" y="131084"/>
                  <a:pt x="92211" y="130669"/>
                  <a:pt x="91970" y="130429"/>
                </a:cubicBezTo>
                <a:cubicBezTo>
                  <a:pt x="91730" y="130188"/>
                  <a:pt x="91315" y="130363"/>
                  <a:pt x="91315" y="130713"/>
                </a:cubicBezTo>
                <a:cubicBezTo>
                  <a:pt x="91315" y="130910"/>
                  <a:pt x="91489" y="131084"/>
                  <a:pt x="91708" y="131084"/>
                </a:cubicBezTo>
                <a:close/>
                <a:moveTo>
                  <a:pt x="86879" y="131106"/>
                </a:moveTo>
                <a:cubicBezTo>
                  <a:pt x="87229" y="131106"/>
                  <a:pt x="87403" y="130669"/>
                  <a:pt x="87163" y="130407"/>
                </a:cubicBezTo>
                <a:cubicBezTo>
                  <a:pt x="86901" y="130167"/>
                  <a:pt x="86464" y="130341"/>
                  <a:pt x="86464" y="130713"/>
                </a:cubicBezTo>
                <a:cubicBezTo>
                  <a:pt x="86464" y="130931"/>
                  <a:pt x="86660" y="131106"/>
                  <a:pt x="86879" y="131106"/>
                </a:cubicBezTo>
                <a:close/>
                <a:moveTo>
                  <a:pt x="82050" y="131106"/>
                </a:moveTo>
                <a:cubicBezTo>
                  <a:pt x="82421" y="131106"/>
                  <a:pt x="82596" y="130647"/>
                  <a:pt x="82334" y="130385"/>
                </a:cubicBezTo>
                <a:cubicBezTo>
                  <a:pt x="82072" y="130123"/>
                  <a:pt x="81635" y="130320"/>
                  <a:pt x="81635" y="130691"/>
                </a:cubicBezTo>
                <a:cubicBezTo>
                  <a:pt x="81635" y="130910"/>
                  <a:pt x="81810" y="131106"/>
                  <a:pt x="82050" y="131106"/>
                </a:cubicBezTo>
                <a:close/>
                <a:moveTo>
                  <a:pt x="77221" y="131106"/>
                </a:moveTo>
                <a:cubicBezTo>
                  <a:pt x="77592" y="131106"/>
                  <a:pt x="77789" y="130647"/>
                  <a:pt x="77527" y="130385"/>
                </a:cubicBezTo>
                <a:cubicBezTo>
                  <a:pt x="77265" y="130123"/>
                  <a:pt x="76806" y="130320"/>
                  <a:pt x="76806" y="130691"/>
                </a:cubicBezTo>
                <a:cubicBezTo>
                  <a:pt x="76806" y="130910"/>
                  <a:pt x="77002" y="131106"/>
                  <a:pt x="77221" y="131106"/>
                </a:cubicBezTo>
                <a:close/>
                <a:moveTo>
                  <a:pt x="72392" y="131106"/>
                </a:moveTo>
                <a:cubicBezTo>
                  <a:pt x="72763" y="131106"/>
                  <a:pt x="72960" y="130647"/>
                  <a:pt x="72698" y="130385"/>
                </a:cubicBezTo>
                <a:cubicBezTo>
                  <a:pt x="72436" y="130123"/>
                  <a:pt x="71977" y="130320"/>
                  <a:pt x="71977" y="130691"/>
                </a:cubicBezTo>
                <a:cubicBezTo>
                  <a:pt x="71977" y="130910"/>
                  <a:pt x="72173" y="131106"/>
                  <a:pt x="72392" y="131106"/>
                </a:cubicBezTo>
                <a:close/>
                <a:moveTo>
                  <a:pt x="67563" y="131106"/>
                </a:moveTo>
                <a:cubicBezTo>
                  <a:pt x="67934" y="131106"/>
                  <a:pt x="68109" y="130669"/>
                  <a:pt x="67847" y="130407"/>
                </a:cubicBezTo>
                <a:cubicBezTo>
                  <a:pt x="67606" y="130167"/>
                  <a:pt x="67169" y="130341"/>
                  <a:pt x="67169" y="130713"/>
                </a:cubicBezTo>
                <a:cubicBezTo>
                  <a:pt x="67169" y="130931"/>
                  <a:pt x="67344" y="131106"/>
                  <a:pt x="67563" y="131106"/>
                </a:cubicBezTo>
                <a:close/>
                <a:moveTo>
                  <a:pt x="62734" y="131084"/>
                </a:moveTo>
                <a:cubicBezTo>
                  <a:pt x="63083" y="131084"/>
                  <a:pt x="63258" y="130669"/>
                  <a:pt x="63018" y="130429"/>
                </a:cubicBezTo>
                <a:cubicBezTo>
                  <a:pt x="62777" y="130188"/>
                  <a:pt x="62362" y="130363"/>
                  <a:pt x="62362" y="130713"/>
                </a:cubicBezTo>
                <a:cubicBezTo>
                  <a:pt x="62362" y="130910"/>
                  <a:pt x="62537" y="131084"/>
                  <a:pt x="62734" y="131084"/>
                </a:cubicBezTo>
                <a:close/>
                <a:moveTo>
                  <a:pt x="57927" y="131041"/>
                </a:moveTo>
                <a:cubicBezTo>
                  <a:pt x="58211" y="131041"/>
                  <a:pt x="58364" y="130669"/>
                  <a:pt x="58167" y="130473"/>
                </a:cubicBezTo>
                <a:cubicBezTo>
                  <a:pt x="57948" y="130254"/>
                  <a:pt x="57577" y="130407"/>
                  <a:pt x="57577" y="130713"/>
                </a:cubicBezTo>
                <a:cubicBezTo>
                  <a:pt x="57577" y="130888"/>
                  <a:pt x="57730" y="131041"/>
                  <a:pt x="57927" y="131041"/>
                </a:cubicBezTo>
                <a:close/>
                <a:moveTo>
                  <a:pt x="53098" y="130975"/>
                </a:moveTo>
                <a:cubicBezTo>
                  <a:pt x="53338" y="130975"/>
                  <a:pt x="53469" y="130691"/>
                  <a:pt x="53294" y="130516"/>
                </a:cubicBezTo>
                <a:cubicBezTo>
                  <a:pt x="53119" y="130341"/>
                  <a:pt x="52813" y="130473"/>
                  <a:pt x="52813" y="130713"/>
                </a:cubicBezTo>
                <a:cubicBezTo>
                  <a:pt x="52813" y="130866"/>
                  <a:pt x="52945" y="130975"/>
                  <a:pt x="53098" y="130975"/>
                </a:cubicBezTo>
                <a:close/>
                <a:moveTo>
                  <a:pt x="48268" y="130931"/>
                </a:moveTo>
                <a:cubicBezTo>
                  <a:pt x="48465" y="130931"/>
                  <a:pt x="48574" y="130691"/>
                  <a:pt x="48443" y="130538"/>
                </a:cubicBezTo>
                <a:cubicBezTo>
                  <a:pt x="48290" y="130385"/>
                  <a:pt x="48050" y="130494"/>
                  <a:pt x="48050" y="130691"/>
                </a:cubicBezTo>
                <a:cubicBezTo>
                  <a:pt x="48050" y="130822"/>
                  <a:pt x="48137" y="130931"/>
                  <a:pt x="48268" y="130931"/>
                </a:cubicBezTo>
                <a:close/>
                <a:moveTo>
                  <a:pt x="43439" y="130866"/>
                </a:moveTo>
                <a:cubicBezTo>
                  <a:pt x="43702" y="130866"/>
                  <a:pt x="43287" y="130451"/>
                  <a:pt x="43287" y="130691"/>
                </a:cubicBezTo>
                <a:cubicBezTo>
                  <a:pt x="43287" y="130800"/>
                  <a:pt x="43352" y="130866"/>
                  <a:pt x="43439" y="130866"/>
                </a:cubicBezTo>
                <a:close/>
                <a:moveTo>
                  <a:pt x="38610" y="130800"/>
                </a:moveTo>
                <a:cubicBezTo>
                  <a:pt x="38676" y="130800"/>
                  <a:pt x="38720" y="130757"/>
                  <a:pt x="38720" y="130691"/>
                </a:cubicBezTo>
                <a:cubicBezTo>
                  <a:pt x="38720" y="130560"/>
                  <a:pt x="38457" y="130800"/>
                  <a:pt x="38610" y="130800"/>
                </a:cubicBezTo>
                <a:close/>
                <a:moveTo>
                  <a:pt x="33803" y="130735"/>
                </a:moveTo>
                <a:cubicBezTo>
                  <a:pt x="33803" y="130735"/>
                  <a:pt x="33825" y="130713"/>
                  <a:pt x="33825" y="130713"/>
                </a:cubicBezTo>
                <a:cubicBezTo>
                  <a:pt x="33825" y="130669"/>
                  <a:pt x="33760" y="130669"/>
                  <a:pt x="33760" y="130713"/>
                </a:cubicBezTo>
                <a:cubicBezTo>
                  <a:pt x="33760" y="130713"/>
                  <a:pt x="33781" y="130735"/>
                  <a:pt x="33803" y="130735"/>
                </a:cubicBezTo>
                <a:close/>
                <a:moveTo>
                  <a:pt x="125489" y="125928"/>
                </a:moveTo>
                <a:cubicBezTo>
                  <a:pt x="125555" y="125928"/>
                  <a:pt x="125424" y="125775"/>
                  <a:pt x="125424" y="125862"/>
                </a:cubicBezTo>
                <a:cubicBezTo>
                  <a:pt x="125424" y="125906"/>
                  <a:pt x="125446" y="125928"/>
                  <a:pt x="125489" y="125928"/>
                </a:cubicBezTo>
                <a:close/>
                <a:moveTo>
                  <a:pt x="120660" y="125993"/>
                </a:moveTo>
                <a:cubicBezTo>
                  <a:pt x="120857" y="125993"/>
                  <a:pt x="120529" y="125665"/>
                  <a:pt x="120529" y="125862"/>
                </a:cubicBezTo>
                <a:cubicBezTo>
                  <a:pt x="120529" y="125949"/>
                  <a:pt x="120573" y="125993"/>
                  <a:pt x="120660" y="125993"/>
                </a:cubicBezTo>
                <a:close/>
                <a:moveTo>
                  <a:pt x="115831" y="126081"/>
                </a:moveTo>
                <a:cubicBezTo>
                  <a:pt x="116028" y="126081"/>
                  <a:pt x="116115" y="125840"/>
                  <a:pt x="115984" y="125709"/>
                </a:cubicBezTo>
                <a:cubicBezTo>
                  <a:pt x="115831" y="125578"/>
                  <a:pt x="115613" y="125687"/>
                  <a:pt x="115613" y="125862"/>
                </a:cubicBezTo>
                <a:cubicBezTo>
                  <a:pt x="115613" y="125993"/>
                  <a:pt x="115700" y="126081"/>
                  <a:pt x="115831" y="126081"/>
                </a:cubicBezTo>
                <a:close/>
                <a:moveTo>
                  <a:pt x="111002" y="126168"/>
                </a:moveTo>
                <a:cubicBezTo>
                  <a:pt x="111264" y="126168"/>
                  <a:pt x="111396" y="125840"/>
                  <a:pt x="111221" y="125665"/>
                </a:cubicBezTo>
                <a:cubicBezTo>
                  <a:pt x="111024" y="125469"/>
                  <a:pt x="110696" y="125600"/>
                  <a:pt x="110718" y="125862"/>
                </a:cubicBezTo>
                <a:cubicBezTo>
                  <a:pt x="110718" y="126037"/>
                  <a:pt x="110849" y="126168"/>
                  <a:pt x="111002" y="126168"/>
                </a:cubicBezTo>
                <a:close/>
                <a:moveTo>
                  <a:pt x="106173" y="126233"/>
                </a:moveTo>
                <a:cubicBezTo>
                  <a:pt x="106501" y="126233"/>
                  <a:pt x="106676" y="125840"/>
                  <a:pt x="106435" y="125600"/>
                </a:cubicBezTo>
                <a:cubicBezTo>
                  <a:pt x="106195" y="125381"/>
                  <a:pt x="105824" y="125534"/>
                  <a:pt x="105824" y="125862"/>
                </a:cubicBezTo>
                <a:cubicBezTo>
                  <a:pt x="105824" y="126059"/>
                  <a:pt x="105977" y="126233"/>
                  <a:pt x="106173" y="126233"/>
                </a:cubicBezTo>
                <a:close/>
                <a:moveTo>
                  <a:pt x="101344" y="126299"/>
                </a:moveTo>
                <a:cubicBezTo>
                  <a:pt x="101737" y="126299"/>
                  <a:pt x="101934" y="125840"/>
                  <a:pt x="101650" y="125556"/>
                </a:cubicBezTo>
                <a:cubicBezTo>
                  <a:pt x="101388" y="125294"/>
                  <a:pt x="100929" y="125491"/>
                  <a:pt x="100929" y="125862"/>
                </a:cubicBezTo>
                <a:cubicBezTo>
                  <a:pt x="100929" y="126102"/>
                  <a:pt x="101104" y="126299"/>
                  <a:pt x="101344" y="126299"/>
                </a:cubicBezTo>
                <a:close/>
                <a:moveTo>
                  <a:pt x="96515" y="126343"/>
                </a:moveTo>
                <a:cubicBezTo>
                  <a:pt x="96952" y="126343"/>
                  <a:pt x="97149" y="125818"/>
                  <a:pt x="96865" y="125534"/>
                </a:cubicBezTo>
                <a:cubicBezTo>
                  <a:pt x="96559" y="125228"/>
                  <a:pt x="96056" y="125447"/>
                  <a:pt x="96056" y="125862"/>
                </a:cubicBezTo>
                <a:cubicBezTo>
                  <a:pt x="96056" y="126124"/>
                  <a:pt x="96275" y="126343"/>
                  <a:pt x="96515" y="126343"/>
                </a:cubicBezTo>
                <a:close/>
                <a:moveTo>
                  <a:pt x="91708" y="126365"/>
                </a:moveTo>
                <a:cubicBezTo>
                  <a:pt x="92145" y="126365"/>
                  <a:pt x="92385" y="125818"/>
                  <a:pt x="92058" y="125512"/>
                </a:cubicBezTo>
                <a:cubicBezTo>
                  <a:pt x="91730" y="125185"/>
                  <a:pt x="91184" y="125425"/>
                  <a:pt x="91184" y="125862"/>
                </a:cubicBezTo>
                <a:cubicBezTo>
                  <a:pt x="91184" y="126146"/>
                  <a:pt x="91424" y="126386"/>
                  <a:pt x="91708" y="126365"/>
                </a:cubicBezTo>
                <a:close/>
                <a:moveTo>
                  <a:pt x="86879" y="126408"/>
                </a:moveTo>
                <a:cubicBezTo>
                  <a:pt x="87360" y="126408"/>
                  <a:pt x="87600" y="125818"/>
                  <a:pt x="87250" y="125469"/>
                </a:cubicBezTo>
                <a:cubicBezTo>
                  <a:pt x="86923" y="125119"/>
                  <a:pt x="86333" y="125359"/>
                  <a:pt x="86333" y="125862"/>
                </a:cubicBezTo>
                <a:cubicBezTo>
                  <a:pt x="86333" y="126168"/>
                  <a:pt x="86573" y="126408"/>
                  <a:pt x="86879" y="126408"/>
                </a:cubicBezTo>
                <a:close/>
                <a:moveTo>
                  <a:pt x="82050" y="126408"/>
                </a:moveTo>
                <a:cubicBezTo>
                  <a:pt x="82531" y="126408"/>
                  <a:pt x="82771" y="125818"/>
                  <a:pt x="82443" y="125491"/>
                </a:cubicBezTo>
                <a:cubicBezTo>
                  <a:pt x="82094" y="125141"/>
                  <a:pt x="81504" y="125381"/>
                  <a:pt x="81504" y="125862"/>
                </a:cubicBezTo>
                <a:cubicBezTo>
                  <a:pt x="81504" y="126168"/>
                  <a:pt x="81744" y="126408"/>
                  <a:pt x="82050" y="126408"/>
                </a:cubicBezTo>
                <a:close/>
                <a:moveTo>
                  <a:pt x="77221" y="126408"/>
                </a:moveTo>
                <a:cubicBezTo>
                  <a:pt x="77723" y="126408"/>
                  <a:pt x="77986" y="125796"/>
                  <a:pt x="77614" y="125447"/>
                </a:cubicBezTo>
                <a:cubicBezTo>
                  <a:pt x="77265" y="125097"/>
                  <a:pt x="76653" y="125359"/>
                  <a:pt x="76653" y="125862"/>
                </a:cubicBezTo>
                <a:cubicBezTo>
                  <a:pt x="76653" y="126168"/>
                  <a:pt x="76915" y="126430"/>
                  <a:pt x="77221" y="126408"/>
                </a:cubicBezTo>
                <a:close/>
                <a:moveTo>
                  <a:pt x="72392" y="126408"/>
                </a:moveTo>
                <a:cubicBezTo>
                  <a:pt x="72894" y="126408"/>
                  <a:pt x="73135" y="125818"/>
                  <a:pt x="72785" y="125491"/>
                </a:cubicBezTo>
                <a:cubicBezTo>
                  <a:pt x="72436" y="125141"/>
                  <a:pt x="71846" y="125381"/>
                  <a:pt x="71846" y="125862"/>
                </a:cubicBezTo>
                <a:cubicBezTo>
                  <a:pt x="71846" y="126168"/>
                  <a:pt x="72086" y="126408"/>
                  <a:pt x="72392" y="126408"/>
                </a:cubicBezTo>
                <a:close/>
                <a:moveTo>
                  <a:pt x="67563" y="126408"/>
                </a:moveTo>
                <a:cubicBezTo>
                  <a:pt x="68065" y="126408"/>
                  <a:pt x="68306" y="125818"/>
                  <a:pt x="67956" y="125469"/>
                </a:cubicBezTo>
                <a:cubicBezTo>
                  <a:pt x="67606" y="125119"/>
                  <a:pt x="67017" y="125359"/>
                  <a:pt x="67017" y="125862"/>
                </a:cubicBezTo>
                <a:cubicBezTo>
                  <a:pt x="67017" y="126168"/>
                  <a:pt x="67279" y="126408"/>
                  <a:pt x="67563" y="126408"/>
                </a:cubicBezTo>
                <a:close/>
                <a:moveTo>
                  <a:pt x="62734" y="126365"/>
                </a:moveTo>
                <a:cubicBezTo>
                  <a:pt x="63193" y="126365"/>
                  <a:pt x="63433" y="125818"/>
                  <a:pt x="63105" y="125512"/>
                </a:cubicBezTo>
                <a:cubicBezTo>
                  <a:pt x="62777" y="125185"/>
                  <a:pt x="62231" y="125425"/>
                  <a:pt x="62231" y="125862"/>
                </a:cubicBezTo>
                <a:cubicBezTo>
                  <a:pt x="62231" y="126146"/>
                  <a:pt x="62472" y="126365"/>
                  <a:pt x="62734" y="126365"/>
                </a:cubicBezTo>
                <a:close/>
                <a:moveTo>
                  <a:pt x="57927" y="126343"/>
                </a:moveTo>
                <a:cubicBezTo>
                  <a:pt x="58342" y="126343"/>
                  <a:pt x="58560" y="125840"/>
                  <a:pt x="58254" y="125534"/>
                </a:cubicBezTo>
                <a:cubicBezTo>
                  <a:pt x="57948" y="125228"/>
                  <a:pt x="57446" y="125447"/>
                  <a:pt x="57446" y="125862"/>
                </a:cubicBezTo>
                <a:cubicBezTo>
                  <a:pt x="57446" y="126124"/>
                  <a:pt x="57664" y="126343"/>
                  <a:pt x="57927" y="126343"/>
                </a:cubicBezTo>
                <a:close/>
                <a:moveTo>
                  <a:pt x="53098" y="126277"/>
                </a:moveTo>
                <a:cubicBezTo>
                  <a:pt x="53469" y="126277"/>
                  <a:pt x="53644" y="125840"/>
                  <a:pt x="53382" y="125578"/>
                </a:cubicBezTo>
                <a:cubicBezTo>
                  <a:pt x="53119" y="125316"/>
                  <a:pt x="52682" y="125491"/>
                  <a:pt x="52682" y="125862"/>
                </a:cubicBezTo>
                <a:cubicBezTo>
                  <a:pt x="52682" y="126102"/>
                  <a:pt x="52857" y="126277"/>
                  <a:pt x="53098" y="126277"/>
                </a:cubicBezTo>
                <a:close/>
                <a:moveTo>
                  <a:pt x="48268" y="126233"/>
                </a:moveTo>
                <a:cubicBezTo>
                  <a:pt x="48596" y="126233"/>
                  <a:pt x="48749" y="125840"/>
                  <a:pt x="48531" y="125600"/>
                </a:cubicBezTo>
                <a:cubicBezTo>
                  <a:pt x="48290" y="125381"/>
                  <a:pt x="47897" y="125534"/>
                  <a:pt x="47897" y="125862"/>
                </a:cubicBezTo>
                <a:cubicBezTo>
                  <a:pt x="47897" y="126059"/>
                  <a:pt x="48072" y="126233"/>
                  <a:pt x="48268" y="126233"/>
                </a:cubicBezTo>
                <a:close/>
                <a:moveTo>
                  <a:pt x="43439" y="126146"/>
                </a:moveTo>
                <a:cubicBezTo>
                  <a:pt x="43680" y="126146"/>
                  <a:pt x="43811" y="125862"/>
                  <a:pt x="43636" y="125687"/>
                </a:cubicBezTo>
                <a:cubicBezTo>
                  <a:pt x="43461" y="125512"/>
                  <a:pt x="43177" y="125622"/>
                  <a:pt x="43177" y="125884"/>
                </a:cubicBezTo>
                <a:cubicBezTo>
                  <a:pt x="43177" y="126037"/>
                  <a:pt x="43287" y="126146"/>
                  <a:pt x="43439" y="126146"/>
                </a:cubicBezTo>
                <a:close/>
                <a:moveTo>
                  <a:pt x="38610" y="126081"/>
                </a:moveTo>
                <a:cubicBezTo>
                  <a:pt x="38894" y="126081"/>
                  <a:pt x="38894" y="125665"/>
                  <a:pt x="38610" y="125665"/>
                </a:cubicBezTo>
                <a:cubicBezTo>
                  <a:pt x="38326" y="125665"/>
                  <a:pt x="38326" y="126081"/>
                  <a:pt x="38610" y="126081"/>
                </a:cubicBezTo>
                <a:close/>
                <a:moveTo>
                  <a:pt x="33803" y="126015"/>
                </a:moveTo>
                <a:cubicBezTo>
                  <a:pt x="34000" y="126015"/>
                  <a:pt x="33650" y="125665"/>
                  <a:pt x="33650" y="125862"/>
                </a:cubicBezTo>
                <a:cubicBezTo>
                  <a:pt x="33650" y="125949"/>
                  <a:pt x="33716" y="126015"/>
                  <a:pt x="33803" y="126015"/>
                </a:cubicBezTo>
                <a:close/>
                <a:moveTo>
                  <a:pt x="28974" y="125928"/>
                </a:moveTo>
                <a:cubicBezTo>
                  <a:pt x="29062" y="125928"/>
                  <a:pt x="28909" y="125775"/>
                  <a:pt x="28909" y="125862"/>
                </a:cubicBezTo>
                <a:cubicBezTo>
                  <a:pt x="28909" y="125906"/>
                  <a:pt x="28931" y="125928"/>
                  <a:pt x="28974" y="125928"/>
                </a:cubicBezTo>
                <a:close/>
                <a:moveTo>
                  <a:pt x="130297" y="121099"/>
                </a:moveTo>
                <a:cubicBezTo>
                  <a:pt x="130362" y="121099"/>
                  <a:pt x="130362" y="120989"/>
                  <a:pt x="130297" y="120989"/>
                </a:cubicBezTo>
                <a:cubicBezTo>
                  <a:pt x="130231" y="120989"/>
                  <a:pt x="130231" y="121099"/>
                  <a:pt x="130297" y="121099"/>
                </a:cubicBezTo>
                <a:close/>
                <a:moveTo>
                  <a:pt x="125467" y="121208"/>
                </a:moveTo>
                <a:cubicBezTo>
                  <a:pt x="125555" y="121208"/>
                  <a:pt x="125642" y="121142"/>
                  <a:pt x="125642" y="121055"/>
                </a:cubicBezTo>
                <a:cubicBezTo>
                  <a:pt x="125642" y="120946"/>
                  <a:pt x="125555" y="120880"/>
                  <a:pt x="125467" y="120880"/>
                </a:cubicBezTo>
                <a:cubicBezTo>
                  <a:pt x="125380" y="120880"/>
                  <a:pt x="125315" y="120946"/>
                  <a:pt x="125315" y="121055"/>
                </a:cubicBezTo>
                <a:cubicBezTo>
                  <a:pt x="125315" y="121142"/>
                  <a:pt x="125380" y="121208"/>
                  <a:pt x="125467" y="121208"/>
                </a:cubicBezTo>
                <a:close/>
                <a:moveTo>
                  <a:pt x="120638" y="121295"/>
                </a:moveTo>
                <a:cubicBezTo>
                  <a:pt x="120879" y="121295"/>
                  <a:pt x="120988" y="121033"/>
                  <a:pt x="120835" y="120858"/>
                </a:cubicBezTo>
                <a:cubicBezTo>
                  <a:pt x="120660" y="120705"/>
                  <a:pt x="120398" y="120814"/>
                  <a:pt x="120398" y="121055"/>
                </a:cubicBezTo>
                <a:cubicBezTo>
                  <a:pt x="120398" y="121186"/>
                  <a:pt x="120507" y="121295"/>
                  <a:pt x="120638" y="121295"/>
                </a:cubicBezTo>
                <a:close/>
                <a:moveTo>
                  <a:pt x="115831" y="121383"/>
                </a:moveTo>
                <a:cubicBezTo>
                  <a:pt x="116115" y="121383"/>
                  <a:pt x="116268" y="121011"/>
                  <a:pt x="116050" y="120793"/>
                </a:cubicBezTo>
                <a:cubicBezTo>
                  <a:pt x="115853" y="120596"/>
                  <a:pt x="115482" y="120749"/>
                  <a:pt x="115482" y="121055"/>
                </a:cubicBezTo>
                <a:cubicBezTo>
                  <a:pt x="115482" y="121230"/>
                  <a:pt x="115635" y="121383"/>
                  <a:pt x="115831" y="121383"/>
                </a:cubicBezTo>
                <a:close/>
                <a:moveTo>
                  <a:pt x="111002" y="121470"/>
                </a:moveTo>
                <a:cubicBezTo>
                  <a:pt x="111374" y="121470"/>
                  <a:pt x="111549" y="121011"/>
                  <a:pt x="111286" y="120749"/>
                </a:cubicBezTo>
                <a:cubicBezTo>
                  <a:pt x="111024" y="120487"/>
                  <a:pt x="110587" y="120683"/>
                  <a:pt x="110587" y="121055"/>
                </a:cubicBezTo>
                <a:cubicBezTo>
                  <a:pt x="110587" y="121273"/>
                  <a:pt x="110762" y="121470"/>
                  <a:pt x="111002" y="121470"/>
                </a:cubicBezTo>
                <a:close/>
                <a:moveTo>
                  <a:pt x="106173" y="121536"/>
                </a:moveTo>
                <a:cubicBezTo>
                  <a:pt x="106610" y="121536"/>
                  <a:pt x="106829" y="121011"/>
                  <a:pt x="106523" y="120683"/>
                </a:cubicBezTo>
                <a:cubicBezTo>
                  <a:pt x="106217" y="120377"/>
                  <a:pt x="105671" y="120596"/>
                  <a:pt x="105671" y="121055"/>
                </a:cubicBezTo>
                <a:cubicBezTo>
                  <a:pt x="105671" y="121317"/>
                  <a:pt x="105889" y="121536"/>
                  <a:pt x="106173" y="121536"/>
                </a:cubicBezTo>
                <a:close/>
                <a:moveTo>
                  <a:pt x="101344" y="121601"/>
                </a:moveTo>
                <a:cubicBezTo>
                  <a:pt x="101825" y="121601"/>
                  <a:pt x="102065" y="121011"/>
                  <a:pt x="101737" y="120661"/>
                </a:cubicBezTo>
                <a:cubicBezTo>
                  <a:pt x="101388" y="120312"/>
                  <a:pt x="100798" y="120552"/>
                  <a:pt x="100798" y="121055"/>
                </a:cubicBezTo>
                <a:cubicBezTo>
                  <a:pt x="100798" y="121339"/>
                  <a:pt x="101038" y="121601"/>
                  <a:pt x="101344" y="121601"/>
                </a:cubicBezTo>
                <a:close/>
                <a:moveTo>
                  <a:pt x="96515" y="121645"/>
                </a:moveTo>
                <a:cubicBezTo>
                  <a:pt x="97061" y="121645"/>
                  <a:pt x="97324" y="120989"/>
                  <a:pt x="96952" y="120618"/>
                </a:cubicBezTo>
                <a:cubicBezTo>
                  <a:pt x="96559" y="120246"/>
                  <a:pt x="95925" y="120509"/>
                  <a:pt x="95925" y="121055"/>
                </a:cubicBezTo>
                <a:cubicBezTo>
                  <a:pt x="95925" y="121383"/>
                  <a:pt x="96187" y="121645"/>
                  <a:pt x="96515" y="121645"/>
                </a:cubicBezTo>
                <a:close/>
                <a:moveTo>
                  <a:pt x="91686" y="121688"/>
                </a:moveTo>
                <a:cubicBezTo>
                  <a:pt x="92276" y="121688"/>
                  <a:pt x="92560" y="120989"/>
                  <a:pt x="92145" y="120596"/>
                </a:cubicBezTo>
                <a:cubicBezTo>
                  <a:pt x="91752" y="120181"/>
                  <a:pt x="91052" y="120465"/>
                  <a:pt x="91052" y="121055"/>
                </a:cubicBezTo>
                <a:cubicBezTo>
                  <a:pt x="91052" y="121404"/>
                  <a:pt x="91336" y="121688"/>
                  <a:pt x="91686" y="121688"/>
                </a:cubicBezTo>
                <a:close/>
                <a:moveTo>
                  <a:pt x="86857" y="121710"/>
                </a:moveTo>
                <a:cubicBezTo>
                  <a:pt x="87469" y="121710"/>
                  <a:pt x="87753" y="120989"/>
                  <a:pt x="87338" y="120574"/>
                </a:cubicBezTo>
                <a:cubicBezTo>
                  <a:pt x="86923" y="120159"/>
                  <a:pt x="86202" y="120443"/>
                  <a:pt x="86202" y="121055"/>
                </a:cubicBezTo>
                <a:cubicBezTo>
                  <a:pt x="86202" y="121404"/>
                  <a:pt x="86507" y="121710"/>
                  <a:pt x="86857" y="121710"/>
                </a:cubicBezTo>
                <a:close/>
                <a:moveTo>
                  <a:pt x="82050" y="121732"/>
                </a:moveTo>
                <a:cubicBezTo>
                  <a:pt x="82662" y="121732"/>
                  <a:pt x="82968" y="120989"/>
                  <a:pt x="82531" y="120552"/>
                </a:cubicBezTo>
                <a:cubicBezTo>
                  <a:pt x="82094" y="120115"/>
                  <a:pt x="81351" y="120421"/>
                  <a:pt x="81351" y="121055"/>
                </a:cubicBezTo>
                <a:cubicBezTo>
                  <a:pt x="81351" y="121426"/>
                  <a:pt x="81657" y="121732"/>
                  <a:pt x="82050" y="121732"/>
                </a:cubicBezTo>
                <a:close/>
                <a:moveTo>
                  <a:pt x="77221" y="121732"/>
                </a:moveTo>
                <a:cubicBezTo>
                  <a:pt x="77833" y="121732"/>
                  <a:pt x="78160" y="120989"/>
                  <a:pt x="77702" y="120552"/>
                </a:cubicBezTo>
                <a:cubicBezTo>
                  <a:pt x="77265" y="120115"/>
                  <a:pt x="76522" y="120421"/>
                  <a:pt x="76522" y="121055"/>
                </a:cubicBezTo>
                <a:cubicBezTo>
                  <a:pt x="76522" y="121426"/>
                  <a:pt x="76828" y="121732"/>
                  <a:pt x="77221" y="121732"/>
                </a:cubicBezTo>
                <a:close/>
                <a:moveTo>
                  <a:pt x="72392" y="121732"/>
                </a:moveTo>
                <a:cubicBezTo>
                  <a:pt x="73004" y="121732"/>
                  <a:pt x="73331" y="120989"/>
                  <a:pt x="72894" y="120552"/>
                </a:cubicBezTo>
                <a:cubicBezTo>
                  <a:pt x="72436" y="120115"/>
                  <a:pt x="71693" y="120421"/>
                  <a:pt x="71693" y="121055"/>
                </a:cubicBezTo>
                <a:cubicBezTo>
                  <a:pt x="71693" y="121426"/>
                  <a:pt x="71999" y="121732"/>
                  <a:pt x="72392" y="121732"/>
                </a:cubicBezTo>
                <a:close/>
                <a:moveTo>
                  <a:pt x="67563" y="121710"/>
                </a:moveTo>
                <a:cubicBezTo>
                  <a:pt x="68153" y="121710"/>
                  <a:pt x="68459" y="120989"/>
                  <a:pt x="68044" y="120574"/>
                </a:cubicBezTo>
                <a:cubicBezTo>
                  <a:pt x="67606" y="120159"/>
                  <a:pt x="66885" y="120443"/>
                  <a:pt x="66885" y="121055"/>
                </a:cubicBezTo>
                <a:cubicBezTo>
                  <a:pt x="66885" y="121404"/>
                  <a:pt x="67191" y="121710"/>
                  <a:pt x="67563" y="121710"/>
                </a:cubicBezTo>
                <a:close/>
                <a:moveTo>
                  <a:pt x="62734" y="121688"/>
                </a:moveTo>
                <a:cubicBezTo>
                  <a:pt x="63302" y="121688"/>
                  <a:pt x="63608" y="120989"/>
                  <a:pt x="63193" y="120596"/>
                </a:cubicBezTo>
                <a:cubicBezTo>
                  <a:pt x="62799" y="120181"/>
                  <a:pt x="62100" y="120465"/>
                  <a:pt x="62100" y="121055"/>
                </a:cubicBezTo>
                <a:cubicBezTo>
                  <a:pt x="62100" y="121404"/>
                  <a:pt x="62384" y="121688"/>
                  <a:pt x="62734" y="121688"/>
                </a:cubicBezTo>
                <a:close/>
                <a:moveTo>
                  <a:pt x="57905" y="121645"/>
                </a:moveTo>
                <a:cubicBezTo>
                  <a:pt x="58451" y="121645"/>
                  <a:pt x="58713" y="120989"/>
                  <a:pt x="58342" y="120618"/>
                </a:cubicBezTo>
                <a:cubicBezTo>
                  <a:pt x="57970" y="120246"/>
                  <a:pt x="57315" y="120509"/>
                  <a:pt x="57315" y="121055"/>
                </a:cubicBezTo>
                <a:cubicBezTo>
                  <a:pt x="57315" y="121383"/>
                  <a:pt x="57577" y="121645"/>
                  <a:pt x="57905" y="121645"/>
                </a:cubicBezTo>
                <a:close/>
                <a:moveTo>
                  <a:pt x="53098" y="121601"/>
                </a:moveTo>
                <a:cubicBezTo>
                  <a:pt x="53578" y="121601"/>
                  <a:pt x="53819" y="121011"/>
                  <a:pt x="53469" y="120661"/>
                </a:cubicBezTo>
                <a:cubicBezTo>
                  <a:pt x="53141" y="120312"/>
                  <a:pt x="52551" y="120552"/>
                  <a:pt x="52551" y="121055"/>
                </a:cubicBezTo>
                <a:cubicBezTo>
                  <a:pt x="52551" y="121339"/>
                  <a:pt x="52792" y="121601"/>
                  <a:pt x="53098" y="121601"/>
                </a:cubicBezTo>
                <a:close/>
                <a:moveTo>
                  <a:pt x="48268" y="121536"/>
                </a:moveTo>
                <a:cubicBezTo>
                  <a:pt x="48706" y="121536"/>
                  <a:pt x="48902" y="121011"/>
                  <a:pt x="48618" y="120705"/>
                </a:cubicBezTo>
                <a:cubicBezTo>
                  <a:pt x="48312" y="120399"/>
                  <a:pt x="47788" y="120618"/>
                  <a:pt x="47788" y="121055"/>
                </a:cubicBezTo>
                <a:cubicBezTo>
                  <a:pt x="47788" y="121317"/>
                  <a:pt x="48006" y="121536"/>
                  <a:pt x="48268" y="121536"/>
                </a:cubicBezTo>
                <a:close/>
                <a:moveTo>
                  <a:pt x="43439" y="121470"/>
                </a:moveTo>
                <a:cubicBezTo>
                  <a:pt x="43811" y="121470"/>
                  <a:pt x="43986" y="121011"/>
                  <a:pt x="43724" y="120749"/>
                </a:cubicBezTo>
                <a:cubicBezTo>
                  <a:pt x="43461" y="120487"/>
                  <a:pt x="43024" y="120683"/>
                  <a:pt x="43024" y="121055"/>
                </a:cubicBezTo>
                <a:cubicBezTo>
                  <a:pt x="43024" y="121273"/>
                  <a:pt x="43199" y="121470"/>
                  <a:pt x="43439" y="121470"/>
                </a:cubicBezTo>
                <a:close/>
                <a:moveTo>
                  <a:pt x="38610" y="121361"/>
                </a:moveTo>
                <a:cubicBezTo>
                  <a:pt x="38894" y="121361"/>
                  <a:pt x="39047" y="121011"/>
                  <a:pt x="38851" y="120814"/>
                </a:cubicBezTo>
                <a:cubicBezTo>
                  <a:pt x="38632" y="120618"/>
                  <a:pt x="38283" y="120749"/>
                  <a:pt x="38283" y="121055"/>
                </a:cubicBezTo>
                <a:cubicBezTo>
                  <a:pt x="38283" y="121230"/>
                  <a:pt x="38436" y="121361"/>
                  <a:pt x="38610" y="121361"/>
                </a:cubicBezTo>
                <a:close/>
                <a:moveTo>
                  <a:pt x="33781" y="121295"/>
                </a:moveTo>
                <a:cubicBezTo>
                  <a:pt x="34000" y="121295"/>
                  <a:pt x="34109" y="121033"/>
                  <a:pt x="33956" y="120880"/>
                </a:cubicBezTo>
                <a:cubicBezTo>
                  <a:pt x="33803" y="120727"/>
                  <a:pt x="33541" y="120836"/>
                  <a:pt x="33541" y="121055"/>
                </a:cubicBezTo>
                <a:cubicBezTo>
                  <a:pt x="33541" y="121186"/>
                  <a:pt x="33650" y="121295"/>
                  <a:pt x="33781" y="121295"/>
                </a:cubicBezTo>
                <a:close/>
                <a:moveTo>
                  <a:pt x="28952" y="121186"/>
                </a:moveTo>
                <a:cubicBezTo>
                  <a:pt x="29193" y="121186"/>
                  <a:pt x="28821" y="120814"/>
                  <a:pt x="28821" y="121055"/>
                </a:cubicBezTo>
                <a:cubicBezTo>
                  <a:pt x="28821" y="121120"/>
                  <a:pt x="28887" y="121186"/>
                  <a:pt x="28952" y="121186"/>
                </a:cubicBezTo>
                <a:close/>
                <a:moveTo>
                  <a:pt x="24123" y="121099"/>
                </a:moveTo>
                <a:cubicBezTo>
                  <a:pt x="24211" y="121099"/>
                  <a:pt x="24211" y="120989"/>
                  <a:pt x="24123" y="120989"/>
                </a:cubicBezTo>
                <a:cubicBezTo>
                  <a:pt x="24058" y="120989"/>
                  <a:pt x="24058" y="121099"/>
                  <a:pt x="24123" y="121099"/>
                </a:cubicBezTo>
                <a:close/>
                <a:moveTo>
                  <a:pt x="135126" y="116269"/>
                </a:moveTo>
                <a:cubicBezTo>
                  <a:pt x="135147" y="116269"/>
                  <a:pt x="135169" y="116248"/>
                  <a:pt x="135169" y="116226"/>
                </a:cubicBezTo>
                <a:cubicBezTo>
                  <a:pt x="135169" y="116182"/>
                  <a:pt x="135147" y="116160"/>
                  <a:pt x="135126" y="116160"/>
                </a:cubicBezTo>
                <a:cubicBezTo>
                  <a:pt x="135104" y="116160"/>
                  <a:pt x="135060" y="116182"/>
                  <a:pt x="135060" y="116226"/>
                </a:cubicBezTo>
                <a:cubicBezTo>
                  <a:pt x="135060" y="116248"/>
                  <a:pt x="135104" y="116269"/>
                  <a:pt x="135126" y="116269"/>
                </a:cubicBezTo>
                <a:close/>
                <a:moveTo>
                  <a:pt x="130297" y="116379"/>
                </a:moveTo>
                <a:cubicBezTo>
                  <a:pt x="130384" y="116379"/>
                  <a:pt x="130449" y="116313"/>
                  <a:pt x="130449" y="116226"/>
                </a:cubicBezTo>
                <a:cubicBezTo>
                  <a:pt x="130449" y="115964"/>
                  <a:pt x="130056" y="116379"/>
                  <a:pt x="130297" y="116379"/>
                </a:cubicBezTo>
                <a:close/>
                <a:moveTo>
                  <a:pt x="125467" y="116466"/>
                </a:moveTo>
                <a:cubicBezTo>
                  <a:pt x="125708" y="116466"/>
                  <a:pt x="125817" y="116204"/>
                  <a:pt x="125642" y="116029"/>
                </a:cubicBezTo>
                <a:cubicBezTo>
                  <a:pt x="125489" y="115876"/>
                  <a:pt x="125227" y="115985"/>
                  <a:pt x="125227" y="116226"/>
                </a:cubicBezTo>
                <a:cubicBezTo>
                  <a:pt x="125227" y="116357"/>
                  <a:pt x="125336" y="116466"/>
                  <a:pt x="125467" y="116466"/>
                </a:cubicBezTo>
                <a:close/>
                <a:moveTo>
                  <a:pt x="120638" y="116575"/>
                </a:moveTo>
                <a:cubicBezTo>
                  <a:pt x="121163" y="116619"/>
                  <a:pt x="121163" y="115811"/>
                  <a:pt x="120638" y="115854"/>
                </a:cubicBezTo>
                <a:cubicBezTo>
                  <a:pt x="120201" y="115898"/>
                  <a:pt x="120201" y="116532"/>
                  <a:pt x="120638" y="116575"/>
                </a:cubicBezTo>
                <a:close/>
                <a:moveTo>
                  <a:pt x="115831" y="116685"/>
                </a:moveTo>
                <a:cubicBezTo>
                  <a:pt x="116225" y="116685"/>
                  <a:pt x="116443" y="116182"/>
                  <a:pt x="116137" y="115898"/>
                </a:cubicBezTo>
                <a:cubicBezTo>
                  <a:pt x="115853" y="115614"/>
                  <a:pt x="115372" y="115811"/>
                  <a:pt x="115372" y="116226"/>
                </a:cubicBezTo>
                <a:cubicBezTo>
                  <a:pt x="115372" y="116466"/>
                  <a:pt x="115569" y="116685"/>
                  <a:pt x="115831" y="116685"/>
                </a:cubicBezTo>
                <a:close/>
                <a:moveTo>
                  <a:pt x="111002" y="116750"/>
                </a:moveTo>
                <a:cubicBezTo>
                  <a:pt x="111483" y="116750"/>
                  <a:pt x="111723" y="116160"/>
                  <a:pt x="111374" y="115811"/>
                </a:cubicBezTo>
                <a:cubicBezTo>
                  <a:pt x="111046" y="115483"/>
                  <a:pt x="110456" y="115723"/>
                  <a:pt x="110456" y="116204"/>
                </a:cubicBezTo>
                <a:cubicBezTo>
                  <a:pt x="110434" y="116510"/>
                  <a:pt x="110696" y="116750"/>
                  <a:pt x="111002" y="116750"/>
                </a:cubicBezTo>
                <a:close/>
                <a:moveTo>
                  <a:pt x="106173" y="116838"/>
                </a:moveTo>
                <a:cubicBezTo>
                  <a:pt x="106719" y="116838"/>
                  <a:pt x="106982" y="116160"/>
                  <a:pt x="106610" y="115789"/>
                </a:cubicBezTo>
                <a:cubicBezTo>
                  <a:pt x="106217" y="115395"/>
                  <a:pt x="105561" y="115679"/>
                  <a:pt x="105561" y="116226"/>
                </a:cubicBezTo>
                <a:cubicBezTo>
                  <a:pt x="105561" y="116554"/>
                  <a:pt x="105824" y="116838"/>
                  <a:pt x="106173" y="116838"/>
                </a:cubicBezTo>
                <a:close/>
                <a:moveTo>
                  <a:pt x="101344" y="116903"/>
                </a:moveTo>
                <a:cubicBezTo>
                  <a:pt x="101956" y="116903"/>
                  <a:pt x="102262" y="116160"/>
                  <a:pt x="101825" y="115745"/>
                </a:cubicBezTo>
                <a:cubicBezTo>
                  <a:pt x="101388" y="115308"/>
                  <a:pt x="100667" y="115614"/>
                  <a:pt x="100667" y="116226"/>
                </a:cubicBezTo>
                <a:cubicBezTo>
                  <a:pt x="100667" y="116597"/>
                  <a:pt x="100973" y="116903"/>
                  <a:pt x="101344" y="116903"/>
                </a:cubicBezTo>
                <a:close/>
                <a:moveTo>
                  <a:pt x="96515" y="116947"/>
                </a:moveTo>
                <a:cubicBezTo>
                  <a:pt x="97171" y="116947"/>
                  <a:pt x="97498" y="116160"/>
                  <a:pt x="97040" y="115701"/>
                </a:cubicBezTo>
                <a:cubicBezTo>
                  <a:pt x="96581" y="115242"/>
                  <a:pt x="95772" y="115570"/>
                  <a:pt x="95772" y="116226"/>
                </a:cubicBezTo>
                <a:cubicBezTo>
                  <a:pt x="95772" y="116619"/>
                  <a:pt x="96122" y="116947"/>
                  <a:pt x="96515" y="116947"/>
                </a:cubicBezTo>
                <a:close/>
                <a:moveTo>
                  <a:pt x="91686" y="116991"/>
                </a:moveTo>
                <a:cubicBezTo>
                  <a:pt x="92385" y="116991"/>
                  <a:pt x="92735" y="116160"/>
                  <a:pt x="92232" y="115679"/>
                </a:cubicBezTo>
                <a:cubicBezTo>
                  <a:pt x="91752" y="115177"/>
                  <a:pt x="90921" y="115527"/>
                  <a:pt x="90921" y="116226"/>
                </a:cubicBezTo>
                <a:cubicBezTo>
                  <a:pt x="90921" y="116641"/>
                  <a:pt x="91271" y="116991"/>
                  <a:pt x="91686" y="116991"/>
                </a:cubicBezTo>
                <a:close/>
                <a:moveTo>
                  <a:pt x="86857" y="117034"/>
                </a:moveTo>
                <a:cubicBezTo>
                  <a:pt x="87600" y="117034"/>
                  <a:pt x="87971" y="116160"/>
                  <a:pt x="87447" y="115636"/>
                </a:cubicBezTo>
                <a:cubicBezTo>
                  <a:pt x="86923" y="115111"/>
                  <a:pt x="86049" y="115483"/>
                  <a:pt x="86049" y="116226"/>
                </a:cubicBezTo>
                <a:cubicBezTo>
                  <a:pt x="86049" y="116663"/>
                  <a:pt x="86420" y="117034"/>
                  <a:pt x="86857" y="117034"/>
                </a:cubicBezTo>
                <a:close/>
                <a:moveTo>
                  <a:pt x="82050" y="117056"/>
                </a:moveTo>
                <a:cubicBezTo>
                  <a:pt x="82793" y="117056"/>
                  <a:pt x="83164" y="116160"/>
                  <a:pt x="82640" y="115614"/>
                </a:cubicBezTo>
                <a:cubicBezTo>
                  <a:pt x="82115" y="115090"/>
                  <a:pt x="81198" y="115461"/>
                  <a:pt x="81198" y="116226"/>
                </a:cubicBezTo>
                <a:cubicBezTo>
                  <a:pt x="81198" y="116685"/>
                  <a:pt x="81569" y="117056"/>
                  <a:pt x="82050" y="117056"/>
                </a:cubicBezTo>
                <a:close/>
                <a:moveTo>
                  <a:pt x="77221" y="117056"/>
                </a:moveTo>
                <a:cubicBezTo>
                  <a:pt x="77964" y="117056"/>
                  <a:pt x="78357" y="116160"/>
                  <a:pt x="77811" y="115614"/>
                </a:cubicBezTo>
                <a:cubicBezTo>
                  <a:pt x="77286" y="115090"/>
                  <a:pt x="76369" y="115461"/>
                  <a:pt x="76369" y="116226"/>
                </a:cubicBezTo>
                <a:cubicBezTo>
                  <a:pt x="76369" y="116685"/>
                  <a:pt x="76740" y="117056"/>
                  <a:pt x="77221" y="117056"/>
                </a:cubicBezTo>
                <a:close/>
                <a:moveTo>
                  <a:pt x="72392" y="117056"/>
                </a:moveTo>
                <a:cubicBezTo>
                  <a:pt x="73113" y="117056"/>
                  <a:pt x="73484" y="116182"/>
                  <a:pt x="72982" y="115658"/>
                </a:cubicBezTo>
                <a:cubicBezTo>
                  <a:pt x="72457" y="115155"/>
                  <a:pt x="71561" y="115505"/>
                  <a:pt x="71561" y="116248"/>
                </a:cubicBezTo>
                <a:cubicBezTo>
                  <a:pt x="71561" y="116685"/>
                  <a:pt x="71933" y="117056"/>
                  <a:pt x="72392" y="117056"/>
                </a:cubicBezTo>
                <a:close/>
                <a:moveTo>
                  <a:pt x="67563" y="117056"/>
                </a:moveTo>
                <a:cubicBezTo>
                  <a:pt x="68306" y="117056"/>
                  <a:pt x="68655" y="116160"/>
                  <a:pt x="68153" y="115658"/>
                </a:cubicBezTo>
                <a:cubicBezTo>
                  <a:pt x="67628" y="115133"/>
                  <a:pt x="66754" y="115505"/>
                  <a:pt x="66754" y="116226"/>
                </a:cubicBezTo>
                <a:cubicBezTo>
                  <a:pt x="66754" y="116685"/>
                  <a:pt x="67104" y="117056"/>
                  <a:pt x="67563" y="117056"/>
                </a:cubicBezTo>
                <a:close/>
                <a:moveTo>
                  <a:pt x="62734" y="117012"/>
                </a:moveTo>
                <a:cubicBezTo>
                  <a:pt x="63433" y="117012"/>
                  <a:pt x="63783" y="116182"/>
                  <a:pt x="63280" y="115679"/>
                </a:cubicBezTo>
                <a:cubicBezTo>
                  <a:pt x="62799" y="115199"/>
                  <a:pt x="61969" y="115548"/>
                  <a:pt x="61969" y="116226"/>
                </a:cubicBezTo>
                <a:cubicBezTo>
                  <a:pt x="61969" y="116663"/>
                  <a:pt x="62319" y="117012"/>
                  <a:pt x="62734" y="117012"/>
                </a:cubicBezTo>
                <a:close/>
                <a:moveTo>
                  <a:pt x="57905" y="116947"/>
                </a:moveTo>
                <a:cubicBezTo>
                  <a:pt x="58560" y="116947"/>
                  <a:pt x="58888" y="116182"/>
                  <a:pt x="58429" y="115723"/>
                </a:cubicBezTo>
                <a:cubicBezTo>
                  <a:pt x="57970" y="115264"/>
                  <a:pt x="57184" y="115592"/>
                  <a:pt x="57184" y="116226"/>
                </a:cubicBezTo>
                <a:cubicBezTo>
                  <a:pt x="57184" y="116619"/>
                  <a:pt x="57511" y="116947"/>
                  <a:pt x="57905" y="116947"/>
                </a:cubicBezTo>
                <a:close/>
                <a:moveTo>
                  <a:pt x="53098" y="116903"/>
                </a:moveTo>
                <a:cubicBezTo>
                  <a:pt x="53687" y="116903"/>
                  <a:pt x="53993" y="116182"/>
                  <a:pt x="53556" y="115767"/>
                </a:cubicBezTo>
                <a:cubicBezTo>
                  <a:pt x="53141" y="115330"/>
                  <a:pt x="52420" y="115636"/>
                  <a:pt x="52420" y="116226"/>
                </a:cubicBezTo>
                <a:cubicBezTo>
                  <a:pt x="52420" y="116597"/>
                  <a:pt x="52726" y="116903"/>
                  <a:pt x="53098" y="116903"/>
                </a:cubicBezTo>
                <a:close/>
                <a:moveTo>
                  <a:pt x="48268" y="116838"/>
                </a:moveTo>
                <a:cubicBezTo>
                  <a:pt x="48793" y="116838"/>
                  <a:pt x="49055" y="116182"/>
                  <a:pt x="48684" y="115811"/>
                </a:cubicBezTo>
                <a:cubicBezTo>
                  <a:pt x="48312" y="115417"/>
                  <a:pt x="47657" y="115701"/>
                  <a:pt x="47657" y="116226"/>
                </a:cubicBezTo>
                <a:cubicBezTo>
                  <a:pt x="47657" y="116554"/>
                  <a:pt x="47941" y="116838"/>
                  <a:pt x="48268" y="116838"/>
                </a:cubicBezTo>
                <a:close/>
                <a:moveTo>
                  <a:pt x="43439" y="116750"/>
                </a:moveTo>
                <a:cubicBezTo>
                  <a:pt x="43898" y="116750"/>
                  <a:pt x="44139" y="116182"/>
                  <a:pt x="43811" y="115854"/>
                </a:cubicBezTo>
                <a:cubicBezTo>
                  <a:pt x="43483" y="115527"/>
                  <a:pt x="42915" y="115767"/>
                  <a:pt x="42915" y="116226"/>
                </a:cubicBezTo>
                <a:cubicBezTo>
                  <a:pt x="42915" y="116510"/>
                  <a:pt x="43155" y="116750"/>
                  <a:pt x="43439" y="116750"/>
                </a:cubicBezTo>
                <a:close/>
                <a:moveTo>
                  <a:pt x="38610" y="116685"/>
                </a:moveTo>
                <a:cubicBezTo>
                  <a:pt x="39004" y="116685"/>
                  <a:pt x="39200" y="116204"/>
                  <a:pt x="38916" y="115920"/>
                </a:cubicBezTo>
                <a:cubicBezTo>
                  <a:pt x="38654" y="115636"/>
                  <a:pt x="38173" y="115832"/>
                  <a:pt x="38173" y="116226"/>
                </a:cubicBezTo>
                <a:cubicBezTo>
                  <a:pt x="38173" y="116466"/>
                  <a:pt x="38370" y="116685"/>
                  <a:pt x="38610" y="116685"/>
                </a:cubicBezTo>
                <a:close/>
                <a:moveTo>
                  <a:pt x="33781" y="116575"/>
                </a:moveTo>
                <a:cubicBezTo>
                  <a:pt x="34109" y="116575"/>
                  <a:pt x="34262" y="116204"/>
                  <a:pt x="34044" y="115985"/>
                </a:cubicBezTo>
                <a:cubicBezTo>
                  <a:pt x="33803" y="115767"/>
                  <a:pt x="33432" y="115920"/>
                  <a:pt x="33432" y="116226"/>
                </a:cubicBezTo>
                <a:cubicBezTo>
                  <a:pt x="33432" y="116422"/>
                  <a:pt x="33585" y="116575"/>
                  <a:pt x="33781" y="116575"/>
                </a:cubicBezTo>
                <a:close/>
                <a:moveTo>
                  <a:pt x="28952" y="116488"/>
                </a:moveTo>
                <a:cubicBezTo>
                  <a:pt x="29193" y="116488"/>
                  <a:pt x="29302" y="116204"/>
                  <a:pt x="29149" y="116051"/>
                </a:cubicBezTo>
                <a:cubicBezTo>
                  <a:pt x="28974" y="115898"/>
                  <a:pt x="28712" y="116007"/>
                  <a:pt x="28712" y="116226"/>
                </a:cubicBezTo>
                <a:cubicBezTo>
                  <a:pt x="28712" y="116379"/>
                  <a:pt x="28821" y="116488"/>
                  <a:pt x="28952" y="116488"/>
                </a:cubicBezTo>
                <a:close/>
                <a:moveTo>
                  <a:pt x="24123" y="116379"/>
                </a:moveTo>
                <a:cubicBezTo>
                  <a:pt x="24364" y="116379"/>
                  <a:pt x="23992" y="116007"/>
                  <a:pt x="23992" y="116226"/>
                </a:cubicBezTo>
                <a:cubicBezTo>
                  <a:pt x="23992" y="116313"/>
                  <a:pt x="24058" y="116379"/>
                  <a:pt x="24123" y="116379"/>
                </a:cubicBezTo>
                <a:close/>
                <a:moveTo>
                  <a:pt x="19316" y="116248"/>
                </a:moveTo>
                <a:cubicBezTo>
                  <a:pt x="19338" y="116248"/>
                  <a:pt x="19360" y="116226"/>
                  <a:pt x="19360" y="116204"/>
                </a:cubicBezTo>
                <a:cubicBezTo>
                  <a:pt x="19360" y="116182"/>
                  <a:pt x="19338" y="116160"/>
                  <a:pt x="19316" y="116182"/>
                </a:cubicBezTo>
                <a:cubicBezTo>
                  <a:pt x="19294" y="116182"/>
                  <a:pt x="19272" y="116182"/>
                  <a:pt x="19272" y="116204"/>
                </a:cubicBezTo>
                <a:cubicBezTo>
                  <a:pt x="19272" y="116226"/>
                  <a:pt x="19294" y="116248"/>
                  <a:pt x="19316" y="116248"/>
                </a:cubicBezTo>
                <a:close/>
                <a:moveTo>
                  <a:pt x="139955" y="111419"/>
                </a:moveTo>
                <a:cubicBezTo>
                  <a:pt x="139976" y="111419"/>
                  <a:pt x="139976" y="111397"/>
                  <a:pt x="139976" y="111397"/>
                </a:cubicBezTo>
                <a:cubicBezTo>
                  <a:pt x="139976" y="111375"/>
                  <a:pt x="139976" y="111353"/>
                  <a:pt x="139955" y="111353"/>
                </a:cubicBezTo>
                <a:cubicBezTo>
                  <a:pt x="139933" y="111353"/>
                  <a:pt x="139933" y="111375"/>
                  <a:pt x="139933" y="111397"/>
                </a:cubicBezTo>
                <a:cubicBezTo>
                  <a:pt x="139933" y="111397"/>
                  <a:pt x="139933" y="111419"/>
                  <a:pt x="139955" y="111419"/>
                </a:cubicBezTo>
                <a:close/>
                <a:moveTo>
                  <a:pt x="135126" y="111528"/>
                </a:moveTo>
                <a:cubicBezTo>
                  <a:pt x="135322" y="111528"/>
                  <a:pt x="135322" y="111244"/>
                  <a:pt x="135126" y="111244"/>
                </a:cubicBezTo>
                <a:cubicBezTo>
                  <a:pt x="134951" y="111244"/>
                  <a:pt x="134951" y="111528"/>
                  <a:pt x="135126" y="111528"/>
                </a:cubicBezTo>
                <a:close/>
                <a:moveTo>
                  <a:pt x="130297" y="111637"/>
                </a:moveTo>
                <a:cubicBezTo>
                  <a:pt x="130646" y="111637"/>
                  <a:pt x="130646" y="111135"/>
                  <a:pt x="130297" y="111135"/>
                </a:cubicBezTo>
                <a:cubicBezTo>
                  <a:pt x="129969" y="111135"/>
                  <a:pt x="129969" y="111637"/>
                  <a:pt x="130297" y="111637"/>
                </a:cubicBezTo>
                <a:close/>
                <a:moveTo>
                  <a:pt x="125467" y="111746"/>
                </a:moveTo>
                <a:cubicBezTo>
                  <a:pt x="125795" y="111746"/>
                  <a:pt x="125970" y="111353"/>
                  <a:pt x="125730" y="111135"/>
                </a:cubicBezTo>
                <a:cubicBezTo>
                  <a:pt x="125511" y="110894"/>
                  <a:pt x="125118" y="111069"/>
                  <a:pt x="125118" y="111375"/>
                </a:cubicBezTo>
                <a:cubicBezTo>
                  <a:pt x="125118" y="111593"/>
                  <a:pt x="125271" y="111746"/>
                  <a:pt x="125467" y="111746"/>
                </a:cubicBezTo>
                <a:close/>
                <a:moveTo>
                  <a:pt x="120660" y="111834"/>
                </a:moveTo>
                <a:cubicBezTo>
                  <a:pt x="121054" y="111834"/>
                  <a:pt x="121272" y="111353"/>
                  <a:pt x="120966" y="111069"/>
                </a:cubicBezTo>
                <a:cubicBezTo>
                  <a:pt x="120682" y="110763"/>
                  <a:pt x="120201" y="110982"/>
                  <a:pt x="120201" y="111375"/>
                </a:cubicBezTo>
                <a:cubicBezTo>
                  <a:pt x="120201" y="111637"/>
                  <a:pt x="120398" y="111834"/>
                  <a:pt x="120660" y="111834"/>
                </a:cubicBezTo>
                <a:close/>
                <a:moveTo>
                  <a:pt x="115831" y="111943"/>
                </a:moveTo>
                <a:cubicBezTo>
                  <a:pt x="116334" y="111943"/>
                  <a:pt x="116574" y="111331"/>
                  <a:pt x="116225" y="110982"/>
                </a:cubicBezTo>
                <a:cubicBezTo>
                  <a:pt x="115875" y="110632"/>
                  <a:pt x="115263" y="110894"/>
                  <a:pt x="115263" y="111375"/>
                </a:cubicBezTo>
                <a:cubicBezTo>
                  <a:pt x="115263" y="111703"/>
                  <a:pt x="115525" y="111943"/>
                  <a:pt x="115831" y="111943"/>
                </a:cubicBezTo>
                <a:close/>
                <a:moveTo>
                  <a:pt x="111002" y="112030"/>
                </a:moveTo>
                <a:cubicBezTo>
                  <a:pt x="111570" y="112030"/>
                  <a:pt x="111854" y="111331"/>
                  <a:pt x="111461" y="110938"/>
                </a:cubicBezTo>
                <a:cubicBezTo>
                  <a:pt x="111046" y="110523"/>
                  <a:pt x="110369" y="110807"/>
                  <a:pt x="110369" y="111397"/>
                </a:cubicBezTo>
                <a:cubicBezTo>
                  <a:pt x="110369" y="111746"/>
                  <a:pt x="110653" y="112030"/>
                  <a:pt x="111002" y="112030"/>
                </a:cubicBezTo>
                <a:close/>
                <a:moveTo>
                  <a:pt x="106173" y="112118"/>
                </a:moveTo>
                <a:cubicBezTo>
                  <a:pt x="106829" y="112096"/>
                  <a:pt x="107135" y="111331"/>
                  <a:pt x="106698" y="110872"/>
                </a:cubicBezTo>
                <a:cubicBezTo>
                  <a:pt x="106239" y="110413"/>
                  <a:pt x="105452" y="110741"/>
                  <a:pt x="105452" y="111397"/>
                </a:cubicBezTo>
                <a:cubicBezTo>
                  <a:pt x="105452" y="111790"/>
                  <a:pt x="105780" y="112118"/>
                  <a:pt x="106173" y="112118"/>
                </a:cubicBezTo>
                <a:close/>
                <a:moveTo>
                  <a:pt x="101344" y="112183"/>
                </a:moveTo>
                <a:cubicBezTo>
                  <a:pt x="102065" y="112183"/>
                  <a:pt x="102415" y="111309"/>
                  <a:pt x="101912" y="110807"/>
                </a:cubicBezTo>
                <a:cubicBezTo>
                  <a:pt x="101410" y="110304"/>
                  <a:pt x="100536" y="110676"/>
                  <a:pt x="100536" y="111397"/>
                </a:cubicBezTo>
                <a:cubicBezTo>
                  <a:pt x="100536" y="111834"/>
                  <a:pt x="100907" y="112183"/>
                  <a:pt x="101344" y="112183"/>
                </a:cubicBezTo>
                <a:close/>
                <a:moveTo>
                  <a:pt x="96515" y="112249"/>
                </a:moveTo>
                <a:cubicBezTo>
                  <a:pt x="97302" y="112249"/>
                  <a:pt x="97695" y="111309"/>
                  <a:pt x="97149" y="110763"/>
                </a:cubicBezTo>
                <a:cubicBezTo>
                  <a:pt x="96581" y="110217"/>
                  <a:pt x="95663" y="110610"/>
                  <a:pt x="95663" y="111397"/>
                </a:cubicBezTo>
                <a:cubicBezTo>
                  <a:pt x="95663" y="111856"/>
                  <a:pt x="96056" y="112249"/>
                  <a:pt x="96515" y="112249"/>
                </a:cubicBezTo>
                <a:close/>
                <a:moveTo>
                  <a:pt x="91708" y="112293"/>
                </a:moveTo>
                <a:cubicBezTo>
                  <a:pt x="92516" y="112293"/>
                  <a:pt x="92932" y="111309"/>
                  <a:pt x="92342" y="110741"/>
                </a:cubicBezTo>
                <a:cubicBezTo>
                  <a:pt x="91774" y="110173"/>
                  <a:pt x="90790" y="110566"/>
                  <a:pt x="90790" y="111397"/>
                </a:cubicBezTo>
                <a:cubicBezTo>
                  <a:pt x="90790" y="111877"/>
                  <a:pt x="91205" y="112293"/>
                  <a:pt x="91708" y="112293"/>
                </a:cubicBezTo>
                <a:close/>
                <a:moveTo>
                  <a:pt x="86879" y="112336"/>
                </a:moveTo>
                <a:cubicBezTo>
                  <a:pt x="87731" y="112336"/>
                  <a:pt x="88146" y="111309"/>
                  <a:pt x="87534" y="110719"/>
                </a:cubicBezTo>
                <a:cubicBezTo>
                  <a:pt x="86944" y="110108"/>
                  <a:pt x="85917" y="110545"/>
                  <a:pt x="85917" y="111375"/>
                </a:cubicBezTo>
                <a:cubicBezTo>
                  <a:pt x="85917" y="111921"/>
                  <a:pt x="86354" y="112336"/>
                  <a:pt x="86879" y="112336"/>
                </a:cubicBezTo>
                <a:close/>
                <a:moveTo>
                  <a:pt x="82050" y="112358"/>
                </a:moveTo>
                <a:cubicBezTo>
                  <a:pt x="82924" y="112358"/>
                  <a:pt x="83361" y="111309"/>
                  <a:pt x="82749" y="110697"/>
                </a:cubicBezTo>
                <a:cubicBezTo>
                  <a:pt x="82115" y="110086"/>
                  <a:pt x="81067" y="110523"/>
                  <a:pt x="81067" y="111397"/>
                </a:cubicBezTo>
                <a:cubicBezTo>
                  <a:pt x="81067" y="111921"/>
                  <a:pt x="81504" y="112358"/>
                  <a:pt x="82050" y="112358"/>
                </a:cubicBezTo>
                <a:close/>
                <a:moveTo>
                  <a:pt x="77221" y="112358"/>
                </a:moveTo>
                <a:cubicBezTo>
                  <a:pt x="78095" y="112358"/>
                  <a:pt x="78532" y="111309"/>
                  <a:pt x="77920" y="110697"/>
                </a:cubicBezTo>
                <a:cubicBezTo>
                  <a:pt x="77308" y="110086"/>
                  <a:pt x="76238" y="110523"/>
                  <a:pt x="76238" y="111397"/>
                </a:cubicBezTo>
                <a:cubicBezTo>
                  <a:pt x="76238" y="111921"/>
                  <a:pt x="76675" y="112358"/>
                  <a:pt x="77221" y="112358"/>
                </a:cubicBezTo>
                <a:close/>
                <a:moveTo>
                  <a:pt x="72392" y="112358"/>
                </a:moveTo>
                <a:cubicBezTo>
                  <a:pt x="73266" y="112358"/>
                  <a:pt x="73703" y="111309"/>
                  <a:pt x="73091" y="110697"/>
                </a:cubicBezTo>
                <a:cubicBezTo>
                  <a:pt x="72479" y="110086"/>
                  <a:pt x="71409" y="110523"/>
                  <a:pt x="71409" y="111397"/>
                </a:cubicBezTo>
                <a:cubicBezTo>
                  <a:pt x="71409" y="111921"/>
                  <a:pt x="71867" y="112358"/>
                  <a:pt x="72392" y="112358"/>
                </a:cubicBezTo>
                <a:close/>
                <a:moveTo>
                  <a:pt x="67563" y="112336"/>
                </a:moveTo>
                <a:cubicBezTo>
                  <a:pt x="68415" y="112336"/>
                  <a:pt x="68852" y="111309"/>
                  <a:pt x="68240" y="110719"/>
                </a:cubicBezTo>
                <a:cubicBezTo>
                  <a:pt x="67650" y="110108"/>
                  <a:pt x="66623" y="110545"/>
                  <a:pt x="66623" y="111375"/>
                </a:cubicBezTo>
                <a:cubicBezTo>
                  <a:pt x="66623" y="111921"/>
                  <a:pt x="67038" y="112336"/>
                  <a:pt x="67563" y="112336"/>
                </a:cubicBezTo>
                <a:close/>
                <a:moveTo>
                  <a:pt x="62734" y="112293"/>
                </a:moveTo>
                <a:cubicBezTo>
                  <a:pt x="63564" y="112293"/>
                  <a:pt x="63957" y="111309"/>
                  <a:pt x="63389" y="110741"/>
                </a:cubicBezTo>
                <a:cubicBezTo>
                  <a:pt x="62821" y="110173"/>
                  <a:pt x="61838" y="110566"/>
                  <a:pt x="61838" y="111397"/>
                </a:cubicBezTo>
                <a:cubicBezTo>
                  <a:pt x="61838" y="111877"/>
                  <a:pt x="62253" y="112293"/>
                  <a:pt x="62734" y="112293"/>
                </a:cubicBezTo>
                <a:close/>
                <a:moveTo>
                  <a:pt x="57927" y="112249"/>
                </a:moveTo>
                <a:cubicBezTo>
                  <a:pt x="58691" y="112249"/>
                  <a:pt x="59063" y="111309"/>
                  <a:pt x="58538" y="110785"/>
                </a:cubicBezTo>
                <a:cubicBezTo>
                  <a:pt x="57992" y="110239"/>
                  <a:pt x="57053" y="110610"/>
                  <a:pt x="57053" y="111397"/>
                </a:cubicBezTo>
                <a:cubicBezTo>
                  <a:pt x="57074" y="111856"/>
                  <a:pt x="57446" y="112249"/>
                  <a:pt x="57927" y="112249"/>
                </a:cubicBezTo>
                <a:close/>
                <a:moveTo>
                  <a:pt x="53098" y="112183"/>
                </a:moveTo>
                <a:cubicBezTo>
                  <a:pt x="53819" y="112183"/>
                  <a:pt x="54168" y="111309"/>
                  <a:pt x="53666" y="110807"/>
                </a:cubicBezTo>
                <a:cubicBezTo>
                  <a:pt x="53163" y="110304"/>
                  <a:pt x="52289" y="110676"/>
                  <a:pt x="52289" y="111397"/>
                </a:cubicBezTo>
                <a:cubicBezTo>
                  <a:pt x="52289" y="111834"/>
                  <a:pt x="52661" y="112183"/>
                  <a:pt x="53098" y="112183"/>
                </a:cubicBezTo>
                <a:close/>
                <a:moveTo>
                  <a:pt x="48268" y="112118"/>
                </a:moveTo>
                <a:cubicBezTo>
                  <a:pt x="48924" y="112096"/>
                  <a:pt x="49230" y="111331"/>
                  <a:pt x="48771" y="110872"/>
                </a:cubicBezTo>
                <a:cubicBezTo>
                  <a:pt x="48312" y="110413"/>
                  <a:pt x="47547" y="110741"/>
                  <a:pt x="47547" y="111397"/>
                </a:cubicBezTo>
                <a:cubicBezTo>
                  <a:pt x="47547" y="111790"/>
                  <a:pt x="47875" y="112118"/>
                  <a:pt x="48268" y="112118"/>
                </a:cubicBezTo>
                <a:close/>
                <a:moveTo>
                  <a:pt x="43439" y="112030"/>
                </a:moveTo>
                <a:cubicBezTo>
                  <a:pt x="44008" y="112030"/>
                  <a:pt x="44292" y="111331"/>
                  <a:pt x="43898" y="110938"/>
                </a:cubicBezTo>
                <a:cubicBezTo>
                  <a:pt x="43483" y="110523"/>
                  <a:pt x="42806" y="110807"/>
                  <a:pt x="42806" y="111397"/>
                </a:cubicBezTo>
                <a:cubicBezTo>
                  <a:pt x="42806" y="111746"/>
                  <a:pt x="43090" y="112030"/>
                  <a:pt x="43439" y="112030"/>
                </a:cubicBezTo>
                <a:close/>
                <a:moveTo>
                  <a:pt x="38610" y="111943"/>
                </a:moveTo>
                <a:cubicBezTo>
                  <a:pt x="39113" y="111943"/>
                  <a:pt x="39353" y="111353"/>
                  <a:pt x="39004" y="111003"/>
                </a:cubicBezTo>
                <a:cubicBezTo>
                  <a:pt x="38654" y="110654"/>
                  <a:pt x="38064" y="110894"/>
                  <a:pt x="38064" y="111397"/>
                </a:cubicBezTo>
                <a:cubicBezTo>
                  <a:pt x="38064" y="111681"/>
                  <a:pt x="38305" y="111943"/>
                  <a:pt x="38610" y="111943"/>
                </a:cubicBezTo>
                <a:close/>
                <a:moveTo>
                  <a:pt x="33781" y="111834"/>
                </a:moveTo>
                <a:cubicBezTo>
                  <a:pt x="34197" y="111834"/>
                  <a:pt x="34393" y="111353"/>
                  <a:pt x="34109" y="111069"/>
                </a:cubicBezTo>
                <a:cubicBezTo>
                  <a:pt x="33825" y="110763"/>
                  <a:pt x="33344" y="110982"/>
                  <a:pt x="33344" y="111397"/>
                </a:cubicBezTo>
                <a:cubicBezTo>
                  <a:pt x="33344" y="111637"/>
                  <a:pt x="33541" y="111834"/>
                  <a:pt x="33781" y="111834"/>
                </a:cubicBezTo>
                <a:close/>
                <a:moveTo>
                  <a:pt x="28974" y="111724"/>
                </a:moveTo>
                <a:cubicBezTo>
                  <a:pt x="29280" y="111724"/>
                  <a:pt x="29433" y="111353"/>
                  <a:pt x="29215" y="111135"/>
                </a:cubicBezTo>
                <a:cubicBezTo>
                  <a:pt x="28996" y="110916"/>
                  <a:pt x="28625" y="111069"/>
                  <a:pt x="28625" y="111397"/>
                </a:cubicBezTo>
                <a:cubicBezTo>
                  <a:pt x="28625" y="111572"/>
                  <a:pt x="28778" y="111724"/>
                  <a:pt x="28974" y="111724"/>
                </a:cubicBezTo>
                <a:close/>
                <a:moveTo>
                  <a:pt x="24145" y="111637"/>
                </a:moveTo>
                <a:cubicBezTo>
                  <a:pt x="24364" y="111637"/>
                  <a:pt x="24473" y="111375"/>
                  <a:pt x="24320" y="111222"/>
                </a:cubicBezTo>
                <a:cubicBezTo>
                  <a:pt x="24167" y="111047"/>
                  <a:pt x="23905" y="111178"/>
                  <a:pt x="23905" y="111397"/>
                </a:cubicBezTo>
                <a:cubicBezTo>
                  <a:pt x="23905" y="111528"/>
                  <a:pt x="24014" y="111637"/>
                  <a:pt x="24145" y="111637"/>
                </a:cubicBezTo>
                <a:close/>
                <a:moveTo>
                  <a:pt x="19316" y="111528"/>
                </a:moveTo>
                <a:cubicBezTo>
                  <a:pt x="19491" y="111528"/>
                  <a:pt x="19491" y="111244"/>
                  <a:pt x="19316" y="111244"/>
                </a:cubicBezTo>
                <a:cubicBezTo>
                  <a:pt x="19141" y="111244"/>
                  <a:pt x="19141" y="111528"/>
                  <a:pt x="19316" y="111528"/>
                </a:cubicBezTo>
                <a:close/>
                <a:moveTo>
                  <a:pt x="14487" y="111419"/>
                </a:moveTo>
                <a:cubicBezTo>
                  <a:pt x="14509" y="111419"/>
                  <a:pt x="14509" y="111397"/>
                  <a:pt x="14509" y="111397"/>
                </a:cubicBezTo>
                <a:cubicBezTo>
                  <a:pt x="14509" y="111375"/>
                  <a:pt x="14509" y="111353"/>
                  <a:pt x="14487" y="111353"/>
                </a:cubicBezTo>
                <a:cubicBezTo>
                  <a:pt x="14465" y="111353"/>
                  <a:pt x="14465" y="111375"/>
                  <a:pt x="14465" y="111397"/>
                </a:cubicBezTo>
                <a:cubicBezTo>
                  <a:pt x="14465" y="111397"/>
                  <a:pt x="14465" y="111419"/>
                  <a:pt x="14487" y="111419"/>
                </a:cubicBezTo>
                <a:close/>
                <a:moveTo>
                  <a:pt x="144784" y="106568"/>
                </a:moveTo>
                <a:lnTo>
                  <a:pt x="144784" y="106568"/>
                </a:lnTo>
                <a:cubicBezTo>
                  <a:pt x="144784" y="106546"/>
                  <a:pt x="144740" y="106546"/>
                  <a:pt x="144740" y="106568"/>
                </a:cubicBezTo>
                <a:lnTo>
                  <a:pt x="144762" y="106568"/>
                </a:lnTo>
                <a:close/>
                <a:moveTo>
                  <a:pt x="139955" y="106677"/>
                </a:moveTo>
                <a:cubicBezTo>
                  <a:pt x="140020" y="106655"/>
                  <a:pt x="140064" y="106611"/>
                  <a:pt x="140064" y="106568"/>
                </a:cubicBezTo>
                <a:cubicBezTo>
                  <a:pt x="140042" y="106437"/>
                  <a:pt x="139867" y="106437"/>
                  <a:pt x="139845" y="106568"/>
                </a:cubicBezTo>
                <a:cubicBezTo>
                  <a:pt x="139845" y="106611"/>
                  <a:pt x="139889" y="106677"/>
                  <a:pt x="139955" y="106677"/>
                </a:cubicBezTo>
                <a:close/>
                <a:moveTo>
                  <a:pt x="135126" y="106764"/>
                </a:moveTo>
                <a:cubicBezTo>
                  <a:pt x="135322" y="106764"/>
                  <a:pt x="135410" y="106546"/>
                  <a:pt x="135279" y="106393"/>
                </a:cubicBezTo>
                <a:cubicBezTo>
                  <a:pt x="135147" y="106262"/>
                  <a:pt x="134907" y="106371"/>
                  <a:pt x="134907" y="106568"/>
                </a:cubicBezTo>
                <a:cubicBezTo>
                  <a:pt x="134907" y="106677"/>
                  <a:pt x="135016" y="106764"/>
                  <a:pt x="135126" y="106764"/>
                </a:cubicBezTo>
                <a:close/>
                <a:moveTo>
                  <a:pt x="130297" y="106895"/>
                </a:moveTo>
                <a:cubicBezTo>
                  <a:pt x="130602" y="106895"/>
                  <a:pt x="130755" y="106524"/>
                  <a:pt x="130537" y="106327"/>
                </a:cubicBezTo>
                <a:cubicBezTo>
                  <a:pt x="130318" y="106109"/>
                  <a:pt x="129969" y="106262"/>
                  <a:pt x="129969" y="106568"/>
                </a:cubicBezTo>
                <a:cubicBezTo>
                  <a:pt x="129969" y="106742"/>
                  <a:pt x="130122" y="106895"/>
                  <a:pt x="130297" y="106895"/>
                </a:cubicBezTo>
                <a:close/>
                <a:moveTo>
                  <a:pt x="125467" y="107005"/>
                </a:moveTo>
                <a:cubicBezTo>
                  <a:pt x="125883" y="107005"/>
                  <a:pt x="126079" y="106524"/>
                  <a:pt x="125795" y="106240"/>
                </a:cubicBezTo>
                <a:cubicBezTo>
                  <a:pt x="125511" y="105956"/>
                  <a:pt x="125009" y="106153"/>
                  <a:pt x="125009" y="106568"/>
                </a:cubicBezTo>
                <a:cubicBezTo>
                  <a:pt x="125030" y="106808"/>
                  <a:pt x="125227" y="107005"/>
                  <a:pt x="125467" y="107005"/>
                </a:cubicBezTo>
                <a:close/>
                <a:moveTo>
                  <a:pt x="120638" y="107114"/>
                </a:moveTo>
                <a:cubicBezTo>
                  <a:pt x="121141" y="107114"/>
                  <a:pt x="121403" y="106524"/>
                  <a:pt x="121054" y="106153"/>
                </a:cubicBezTo>
                <a:cubicBezTo>
                  <a:pt x="120682" y="105803"/>
                  <a:pt x="120092" y="106065"/>
                  <a:pt x="120092" y="106568"/>
                </a:cubicBezTo>
                <a:cubicBezTo>
                  <a:pt x="120092" y="106874"/>
                  <a:pt x="120333" y="107114"/>
                  <a:pt x="120638" y="107114"/>
                </a:cubicBezTo>
                <a:close/>
                <a:moveTo>
                  <a:pt x="115831" y="107223"/>
                </a:moveTo>
                <a:cubicBezTo>
                  <a:pt x="116399" y="107223"/>
                  <a:pt x="116705" y="106502"/>
                  <a:pt x="116290" y="106087"/>
                </a:cubicBezTo>
                <a:cubicBezTo>
                  <a:pt x="115875" y="105694"/>
                  <a:pt x="115176" y="105978"/>
                  <a:pt x="115154" y="106568"/>
                </a:cubicBezTo>
                <a:cubicBezTo>
                  <a:pt x="115176" y="106917"/>
                  <a:pt x="115460" y="107223"/>
                  <a:pt x="115831" y="107223"/>
                </a:cubicBezTo>
                <a:close/>
                <a:moveTo>
                  <a:pt x="111002" y="107311"/>
                </a:moveTo>
                <a:cubicBezTo>
                  <a:pt x="111658" y="107311"/>
                  <a:pt x="112007" y="106502"/>
                  <a:pt x="111527" y="106021"/>
                </a:cubicBezTo>
                <a:cubicBezTo>
                  <a:pt x="111046" y="105563"/>
                  <a:pt x="110237" y="105890"/>
                  <a:pt x="110237" y="106568"/>
                </a:cubicBezTo>
                <a:cubicBezTo>
                  <a:pt x="110237" y="106983"/>
                  <a:pt x="110587" y="107311"/>
                  <a:pt x="111002" y="107311"/>
                </a:cubicBezTo>
                <a:close/>
                <a:moveTo>
                  <a:pt x="106173" y="107398"/>
                </a:moveTo>
                <a:cubicBezTo>
                  <a:pt x="106916" y="107398"/>
                  <a:pt x="107309" y="106480"/>
                  <a:pt x="106763" y="105956"/>
                </a:cubicBezTo>
                <a:cubicBezTo>
                  <a:pt x="106239" y="105431"/>
                  <a:pt x="105321" y="105803"/>
                  <a:pt x="105321" y="106568"/>
                </a:cubicBezTo>
                <a:cubicBezTo>
                  <a:pt x="105321" y="107027"/>
                  <a:pt x="105714" y="107398"/>
                  <a:pt x="106173" y="107398"/>
                </a:cubicBezTo>
                <a:close/>
                <a:moveTo>
                  <a:pt x="101344" y="107485"/>
                </a:moveTo>
                <a:cubicBezTo>
                  <a:pt x="102175" y="107485"/>
                  <a:pt x="102568" y="106480"/>
                  <a:pt x="102000" y="105912"/>
                </a:cubicBezTo>
                <a:cubicBezTo>
                  <a:pt x="101410" y="105322"/>
                  <a:pt x="100426" y="105737"/>
                  <a:pt x="100426" y="106568"/>
                </a:cubicBezTo>
                <a:cubicBezTo>
                  <a:pt x="100426" y="107070"/>
                  <a:pt x="100842" y="107485"/>
                  <a:pt x="101344" y="107485"/>
                </a:cubicBezTo>
                <a:close/>
                <a:moveTo>
                  <a:pt x="96515" y="107551"/>
                </a:moveTo>
                <a:cubicBezTo>
                  <a:pt x="97411" y="107551"/>
                  <a:pt x="97848" y="106480"/>
                  <a:pt x="97214" y="105847"/>
                </a:cubicBezTo>
                <a:cubicBezTo>
                  <a:pt x="96603" y="105235"/>
                  <a:pt x="95532" y="105672"/>
                  <a:pt x="95532" y="106568"/>
                </a:cubicBezTo>
                <a:cubicBezTo>
                  <a:pt x="95532" y="107114"/>
                  <a:pt x="95969" y="107551"/>
                  <a:pt x="96515" y="107551"/>
                </a:cubicBezTo>
                <a:close/>
                <a:moveTo>
                  <a:pt x="91686" y="107595"/>
                </a:moveTo>
                <a:cubicBezTo>
                  <a:pt x="92626" y="107595"/>
                  <a:pt x="93085" y="106480"/>
                  <a:pt x="92429" y="105825"/>
                </a:cubicBezTo>
                <a:cubicBezTo>
                  <a:pt x="91774" y="105169"/>
                  <a:pt x="90659" y="105628"/>
                  <a:pt x="90659" y="106568"/>
                </a:cubicBezTo>
                <a:cubicBezTo>
                  <a:pt x="90659" y="107136"/>
                  <a:pt x="91118" y="107595"/>
                  <a:pt x="91686" y="107595"/>
                </a:cubicBezTo>
                <a:close/>
                <a:moveTo>
                  <a:pt x="86857" y="107638"/>
                </a:moveTo>
                <a:cubicBezTo>
                  <a:pt x="87840" y="107638"/>
                  <a:pt x="88321" y="106458"/>
                  <a:pt x="87644" y="105781"/>
                </a:cubicBezTo>
                <a:cubicBezTo>
                  <a:pt x="86944" y="105082"/>
                  <a:pt x="85765" y="105584"/>
                  <a:pt x="85765" y="106546"/>
                </a:cubicBezTo>
                <a:cubicBezTo>
                  <a:pt x="85765" y="107158"/>
                  <a:pt x="86267" y="107638"/>
                  <a:pt x="86857" y="107638"/>
                </a:cubicBezTo>
                <a:close/>
                <a:moveTo>
                  <a:pt x="82050" y="107660"/>
                </a:moveTo>
                <a:cubicBezTo>
                  <a:pt x="83033" y="107660"/>
                  <a:pt x="83536" y="106480"/>
                  <a:pt x="82837" y="105781"/>
                </a:cubicBezTo>
                <a:cubicBezTo>
                  <a:pt x="82137" y="105060"/>
                  <a:pt x="80935" y="105563"/>
                  <a:pt x="80935" y="106568"/>
                </a:cubicBezTo>
                <a:cubicBezTo>
                  <a:pt x="80935" y="107179"/>
                  <a:pt x="81438" y="107660"/>
                  <a:pt x="82050" y="107660"/>
                </a:cubicBezTo>
                <a:close/>
                <a:moveTo>
                  <a:pt x="77221" y="107660"/>
                </a:moveTo>
                <a:cubicBezTo>
                  <a:pt x="78226" y="107660"/>
                  <a:pt x="78729" y="106458"/>
                  <a:pt x="78007" y="105737"/>
                </a:cubicBezTo>
                <a:cubicBezTo>
                  <a:pt x="77308" y="105038"/>
                  <a:pt x="76085" y="105541"/>
                  <a:pt x="76085" y="106546"/>
                </a:cubicBezTo>
                <a:cubicBezTo>
                  <a:pt x="76085" y="107158"/>
                  <a:pt x="76587" y="107660"/>
                  <a:pt x="77221" y="107660"/>
                </a:cubicBezTo>
                <a:close/>
                <a:moveTo>
                  <a:pt x="72392" y="107660"/>
                </a:moveTo>
                <a:cubicBezTo>
                  <a:pt x="73375" y="107660"/>
                  <a:pt x="73878" y="106480"/>
                  <a:pt x="73178" y="105759"/>
                </a:cubicBezTo>
                <a:cubicBezTo>
                  <a:pt x="72479" y="105060"/>
                  <a:pt x="71277" y="105563"/>
                  <a:pt x="71277" y="106568"/>
                </a:cubicBezTo>
                <a:cubicBezTo>
                  <a:pt x="71277" y="107179"/>
                  <a:pt x="71780" y="107660"/>
                  <a:pt x="72392" y="107660"/>
                </a:cubicBezTo>
                <a:close/>
                <a:moveTo>
                  <a:pt x="67563" y="107638"/>
                </a:moveTo>
                <a:cubicBezTo>
                  <a:pt x="68546" y="107638"/>
                  <a:pt x="69027" y="106458"/>
                  <a:pt x="68328" y="105781"/>
                </a:cubicBezTo>
                <a:cubicBezTo>
                  <a:pt x="67650" y="105082"/>
                  <a:pt x="66470" y="105584"/>
                  <a:pt x="66470" y="106546"/>
                </a:cubicBezTo>
                <a:cubicBezTo>
                  <a:pt x="66470" y="107158"/>
                  <a:pt x="66973" y="107638"/>
                  <a:pt x="67563" y="107638"/>
                </a:cubicBezTo>
                <a:close/>
                <a:moveTo>
                  <a:pt x="62734" y="107595"/>
                </a:moveTo>
                <a:cubicBezTo>
                  <a:pt x="63673" y="107595"/>
                  <a:pt x="64132" y="106480"/>
                  <a:pt x="63477" y="105825"/>
                </a:cubicBezTo>
                <a:cubicBezTo>
                  <a:pt x="62821" y="105169"/>
                  <a:pt x="61685" y="105628"/>
                  <a:pt x="61685" y="106568"/>
                </a:cubicBezTo>
                <a:cubicBezTo>
                  <a:pt x="61685" y="107136"/>
                  <a:pt x="62166" y="107595"/>
                  <a:pt x="62734" y="107595"/>
                </a:cubicBezTo>
                <a:close/>
                <a:moveTo>
                  <a:pt x="57905" y="107551"/>
                </a:moveTo>
                <a:cubicBezTo>
                  <a:pt x="58801" y="107551"/>
                  <a:pt x="59238" y="106480"/>
                  <a:pt x="58626" y="105847"/>
                </a:cubicBezTo>
                <a:cubicBezTo>
                  <a:pt x="57992" y="105235"/>
                  <a:pt x="56921" y="105672"/>
                  <a:pt x="56921" y="106568"/>
                </a:cubicBezTo>
                <a:cubicBezTo>
                  <a:pt x="56921" y="107114"/>
                  <a:pt x="57358" y="107551"/>
                  <a:pt x="57905" y="107551"/>
                </a:cubicBezTo>
                <a:close/>
                <a:moveTo>
                  <a:pt x="53098" y="107464"/>
                </a:moveTo>
                <a:cubicBezTo>
                  <a:pt x="53906" y="107464"/>
                  <a:pt x="54299" y="106480"/>
                  <a:pt x="53731" y="105912"/>
                </a:cubicBezTo>
                <a:cubicBezTo>
                  <a:pt x="53163" y="105344"/>
                  <a:pt x="52180" y="105737"/>
                  <a:pt x="52180" y="106568"/>
                </a:cubicBezTo>
                <a:cubicBezTo>
                  <a:pt x="52180" y="107070"/>
                  <a:pt x="52595" y="107464"/>
                  <a:pt x="53098" y="107464"/>
                </a:cubicBezTo>
                <a:close/>
                <a:moveTo>
                  <a:pt x="48268" y="107398"/>
                </a:moveTo>
                <a:cubicBezTo>
                  <a:pt x="49011" y="107398"/>
                  <a:pt x="49383" y="106480"/>
                  <a:pt x="48858" y="105956"/>
                </a:cubicBezTo>
                <a:cubicBezTo>
                  <a:pt x="48334" y="105431"/>
                  <a:pt x="47416" y="105803"/>
                  <a:pt x="47416" y="106568"/>
                </a:cubicBezTo>
                <a:cubicBezTo>
                  <a:pt x="47416" y="107027"/>
                  <a:pt x="47788" y="107398"/>
                  <a:pt x="48268" y="107398"/>
                </a:cubicBezTo>
                <a:close/>
                <a:moveTo>
                  <a:pt x="43439" y="107311"/>
                </a:moveTo>
                <a:cubicBezTo>
                  <a:pt x="44117" y="107311"/>
                  <a:pt x="44445" y="106502"/>
                  <a:pt x="43964" y="106021"/>
                </a:cubicBezTo>
                <a:cubicBezTo>
                  <a:pt x="43505" y="105541"/>
                  <a:pt x="42697" y="105890"/>
                  <a:pt x="42697" y="106568"/>
                </a:cubicBezTo>
                <a:cubicBezTo>
                  <a:pt x="42697" y="106983"/>
                  <a:pt x="43024" y="107311"/>
                  <a:pt x="43439" y="107311"/>
                </a:cubicBezTo>
                <a:close/>
                <a:moveTo>
                  <a:pt x="38610" y="107223"/>
                </a:moveTo>
                <a:cubicBezTo>
                  <a:pt x="39200" y="107223"/>
                  <a:pt x="39484" y="106502"/>
                  <a:pt x="39069" y="106087"/>
                </a:cubicBezTo>
                <a:cubicBezTo>
                  <a:pt x="38654" y="105694"/>
                  <a:pt x="37955" y="105978"/>
                  <a:pt x="37955" y="106568"/>
                </a:cubicBezTo>
                <a:cubicBezTo>
                  <a:pt x="37955" y="106917"/>
                  <a:pt x="38239" y="107223"/>
                  <a:pt x="38610" y="107223"/>
                </a:cubicBezTo>
                <a:close/>
                <a:moveTo>
                  <a:pt x="33781" y="107114"/>
                </a:moveTo>
                <a:cubicBezTo>
                  <a:pt x="34284" y="107114"/>
                  <a:pt x="34524" y="106524"/>
                  <a:pt x="34175" y="106174"/>
                </a:cubicBezTo>
                <a:cubicBezTo>
                  <a:pt x="33825" y="105825"/>
                  <a:pt x="33235" y="106065"/>
                  <a:pt x="33235" y="106568"/>
                </a:cubicBezTo>
                <a:cubicBezTo>
                  <a:pt x="33235" y="106874"/>
                  <a:pt x="33475" y="107114"/>
                  <a:pt x="33781" y="107114"/>
                </a:cubicBezTo>
                <a:close/>
                <a:moveTo>
                  <a:pt x="28952" y="107005"/>
                </a:moveTo>
                <a:cubicBezTo>
                  <a:pt x="29346" y="107005"/>
                  <a:pt x="29542" y="106524"/>
                  <a:pt x="29280" y="106240"/>
                </a:cubicBezTo>
                <a:cubicBezTo>
                  <a:pt x="28996" y="105956"/>
                  <a:pt x="28515" y="106174"/>
                  <a:pt x="28515" y="106568"/>
                </a:cubicBezTo>
                <a:cubicBezTo>
                  <a:pt x="28515" y="106808"/>
                  <a:pt x="28712" y="107005"/>
                  <a:pt x="28952" y="107005"/>
                </a:cubicBezTo>
                <a:close/>
                <a:moveTo>
                  <a:pt x="24123" y="106874"/>
                </a:moveTo>
                <a:cubicBezTo>
                  <a:pt x="24429" y="106874"/>
                  <a:pt x="24560" y="106524"/>
                  <a:pt x="24364" y="106327"/>
                </a:cubicBezTo>
                <a:cubicBezTo>
                  <a:pt x="24167" y="106131"/>
                  <a:pt x="23817" y="106262"/>
                  <a:pt x="23817" y="106568"/>
                </a:cubicBezTo>
                <a:cubicBezTo>
                  <a:pt x="23817" y="106742"/>
                  <a:pt x="23949" y="106874"/>
                  <a:pt x="24123" y="106874"/>
                </a:cubicBezTo>
                <a:close/>
                <a:moveTo>
                  <a:pt x="19316" y="106764"/>
                </a:moveTo>
                <a:cubicBezTo>
                  <a:pt x="19491" y="106764"/>
                  <a:pt x="19600" y="106546"/>
                  <a:pt x="19469" y="106415"/>
                </a:cubicBezTo>
                <a:cubicBezTo>
                  <a:pt x="19316" y="106262"/>
                  <a:pt x="19098" y="106371"/>
                  <a:pt x="19098" y="106568"/>
                </a:cubicBezTo>
                <a:cubicBezTo>
                  <a:pt x="19098" y="106677"/>
                  <a:pt x="19185" y="106764"/>
                  <a:pt x="19316" y="106764"/>
                </a:cubicBezTo>
                <a:close/>
                <a:moveTo>
                  <a:pt x="14487" y="106655"/>
                </a:moveTo>
                <a:cubicBezTo>
                  <a:pt x="14531" y="106655"/>
                  <a:pt x="14575" y="106611"/>
                  <a:pt x="14575" y="106568"/>
                </a:cubicBezTo>
                <a:cubicBezTo>
                  <a:pt x="14575" y="106502"/>
                  <a:pt x="14531" y="106458"/>
                  <a:pt x="14487" y="106458"/>
                </a:cubicBezTo>
                <a:cubicBezTo>
                  <a:pt x="14422" y="106458"/>
                  <a:pt x="14378" y="106502"/>
                  <a:pt x="14378" y="106568"/>
                </a:cubicBezTo>
                <a:cubicBezTo>
                  <a:pt x="14400" y="106611"/>
                  <a:pt x="14443" y="106655"/>
                  <a:pt x="14487" y="106655"/>
                </a:cubicBezTo>
                <a:close/>
                <a:moveTo>
                  <a:pt x="144762" y="101782"/>
                </a:moveTo>
                <a:cubicBezTo>
                  <a:pt x="144849" y="101782"/>
                  <a:pt x="144718" y="101651"/>
                  <a:pt x="144718" y="101739"/>
                </a:cubicBezTo>
                <a:cubicBezTo>
                  <a:pt x="144718" y="101760"/>
                  <a:pt x="144740" y="101782"/>
                  <a:pt x="144762" y="101782"/>
                </a:cubicBezTo>
                <a:close/>
                <a:moveTo>
                  <a:pt x="139955" y="101913"/>
                </a:moveTo>
                <a:cubicBezTo>
                  <a:pt x="140042" y="101913"/>
                  <a:pt x="140108" y="101826"/>
                  <a:pt x="140108" y="101739"/>
                </a:cubicBezTo>
                <a:cubicBezTo>
                  <a:pt x="140129" y="101586"/>
                  <a:pt x="139933" y="101498"/>
                  <a:pt x="139823" y="101608"/>
                </a:cubicBezTo>
                <a:cubicBezTo>
                  <a:pt x="139714" y="101717"/>
                  <a:pt x="139780" y="101913"/>
                  <a:pt x="139955" y="101913"/>
                </a:cubicBezTo>
                <a:close/>
                <a:moveTo>
                  <a:pt x="135126" y="102023"/>
                </a:moveTo>
                <a:cubicBezTo>
                  <a:pt x="135388" y="102023"/>
                  <a:pt x="135519" y="101717"/>
                  <a:pt x="135322" y="101520"/>
                </a:cubicBezTo>
                <a:cubicBezTo>
                  <a:pt x="135147" y="101345"/>
                  <a:pt x="134820" y="101476"/>
                  <a:pt x="134820" y="101739"/>
                </a:cubicBezTo>
                <a:cubicBezTo>
                  <a:pt x="134820" y="101892"/>
                  <a:pt x="134951" y="102023"/>
                  <a:pt x="135126" y="102023"/>
                </a:cubicBezTo>
                <a:close/>
                <a:moveTo>
                  <a:pt x="130297" y="102154"/>
                </a:moveTo>
                <a:cubicBezTo>
                  <a:pt x="130668" y="102154"/>
                  <a:pt x="130843" y="101695"/>
                  <a:pt x="130581" y="101433"/>
                </a:cubicBezTo>
                <a:cubicBezTo>
                  <a:pt x="130318" y="101171"/>
                  <a:pt x="129881" y="101367"/>
                  <a:pt x="129881" y="101739"/>
                </a:cubicBezTo>
                <a:cubicBezTo>
                  <a:pt x="129881" y="101957"/>
                  <a:pt x="130056" y="102154"/>
                  <a:pt x="130297" y="102154"/>
                </a:cubicBezTo>
                <a:close/>
                <a:moveTo>
                  <a:pt x="125467" y="102263"/>
                </a:moveTo>
                <a:cubicBezTo>
                  <a:pt x="125948" y="102263"/>
                  <a:pt x="126189" y="101673"/>
                  <a:pt x="125861" y="101345"/>
                </a:cubicBezTo>
                <a:cubicBezTo>
                  <a:pt x="125511" y="100996"/>
                  <a:pt x="124921" y="101236"/>
                  <a:pt x="124921" y="101717"/>
                </a:cubicBezTo>
                <a:cubicBezTo>
                  <a:pt x="124921" y="102023"/>
                  <a:pt x="125162" y="102263"/>
                  <a:pt x="125467" y="102263"/>
                </a:cubicBezTo>
                <a:close/>
                <a:moveTo>
                  <a:pt x="120638" y="102372"/>
                </a:moveTo>
                <a:cubicBezTo>
                  <a:pt x="121207" y="102372"/>
                  <a:pt x="121491" y="101673"/>
                  <a:pt x="121097" y="101280"/>
                </a:cubicBezTo>
                <a:cubicBezTo>
                  <a:pt x="120682" y="100865"/>
                  <a:pt x="120005" y="101171"/>
                  <a:pt x="120005" y="101739"/>
                </a:cubicBezTo>
                <a:cubicBezTo>
                  <a:pt x="120005" y="102088"/>
                  <a:pt x="120289" y="102372"/>
                  <a:pt x="120638" y="102372"/>
                </a:cubicBezTo>
                <a:close/>
                <a:moveTo>
                  <a:pt x="115809" y="102482"/>
                </a:moveTo>
                <a:cubicBezTo>
                  <a:pt x="116487" y="102482"/>
                  <a:pt x="116815" y="101673"/>
                  <a:pt x="116334" y="101192"/>
                </a:cubicBezTo>
                <a:cubicBezTo>
                  <a:pt x="115875" y="100733"/>
                  <a:pt x="115066" y="101061"/>
                  <a:pt x="115066" y="101739"/>
                </a:cubicBezTo>
                <a:cubicBezTo>
                  <a:pt x="115066" y="102154"/>
                  <a:pt x="115394" y="102482"/>
                  <a:pt x="115809" y="102482"/>
                </a:cubicBezTo>
                <a:close/>
                <a:moveTo>
                  <a:pt x="111002" y="102591"/>
                </a:moveTo>
                <a:cubicBezTo>
                  <a:pt x="111767" y="102591"/>
                  <a:pt x="112138" y="101673"/>
                  <a:pt x="111614" y="101127"/>
                </a:cubicBezTo>
                <a:cubicBezTo>
                  <a:pt x="111068" y="100581"/>
                  <a:pt x="110150" y="100974"/>
                  <a:pt x="110150" y="101739"/>
                </a:cubicBezTo>
                <a:cubicBezTo>
                  <a:pt x="110150" y="102219"/>
                  <a:pt x="110522" y="102591"/>
                  <a:pt x="111002" y="102591"/>
                </a:cubicBezTo>
                <a:close/>
                <a:moveTo>
                  <a:pt x="106173" y="102700"/>
                </a:moveTo>
                <a:cubicBezTo>
                  <a:pt x="107025" y="102700"/>
                  <a:pt x="107441" y="101673"/>
                  <a:pt x="106851" y="101061"/>
                </a:cubicBezTo>
                <a:cubicBezTo>
                  <a:pt x="106239" y="100471"/>
                  <a:pt x="105234" y="100886"/>
                  <a:pt x="105234" y="101739"/>
                </a:cubicBezTo>
                <a:cubicBezTo>
                  <a:pt x="105234" y="102263"/>
                  <a:pt x="105649" y="102700"/>
                  <a:pt x="106173" y="102700"/>
                </a:cubicBezTo>
                <a:close/>
                <a:moveTo>
                  <a:pt x="101344" y="102787"/>
                </a:moveTo>
                <a:cubicBezTo>
                  <a:pt x="102284" y="102787"/>
                  <a:pt x="102743" y="101651"/>
                  <a:pt x="102087" y="100996"/>
                </a:cubicBezTo>
                <a:cubicBezTo>
                  <a:pt x="101432" y="100340"/>
                  <a:pt x="100317" y="100799"/>
                  <a:pt x="100317" y="101739"/>
                </a:cubicBezTo>
                <a:cubicBezTo>
                  <a:pt x="100295" y="102307"/>
                  <a:pt x="100776" y="102787"/>
                  <a:pt x="101344" y="102787"/>
                </a:cubicBezTo>
                <a:close/>
                <a:moveTo>
                  <a:pt x="96537" y="102875"/>
                </a:moveTo>
                <a:cubicBezTo>
                  <a:pt x="97520" y="102875"/>
                  <a:pt x="98023" y="101651"/>
                  <a:pt x="97324" y="100952"/>
                </a:cubicBezTo>
                <a:cubicBezTo>
                  <a:pt x="96603" y="100253"/>
                  <a:pt x="95401" y="100755"/>
                  <a:pt x="95401" y="101739"/>
                </a:cubicBezTo>
                <a:cubicBezTo>
                  <a:pt x="95401" y="102372"/>
                  <a:pt x="95903" y="102875"/>
                  <a:pt x="96537" y="102875"/>
                </a:cubicBezTo>
                <a:close/>
                <a:moveTo>
                  <a:pt x="91708" y="102919"/>
                </a:moveTo>
                <a:cubicBezTo>
                  <a:pt x="92757" y="102919"/>
                  <a:pt x="93281" y="101651"/>
                  <a:pt x="92538" y="100908"/>
                </a:cubicBezTo>
                <a:cubicBezTo>
                  <a:pt x="91795" y="100165"/>
                  <a:pt x="90528" y="100690"/>
                  <a:pt x="90528" y="101739"/>
                </a:cubicBezTo>
                <a:cubicBezTo>
                  <a:pt x="90528" y="102394"/>
                  <a:pt x="91052" y="102919"/>
                  <a:pt x="91708" y="102919"/>
                </a:cubicBezTo>
                <a:close/>
                <a:moveTo>
                  <a:pt x="86879" y="102984"/>
                </a:moveTo>
                <a:cubicBezTo>
                  <a:pt x="87971" y="102984"/>
                  <a:pt x="88518" y="101651"/>
                  <a:pt x="87753" y="100865"/>
                </a:cubicBezTo>
                <a:cubicBezTo>
                  <a:pt x="86966" y="100100"/>
                  <a:pt x="85633" y="100646"/>
                  <a:pt x="85633" y="101739"/>
                </a:cubicBezTo>
                <a:cubicBezTo>
                  <a:pt x="85633" y="102416"/>
                  <a:pt x="86202" y="102984"/>
                  <a:pt x="86879" y="102984"/>
                </a:cubicBezTo>
                <a:close/>
                <a:moveTo>
                  <a:pt x="82050" y="103006"/>
                </a:moveTo>
                <a:cubicBezTo>
                  <a:pt x="83164" y="103006"/>
                  <a:pt x="83732" y="101651"/>
                  <a:pt x="82946" y="100865"/>
                </a:cubicBezTo>
                <a:cubicBezTo>
                  <a:pt x="82159" y="100056"/>
                  <a:pt x="80783" y="100624"/>
                  <a:pt x="80783" y="101739"/>
                </a:cubicBezTo>
                <a:cubicBezTo>
                  <a:pt x="80783" y="102438"/>
                  <a:pt x="81351" y="103006"/>
                  <a:pt x="82050" y="103006"/>
                </a:cubicBezTo>
                <a:close/>
                <a:moveTo>
                  <a:pt x="77221" y="103006"/>
                </a:moveTo>
                <a:cubicBezTo>
                  <a:pt x="78357" y="103006"/>
                  <a:pt x="78925" y="101629"/>
                  <a:pt x="78117" y="100843"/>
                </a:cubicBezTo>
                <a:cubicBezTo>
                  <a:pt x="77308" y="100034"/>
                  <a:pt x="75954" y="100602"/>
                  <a:pt x="75954" y="101739"/>
                </a:cubicBezTo>
                <a:cubicBezTo>
                  <a:pt x="75954" y="102438"/>
                  <a:pt x="76522" y="103006"/>
                  <a:pt x="77221" y="103006"/>
                </a:cubicBezTo>
                <a:close/>
                <a:moveTo>
                  <a:pt x="72392" y="103006"/>
                </a:moveTo>
                <a:cubicBezTo>
                  <a:pt x="73528" y="103006"/>
                  <a:pt x="74074" y="101651"/>
                  <a:pt x="73288" y="100865"/>
                </a:cubicBezTo>
                <a:cubicBezTo>
                  <a:pt x="72501" y="100056"/>
                  <a:pt x="71146" y="100624"/>
                  <a:pt x="71146" y="101739"/>
                </a:cubicBezTo>
                <a:cubicBezTo>
                  <a:pt x="71146" y="102438"/>
                  <a:pt x="71693" y="103006"/>
                  <a:pt x="72392" y="103006"/>
                </a:cubicBezTo>
                <a:close/>
                <a:moveTo>
                  <a:pt x="67563" y="102984"/>
                </a:moveTo>
                <a:cubicBezTo>
                  <a:pt x="68677" y="102984"/>
                  <a:pt x="69223" y="101651"/>
                  <a:pt x="68437" y="100865"/>
                </a:cubicBezTo>
                <a:cubicBezTo>
                  <a:pt x="67672" y="100100"/>
                  <a:pt x="66339" y="100646"/>
                  <a:pt x="66339" y="101739"/>
                </a:cubicBezTo>
                <a:cubicBezTo>
                  <a:pt x="66339" y="102416"/>
                  <a:pt x="66885" y="102984"/>
                  <a:pt x="67563" y="102984"/>
                </a:cubicBezTo>
                <a:close/>
                <a:moveTo>
                  <a:pt x="62734" y="102919"/>
                </a:moveTo>
                <a:cubicBezTo>
                  <a:pt x="63804" y="102919"/>
                  <a:pt x="64329" y="101651"/>
                  <a:pt x="63586" y="100908"/>
                </a:cubicBezTo>
                <a:cubicBezTo>
                  <a:pt x="62843" y="100165"/>
                  <a:pt x="61576" y="100690"/>
                  <a:pt x="61576" y="101739"/>
                </a:cubicBezTo>
                <a:cubicBezTo>
                  <a:pt x="61576" y="102394"/>
                  <a:pt x="62100" y="102919"/>
                  <a:pt x="62734" y="102919"/>
                </a:cubicBezTo>
                <a:close/>
                <a:moveTo>
                  <a:pt x="57927" y="102853"/>
                </a:moveTo>
                <a:cubicBezTo>
                  <a:pt x="58910" y="102853"/>
                  <a:pt x="59412" y="101651"/>
                  <a:pt x="58713" y="100952"/>
                </a:cubicBezTo>
                <a:cubicBezTo>
                  <a:pt x="58014" y="100253"/>
                  <a:pt x="56812" y="100755"/>
                  <a:pt x="56812" y="101739"/>
                </a:cubicBezTo>
                <a:cubicBezTo>
                  <a:pt x="56812" y="102350"/>
                  <a:pt x="57315" y="102853"/>
                  <a:pt x="57927" y="102853"/>
                </a:cubicBezTo>
                <a:close/>
                <a:moveTo>
                  <a:pt x="53098" y="102766"/>
                </a:moveTo>
                <a:cubicBezTo>
                  <a:pt x="54015" y="102766"/>
                  <a:pt x="54474" y="101673"/>
                  <a:pt x="53819" y="101018"/>
                </a:cubicBezTo>
                <a:cubicBezTo>
                  <a:pt x="53163" y="100362"/>
                  <a:pt x="52071" y="100821"/>
                  <a:pt x="52071" y="101739"/>
                </a:cubicBezTo>
                <a:cubicBezTo>
                  <a:pt x="52071" y="102307"/>
                  <a:pt x="52529" y="102766"/>
                  <a:pt x="53098" y="102766"/>
                </a:cubicBezTo>
                <a:close/>
                <a:moveTo>
                  <a:pt x="48268" y="102700"/>
                </a:moveTo>
                <a:cubicBezTo>
                  <a:pt x="49121" y="102700"/>
                  <a:pt x="49536" y="101673"/>
                  <a:pt x="48946" y="101061"/>
                </a:cubicBezTo>
                <a:cubicBezTo>
                  <a:pt x="48334" y="100471"/>
                  <a:pt x="47307" y="100886"/>
                  <a:pt x="47307" y="101739"/>
                </a:cubicBezTo>
                <a:cubicBezTo>
                  <a:pt x="47307" y="102263"/>
                  <a:pt x="47744" y="102700"/>
                  <a:pt x="48268" y="102700"/>
                </a:cubicBezTo>
                <a:close/>
                <a:moveTo>
                  <a:pt x="43439" y="102591"/>
                </a:moveTo>
                <a:cubicBezTo>
                  <a:pt x="44204" y="102591"/>
                  <a:pt x="44576" y="101673"/>
                  <a:pt x="44051" y="101149"/>
                </a:cubicBezTo>
                <a:cubicBezTo>
                  <a:pt x="43505" y="100602"/>
                  <a:pt x="42609" y="100996"/>
                  <a:pt x="42609" y="101739"/>
                </a:cubicBezTo>
                <a:cubicBezTo>
                  <a:pt x="42609" y="102219"/>
                  <a:pt x="42981" y="102591"/>
                  <a:pt x="43439" y="102591"/>
                </a:cubicBezTo>
                <a:close/>
                <a:moveTo>
                  <a:pt x="38610" y="102503"/>
                </a:moveTo>
                <a:cubicBezTo>
                  <a:pt x="39288" y="102503"/>
                  <a:pt x="39616" y="101695"/>
                  <a:pt x="39135" y="101214"/>
                </a:cubicBezTo>
                <a:cubicBezTo>
                  <a:pt x="38676" y="100733"/>
                  <a:pt x="37867" y="101083"/>
                  <a:pt x="37867" y="101739"/>
                </a:cubicBezTo>
                <a:cubicBezTo>
                  <a:pt x="37867" y="102154"/>
                  <a:pt x="38195" y="102482"/>
                  <a:pt x="38610" y="102503"/>
                </a:cubicBezTo>
                <a:close/>
                <a:moveTo>
                  <a:pt x="33781" y="102372"/>
                </a:moveTo>
                <a:cubicBezTo>
                  <a:pt x="34350" y="102372"/>
                  <a:pt x="34634" y="101695"/>
                  <a:pt x="34240" y="101302"/>
                </a:cubicBezTo>
                <a:cubicBezTo>
                  <a:pt x="33847" y="100908"/>
                  <a:pt x="33170" y="101192"/>
                  <a:pt x="33170" y="101739"/>
                </a:cubicBezTo>
                <a:cubicBezTo>
                  <a:pt x="33170" y="102088"/>
                  <a:pt x="33454" y="102372"/>
                  <a:pt x="33781" y="102372"/>
                </a:cubicBezTo>
                <a:close/>
                <a:moveTo>
                  <a:pt x="28974" y="102263"/>
                </a:moveTo>
                <a:cubicBezTo>
                  <a:pt x="29433" y="102263"/>
                  <a:pt x="29673" y="101695"/>
                  <a:pt x="29346" y="101367"/>
                </a:cubicBezTo>
                <a:cubicBezTo>
                  <a:pt x="28996" y="101039"/>
                  <a:pt x="28450" y="101280"/>
                  <a:pt x="28450" y="101739"/>
                </a:cubicBezTo>
                <a:cubicBezTo>
                  <a:pt x="28450" y="102023"/>
                  <a:pt x="28668" y="102263"/>
                  <a:pt x="28974" y="102263"/>
                </a:cubicBezTo>
                <a:close/>
                <a:moveTo>
                  <a:pt x="24145" y="102154"/>
                </a:moveTo>
                <a:cubicBezTo>
                  <a:pt x="24495" y="102154"/>
                  <a:pt x="24670" y="101717"/>
                  <a:pt x="24429" y="101455"/>
                </a:cubicBezTo>
                <a:cubicBezTo>
                  <a:pt x="24167" y="101214"/>
                  <a:pt x="23730" y="101389"/>
                  <a:pt x="23730" y="101739"/>
                </a:cubicBezTo>
                <a:cubicBezTo>
                  <a:pt x="23730" y="101957"/>
                  <a:pt x="23927" y="102154"/>
                  <a:pt x="24145" y="102154"/>
                </a:cubicBezTo>
                <a:close/>
                <a:moveTo>
                  <a:pt x="19316" y="102023"/>
                </a:moveTo>
                <a:cubicBezTo>
                  <a:pt x="19556" y="102023"/>
                  <a:pt x="19688" y="101739"/>
                  <a:pt x="19513" y="101564"/>
                </a:cubicBezTo>
                <a:cubicBezTo>
                  <a:pt x="19338" y="101389"/>
                  <a:pt x="19032" y="101498"/>
                  <a:pt x="19032" y="101760"/>
                </a:cubicBezTo>
                <a:cubicBezTo>
                  <a:pt x="19032" y="101913"/>
                  <a:pt x="19163" y="102023"/>
                  <a:pt x="19316" y="102023"/>
                </a:cubicBezTo>
                <a:close/>
                <a:moveTo>
                  <a:pt x="14487" y="101913"/>
                </a:moveTo>
                <a:cubicBezTo>
                  <a:pt x="14575" y="101913"/>
                  <a:pt x="14640" y="101826"/>
                  <a:pt x="14640" y="101739"/>
                </a:cubicBezTo>
                <a:cubicBezTo>
                  <a:pt x="14640" y="101651"/>
                  <a:pt x="14575" y="101586"/>
                  <a:pt x="14487" y="101586"/>
                </a:cubicBezTo>
                <a:cubicBezTo>
                  <a:pt x="14400" y="101586"/>
                  <a:pt x="14334" y="101651"/>
                  <a:pt x="14334" y="101739"/>
                </a:cubicBezTo>
                <a:cubicBezTo>
                  <a:pt x="14334" y="101826"/>
                  <a:pt x="14400" y="101913"/>
                  <a:pt x="14487" y="101913"/>
                </a:cubicBezTo>
                <a:close/>
                <a:moveTo>
                  <a:pt x="9658" y="101782"/>
                </a:moveTo>
                <a:cubicBezTo>
                  <a:pt x="9724" y="101782"/>
                  <a:pt x="9724" y="101695"/>
                  <a:pt x="9658" y="101695"/>
                </a:cubicBezTo>
                <a:cubicBezTo>
                  <a:pt x="9614" y="101695"/>
                  <a:pt x="9614" y="101782"/>
                  <a:pt x="9658" y="101782"/>
                </a:cubicBezTo>
                <a:close/>
                <a:moveTo>
                  <a:pt x="149613" y="96931"/>
                </a:moveTo>
                <a:cubicBezTo>
                  <a:pt x="149635" y="96931"/>
                  <a:pt x="149635" y="96888"/>
                  <a:pt x="149613" y="96888"/>
                </a:cubicBezTo>
                <a:cubicBezTo>
                  <a:pt x="149591" y="96888"/>
                  <a:pt x="149591" y="96931"/>
                  <a:pt x="149613" y="96931"/>
                </a:cubicBezTo>
                <a:close/>
                <a:moveTo>
                  <a:pt x="144784" y="97019"/>
                </a:moveTo>
                <a:cubicBezTo>
                  <a:pt x="144958" y="97019"/>
                  <a:pt x="144674" y="96735"/>
                  <a:pt x="144674" y="96910"/>
                </a:cubicBezTo>
                <a:cubicBezTo>
                  <a:pt x="144674" y="96975"/>
                  <a:pt x="144718" y="97019"/>
                  <a:pt x="144784" y="97019"/>
                </a:cubicBezTo>
                <a:close/>
                <a:moveTo>
                  <a:pt x="139955" y="97128"/>
                </a:moveTo>
                <a:cubicBezTo>
                  <a:pt x="140151" y="97128"/>
                  <a:pt x="140261" y="96888"/>
                  <a:pt x="140108" y="96735"/>
                </a:cubicBezTo>
                <a:cubicBezTo>
                  <a:pt x="139976" y="96604"/>
                  <a:pt x="139736" y="96713"/>
                  <a:pt x="139736" y="96910"/>
                </a:cubicBezTo>
                <a:cubicBezTo>
                  <a:pt x="139736" y="97041"/>
                  <a:pt x="139823" y="97128"/>
                  <a:pt x="139955" y="97128"/>
                </a:cubicBezTo>
                <a:close/>
                <a:moveTo>
                  <a:pt x="135126" y="97281"/>
                </a:moveTo>
                <a:cubicBezTo>
                  <a:pt x="135453" y="97259"/>
                  <a:pt x="135606" y="96888"/>
                  <a:pt x="135388" y="96647"/>
                </a:cubicBezTo>
                <a:cubicBezTo>
                  <a:pt x="135169" y="96429"/>
                  <a:pt x="134776" y="96582"/>
                  <a:pt x="134776" y="96910"/>
                </a:cubicBezTo>
                <a:cubicBezTo>
                  <a:pt x="134776" y="97106"/>
                  <a:pt x="134929" y="97281"/>
                  <a:pt x="135126" y="97281"/>
                </a:cubicBezTo>
                <a:close/>
                <a:moveTo>
                  <a:pt x="130297" y="97412"/>
                </a:moveTo>
                <a:cubicBezTo>
                  <a:pt x="130755" y="97390"/>
                  <a:pt x="130952" y="96866"/>
                  <a:pt x="130646" y="96560"/>
                </a:cubicBezTo>
                <a:cubicBezTo>
                  <a:pt x="130340" y="96254"/>
                  <a:pt x="129816" y="96473"/>
                  <a:pt x="129816" y="96910"/>
                </a:cubicBezTo>
                <a:cubicBezTo>
                  <a:pt x="129816" y="97172"/>
                  <a:pt x="130034" y="97412"/>
                  <a:pt x="130297" y="97412"/>
                </a:cubicBezTo>
                <a:close/>
                <a:moveTo>
                  <a:pt x="125489" y="97521"/>
                </a:moveTo>
                <a:cubicBezTo>
                  <a:pt x="126036" y="97521"/>
                  <a:pt x="126298" y="96866"/>
                  <a:pt x="125905" y="96473"/>
                </a:cubicBezTo>
                <a:cubicBezTo>
                  <a:pt x="125533" y="96079"/>
                  <a:pt x="124856" y="96363"/>
                  <a:pt x="124856" y="96910"/>
                </a:cubicBezTo>
                <a:cubicBezTo>
                  <a:pt x="124856" y="97237"/>
                  <a:pt x="125140" y="97521"/>
                  <a:pt x="125489" y="97521"/>
                </a:cubicBezTo>
                <a:close/>
                <a:moveTo>
                  <a:pt x="120660" y="97631"/>
                </a:moveTo>
                <a:cubicBezTo>
                  <a:pt x="121294" y="97631"/>
                  <a:pt x="121622" y="96844"/>
                  <a:pt x="121163" y="96385"/>
                </a:cubicBezTo>
                <a:cubicBezTo>
                  <a:pt x="120704" y="95948"/>
                  <a:pt x="119939" y="96254"/>
                  <a:pt x="119939" y="96910"/>
                </a:cubicBezTo>
                <a:cubicBezTo>
                  <a:pt x="119939" y="97303"/>
                  <a:pt x="120245" y="97631"/>
                  <a:pt x="120660" y="97631"/>
                </a:cubicBezTo>
                <a:close/>
                <a:moveTo>
                  <a:pt x="115831" y="97762"/>
                </a:moveTo>
                <a:cubicBezTo>
                  <a:pt x="116574" y="97740"/>
                  <a:pt x="116968" y="96844"/>
                  <a:pt x="116421" y="96320"/>
                </a:cubicBezTo>
                <a:cubicBezTo>
                  <a:pt x="115897" y="95773"/>
                  <a:pt x="114979" y="96145"/>
                  <a:pt x="114979" y="96910"/>
                </a:cubicBezTo>
                <a:cubicBezTo>
                  <a:pt x="114979" y="97368"/>
                  <a:pt x="115372" y="97762"/>
                  <a:pt x="115831" y="97762"/>
                </a:cubicBezTo>
                <a:close/>
                <a:moveTo>
                  <a:pt x="111002" y="97849"/>
                </a:moveTo>
                <a:cubicBezTo>
                  <a:pt x="111854" y="97849"/>
                  <a:pt x="112270" y="96844"/>
                  <a:pt x="111680" y="96232"/>
                </a:cubicBezTo>
                <a:cubicBezTo>
                  <a:pt x="111068" y="95642"/>
                  <a:pt x="110041" y="96057"/>
                  <a:pt x="110041" y="96910"/>
                </a:cubicBezTo>
                <a:cubicBezTo>
                  <a:pt x="110041" y="97434"/>
                  <a:pt x="110478" y="97849"/>
                  <a:pt x="111002" y="97849"/>
                </a:cubicBezTo>
                <a:close/>
                <a:moveTo>
                  <a:pt x="106173" y="97958"/>
                </a:moveTo>
                <a:cubicBezTo>
                  <a:pt x="107113" y="97958"/>
                  <a:pt x="107594" y="96822"/>
                  <a:pt x="106916" y="96167"/>
                </a:cubicBezTo>
                <a:cubicBezTo>
                  <a:pt x="106261" y="95489"/>
                  <a:pt x="105124" y="95970"/>
                  <a:pt x="105124" y="96910"/>
                </a:cubicBezTo>
                <a:cubicBezTo>
                  <a:pt x="105124" y="97500"/>
                  <a:pt x="105583" y="97958"/>
                  <a:pt x="106173" y="97958"/>
                </a:cubicBezTo>
                <a:close/>
                <a:moveTo>
                  <a:pt x="101344" y="98046"/>
                </a:moveTo>
                <a:cubicBezTo>
                  <a:pt x="102371" y="98046"/>
                  <a:pt x="102896" y="96822"/>
                  <a:pt x="102153" y="96101"/>
                </a:cubicBezTo>
                <a:cubicBezTo>
                  <a:pt x="101432" y="95380"/>
                  <a:pt x="100208" y="95883"/>
                  <a:pt x="100208" y="96910"/>
                </a:cubicBezTo>
                <a:cubicBezTo>
                  <a:pt x="100208" y="97543"/>
                  <a:pt x="100710" y="98046"/>
                  <a:pt x="101344" y="98046"/>
                </a:cubicBezTo>
                <a:close/>
                <a:moveTo>
                  <a:pt x="96515" y="98155"/>
                </a:moveTo>
                <a:cubicBezTo>
                  <a:pt x="97630" y="98155"/>
                  <a:pt x="98198" y="96800"/>
                  <a:pt x="97411" y="96036"/>
                </a:cubicBezTo>
                <a:cubicBezTo>
                  <a:pt x="96624" y="95249"/>
                  <a:pt x="95270" y="95795"/>
                  <a:pt x="95270" y="96910"/>
                </a:cubicBezTo>
                <a:cubicBezTo>
                  <a:pt x="95291" y="97587"/>
                  <a:pt x="95838" y="98155"/>
                  <a:pt x="96515" y="98155"/>
                </a:cubicBezTo>
                <a:close/>
                <a:moveTo>
                  <a:pt x="91708" y="98221"/>
                </a:moveTo>
                <a:cubicBezTo>
                  <a:pt x="92866" y="98221"/>
                  <a:pt x="93456" y="96800"/>
                  <a:pt x="92626" y="95970"/>
                </a:cubicBezTo>
                <a:cubicBezTo>
                  <a:pt x="91795" y="95162"/>
                  <a:pt x="90397" y="95730"/>
                  <a:pt x="90397" y="96910"/>
                </a:cubicBezTo>
                <a:cubicBezTo>
                  <a:pt x="90397" y="97631"/>
                  <a:pt x="90965" y="98221"/>
                  <a:pt x="91708" y="98221"/>
                </a:cubicBezTo>
                <a:close/>
                <a:moveTo>
                  <a:pt x="86879" y="98264"/>
                </a:moveTo>
                <a:cubicBezTo>
                  <a:pt x="88081" y="98264"/>
                  <a:pt x="88693" y="96800"/>
                  <a:pt x="87840" y="95948"/>
                </a:cubicBezTo>
                <a:cubicBezTo>
                  <a:pt x="86988" y="95074"/>
                  <a:pt x="85502" y="95686"/>
                  <a:pt x="85502" y="96910"/>
                </a:cubicBezTo>
                <a:cubicBezTo>
                  <a:pt x="85502" y="97653"/>
                  <a:pt x="86114" y="98264"/>
                  <a:pt x="86879" y="98264"/>
                </a:cubicBezTo>
                <a:close/>
                <a:moveTo>
                  <a:pt x="82050" y="98308"/>
                </a:moveTo>
                <a:cubicBezTo>
                  <a:pt x="83295" y="98308"/>
                  <a:pt x="83907" y="96800"/>
                  <a:pt x="83033" y="95926"/>
                </a:cubicBezTo>
                <a:cubicBezTo>
                  <a:pt x="82159" y="95052"/>
                  <a:pt x="80651" y="95664"/>
                  <a:pt x="80651" y="96910"/>
                </a:cubicBezTo>
                <a:cubicBezTo>
                  <a:pt x="80651" y="97674"/>
                  <a:pt x="81285" y="98308"/>
                  <a:pt x="82050" y="98308"/>
                </a:cubicBezTo>
                <a:close/>
                <a:moveTo>
                  <a:pt x="77221" y="98308"/>
                </a:moveTo>
                <a:cubicBezTo>
                  <a:pt x="78466" y="98308"/>
                  <a:pt x="79100" y="96778"/>
                  <a:pt x="78204" y="95904"/>
                </a:cubicBezTo>
                <a:cubicBezTo>
                  <a:pt x="77330" y="95009"/>
                  <a:pt x="75801" y="95664"/>
                  <a:pt x="75822" y="96910"/>
                </a:cubicBezTo>
                <a:cubicBezTo>
                  <a:pt x="75822" y="97696"/>
                  <a:pt x="76456" y="98308"/>
                  <a:pt x="77221" y="98308"/>
                </a:cubicBezTo>
                <a:close/>
                <a:moveTo>
                  <a:pt x="72392" y="98308"/>
                </a:moveTo>
                <a:cubicBezTo>
                  <a:pt x="73637" y="98308"/>
                  <a:pt x="74249" y="96800"/>
                  <a:pt x="73375" y="95926"/>
                </a:cubicBezTo>
                <a:cubicBezTo>
                  <a:pt x="72501" y="95052"/>
                  <a:pt x="70993" y="95664"/>
                  <a:pt x="70993" y="96910"/>
                </a:cubicBezTo>
                <a:cubicBezTo>
                  <a:pt x="70993" y="97674"/>
                  <a:pt x="71627" y="98308"/>
                  <a:pt x="72392" y="98308"/>
                </a:cubicBezTo>
                <a:close/>
                <a:moveTo>
                  <a:pt x="67563" y="98264"/>
                </a:moveTo>
                <a:cubicBezTo>
                  <a:pt x="68786" y="98264"/>
                  <a:pt x="69376" y="96800"/>
                  <a:pt x="68524" y="95948"/>
                </a:cubicBezTo>
                <a:cubicBezTo>
                  <a:pt x="67672" y="95096"/>
                  <a:pt x="66208" y="95708"/>
                  <a:pt x="66208" y="96910"/>
                </a:cubicBezTo>
                <a:cubicBezTo>
                  <a:pt x="66208" y="97653"/>
                  <a:pt x="66820" y="98264"/>
                  <a:pt x="67563" y="98264"/>
                </a:cubicBezTo>
                <a:close/>
                <a:moveTo>
                  <a:pt x="62756" y="98221"/>
                </a:moveTo>
                <a:cubicBezTo>
                  <a:pt x="63914" y="98221"/>
                  <a:pt x="64482" y="96822"/>
                  <a:pt x="63673" y="96014"/>
                </a:cubicBezTo>
                <a:cubicBezTo>
                  <a:pt x="62843" y="95183"/>
                  <a:pt x="61445" y="95773"/>
                  <a:pt x="61445" y="96931"/>
                </a:cubicBezTo>
                <a:cubicBezTo>
                  <a:pt x="61445" y="97631"/>
                  <a:pt x="62035" y="98221"/>
                  <a:pt x="62756" y="98221"/>
                </a:cubicBezTo>
                <a:close/>
                <a:moveTo>
                  <a:pt x="57927" y="98155"/>
                </a:moveTo>
                <a:cubicBezTo>
                  <a:pt x="59019" y="98155"/>
                  <a:pt x="59565" y="96822"/>
                  <a:pt x="58801" y="96057"/>
                </a:cubicBezTo>
                <a:cubicBezTo>
                  <a:pt x="58014" y="95271"/>
                  <a:pt x="56681" y="95817"/>
                  <a:pt x="56681" y="96931"/>
                </a:cubicBezTo>
                <a:cubicBezTo>
                  <a:pt x="56681" y="97609"/>
                  <a:pt x="57249" y="98155"/>
                  <a:pt x="57927" y="98155"/>
                </a:cubicBezTo>
                <a:close/>
                <a:moveTo>
                  <a:pt x="53098" y="98068"/>
                </a:moveTo>
                <a:cubicBezTo>
                  <a:pt x="54125" y="98068"/>
                  <a:pt x="54627" y="96822"/>
                  <a:pt x="53906" y="96101"/>
                </a:cubicBezTo>
                <a:cubicBezTo>
                  <a:pt x="53185" y="95380"/>
                  <a:pt x="51939" y="95904"/>
                  <a:pt x="51939" y="96931"/>
                </a:cubicBezTo>
                <a:cubicBezTo>
                  <a:pt x="51939" y="97565"/>
                  <a:pt x="52464" y="98068"/>
                  <a:pt x="53098" y="98068"/>
                </a:cubicBezTo>
                <a:close/>
                <a:moveTo>
                  <a:pt x="48268" y="97958"/>
                </a:moveTo>
                <a:cubicBezTo>
                  <a:pt x="49208" y="97958"/>
                  <a:pt x="49667" y="96822"/>
                  <a:pt x="49011" y="96167"/>
                </a:cubicBezTo>
                <a:cubicBezTo>
                  <a:pt x="48356" y="95511"/>
                  <a:pt x="47220" y="95970"/>
                  <a:pt x="47220" y="96910"/>
                </a:cubicBezTo>
                <a:cubicBezTo>
                  <a:pt x="47220" y="97478"/>
                  <a:pt x="47700" y="97958"/>
                  <a:pt x="48268" y="97958"/>
                </a:cubicBezTo>
                <a:close/>
                <a:moveTo>
                  <a:pt x="43439" y="97849"/>
                </a:moveTo>
                <a:cubicBezTo>
                  <a:pt x="44292" y="97871"/>
                  <a:pt x="44729" y="96844"/>
                  <a:pt x="44117" y="96232"/>
                </a:cubicBezTo>
                <a:cubicBezTo>
                  <a:pt x="43527" y="95620"/>
                  <a:pt x="42500" y="96057"/>
                  <a:pt x="42500" y="96910"/>
                </a:cubicBezTo>
                <a:cubicBezTo>
                  <a:pt x="42500" y="97434"/>
                  <a:pt x="42915" y="97871"/>
                  <a:pt x="43439" y="97871"/>
                </a:cubicBezTo>
                <a:close/>
                <a:moveTo>
                  <a:pt x="38610" y="97740"/>
                </a:moveTo>
                <a:cubicBezTo>
                  <a:pt x="39353" y="97740"/>
                  <a:pt x="39703" y="96844"/>
                  <a:pt x="39200" y="96341"/>
                </a:cubicBezTo>
                <a:cubicBezTo>
                  <a:pt x="38676" y="95817"/>
                  <a:pt x="37802" y="96189"/>
                  <a:pt x="37802" y="96910"/>
                </a:cubicBezTo>
                <a:cubicBezTo>
                  <a:pt x="37802" y="97368"/>
                  <a:pt x="38173" y="97740"/>
                  <a:pt x="38610" y="97740"/>
                </a:cubicBezTo>
                <a:close/>
                <a:moveTo>
                  <a:pt x="33781" y="97631"/>
                </a:moveTo>
                <a:cubicBezTo>
                  <a:pt x="34437" y="97631"/>
                  <a:pt x="34765" y="96844"/>
                  <a:pt x="34306" y="96385"/>
                </a:cubicBezTo>
                <a:cubicBezTo>
                  <a:pt x="33847" y="95926"/>
                  <a:pt x="33060" y="96254"/>
                  <a:pt x="33060" y="96910"/>
                </a:cubicBezTo>
                <a:cubicBezTo>
                  <a:pt x="33060" y="97303"/>
                  <a:pt x="33388" y="97631"/>
                  <a:pt x="33781" y="97631"/>
                </a:cubicBezTo>
                <a:close/>
                <a:moveTo>
                  <a:pt x="28974" y="97500"/>
                </a:moveTo>
                <a:cubicBezTo>
                  <a:pt x="29499" y="97500"/>
                  <a:pt x="29783" y="96866"/>
                  <a:pt x="29389" y="96473"/>
                </a:cubicBezTo>
                <a:cubicBezTo>
                  <a:pt x="29018" y="96101"/>
                  <a:pt x="28362" y="96363"/>
                  <a:pt x="28362" y="96910"/>
                </a:cubicBezTo>
                <a:cubicBezTo>
                  <a:pt x="28362" y="97237"/>
                  <a:pt x="28625" y="97500"/>
                  <a:pt x="28974" y="97500"/>
                </a:cubicBezTo>
                <a:close/>
                <a:moveTo>
                  <a:pt x="24145" y="97412"/>
                </a:moveTo>
                <a:cubicBezTo>
                  <a:pt x="24560" y="97412"/>
                  <a:pt x="24779" y="96888"/>
                  <a:pt x="24473" y="96582"/>
                </a:cubicBezTo>
                <a:cubicBezTo>
                  <a:pt x="24189" y="96276"/>
                  <a:pt x="23664" y="96494"/>
                  <a:pt x="23664" y="96910"/>
                </a:cubicBezTo>
                <a:cubicBezTo>
                  <a:pt x="23643" y="97194"/>
                  <a:pt x="23861" y="97412"/>
                  <a:pt x="24145" y="97412"/>
                </a:cubicBezTo>
                <a:close/>
                <a:moveTo>
                  <a:pt x="19316" y="97259"/>
                </a:moveTo>
                <a:cubicBezTo>
                  <a:pt x="19622" y="97259"/>
                  <a:pt x="19775" y="96888"/>
                  <a:pt x="19556" y="96669"/>
                </a:cubicBezTo>
                <a:cubicBezTo>
                  <a:pt x="19338" y="96451"/>
                  <a:pt x="18967" y="96604"/>
                  <a:pt x="18967" y="96931"/>
                </a:cubicBezTo>
                <a:cubicBezTo>
                  <a:pt x="18967" y="97106"/>
                  <a:pt x="19119" y="97259"/>
                  <a:pt x="19316" y="97259"/>
                </a:cubicBezTo>
                <a:close/>
                <a:moveTo>
                  <a:pt x="14487" y="97128"/>
                </a:moveTo>
                <a:cubicBezTo>
                  <a:pt x="14684" y="97128"/>
                  <a:pt x="14793" y="96888"/>
                  <a:pt x="14640" y="96735"/>
                </a:cubicBezTo>
                <a:cubicBezTo>
                  <a:pt x="14509" y="96604"/>
                  <a:pt x="14269" y="96713"/>
                  <a:pt x="14269" y="96910"/>
                </a:cubicBezTo>
                <a:cubicBezTo>
                  <a:pt x="14269" y="97019"/>
                  <a:pt x="14356" y="97128"/>
                  <a:pt x="14487" y="97128"/>
                </a:cubicBezTo>
                <a:close/>
                <a:moveTo>
                  <a:pt x="9658" y="96997"/>
                </a:moveTo>
                <a:cubicBezTo>
                  <a:pt x="9724" y="96997"/>
                  <a:pt x="9767" y="96953"/>
                  <a:pt x="9767" y="96910"/>
                </a:cubicBezTo>
                <a:cubicBezTo>
                  <a:pt x="9767" y="96844"/>
                  <a:pt x="9724" y="96800"/>
                  <a:pt x="9658" y="96822"/>
                </a:cubicBezTo>
                <a:cubicBezTo>
                  <a:pt x="9614" y="96822"/>
                  <a:pt x="9571" y="96844"/>
                  <a:pt x="9571" y="96910"/>
                </a:cubicBezTo>
                <a:cubicBezTo>
                  <a:pt x="9571" y="96953"/>
                  <a:pt x="9614" y="96997"/>
                  <a:pt x="9658" y="96997"/>
                </a:cubicBezTo>
                <a:close/>
                <a:moveTo>
                  <a:pt x="149613" y="92102"/>
                </a:moveTo>
                <a:cubicBezTo>
                  <a:pt x="149613" y="92102"/>
                  <a:pt x="149635" y="92102"/>
                  <a:pt x="149635" y="92081"/>
                </a:cubicBezTo>
                <a:cubicBezTo>
                  <a:pt x="149635" y="92059"/>
                  <a:pt x="149613" y="92059"/>
                  <a:pt x="149613" y="92059"/>
                </a:cubicBezTo>
                <a:cubicBezTo>
                  <a:pt x="149591" y="92059"/>
                  <a:pt x="149569" y="92059"/>
                  <a:pt x="149591" y="92081"/>
                </a:cubicBezTo>
                <a:cubicBezTo>
                  <a:pt x="149569" y="92102"/>
                  <a:pt x="149591" y="92102"/>
                  <a:pt x="149613" y="92102"/>
                </a:cubicBezTo>
                <a:close/>
                <a:moveTo>
                  <a:pt x="144784" y="92233"/>
                </a:moveTo>
                <a:cubicBezTo>
                  <a:pt x="144871" y="92233"/>
                  <a:pt x="144937" y="92168"/>
                  <a:pt x="144937" y="92081"/>
                </a:cubicBezTo>
                <a:cubicBezTo>
                  <a:pt x="144937" y="91862"/>
                  <a:pt x="144631" y="91862"/>
                  <a:pt x="144631" y="92081"/>
                </a:cubicBezTo>
                <a:cubicBezTo>
                  <a:pt x="144631" y="92168"/>
                  <a:pt x="144696" y="92233"/>
                  <a:pt x="144784" y="92233"/>
                </a:cubicBezTo>
                <a:close/>
                <a:moveTo>
                  <a:pt x="139955" y="92365"/>
                </a:moveTo>
                <a:cubicBezTo>
                  <a:pt x="140217" y="92365"/>
                  <a:pt x="140348" y="92059"/>
                  <a:pt x="140173" y="91862"/>
                </a:cubicBezTo>
                <a:cubicBezTo>
                  <a:pt x="139976" y="91687"/>
                  <a:pt x="139671" y="91818"/>
                  <a:pt x="139671" y="92081"/>
                </a:cubicBezTo>
                <a:cubicBezTo>
                  <a:pt x="139671" y="92233"/>
                  <a:pt x="139802" y="92365"/>
                  <a:pt x="139955" y="92365"/>
                </a:cubicBezTo>
                <a:close/>
                <a:moveTo>
                  <a:pt x="135126" y="92518"/>
                </a:moveTo>
                <a:cubicBezTo>
                  <a:pt x="135519" y="92496"/>
                  <a:pt x="135694" y="92037"/>
                  <a:pt x="135431" y="91775"/>
                </a:cubicBezTo>
                <a:cubicBezTo>
                  <a:pt x="135169" y="91512"/>
                  <a:pt x="134710" y="91687"/>
                  <a:pt x="134710" y="92081"/>
                </a:cubicBezTo>
                <a:cubicBezTo>
                  <a:pt x="134710" y="92321"/>
                  <a:pt x="134885" y="92496"/>
                  <a:pt x="135126" y="92518"/>
                </a:cubicBezTo>
                <a:close/>
                <a:moveTo>
                  <a:pt x="130297" y="92627"/>
                </a:moveTo>
                <a:cubicBezTo>
                  <a:pt x="130799" y="92627"/>
                  <a:pt x="131039" y="92037"/>
                  <a:pt x="130690" y="91687"/>
                </a:cubicBezTo>
                <a:cubicBezTo>
                  <a:pt x="130340" y="91359"/>
                  <a:pt x="129750" y="91600"/>
                  <a:pt x="129750" y="92081"/>
                </a:cubicBezTo>
                <a:cubicBezTo>
                  <a:pt x="129750" y="92386"/>
                  <a:pt x="130012" y="92627"/>
                  <a:pt x="130297" y="92627"/>
                </a:cubicBezTo>
                <a:close/>
                <a:moveTo>
                  <a:pt x="125489" y="92758"/>
                </a:moveTo>
                <a:cubicBezTo>
                  <a:pt x="126079" y="92758"/>
                  <a:pt x="126385" y="92015"/>
                  <a:pt x="125970" y="91600"/>
                </a:cubicBezTo>
                <a:cubicBezTo>
                  <a:pt x="125533" y="91163"/>
                  <a:pt x="124790" y="91469"/>
                  <a:pt x="124790" y="92081"/>
                </a:cubicBezTo>
                <a:cubicBezTo>
                  <a:pt x="124790" y="92452"/>
                  <a:pt x="125096" y="92758"/>
                  <a:pt x="125489" y="92758"/>
                </a:cubicBezTo>
                <a:close/>
                <a:moveTo>
                  <a:pt x="120660" y="92889"/>
                </a:moveTo>
                <a:cubicBezTo>
                  <a:pt x="121360" y="92889"/>
                  <a:pt x="121731" y="92037"/>
                  <a:pt x="121228" y="91512"/>
                </a:cubicBezTo>
                <a:cubicBezTo>
                  <a:pt x="120726" y="91010"/>
                  <a:pt x="119874" y="91359"/>
                  <a:pt x="119852" y="92059"/>
                </a:cubicBezTo>
                <a:cubicBezTo>
                  <a:pt x="119830" y="92518"/>
                  <a:pt x="120201" y="92889"/>
                  <a:pt x="120660" y="92889"/>
                </a:cubicBezTo>
                <a:close/>
                <a:moveTo>
                  <a:pt x="115831" y="92998"/>
                </a:moveTo>
                <a:cubicBezTo>
                  <a:pt x="116640" y="92998"/>
                  <a:pt x="117055" y="92015"/>
                  <a:pt x="116487" y="91425"/>
                </a:cubicBezTo>
                <a:cubicBezTo>
                  <a:pt x="115897" y="90835"/>
                  <a:pt x="114914" y="91250"/>
                  <a:pt x="114914" y="92081"/>
                </a:cubicBezTo>
                <a:cubicBezTo>
                  <a:pt x="114892" y="92583"/>
                  <a:pt x="115307" y="92998"/>
                  <a:pt x="115831" y="92998"/>
                </a:cubicBezTo>
                <a:close/>
                <a:moveTo>
                  <a:pt x="111002" y="93129"/>
                </a:moveTo>
                <a:cubicBezTo>
                  <a:pt x="111942" y="93129"/>
                  <a:pt x="112401" y="91993"/>
                  <a:pt x="111745" y="91338"/>
                </a:cubicBezTo>
                <a:cubicBezTo>
                  <a:pt x="111090" y="90682"/>
                  <a:pt x="109953" y="91141"/>
                  <a:pt x="109953" y="92081"/>
                </a:cubicBezTo>
                <a:cubicBezTo>
                  <a:pt x="109953" y="92649"/>
                  <a:pt x="110434" y="93129"/>
                  <a:pt x="111002" y="93129"/>
                </a:cubicBezTo>
                <a:close/>
                <a:moveTo>
                  <a:pt x="106173" y="93239"/>
                </a:moveTo>
                <a:cubicBezTo>
                  <a:pt x="107200" y="93239"/>
                  <a:pt x="107725" y="91993"/>
                  <a:pt x="106982" y="91272"/>
                </a:cubicBezTo>
                <a:cubicBezTo>
                  <a:pt x="106261" y="90529"/>
                  <a:pt x="105015" y="91054"/>
                  <a:pt x="105015" y="92081"/>
                </a:cubicBezTo>
                <a:cubicBezTo>
                  <a:pt x="105015" y="92714"/>
                  <a:pt x="105540" y="93239"/>
                  <a:pt x="106173" y="93239"/>
                </a:cubicBezTo>
                <a:close/>
                <a:moveTo>
                  <a:pt x="101344" y="93326"/>
                </a:moveTo>
                <a:cubicBezTo>
                  <a:pt x="102480" y="93326"/>
                  <a:pt x="103027" y="91971"/>
                  <a:pt x="102240" y="91185"/>
                </a:cubicBezTo>
                <a:cubicBezTo>
                  <a:pt x="101453" y="90398"/>
                  <a:pt x="100099" y="90966"/>
                  <a:pt x="100099" y="92081"/>
                </a:cubicBezTo>
                <a:cubicBezTo>
                  <a:pt x="100099" y="92780"/>
                  <a:pt x="100645" y="93326"/>
                  <a:pt x="101344" y="93326"/>
                </a:cubicBezTo>
                <a:close/>
                <a:moveTo>
                  <a:pt x="96515" y="93435"/>
                </a:moveTo>
                <a:cubicBezTo>
                  <a:pt x="97739" y="93435"/>
                  <a:pt x="98372" y="91971"/>
                  <a:pt x="97520" y="91097"/>
                </a:cubicBezTo>
                <a:cubicBezTo>
                  <a:pt x="96646" y="90245"/>
                  <a:pt x="95182" y="90835"/>
                  <a:pt x="95182" y="92059"/>
                </a:cubicBezTo>
                <a:cubicBezTo>
                  <a:pt x="95160" y="92823"/>
                  <a:pt x="95772" y="93435"/>
                  <a:pt x="96515" y="93435"/>
                </a:cubicBezTo>
                <a:close/>
                <a:moveTo>
                  <a:pt x="91708" y="93501"/>
                </a:moveTo>
                <a:cubicBezTo>
                  <a:pt x="92975" y="93501"/>
                  <a:pt x="93609" y="91971"/>
                  <a:pt x="92713" y="91075"/>
                </a:cubicBezTo>
                <a:cubicBezTo>
                  <a:pt x="91817" y="90158"/>
                  <a:pt x="90266" y="90813"/>
                  <a:pt x="90266" y="92081"/>
                </a:cubicBezTo>
                <a:cubicBezTo>
                  <a:pt x="90266" y="92867"/>
                  <a:pt x="90899" y="93501"/>
                  <a:pt x="91708" y="93501"/>
                </a:cubicBezTo>
                <a:close/>
                <a:moveTo>
                  <a:pt x="86879" y="93566"/>
                </a:moveTo>
                <a:cubicBezTo>
                  <a:pt x="88212" y="93566"/>
                  <a:pt x="88889" y="91971"/>
                  <a:pt x="87928" y="91010"/>
                </a:cubicBezTo>
                <a:cubicBezTo>
                  <a:pt x="86988" y="90070"/>
                  <a:pt x="85371" y="90748"/>
                  <a:pt x="85371" y="92081"/>
                </a:cubicBezTo>
                <a:cubicBezTo>
                  <a:pt x="85371" y="92911"/>
                  <a:pt x="86049" y="93566"/>
                  <a:pt x="86879" y="93566"/>
                </a:cubicBezTo>
                <a:close/>
                <a:moveTo>
                  <a:pt x="82050" y="93610"/>
                </a:moveTo>
                <a:cubicBezTo>
                  <a:pt x="83426" y="93610"/>
                  <a:pt x="84104" y="91949"/>
                  <a:pt x="83142" y="90988"/>
                </a:cubicBezTo>
                <a:cubicBezTo>
                  <a:pt x="82159" y="90027"/>
                  <a:pt x="80498" y="90704"/>
                  <a:pt x="80498" y="92081"/>
                </a:cubicBezTo>
                <a:cubicBezTo>
                  <a:pt x="80498" y="92933"/>
                  <a:pt x="81198" y="93610"/>
                  <a:pt x="82050" y="93610"/>
                </a:cubicBezTo>
                <a:close/>
                <a:moveTo>
                  <a:pt x="77221" y="93632"/>
                </a:moveTo>
                <a:cubicBezTo>
                  <a:pt x="78597" y="93632"/>
                  <a:pt x="79297" y="91949"/>
                  <a:pt x="78313" y="90988"/>
                </a:cubicBezTo>
                <a:cubicBezTo>
                  <a:pt x="77352" y="90005"/>
                  <a:pt x="75669" y="90682"/>
                  <a:pt x="75669" y="92081"/>
                </a:cubicBezTo>
                <a:cubicBezTo>
                  <a:pt x="75669" y="92933"/>
                  <a:pt x="76369" y="93632"/>
                  <a:pt x="77221" y="93632"/>
                </a:cubicBezTo>
                <a:close/>
                <a:moveTo>
                  <a:pt x="72392" y="93610"/>
                </a:moveTo>
                <a:cubicBezTo>
                  <a:pt x="73768" y="93610"/>
                  <a:pt x="74468" y="91949"/>
                  <a:pt x="73484" y="90988"/>
                </a:cubicBezTo>
                <a:cubicBezTo>
                  <a:pt x="72523" y="90027"/>
                  <a:pt x="70862" y="90704"/>
                  <a:pt x="70862" y="92081"/>
                </a:cubicBezTo>
                <a:cubicBezTo>
                  <a:pt x="70862" y="92933"/>
                  <a:pt x="71540" y="93610"/>
                  <a:pt x="72392" y="93610"/>
                </a:cubicBezTo>
                <a:close/>
                <a:moveTo>
                  <a:pt x="67563" y="93566"/>
                </a:moveTo>
                <a:cubicBezTo>
                  <a:pt x="68896" y="93566"/>
                  <a:pt x="69551" y="91971"/>
                  <a:pt x="68612" y="91032"/>
                </a:cubicBezTo>
                <a:cubicBezTo>
                  <a:pt x="67694" y="90092"/>
                  <a:pt x="66077" y="90748"/>
                  <a:pt x="66077" y="92081"/>
                </a:cubicBezTo>
                <a:cubicBezTo>
                  <a:pt x="66077" y="92889"/>
                  <a:pt x="66754" y="93566"/>
                  <a:pt x="67563" y="93566"/>
                </a:cubicBezTo>
                <a:close/>
                <a:moveTo>
                  <a:pt x="62734" y="93501"/>
                </a:moveTo>
                <a:cubicBezTo>
                  <a:pt x="64001" y="93501"/>
                  <a:pt x="64657" y="91971"/>
                  <a:pt x="63761" y="91075"/>
                </a:cubicBezTo>
                <a:cubicBezTo>
                  <a:pt x="62865" y="90180"/>
                  <a:pt x="61335" y="90813"/>
                  <a:pt x="61335" y="92081"/>
                </a:cubicBezTo>
                <a:cubicBezTo>
                  <a:pt x="61335" y="92867"/>
                  <a:pt x="61969" y="93501"/>
                  <a:pt x="62734" y="93501"/>
                </a:cubicBezTo>
                <a:close/>
                <a:moveTo>
                  <a:pt x="57927" y="93435"/>
                </a:moveTo>
                <a:cubicBezTo>
                  <a:pt x="59128" y="93435"/>
                  <a:pt x="59762" y="91971"/>
                  <a:pt x="58910" y="91097"/>
                </a:cubicBezTo>
                <a:cubicBezTo>
                  <a:pt x="58036" y="90245"/>
                  <a:pt x="56572" y="90835"/>
                  <a:pt x="56572" y="92059"/>
                </a:cubicBezTo>
                <a:cubicBezTo>
                  <a:pt x="56550" y="92823"/>
                  <a:pt x="57162" y="93435"/>
                  <a:pt x="57927" y="93435"/>
                </a:cubicBezTo>
                <a:close/>
                <a:moveTo>
                  <a:pt x="53098" y="93326"/>
                </a:moveTo>
                <a:cubicBezTo>
                  <a:pt x="54212" y="93326"/>
                  <a:pt x="54780" y="91971"/>
                  <a:pt x="53993" y="91185"/>
                </a:cubicBezTo>
                <a:cubicBezTo>
                  <a:pt x="53185" y="90398"/>
                  <a:pt x="51830" y="90966"/>
                  <a:pt x="51830" y="92081"/>
                </a:cubicBezTo>
                <a:cubicBezTo>
                  <a:pt x="51830" y="92780"/>
                  <a:pt x="52398" y="93348"/>
                  <a:pt x="53098" y="93326"/>
                </a:cubicBezTo>
                <a:close/>
                <a:moveTo>
                  <a:pt x="48268" y="93239"/>
                </a:moveTo>
                <a:cubicBezTo>
                  <a:pt x="49295" y="93239"/>
                  <a:pt x="49820" y="91993"/>
                  <a:pt x="49077" y="91272"/>
                </a:cubicBezTo>
                <a:cubicBezTo>
                  <a:pt x="48356" y="90529"/>
                  <a:pt x="47110" y="91054"/>
                  <a:pt x="47110" y="92081"/>
                </a:cubicBezTo>
                <a:cubicBezTo>
                  <a:pt x="47110" y="92714"/>
                  <a:pt x="47635" y="93239"/>
                  <a:pt x="48268" y="93239"/>
                </a:cubicBezTo>
                <a:close/>
                <a:moveTo>
                  <a:pt x="43439" y="93108"/>
                </a:moveTo>
                <a:cubicBezTo>
                  <a:pt x="44357" y="93108"/>
                  <a:pt x="44816" y="91993"/>
                  <a:pt x="44182" y="91359"/>
                </a:cubicBezTo>
                <a:cubicBezTo>
                  <a:pt x="43527" y="90704"/>
                  <a:pt x="42412" y="91163"/>
                  <a:pt x="42412" y="92081"/>
                </a:cubicBezTo>
                <a:cubicBezTo>
                  <a:pt x="42412" y="92649"/>
                  <a:pt x="42871" y="93108"/>
                  <a:pt x="43439" y="93108"/>
                </a:cubicBezTo>
                <a:close/>
                <a:moveTo>
                  <a:pt x="38610" y="92998"/>
                </a:moveTo>
                <a:cubicBezTo>
                  <a:pt x="39419" y="92998"/>
                  <a:pt x="39834" y="92015"/>
                  <a:pt x="39266" y="91425"/>
                </a:cubicBezTo>
                <a:cubicBezTo>
                  <a:pt x="38698" y="90857"/>
                  <a:pt x="37715" y="91272"/>
                  <a:pt x="37715" y="92081"/>
                </a:cubicBezTo>
                <a:cubicBezTo>
                  <a:pt x="37715" y="92583"/>
                  <a:pt x="38108" y="92998"/>
                  <a:pt x="38610" y="92998"/>
                </a:cubicBezTo>
                <a:close/>
                <a:moveTo>
                  <a:pt x="33781" y="92867"/>
                </a:moveTo>
                <a:cubicBezTo>
                  <a:pt x="34502" y="92867"/>
                  <a:pt x="34852" y="92015"/>
                  <a:pt x="34350" y="91534"/>
                </a:cubicBezTo>
                <a:cubicBezTo>
                  <a:pt x="33847" y="91032"/>
                  <a:pt x="32995" y="91381"/>
                  <a:pt x="32995" y="92081"/>
                </a:cubicBezTo>
                <a:cubicBezTo>
                  <a:pt x="32995" y="92518"/>
                  <a:pt x="33366" y="92867"/>
                  <a:pt x="33781" y="92867"/>
                </a:cubicBezTo>
                <a:close/>
                <a:moveTo>
                  <a:pt x="28974" y="92758"/>
                </a:moveTo>
                <a:cubicBezTo>
                  <a:pt x="29564" y="92758"/>
                  <a:pt x="29870" y="92037"/>
                  <a:pt x="29433" y="91622"/>
                </a:cubicBezTo>
                <a:cubicBezTo>
                  <a:pt x="29018" y="91206"/>
                  <a:pt x="28297" y="91491"/>
                  <a:pt x="28297" y="92102"/>
                </a:cubicBezTo>
                <a:cubicBezTo>
                  <a:pt x="28297" y="92452"/>
                  <a:pt x="28603" y="92758"/>
                  <a:pt x="28974" y="92758"/>
                </a:cubicBezTo>
                <a:close/>
                <a:moveTo>
                  <a:pt x="24145" y="92627"/>
                </a:moveTo>
                <a:cubicBezTo>
                  <a:pt x="24626" y="92627"/>
                  <a:pt x="24866" y="92037"/>
                  <a:pt x="24517" y="91687"/>
                </a:cubicBezTo>
                <a:cubicBezTo>
                  <a:pt x="24189" y="91359"/>
                  <a:pt x="23599" y="91600"/>
                  <a:pt x="23599" y="92081"/>
                </a:cubicBezTo>
                <a:cubicBezTo>
                  <a:pt x="23599" y="92386"/>
                  <a:pt x="23839" y="92627"/>
                  <a:pt x="24145" y="92627"/>
                </a:cubicBezTo>
                <a:close/>
                <a:moveTo>
                  <a:pt x="19316" y="92518"/>
                </a:moveTo>
                <a:cubicBezTo>
                  <a:pt x="19688" y="92518"/>
                  <a:pt x="19862" y="92059"/>
                  <a:pt x="19600" y="91796"/>
                </a:cubicBezTo>
                <a:cubicBezTo>
                  <a:pt x="19360" y="91534"/>
                  <a:pt x="18901" y="91731"/>
                  <a:pt x="18901" y="92102"/>
                </a:cubicBezTo>
                <a:cubicBezTo>
                  <a:pt x="18901" y="92321"/>
                  <a:pt x="19076" y="92518"/>
                  <a:pt x="19316" y="92518"/>
                </a:cubicBezTo>
                <a:close/>
                <a:moveTo>
                  <a:pt x="14487" y="92365"/>
                </a:moveTo>
                <a:cubicBezTo>
                  <a:pt x="14727" y="92365"/>
                  <a:pt x="14859" y="92081"/>
                  <a:pt x="14684" y="91906"/>
                </a:cubicBezTo>
                <a:cubicBezTo>
                  <a:pt x="14509" y="91731"/>
                  <a:pt x="14225" y="91862"/>
                  <a:pt x="14225" y="92102"/>
                </a:cubicBezTo>
                <a:cubicBezTo>
                  <a:pt x="14225" y="92255"/>
                  <a:pt x="14334" y="92365"/>
                  <a:pt x="14487" y="92365"/>
                </a:cubicBezTo>
                <a:close/>
                <a:moveTo>
                  <a:pt x="9658" y="92233"/>
                </a:moveTo>
                <a:cubicBezTo>
                  <a:pt x="9833" y="92255"/>
                  <a:pt x="9833" y="91928"/>
                  <a:pt x="9658" y="91949"/>
                </a:cubicBezTo>
                <a:cubicBezTo>
                  <a:pt x="9483" y="91971"/>
                  <a:pt x="9483" y="92212"/>
                  <a:pt x="9658" y="92233"/>
                </a:cubicBezTo>
                <a:close/>
                <a:moveTo>
                  <a:pt x="4829" y="92124"/>
                </a:moveTo>
                <a:cubicBezTo>
                  <a:pt x="4851" y="92124"/>
                  <a:pt x="4873" y="92102"/>
                  <a:pt x="4873" y="92081"/>
                </a:cubicBezTo>
                <a:cubicBezTo>
                  <a:pt x="4873" y="92081"/>
                  <a:pt x="4851" y="92059"/>
                  <a:pt x="4829" y="92059"/>
                </a:cubicBezTo>
                <a:cubicBezTo>
                  <a:pt x="4829" y="92059"/>
                  <a:pt x="4807" y="92081"/>
                  <a:pt x="4807" y="92081"/>
                </a:cubicBezTo>
                <a:cubicBezTo>
                  <a:pt x="4807" y="92102"/>
                  <a:pt x="4829" y="92124"/>
                  <a:pt x="4829" y="92124"/>
                </a:cubicBezTo>
                <a:close/>
                <a:moveTo>
                  <a:pt x="149591" y="87339"/>
                </a:moveTo>
                <a:cubicBezTo>
                  <a:pt x="149700" y="87339"/>
                  <a:pt x="149525" y="87164"/>
                  <a:pt x="149525" y="87273"/>
                </a:cubicBezTo>
                <a:cubicBezTo>
                  <a:pt x="149525" y="87295"/>
                  <a:pt x="149569" y="87339"/>
                  <a:pt x="149591" y="87339"/>
                </a:cubicBezTo>
                <a:close/>
                <a:moveTo>
                  <a:pt x="144784" y="87470"/>
                </a:moveTo>
                <a:cubicBezTo>
                  <a:pt x="144958" y="87470"/>
                  <a:pt x="145046" y="87251"/>
                  <a:pt x="144915" y="87120"/>
                </a:cubicBezTo>
                <a:cubicBezTo>
                  <a:pt x="144784" y="86989"/>
                  <a:pt x="144565" y="87077"/>
                  <a:pt x="144565" y="87273"/>
                </a:cubicBezTo>
                <a:cubicBezTo>
                  <a:pt x="144565" y="87383"/>
                  <a:pt x="144653" y="87470"/>
                  <a:pt x="144784" y="87470"/>
                </a:cubicBezTo>
                <a:close/>
                <a:moveTo>
                  <a:pt x="139955" y="87601"/>
                </a:moveTo>
                <a:cubicBezTo>
                  <a:pt x="140239" y="87601"/>
                  <a:pt x="140392" y="87230"/>
                  <a:pt x="140195" y="87033"/>
                </a:cubicBezTo>
                <a:cubicBezTo>
                  <a:pt x="139976" y="86814"/>
                  <a:pt x="139605" y="86967"/>
                  <a:pt x="139605" y="87273"/>
                </a:cubicBezTo>
                <a:cubicBezTo>
                  <a:pt x="139605" y="87448"/>
                  <a:pt x="139758" y="87601"/>
                  <a:pt x="139955" y="87601"/>
                </a:cubicBezTo>
                <a:close/>
                <a:moveTo>
                  <a:pt x="135126" y="87732"/>
                </a:moveTo>
                <a:cubicBezTo>
                  <a:pt x="135541" y="87732"/>
                  <a:pt x="135759" y="87230"/>
                  <a:pt x="135453" y="86924"/>
                </a:cubicBezTo>
                <a:cubicBezTo>
                  <a:pt x="135147" y="86640"/>
                  <a:pt x="134645" y="86858"/>
                  <a:pt x="134645" y="87273"/>
                </a:cubicBezTo>
                <a:cubicBezTo>
                  <a:pt x="134645" y="87536"/>
                  <a:pt x="134863" y="87732"/>
                  <a:pt x="135126" y="87732"/>
                </a:cubicBezTo>
                <a:close/>
                <a:moveTo>
                  <a:pt x="130297" y="87863"/>
                </a:moveTo>
                <a:cubicBezTo>
                  <a:pt x="130843" y="87863"/>
                  <a:pt x="131105" y="87208"/>
                  <a:pt x="130712" y="86836"/>
                </a:cubicBezTo>
                <a:cubicBezTo>
                  <a:pt x="130340" y="86465"/>
                  <a:pt x="129685" y="86727"/>
                  <a:pt x="129685" y="87273"/>
                </a:cubicBezTo>
                <a:cubicBezTo>
                  <a:pt x="129707" y="87601"/>
                  <a:pt x="129969" y="87863"/>
                  <a:pt x="130297" y="87863"/>
                </a:cubicBezTo>
                <a:close/>
                <a:moveTo>
                  <a:pt x="125467" y="87994"/>
                </a:moveTo>
                <a:cubicBezTo>
                  <a:pt x="126123" y="87994"/>
                  <a:pt x="126451" y="87208"/>
                  <a:pt x="125992" y="86749"/>
                </a:cubicBezTo>
                <a:cubicBezTo>
                  <a:pt x="125533" y="86268"/>
                  <a:pt x="124725" y="86618"/>
                  <a:pt x="124746" y="87273"/>
                </a:cubicBezTo>
                <a:cubicBezTo>
                  <a:pt x="124746" y="87667"/>
                  <a:pt x="125074" y="87994"/>
                  <a:pt x="125467" y="87994"/>
                </a:cubicBezTo>
                <a:close/>
                <a:moveTo>
                  <a:pt x="120638" y="88147"/>
                </a:moveTo>
                <a:cubicBezTo>
                  <a:pt x="121425" y="88147"/>
                  <a:pt x="121818" y="87208"/>
                  <a:pt x="121272" y="86640"/>
                </a:cubicBezTo>
                <a:cubicBezTo>
                  <a:pt x="120704" y="86093"/>
                  <a:pt x="119764" y="86487"/>
                  <a:pt x="119786" y="87273"/>
                </a:cubicBezTo>
                <a:cubicBezTo>
                  <a:pt x="119786" y="87754"/>
                  <a:pt x="120158" y="88126"/>
                  <a:pt x="120638" y="88147"/>
                </a:cubicBezTo>
                <a:close/>
                <a:moveTo>
                  <a:pt x="115831" y="88257"/>
                </a:moveTo>
                <a:cubicBezTo>
                  <a:pt x="116705" y="88257"/>
                  <a:pt x="117142" y="87186"/>
                  <a:pt x="116530" y="86552"/>
                </a:cubicBezTo>
                <a:cubicBezTo>
                  <a:pt x="115897" y="85940"/>
                  <a:pt x="114826" y="86377"/>
                  <a:pt x="114826" y="87273"/>
                </a:cubicBezTo>
                <a:cubicBezTo>
                  <a:pt x="114826" y="87820"/>
                  <a:pt x="115263" y="88257"/>
                  <a:pt x="115831" y="88257"/>
                </a:cubicBezTo>
                <a:close/>
                <a:moveTo>
                  <a:pt x="111002" y="88388"/>
                </a:moveTo>
                <a:cubicBezTo>
                  <a:pt x="112007" y="88388"/>
                  <a:pt x="112510" y="87186"/>
                  <a:pt x="111789" y="86465"/>
                </a:cubicBezTo>
                <a:cubicBezTo>
                  <a:pt x="111090" y="85766"/>
                  <a:pt x="109866" y="86268"/>
                  <a:pt x="109888" y="87273"/>
                </a:cubicBezTo>
                <a:cubicBezTo>
                  <a:pt x="109866" y="87885"/>
                  <a:pt x="110390" y="88388"/>
                  <a:pt x="111002" y="88388"/>
                </a:cubicBezTo>
                <a:close/>
                <a:moveTo>
                  <a:pt x="106173" y="88519"/>
                </a:moveTo>
                <a:cubicBezTo>
                  <a:pt x="107288" y="88519"/>
                  <a:pt x="107834" y="87164"/>
                  <a:pt x="107047" y="86377"/>
                </a:cubicBezTo>
                <a:cubicBezTo>
                  <a:pt x="106261" y="85591"/>
                  <a:pt x="104928" y="86159"/>
                  <a:pt x="104928" y="87273"/>
                </a:cubicBezTo>
                <a:cubicBezTo>
                  <a:pt x="104928" y="87951"/>
                  <a:pt x="105496" y="88519"/>
                  <a:pt x="106173" y="88519"/>
                </a:cubicBezTo>
                <a:close/>
                <a:moveTo>
                  <a:pt x="101344" y="88628"/>
                </a:moveTo>
                <a:cubicBezTo>
                  <a:pt x="102546" y="88628"/>
                  <a:pt x="103158" y="87164"/>
                  <a:pt x="102306" y="86312"/>
                </a:cubicBezTo>
                <a:cubicBezTo>
                  <a:pt x="101453" y="85460"/>
                  <a:pt x="99989" y="86072"/>
                  <a:pt x="99989" y="87273"/>
                </a:cubicBezTo>
                <a:cubicBezTo>
                  <a:pt x="99989" y="88016"/>
                  <a:pt x="100601" y="88628"/>
                  <a:pt x="101344" y="88628"/>
                </a:cubicBezTo>
                <a:close/>
                <a:moveTo>
                  <a:pt x="96537" y="88715"/>
                </a:moveTo>
                <a:cubicBezTo>
                  <a:pt x="97826" y="88715"/>
                  <a:pt x="98482" y="87142"/>
                  <a:pt x="97542" y="86224"/>
                </a:cubicBezTo>
                <a:cubicBezTo>
                  <a:pt x="96624" y="85307"/>
                  <a:pt x="95073" y="85962"/>
                  <a:pt x="95073" y="87273"/>
                </a:cubicBezTo>
                <a:cubicBezTo>
                  <a:pt x="95073" y="88082"/>
                  <a:pt x="95729" y="88737"/>
                  <a:pt x="96537" y="88715"/>
                </a:cubicBezTo>
                <a:close/>
                <a:moveTo>
                  <a:pt x="91708" y="88825"/>
                </a:moveTo>
                <a:cubicBezTo>
                  <a:pt x="93085" y="88825"/>
                  <a:pt x="93784" y="87142"/>
                  <a:pt x="92800" y="86159"/>
                </a:cubicBezTo>
                <a:cubicBezTo>
                  <a:pt x="91817" y="85198"/>
                  <a:pt x="90135" y="85875"/>
                  <a:pt x="90157" y="87273"/>
                </a:cubicBezTo>
                <a:cubicBezTo>
                  <a:pt x="90157" y="88126"/>
                  <a:pt x="90834" y="88825"/>
                  <a:pt x="91708" y="88825"/>
                </a:cubicBezTo>
                <a:close/>
                <a:moveTo>
                  <a:pt x="86879" y="88890"/>
                </a:moveTo>
                <a:cubicBezTo>
                  <a:pt x="88321" y="88890"/>
                  <a:pt x="89042" y="87142"/>
                  <a:pt x="88015" y="86115"/>
                </a:cubicBezTo>
                <a:cubicBezTo>
                  <a:pt x="86988" y="85110"/>
                  <a:pt x="85262" y="85831"/>
                  <a:pt x="85262" y="87273"/>
                </a:cubicBezTo>
                <a:cubicBezTo>
                  <a:pt x="85262" y="88169"/>
                  <a:pt x="85983" y="88890"/>
                  <a:pt x="86879" y="88890"/>
                </a:cubicBezTo>
                <a:close/>
                <a:moveTo>
                  <a:pt x="82050" y="88934"/>
                </a:moveTo>
                <a:cubicBezTo>
                  <a:pt x="83536" y="88934"/>
                  <a:pt x="84279" y="87142"/>
                  <a:pt x="83230" y="86093"/>
                </a:cubicBezTo>
                <a:cubicBezTo>
                  <a:pt x="82181" y="85023"/>
                  <a:pt x="80367" y="85787"/>
                  <a:pt x="80367" y="87273"/>
                </a:cubicBezTo>
                <a:cubicBezTo>
                  <a:pt x="80367" y="88191"/>
                  <a:pt x="81132" y="88934"/>
                  <a:pt x="82050" y="88934"/>
                </a:cubicBezTo>
                <a:close/>
                <a:moveTo>
                  <a:pt x="77221" y="88956"/>
                </a:moveTo>
                <a:cubicBezTo>
                  <a:pt x="78729" y="88956"/>
                  <a:pt x="79471" y="87142"/>
                  <a:pt x="78423" y="86072"/>
                </a:cubicBezTo>
                <a:cubicBezTo>
                  <a:pt x="77352" y="85001"/>
                  <a:pt x="75538" y="85766"/>
                  <a:pt x="75538" y="87273"/>
                </a:cubicBezTo>
                <a:cubicBezTo>
                  <a:pt x="75538" y="88191"/>
                  <a:pt x="76281" y="88956"/>
                  <a:pt x="77221" y="88956"/>
                </a:cubicBezTo>
                <a:close/>
                <a:moveTo>
                  <a:pt x="72392" y="88934"/>
                </a:moveTo>
                <a:cubicBezTo>
                  <a:pt x="73878" y="88934"/>
                  <a:pt x="74621" y="87142"/>
                  <a:pt x="73572" y="86072"/>
                </a:cubicBezTo>
                <a:cubicBezTo>
                  <a:pt x="72523" y="85023"/>
                  <a:pt x="70731" y="85766"/>
                  <a:pt x="70731" y="87273"/>
                </a:cubicBezTo>
                <a:cubicBezTo>
                  <a:pt x="70731" y="88191"/>
                  <a:pt x="71474" y="88934"/>
                  <a:pt x="72392" y="88934"/>
                </a:cubicBezTo>
                <a:close/>
                <a:moveTo>
                  <a:pt x="67563" y="88890"/>
                </a:moveTo>
                <a:cubicBezTo>
                  <a:pt x="69005" y="88890"/>
                  <a:pt x="69726" y="87142"/>
                  <a:pt x="68721" y="86115"/>
                </a:cubicBezTo>
                <a:cubicBezTo>
                  <a:pt x="67694" y="85110"/>
                  <a:pt x="65946" y="85831"/>
                  <a:pt x="65946" y="87273"/>
                </a:cubicBezTo>
                <a:cubicBezTo>
                  <a:pt x="65946" y="88169"/>
                  <a:pt x="66667" y="88890"/>
                  <a:pt x="67563" y="88890"/>
                </a:cubicBezTo>
                <a:close/>
                <a:moveTo>
                  <a:pt x="62734" y="88803"/>
                </a:moveTo>
                <a:cubicBezTo>
                  <a:pt x="64110" y="88803"/>
                  <a:pt x="64810" y="87142"/>
                  <a:pt x="63826" y="86181"/>
                </a:cubicBezTo>
                <a:cubicBezTo>
                  <a:pt x="62865" y="85198"/>
                  <a:pt x="61204" y="85897"/>
                  <a:pt x="61204" y="87273"/>
                </a:cubicBezTo>
                <a:cubicBezTo>
                  <a:pt x="61204" y="88104"/>
                  <a:pt x="61903" y="88803"/>
                  <a:pt x="62734" y="88803"/>
                </a:cubicBezTo>
                <a:close/>
                <a:moveTo>
                  <a:pt x="57927" y="88715"/>
                </a:moveTo>
                <a:cubicBezTo>
                  <a:pt x="59216" y="88715"/>
                  <a:pt x="59849" y="87164"/>
                  <a:pt x="58932" y="86246"/>
                </a:cubicBezTo>
                <a:cubicBezTo>
                  <a:pt x="58036" y="85329"/>
                  <a:pt x="56463" y="85984"/>
                  <a:pt x="56463" y="87273"/>
                </a:cubicBezTo>
                <a:cubicBezTo>
                  <a:pt x="56463" y="88060"/>
                  <a:pt x="57118" y="88715"/>
                  <a:pt x="57927" y="88715"/>
                </a:cubicBezTo>
                <a:close/>
                <a:moveTo>
                  <a:pt x="53098" y="88606"/>
                </a:moveTo>
                <a:cubicBezTo>
                  <a:pt x="54277" y="88606"/>
                  <a:pt x="54889" y="87164"/>
                  <a:pt x="54037" y="86312"/>
                </a:cubicBezTo>
                <a:cubicBezTo>
                  <a:pt x="53207" y="85482"/>
                  <a:pt x="51765" y="86072"/>
                  <a:pt x="51765" y="87273"/>
                </a:cubicBezTo>
                <a:cubicBezTo>
                  <a:pt x="51765" y="87994"/>
                  <a:pt x="52355" y="88606"/>
                  <a:pt x="53098" y="88606"/>
                </a:cubicBezTo>
                <a:close/>
                <a:moveTo>
                  <a:pt x="48268" y="88497"/>
                </a:moveTo>
                <a:cubicBezTo>
                  <a:pt x="49361" y="88497"/>
                  <a:pt x="49907" y="87164"/>
                  <a:pt x="49143" y="86399"/>
                </a:cubicBezTo>
                <a:cubicBezTo>
                  <a:pt x="48356" y="85613"/>
                  <a:pt x="47045" y="86159"/>
                  <a:pt x="47045" y="87273"/>
                </a:cubicBezTo>
                <a:cubicBezTo>
                  <a:pt x="47045" y="87951"/>
                  <a:pt x="47591" y="88497"/>
                  <a:pt x="48268" y="88497"/>
                </a:cubicBezTo>
                <a:close/>
                <a:moveTo>
                  <a:pt x="43439" y="88366"/>
                </a:moveTo>
                <a:cubicBezTo>
                  <a:pt x="44445" y="88366"/>
                  <a:pt x="44925" y="87186"/>
                  <a:pt x="44226" y="86487"/>
                </a:cubicBezTo>
                <a:cubicBezTo>
                  <a:pt x="43527" y="85766"/>
                  <a:pt x="42325" y="86268"/>
                  <a:pt x="42325" y="87273"/>
                </a:cubicBezTo>
                <a:cubicBezTo>
                  <a:pt x="42325" y="87885"/>
                  <a:pt x="42828" y="88366"/>
                  <a:pt x="43439" y="88366"/>
                </a:cubicBezTo>
                <a:close/>
                <a:moveTo>
                  <a:pt x="38610" y="88235"/>
                </a:moveTo>
                <a:cubicBezTo>
                  <a:pt x="39484" y="88235"/>
                  <a:pt x="39921" y="87186"/>
                  <a:pt x="39310" y="86574"/>
                </a:cubicBezTo>
                <a:cubicBezTo>
                  <a:pt x="38698" y="85962"/>
                  <a:pt x="37627" y="86399"/>
                  <a:pt x="37627" y="87273"/>
                </a:cubicBezTo>
                <a:cubicBezTo>
                  <a:pt x="37627" y="87798"/>
                  <a:pt x="38086" y="88235"/>
                  <a:pt x="38610" y="88235"/>
                </a:cubicBezTo>
                <a:close/>
                <a:moveTo>
                  <a:pt x="33803" y="88126"/>
                </a:moveTo>
                <a:cubicBezTo>
                  <a:pt x="34568" y="88126"/>
                  <a:pt x="34939" y="87186"/>
                  <a:pt x="34393" y="86662"/>
                </a:cubicBezTo>
                <a:cubicBezTo>
                  <a:pt x="33847" y="86115"/>
                  <a:pt x="32929" y="86487"/>
                  <a:pt x="32929" y="87273"/>
                </a:cubicBezTo>
                <a:cubicBezTo>
                  <a:pt x="32929" y="87732"/>
                  <a:pt x="33323" y="88126"/>
                  <a:pt x="33803" y="88126"/>
                </a:cubicBezTo>
                <a:close/>
                <a:moveTo>
                  <a:pt x="28974" y="87994"/>
                </a:moveTo>
                <a:cubicBezTo>
                  <a:pt x="29608" y="87973"/>
                  <a:pt x="29936" y="87208"/>
                  <a:pt x="29477" y="86749"/>
                </a:cubicBezTo>
                <a:cubicBezTo>
                  <a:pt x="29018" y="86290"/>
                  <a:pt x="28231" y="86618"/>
                  <a:pt x="28253" y="87273"/>
                </a:cubicBezTo>
                <a:cubicBezTo>
                  <a:pt x="28253" y="87667"/>
                  <a:pt x="28559" y="87994"/>
                  <a:pt x="28974" y="87994"/>
                </a:cubicBezTo>
                <a:close/>
                <a:moveTo>
                  <a:pt x="24145" y="87841"/>
                </a:moveTo>
                <a:cubicBezTo>
                  <a:pt x="24670" y="87841"/>
                  <a:pt x="24932" y="87208"/>
                  <a:pt x="24560" y="86836"/>
                </a:cubicBezTo>
                <a:cubicBezTo>
                  <a:pt x="24189" y="86465"/>
                  <a:pt x="23555" y="86727"/>
                  <a:pt x="23555" y="87251"/>
                </a:cubicBezTo>
                <a:cubicBezTo>
                  <a:pt x="23555" y="87579"/>
                  <a:pt x="23817" y="87841"/>
                  <a:pt x="24145" y="87841"/>
                </a:cubicBezTo>
                <a:close/>
                <a:moveTo>
                  <a:pt x="19316" y="87710"/>
                </a:moveTo>
                <a:cubicBezTo>
                  <a:pt x="19731" y="87710"/>
                  <a:pt x="19928" y="87230"/>
                  <a:pt x="19644" y="86924"/>
                </a:cubicBezTo>
                <a:cubicBezTo>
                  <a:pt x="19360" y="86640"/>
                  <a:pt x="18857" y="86858"/>
                  <a:pt x="18857" y="87251"/>
                </a:cubicBezTo>
                <a:cubicBezTo>
                  <a:pt x="18857" y="87514"/>
                  <a:pt x="19054" y="87710"/>
                  <a:pt x="19316" y="87710"/>
                </a:cubicBezTo>
                <a:close/>
                <a:moveTo>
                  <a:pt x="14487" y="87579"/>
                </a:moveTo>
                <a:cubicBezTo>
                  <a:pt x="14880" y="87536"/>
                  <a:pt x="14880" y="86967"/>
                  <a:pt x="14487" y="86924"/>
                </a:cubicBezTo>
                <a:cubicBezTo>
                  <a:pt x="14028" y="86880"/>
                  <a:pt x="14028" y="87623"/>
                  <a:pt x="14487" y="87579"/>
                </a:cubicBezTo>
                <a:close/>
                <a:moveTo>
                  <a:pt x="9658" y="87448"/>
                </a:moveTo>
                <a:cubicBezTo>
                  <a:pt x="9767" y="87448"/>
                  <a:pt x="9855" y="87361"/>
                  <a:pt x="9855" y="87251"/>
                </a:cubicBezTo>
                <a:cubicBezTo>
                  <a:pt x="9855" y="87011"/>
                  <a:pt x="9483" y="87011"/>
                  <a:pt x="9483" y="87251"/>
                </a:cubicBezTo>
                <a:cubicBezTo>
                  <a:pt x="9483" y="87361"/>
                  <a:pt x="9549" y="87426"/>
                  <a:pt x="9658" y="87448"/>
                </a:cubicBezTo>
                <a:close/>
                <a:moveTo>
                  <a:pt x="4829" y="87295"/>
                </a:moveTo>
                <a:cubicBezTo>
                  <a:pt x="4873" y="87295"/>
                  <a:pt x="4895" y="87273"/>
                  <a:pt x="4895" y="87251"/>
                </a:cubicBezTo>
                <a:cubicBezTo>
                  <a:pt x="4895" y="87186"/>
                  <a:pt x="4785" y="87186"/>
                  <a:pt x="4785" y="87251"/>
                </a:cubicBezTo>
                <a:cubicBezTo>
                  <a:pt x="4785" y="87273"/>
                  <a:pt x="4807" y="87295"/>
                  <a:pt x="4829" y="87295"/>
                </a:cubicBezTo>
                <a:close/>
                <a:moveTo>
                  <a:pt x="149591" y="82510"/>
                </a:moveTo>
                <a:cubicBezTo>
                  <a:pt x="149656" y="82510"/>
                  <a:pt x="149700" y="82466"/>
                  <a:pt x="149700" y="82422"/>
                </a:cubicBezTo>
                <a:cubicBezTo>
                  <a:pt x="149700" y="82379"/>
                  <a:pt x="149656" y="82335"/>
                  <a:pt x="149591" y="82335"/>
                </a:cubicBezTo>
                <a:cubicBezTo>
                  <a:pt x="149547" y="82335"/>
                  <a:pt x="149503" y="82379"/>
                  <a:pt x="149503" y="82422"/>
                </a:cubicBezTo>
                <a:cubicBezTo>
                  <a:pt x="149503" y="82466"/>
                  <a:pt x="149547" y="82510"/>
                  <a:pt x="149591" y="82510"/>
                </a:cubicBezTo>
                <a:close/>
                <a:moveTo>
                  <a:pt x="144784" y="82663"/>
                </a:moveTo>
                <a:cubicBezTo>
                  <a:pt x="144980" y="82663"/>
                  <a:pt x="145068" y="82401"/>
                  <a:pt x="144937" y="82269"/>
                </a:cubicBezTo>
                <a:cubicBezTo>
                  <a:pt x="144784" y="82117"/>
                  <a:pt x="144543" y="82226"/>
                  <a:pt x="144543" y="82422"/>
                </a:cubicBezTo>
                <a:cubicBezTo>
                  <a:pt x="144543" y="82554"/>
                  <a:pt x="144653" y="82663"/>
                  <a:pt x="144784" y="82663"/>
                </a:cubicBezTo>
                <a:close/>
                <a:moveTo>
                  <a:pt x="139955" y="82794"/>
                </a:moveTo>
                <a:cubicBezTo>
                  <a:pt x="140282" y="82794"/>
                  <a:pt x="140435" y="82401"/>
                  <a:pt x="140217" y="82160"/>
                </a:cubicBezTo>
                <a:cubicBezTo>
                  <a:pt x="139976" y="81920"/>
                  <a:pt x="139583" y="82095"/>
                  <a:pt x="139583" y="82422"/>
                </a:cubicBezTo>
                <a:cubicBezTo>
                  <a:pt x="139561" y="82641"/>
                  <a:pt x="139736" y="82794"/>
                  <a:pt x="139955" y="82794"/>
                </a:cubicBezTo>
                <a:close/>
                <a:moveTo>
                  <a:pt x="135126" y="82925"/>
                </a:moveTo>
                <a:cubicBezTo>
                  <a:pt x="135584" y="82925"/>
                  <a:pt x="135803" y="82379"/>
                  <a:pt x="135475" y="82073"/>
                </a:cubicBezTo>
                <a:cubicBezTo>
                  <a:pt x="135147" y="81745"/>
                  <a:pt x="134623" y="81964"/>
                  <a:pt x="134623" y="82422"/>
                </a:cubicBezTo>
                <a:cubicBezTo>
                  <a:pt x="134601" y="82707"/>
                  <a:pt x="134841" y="82925"/>
                  <a:pt x="135126" y="82925"/>
                </a:cubicBezTo>
                <a:close/>
                <a:moveTo>
                  <a:pt x="130297" y="83078"/>
                </a:moveTo>
                <a:cubicBezTo>
                  <a:pt x="130865" y="83078"/>
                  <a:pt x="131149" y="82379"/>
                  <a:pt x="130755" y="81964"/>
                </a:cubicBezTo>
                <a:cubicBezTo>
                  <a:pt x="130340" y="81570"/>
                  <a:pt x="129663" y="81854"/>
                  <a:pt x="129663" y="82422"/>
                </a:cubicBezTo>
                <a:cubicBezTo>
                  <a:pt x="129663" y="82772"/>
                  <a:pt x="129947" y="83078"/>
                  <a:pt x="130297" y="83078"/>
                </a:cubicBezTo>
                <a:close/>
                <a:moveTo>
                  <a:pt x="125489" y="83209"/>
                </a:moveTo>
                <a:cubicBezTo>
                  <a:pt x="126167" y="83209"/>
                  <a:pt x="126538" y="82379"/>
                  <a:pt x="126036" y="81876"/>
                </a:cubicBezTo>
                <a:cubicBezTo>
                  <a:pt x="125555" y="81374"/>
                  <a:pt x="124703" y="81745"/>
                  <a:pt x="124725" y="82444"/>
                </a:cubicBezTo>
                <a:cubicBezTo>
                  <a:pt x="124725" y="82859"/>
                  <a:pt x="125052" y="83187"/>
                  <a:pt x="125489" y="83209"/>
                </a:cubicBezTo>
                <a:close/>
                <a:moveTo>
                  <a:pt x="120660" y="83340"/>
                </a:moveTo>
                <a:cubicBezTo>
                  <a:pt x="121469" y="83340"/>
                  <a:pt x="121862" y="82357"/>
                  <a:pt x="121294" y="81789"/>
                </a:cubicBezTo>
                <a:cubicBezTo>
                  <a:pt x="120726" y="81199"/>
                  <a:pt x="119743" y="81614"/>
                  <a:pt x="119743" y="82422"/>
                </a:cubicBezTo>
                <a:cubicBezTo>
                  <a:pt x="119743" y="82925"/>
                  <a:pt x="120158" y="83340"/>
                  <a:pt x="120660" y="83340"/>
                </a:cubicBezTo>
                <a:close/>
                <a:moveTo>
                  <a:pt x="115831" y="83471"/>
                </a:moveTo>
                <a:cubicBezTo>
                  <a:pt x="116749" y="83471"/>
                  <a:pt x="117230" y="82335"/>
                  <a:pt x="116574" y="81680"/>
                </a:cubicBezTo>
                <a:cubicBezTo>
                  <a:pt x="115919" y="81024"/>
                  <a:pt x="114782" y="81505"/>
                  <a:pt x="114782" y="82422"/>
                </a:cubicBezTo>
                <a:cubicBezTo>
                  <a:pt x="114782" y="82991"/>
                  <a:pt x="115263" y="83471"/>
                  <a:pt x="115831" y="83471"/>
                </a:cubicBezTo>
                <a:close/>
                <a:moveTo>
                  <a:pt x="111002" y="83602"/>
                </a:moveTo>
                <a:cubicBezTo>
                  <a:pt x="112051" y="83602"/>
                  <a:pt x="112575" y="82335"/>
                  <a:pt x="111833" y="81592"/>
                </a:cubicBezTo>
                <a:cubicBezTo>
                  <a:pt x="111090" y="80849"/>
                  <a:pt x="109822" y="81374"/>
                  <a:pt x="109822" y="82422"/>
                </a:cubicBezTo>
                <a:cubicBezTo>
                  <a:pt x="109822" y="83078"/>
                  <a:pt x="110347" y="83602"/>
                  <a:pt x="111002" y="83602"/>
                </a:cubicBezTo>
                <a:close/>
                <a:moveTo>
                  <a:pt x="106173" y="83733"/>
                </a:moveTo>
                <a:cubicBezTo>
                  <a:pt x="107353" y="83733"/>
                  <a:pt x="107921" y="82313"/>
                  <a:pt x="107113" y="81505"/>
                </a:cubicBezTo>
                <a:cubicBezTo>
                  <a:pt x="106282" y="80674"/>
                  <a:pt x="104862" y="81264"/>
                  <a:pt x="104862" y="82422"/>
                </a:cubicBezTo>
                <a:cubicBezTo>
                  <a:pt x="104862" y="83144"/>
                  <a:pt x="105452" y="83733"/>
                  <a:pt x="106173" y="83733"/>
                </a:cubicBezTo>
                <a:close/>
                <a:moveTo>
                  <a:pt x="101344" y="83865"/>
                </a:moveTo>
                <a:cubicBezTo>
                  <a:pt x="102633" y="83865"/>
                  <a:pt x="103267" y="82313"/>
                  <a:pt x="102371" y="81417"/>
                </a:cubicBezTo>
                <a:cubicBezTo>
                  <a:pt x="101453" y="80521"/>
                  <a:pt x="99924" y="81155"/>
                  <a:pt x="99924" y="82422"/>
                </a:cubicBezTo>
                <a:cubicBezTo>
                  <a:pt x="99924" y="83209"/>
                  <a:pt x="100558" y="83865"/>
                  <a:pt x="101344" y="83865"/>
                </a:cubicBezTo>
                <a:close/>
                <a:moveTo>
                  <a:pt x="96515" y="83974"/>
                </a:moveTo>
                <a:cubicBezTo>
                  <a:pt x="97914" y="83974"/>
                  <a:pt x="98591" y="82313"/>
                  <a:pt x="97630" y="81330"/>
                </a:cubicBezTo>
                <a:cubicBezTo>
                  <a:pt x="96646" y="80347"/>
                  <a:pt x="94964" y="81046"/>
                  <a:pt x="94964" y="82422"/>
                </a:cubicBezTo>
                <a:cubicBezTo>
                  <a:pt x="94964" y="83275"/>
                  <a:pt x="95663" y="83974"/>
                  <a:pt x="96515" y="83974"/>
                </a:cubicBezTo>
                <a:close/>
                <a:moveTo>
                  <a:pt x="91708" y="84083"/>
                </a:moveTo>
                <a:cubicBezTo>
                  <a:pt x="93172" y="84083"/>
                  <a:pt x="93915" y="82291"/>
                  <a:pt x="92866" y="81242"/>
                </a:cubicBezTo>
                <a:cubicBezTo>
                  <a:pt x="91817" y="80194"/>
                  <a:pt x="90047" y="80937"/>
                  <a:pt x="90047" y="82422"/>
                </a:cubicBezTo>
                <a:cubicBezTo>
                  <a:pt x="90047" y="83340"/>
                  <a:pt x="90790" y="84083"/>
                  <a:pt x="91708" y="84083"/>
                </a:cubicBezTo>
                <a:close/>
                <a:moveTo>
                  <a:pt x="86879" y="84171"/>
                </a:moveTo>
                <a:cubicBezTo>
                  <a:pt x="88430" y="84171"/>
                  <a:pt x="89195" y="82291"/>
                  <a:pt x="88103" y="81199"/>
                </a:cubicBezTo>
                <a:cubicBezTo>
                  <a:pt x="87010" y="80106"/>
                  <a:pt x="85131" y="80871"/>
                  <a:pt x="85131" y="82422"/>
                </a:cubicBezTo>
                <a:cubicBezTo>
                  <a:pt x="85131" y="83384"/>
                  <a:pt x="85917" y="84171"/>
                  <a:pt x="86879" y="84171"/>
                </a:cubicBezTo>
                <a:close/>
                <a:moveTo>
                  <a:pt x="82050" y="84236"/>
                </a:moveTo>
                <a:cubicBezTo>
                  <a:pt x="83645" y="84236"/>
                  <a:pt x="84453" y="82291"/>
                  <a:pt x="83317" y="81155"/>
                </a:cubicBezTo>
                <a:cubicBezTo>
                  <a:pt x="82181" y="80019"/>
                  <a:pt x="80236" y="80827"/>
                  <a:pt x="80236" y="82422"/>
                </a:cubicBezTo>
                <a:cubicBezTo>
                  <a:pt x="80236" y="83428"/>
                  <a:pt x="81045" y="84236"/>
                  <a:pt x="82050" y="84236"/>
                </a:cubicBezTo>
                <a:close/>
                <a:moveTo>
                  <a:pt x="77221" y="84258"/>
                </a:moveTo>
                <a:cubicBezTo>
                  <a:pt x="78860" y="84258"/>
                  <a:pt x="79668" y="82291"/>
                  <a:pt x="78510" y="81133"/>
                </a:cubicBezTo>
                <a:cubicBezTo>
                  <a:pt x="77352" y="79975"/>
                  <a:pt x="75385" y="80784"/>
                  <a:pt x="75385" y="82422"/>
                </a:cubicBezTo>
                <a:cubicBezTo>
                  <a:pt x="75385" y="83428"/>
                  <a:pt x="76216" y="84258"/>
                  <a:pt x="77221" y="84258"/>
                </a:cubicBezTo>
                <a:close/>
                <a:moveTo>
                  <a:pt x="72392" y="84236"/>
                </a:moveTo>
                <a:cubicBezTo>
                  <a:pt x="74009" y="84236"/>
                  <a:pt x="74817" y="82291"/>
                  <a:pt x="73681" y="81155"/>
                </a:cubicBezTo>
                <a:cubicBezTo>
                  <a:pt x="72545" y="80019"/>
                  <a:pt x="70600" y="80827"/>
                  <a:pt x="70600" y="82422"/>
                </a:cubicBezTo>
                <a:cubicBezTo>
                  <a:pt x="70600" y="83428"/>
                  <a:pt x="71409" y="84236"/>
                  <a:pt x="72392" y="84236"/>
                </a:cubicBezTo>
                <a:close/>
                <a:moveTo>
                  <a:pt x="67563" y="84171"/>
                </a:moveTo>
                <a:cubicBezTo>
                  <a:pt x="69114" y="84171"/>
                  <a:pt x="69901" y="82291"/>
                  <a:pt x="68808" y="81199"/>
                </a:cubicBezTo>
                <a:cubicBezTo>
                  <a:pt x="67716" y="80106"/>
                  <a:pt x="65837" y="80871"/>
                  <a:pt x="65837" y="82422"/>
                </a:cubicBezTo>
                <a:cubicBezTo>
                  <a:pt x="65837" y="83384"/>
                  <a:pt x="66601" y="84171"/>
                  <a:pt x="67563" y="84171"/>
                </a:cubicBezTo>
                <a:close/>
                <a:moveTo>
                  <a:pt x="62734" y="84061"/>
                </a:moveTo>
                <a:cubicBezTo>
                  <a:pt x="64198" y="84061"/>
                  <a:pt x="64941" y="82313"/>
                  <a:pt x="63914" y="81264"/>
                </a:cubicBezTo>
                <a:cubicBezTo>
                  <a:pt x="62865" y="80237"/>
                  <a:pt x="61095" y="80980"/>
                  <a:pt x="61095" y="82422"/>
                </a:cubicBezTo>
                <a:cubicBezTo>
                  <a:pt x="61095" y="83340"/>
                  <a:pt x="61838" y="84061"/>
                  <a:pt x="62734" y="84061"/>
                </a:cubicBezTo>
                <a:close/>
                <a:moveTo>
                  <a:pt x="57927" y="83974"/>
                </a:moveTo>
                <a:cubicBezTo>
                  <a:pt x="59281" y="83974"/>
                  <a:pt x="59981" y="82313"/>
                  <a:pt x="59019" y="81330"/>
                </a:cubicBezTo>
                <a:cubicBezTo>
                  <a:pt x="58036" y="80368"/>
                  <a:pt x="56375" y="81046"/>
                  <a:pt x="56375" y="82422"/>
                </a:cubicBezTo>
                <a:cubicBezTo>
                  <a:pt x="56375" y="83275"/>
                  <a:pt x="57074" y="83974"/>
                  <a:pt x="57927" y="83974"/>
                </a:cubicBezTo>
                <a:close/>
                <a:moveTo>
                  <a:pt x="53098" y="83843"/>
                </a:moveTo>
                <a:cubicBezTo>
                  <a:pt x="54365" y="83843"/>
                  <a:pt x="54999" y="82313"/>
                  <a:pt x="54103" y="81417"/>
                </a:cubicBezTo>
                <a:cubicBezTo>
                  <a:pt x="53207" y="80521"/>
                  <a:pt x="51677" y="81155"/>
                  <a:pt x="51677" y="82422"/>
                </a:cubicBezTo>
                <a:cubicBezTo>
                  <a:pt x="51677" y="83209"/>
                  <a:pt x="52311" y="83843"/>
                  <a:pt x="53098" y="83843"/>
                </a:cubicBezTo>
                <a:close/>
                <a:moveTo>
                  <a:pt x="48268" y="83755"/>
                </a:moveTo>
                <a:cubicBezTo>
                  <a:pt x="49427" y="83755"/>
                  <a:pt x="49995" y="82357"/>
                  <a:pt x="49186" y="81527"/>
                </a:cubicBezTo>
                <a:cubicBezTo>
                  <a:pt x="48378" y="80718"/>
                  <a:pt x="46979" y="81286"/>
                  <a:pt x="46979" y="82444"/>
                </a:cubicBezTo>
                <a:cubicBezTo>
                  <a:pt x="46979" y="83165"/>
                  <a:pt x="47547" y="83755"/>
                  <a:pt x="48268" y="83755"/>
                </a:cubicBezTo>
                <a:close/>
                <a:moveTo>
                  <a:pt x="43439" y="83624"/>
                </a:moveTo>
                <a:cubicBezTo>
                  <a:pt x="44488" y="83624"/>
                  <a:pt x="45013" y="82357"/>
                  <a:pt x="44270" y="81614"/>
                </a:cubicBezTo>
                <a:cubicBezTo>
                  <a:pt x="43527" y="80871"/>
                  <a:pt x="42260" y="81395"/>
                  <a:pt x="42260" y="82444"/>
                </a:cubicBezTo>
                <a:cubicBezTo>
                  <a:pt x="42260" y="83100"/>
                  <a:pt x="42784" y="83624"/>
                  <a:pt x="43439" y="83624"/>
                </a:cubicBezTo>
                <a:close/>
                <a:moveTo>
                  <a:pt x="38610" y="83471"/>
                </a:moveTo>
                <a:cubicBezTo>
                  <a:pt x="39528" y="83471"/>
                  <a:pt x="39987" y="82357"/>
                  <a:pt x="39353" y="81723"/>
                </a:cubicBezTo>
                <a:cubicBezTo>
                  <a:pt x="38698" y="81068"/>
                  <a:pt x="37583" y="81527"/>
                  <a:pt x="37583" y="82444"/>
                </a:cubicBezTo>
                <a:cubicBezTo>
                  <a:pt x="37583" y="83012"/>
                  <a:pt x="38042" y="83471"/>
                  <a:pt x="38610" y="83471"/>
                </a:cubicBezTo>
                <a:close/>
                <a:moveTo>
                  <a:pt x="33803" y="83362"/>
                </a:moveTo>
                <a:cubicBezTo>
                  <a:pt x="34612" y="83362"/>
                  <a:pt x="35005" y="82379"/>
                  <a:pt x="34437" y="81811"/>
                </a:cubicBezTo>
                <a:cubicBezTo>
                  <a:pt x="33869" y="81221"/>
                  <a:pt x="32886" y="81636"/>
                  <a:pt x="32886" y="82444"/>
                </a:cubicBezTo>
                <a:cubicBezTo>
                  <a:pt x="32886" y="82947"/>
                  <a:pt x="33301" y="83362"/>
                  <a:pt x="33803" y="83362"/>
                </a:cubicBezTo>
                <a:close/>
                <a:moveTo>
                  <a:pt x="28974" y="83209"/>
                </a:moveTo>
                <a:cubicBezTo>
                  <a:pt x="29652" y="83209"/>
                  <a:pt x="30001" y="82357"/>
                  <a:pt x="29520" y="81876"/>
                </a:cubicBezTo>
                <a:cubicBezTo>
                  <a:pt x="29018" y="81395"/>
                  <a:pt x="28188" y="81723"/>
                  <a:pt x="28188" y="82422"/>
                </a:cubicBezTo>
                <a:cubicBezTo>
                  <a:pt x="28188" y="82859"/>
                  <a:pt x="28537" y="83209"/>
                  <a:pt x="28974" y="83209"/>
                </a:cubicBezTo>
                <a:close/>
                <a:moveTo>
                  <a:pt x="24145" y="83056"/>
                </a:moveTo>
                <a:cubicBezTo>
                  <a:pt x="24691" y="83056"/>
                  <a:pt x="24976" y="82379"/>
                  <a:pt x="24582" y="81985"/>
                </a:cubicBezTo>
                <a:cubicBezTo>
                  <a:pt x="24189" y="81592"/>
                  <a:pt x="23511" y="81876"/>
                  <a:pt x="23511" y="82422"/>
                </a:cubicBezTo>
                <a:cubicBezTo>
                  <a:pt x="23511" y="82772"/>
                  <a:pt x="23796" y="83056"/>
                  <a:pt x="24145" y="83056"/>
                </a:cubicBezTo>
                <a:close/>
                <a:moveTo>
                  <a:pt x="19316" y="82925"/>
                </a:moveTo>
                <a:cubicBezTo>
                  <a:pt x="19753" y="82925"/>
                  <a:pt x="19972" y="82401"/>
                  <a:pt x="19666" y="82095"/>
                </a:cubicBezTo>
                <a:cubicBezTo>
                  <a:pt x="19360" y="81767"/>
                  <a:pt x="18814" y="81985"/>
                  <a:pt x="18814" y="82444"/>
                </a:cubicBezTo>
                <a:cubicBezTo>
                  <a:pt x="18814" y="82707"/>
                  <a:pt x="19032" y="82925"/>
                  <a:pt x="19316" y="82925"/>
                </a:cubicBezTo>
                <a:close/>
                <a:moveTo>
                  <a:pt x="14487" y="82794"/>
                </a:moveTo>
                <a:cubicBezTo>
                  <a:pt x="14815" y="82794"/>
                  <a:pt x="14968" y="82401"/>
                  <a:pt x="14749" y="82182"/>
                </a:cubicBezTo>
                <a:cubicBezTo>
                  <a:pt x="14509" y="81942"/>
                  <a:pt x="14137" y="82117"/>
                  <a:pt x="14137" y="82444"/>
                </a:cubicBezTo>
                <a:cubicBezTo>
                  <a:pt x="14116" y="82641"/>
                  <a:pt x="14290" y="82794"/>
                  <a:pt x="14487" y="82794"/>
                </a:cubicBezTo>
                <a:close/>
                <a:moveTo>
                  <a:pt x="9658" y="82663"/>
                </a:moveTo>
                <a:cubicBezTo>
                  <a:pt x="9855" y="82663"/>
                  <a:pt x="9964" y="82422"/>
                  <a:pt x="9833" y="82269"/>
                </a:cubicBezTo>
                <a:cubicBezTo>
                  <a:pt x="9680" y="82117"/>
                  <a:pt x="9440" y="82226"/>
                  <a:pt x="9440" y="82422"/>
                </a:cubicBezTo>
                <a:cubicBezTo>
                  <a:pt x="9440" y="82554"/>
                  <a:pt x="9527" y="82663"/>
                  <a:pt x="9658" y="82663"/>
                </a:cubicBezTo>
                <a:close/>
                <a:moveTo>
                  <a:pt x="4829" y="82510"/>
                </a:moveTo>
                <a:cubicBezTo>
                  <a:pt x="4873" y="82510"/>
                  <a:pt x="4916" y="82466"/>
                  <a:pt x="4916" y="82422"/>
                </a:cubicBezTo>
                <a:cubicBezTo>
                  <a:pt x="4916" y="82379"/>
                  <a:pt x="4873" y="82357"/>
                  <a:pt x="4829" y="82335"/>
                </a:cubicBezTo>
                <a:cubicBezTo>
                  <a:pt x="4785" y="82357"/>
                  <a:pt x="4763" y="82379"/>
                  <a:pt x="4763" y="82422"/>
                </a:cubicBezTo>
                <a:cubicBezTo>
                  <a:pt x="4763" y="82466"/>
                  <a:pt x="4785" y="82510"/>
                  <a:pt x="4829" y="82510"/>
                </a:cubicBezTo>
                <a:close/>
                <a:moveTo>
                  <a:pt x="154442" y="77615"/>
                </a:moveTo>
                <a:cubicBezTo>
                  <a:pt x="154442" y="77615"/>
                  <a:pt x="154442" y="77593"/>
                  <a:pt x="154442" y="77593"/>
                </a:cubicBezTo>
                <a:close/>
                <a:moveTo>
                  <a:pt x="149613" y="77725"/>
                </a:moveTo>
                <a:cubicBezTo>
                  <a:pt x="149787" y="77725"/>
                  <a:pt x="149482" y="77419"/>
                  <a:pt x="149482" y="77593"/>
                </a:cubicBezTo>
                <a:cubicBezTo>
                  <a:pt x="149482" y="77659"/>
                  <a:pt x="149547" y="77725"/>
                  <a:pt x="149613" y="77725"/>
                </a:cubicBezTo>
                <a:close/>
                <a:moveTo>
                  <a:pt x="144784" y="77856"/>
                </a:moveTo>
                <a:cubicBezTo>
                  <a:pt x="145002" y="77856"/>
                  <a:pt x="145111" y="77572"/>
                  <a:pt x="144958" y="77419"/>
                </a:cubicBezTo>
                <a:cubicBezTo>
                  <a:pt x="144805" y="77266"/>
                  <a:pt x="144521" y="77375"/>
                  <a:pt x="144521" y="77593"/>
                </a:cubicBezTo>
                <a:cubicBezTo>
                  <a:pt x="144521" y="77746"/>
                  <a:pt x="144631" y="77856"/>
                  <a:pt x="144784" y="77856"/>
                </a:cubicBezTo>
                <a:close/>
                <a:moveTo>
                  <a:pt x="139955" y="78009"/>
                </a:moveTo>
                <a:cubicBezTo>
                  <a:pt x="140304" y="78009"/>
                  <a:pt x="140501" y="77572"/>
                  <a:pt x="140239" y="77309"/>
                </a:cubicBezTo>
                <a:cubicBezTo>
                  <a:pt x="139976" y="77069"/>
                  <a:pt x="139561" y="77244"/>
                  <a:pt x="139561" y="77593"/>
                </a:cubicBezTo>
                <a:cubicBezTo>
                  <a:pt x="139561" y="77834"/>
                  <a:pt x="139736" y="78009"/>
                  <a:pt x="139955" y="78009"/>
                </a:cubicBezTo>
                <a:close/>
                <a:moveTo>
                  <a:pt x="135126" y="78140"/>
                </a:moveTo>
                <a:cubicBezTo>
                  <a:pt x="135628" y="78140"/>
                  <a:pt x="135868" y="77550"/>
                  <a:pt x="135519" y="77200"/>
                </a:cubicBezTo>
                <a:cubicBezTo>
                  <a:pt x="135169" y="76850"/>
                  <a:pt x="134579" y="77113"/>
                  <a:pt x="134579" y="77593"/>
                </a:cubicBezTo>
                <a:cubicBezTo>
                  <a:pt x="134579" y="77899"/>
                  <a:pt x="134820" y="78140"/>
                  <a:pt x="135126" y="78140"/>
                </a:cubicBezTo>
                <a:close/>
                <a:moveTo>
                  <a:pt x="130297" y="78271"/>
                </a:moveTo>
                <a:cubicBezTo>
                  <a:pt x="130908" y="78271"/>
                  <a:pt x="131192" y="77550"/>
                  <a:pt x="130777" y="77135"/>
                </a:cubicBezTo>
                <a:cubicBezTo>
                  <a:pt x="130362" y="76698"/>
                  <a:pt x="129641" y="77003"/>
                  <a:pt x="129641" y="77593"/>
                </a:cubicBezTo>
                <a:cubicBezTo>
                  <a:pt x="129641" y="77965"/>
                  <a:pt x="129925" y="78271"/>
                  <a:pt x="130297" y="78271"/>
                </a:cubicBezTo>
                <a:close/>
                <a:moveTo>
                  <a:pt x="125489" y="78424"/>
                </a:moveTo>
                <a:cubicBezTo>
                  <a:pt x="126210" y="78424"/>
                  <a:pt x="126582" y="77528"/>
                  <a:pt x="126057" y="77025"/>
                </a:cubicBezTo>
                <a:cubicBezTo>
                  <a:pt x="125533" y="76501"/>
                  <a:pt x="124659" y="76872"/>
                  <a:pt x="124659" y="77593"/>
                </a:cubicBezTo>
                <a:cubicBezTo>
                  <a:pt x="124659" y="78052"/>
                  <a:pt x="125030" y="78424"/>
                  <a:pt x="125489" y="78424"/>
                </a:cubicBezTo>
                <a:close/>
                <a:moveTo>
                  <a:pt x="120660" y="78555"/>
                </a:moveTo>
                <a:cubicBezTo>
                  <a:pt x="121491" y="78555"/>
                  <a:pt x="121928" y="77528"/>
                  <a:pt x="121338" y="76938"/>
                </a:cubicBezTo>
                <a:cubicBezTo>
                  <a:pt x="120726" y="76326"/>
                  <a:pt x="119699" y="76763"/>
                  <a:pt x="119699" y="77593"/>
                </a:cubicBezTo>
                <a:cubicBezTo>
                  <a:pt x="119699" y="78118"/>
                  <a:pt x="120136" y="78555"/>
                  <a:pt x="120660" y="78555"/>
                </a:cubicBezTo>
                <a:close/>
                <a:moveTo>
                  <a:pt x="115831" y="78686"/>
                </a:moveTo>
                <a:cubicBezTo>
                  <a:pt x="116793" y="78686"/>
                  <a:pt x="117295" y="77506"/>
                  <a:pt x="116596" y="76829"/>
                </a:cubicBezTo>
                <a:cubicBezTo>
                  <a:pt x="115919" y="76129"/>
                  <a:pt x="114739" y="76610"/>
                  <a:pt x="114739" y="77593"/>
                </a:cubicBezTo>
                <a:cubicBezTo>
                  <a:pt x="114739" y="78205"/>
                  <a:pt x="115219" y="78686"/>
                  <a:pt x="115831" y="78686"/>
                </a:cubicBezTo>
                <a:close/>
                <a:moveTo>
                  <a:pt x="111002" y="78839"/>
                </a:moveTo>
                <a:cubicBezTo>
                  <a:pt x="112095" y="78839"/>
                  <a:pt x="112641" y="77506"/>
                  <a:pt x="111876" y="76719"/>
                </a:cubicBezTo>
                <a:cubicBezTo>
                  <a:pt x="111090" y="75955"/>
                  <a:pt x="109779" y="76501"/>
                  <a:pt x="109779" y="77593"/>
                </a:cubicBezTo>
                <a:cubicBezTo>
                  <a:pt x="109779" y="78271"/>
                  <a:pt x="110325" y="78839"/>
                  <a:pt x="111002" y="78839"/>
                </a:cubicBezTo>
                <a:close/>
                <a:moveTo>
                  <a:pt x="106173" y="78970"/>
                </a:moveTo>
                <a:cubicBezTo>
                  <a:pt x="107397" y="78970"/>
                  <a:pt x="108009" y="77484"/>
                  <a:pt x="107135" y="76632"/>
                </a:cubicBezTo>
                <a:cubicBezTo>
                  <a:pt x="106282" y="75780"/>
                  <a:pt x="104818" y="76392"/>
                  <a:pt x="104818" y="77593"/>
                </a:cubicBezTo>
                <a:cubicBezTo>
                  <a:pt x="104818" y="78358"/>
                  <a:pt x="105430" y="78970"/>
                  <a:pt x="106173" y="78970"/>
                </a:cubicBezTo>
                <a:close/>
                <a:moveTo>
                  <a:pt x="101344" y="79101"/>
                </a:moveTo>
                <a:cubicBezTo>
                  <a:pt x="102677" y="79101"/>
                  <a:pt x="103354" y="77484"/>
                  <a:pt x="102415" y="76545"/>
                </a:cubicBezTo>
                <a:cubicBezTo>
                  <a:pt x="101475" y="75583"/>
                  <a:pt x="99858" y="76260"/>
                  <a:pt x="99858" y="77593"/>
                </a:cubicBezTo>
                <a:cubicBezTo>
                  <a:pt x="99858" y="78424"/>
                  <a:pt x="100514" y="79101"/>
                  <a:pt x="101344" y="79101"/>
                </a:cubicBezTo>
                <a:close/>
                <a:moveTo>
                  <a:pt x="96537" y="79210"/>
                </a:moveTo>
                <a:cubicBezTo>
                  <a:pt x="97979" y="79210"/>
                  <a:pt x="98700" y="77484"/>
                  <a:pt x="97673" y="76457"/>
                </a:cubicBezTo>
                <a:cubicBezTo>
                  <a:pt x="96646" y="75430"/>
                  <a:pt x="94898" y="76151"/>
                  <a:pt x="94898" y="77593"/>
                </a:cubicBezTo>
                <a:cubicBezTo>
                  <a:pt x="94898" y="78489"/>
                  <a:pt x="95641" y="79210"/>
                  <a:pt x="96537" y="79210"/>
                </a:cubicBezTo>
                <a:close/>
                <a:moveTo>
                  <a:pt x="91708" y="79341"/>
                </a:moveTo>
                <a:cubicBezTo>
                  <a:pt x="93259" y="79341"/>
                  <a:pt x="94024" y="77462"/>
                  <a:pt x="92932" y="76370"/>
                </a:cubicBezTo>
                <a:cubicBezTo>
                  <a:pt x="91839" y="75277"/>
                  <a:pt x="89960" y="76042"/>
                  <a:pt x="89960" y="77593"/>
                </a:cubicBezTo>
                <a:cubicBezTo>
                  <a:pt x="89960" y="78555"/>
                  <a:pt x="90747" y="79341"/>
                  <a:pt x="91708" y="79341"/>
                </a:cubicBezTo>
                <a:close/>
                <a:moveTo>
                  <a:pt x="86879" y="79451"/>
                </a:moveTo>
                <a:cubicBezTo>
                  <a:pt x="88540" y="79451"/>
                  <a:pt x="89370" y="77462"/>
                  <a:pt x="88190" y="76282"/>
                </a:cubicBezTo>
                <a:cubicBezTo>
                  <a:pt x="87010" y="75102"/>
                  <a:pt x="85022" y="75933"/>
                  <a:pt x="85022" y="77593"/>
                </a:cubicBezTo>
                <a:cubicBezTo>
                  <a:pt x="85022" y="78620"/>
                  <a:pt x="85852" y="79451"/>
                  <a:pt x="86879" y="79451"/>
                </a:cubicBezTo>
                <a:close/>
                <a:moveTo>
                  <a:pt x="82050" y="79538"/>
                </a:moveTo>
                <a:cubicBezTo>
                  <a:pt x="83776" y="79538"/>
                  <a:pt x="84650" y="77440"/>
                  <a:pt x="83426" y="76217"/>
                </a:cubicBezTo>
                <a:cubicBezTo>
                  <a:pt x="82203" y="75015"/>
                  <a:pt x="80105" y="75867"/>
                  <a:pt x="80105" y="77593"/>
                </a:cubicBezTo>
                <a:cubicBezTo>
                  <a:pt x="80105" y="78664"/>
                  <a:pt x="80979" y="79538"/>
                  <a:pt x="82050" y="79538"/>
                </a:cubicBezTo>
                <a:close/>
                <a:moveTo>
                  <a:pt x="77221" y="79560"/>
                </a:moveTo>
                <a:cubicBezTo>
                  <a:pt x="78969" y="79560"/>
                  <a:pt x="79843" y="77440"/>
                  <a:pt x="78619" y="76217"/>
                </a:cubicBezTo>
                <a:cubicBezTo>
                  <a:pt x="77374" y="74971"/>
                  <a:pt x="75254" y="75845"/>
                  <a:pt x="75254" y="77593"/>
                </a:cubicBezTo>
                <a:cubicBezTo>
                  <a:pt x="75254" y="78686"/>
                  <a:pt x="76128" y="79560"/>
                  <a:pt x="77221" y="79560"/>
                </a:cubicBezTo>
                <a:close/>
                <a:moveTo>
                  <a:pt x="72392" y="79538"/>
                </a:moveTo>
                <a:cubicBezTo>
                  <a:pt x="74118" y="79538"/>
                  <a:pt x="74992" y="77440"/>
                  <a:pt x="73768" y="76217"/>
                </a:cubicBezTo>
                <a:cubicBezTo>
                  <a:pt x="72545" y="75015"/>
                  <a:pt x="70447" y="75867"/>
                  <a:pt x="70447" y="77593"/>
                </a:cubicBezTo>
                <a:cubicBezTo>
                  <a:pt x="70447" y="78664"/>
                  <a:pt x="71321" y="79538"/>
                  <a:pt x="72392" y="79538"/>
                </a:cubicBezTo>
                <a:close/>
                <a:moveTo>
                  <a:pt x="67563" y="79451"/>
                </a:moveTo>
                <a:cubicBezTo>
                  <a:pt x="69223" y="79451"/>
                  <a:pt x="70032" y="77462"/>
                  <a:pt x="68874" y="76304"/>
                </a:cubicBezTo>
                <a:cubicBezTo>
                  <a:pt x="67716" y="75124"/>
                  <a:pt x="65727" y="75955"/>
                  <a:pt x="65727" y="77593"/>
                </a:cubicBezTo>
                <a:cubicBezTo>
                  <a:pt x="65727" y="78620"/>
                  <a:pt x="66558" y="79451"/>
                  <a:pt x="67563" y="79451"/>
                </a:cubicBezTo>
                <a:close/>
                <a:moveTo>
                  <a:pt x="62734" y="79341"/>
                </a:moveTo>
                <a:cubicBezTo>
                  <a:pt x="64285" y="79341"/>
                  <a:pt x="65072" y="77462"/>
                  <a:pt x="63979" y="76370"/>
                </a:cubicBezTo>
                <a:cubicBezTo>
                  <a:pt x="62887" y="75277"/>
                  <a:pt x="61008" y="76042"/>
                  <a:pt x="61008" y="77593"/>
                </a:cubicBezTo>
                <a:cubicBezTo>
                  <a:pt x="61008" y="78555"/>
                  <a:pt x="61794" y="79341"/>
                  <a:pt x="62734" y="79341"/>
                </a:cubicBezTo>
                <a:close/>
                <a:moveTo>
                  <a:pt x="57927" y="79210"/>
                </a:moveTo>
                <a:cubicBezTo>
                  <a:pt x="59369" y="79210"/>
                  <a:pt x="60090" y="77484"/>
                  <a:pt x="59063" y="76457"/>
                </a:cubicBezTo>
                <a:cubicBezTo>
                  <a:pt x="58058" y="75430"/>
                  <a:pt x="56310" y="76151"/>
                  <a:pt x="56310" y="77593"/>
                </a:cubicBezTo>
                <a:cubicBezTo>
                  <a:pt x="56310" y="78489"/>
                  <a:pt x="57031" y="79210"/>
                  <a:pt x="57927" y="79210"/>
                </a:cubicBezTo>
                <a:close/>
                <a:moveTo>
                  <a:pt x="53098" y="79101"/>
                </a:moveTo>
                <a:cubicBezTo>
                  <a:pt x="54409" y="79101"/>
                  <a:pt x="55086" y="77506"/>
                  <a:pt x="54146" y="76566"/>
                </a:cubicBezTo>
                <a:cubicBezTo>
                  <a:pt x="53207" y="75627"/>
                  <a:pt x="51612" y="76304"/>
                  <a:pt x="51612" y="77615"/>
                </a:cubicBezTo>
                <a:cubicBezTo>
                  <a:pt x="51612" y="78446"/>
                  <a:pt x="52267" y="79101"/>
                  <a:pt x="53098" y="79101"/>
                </a:cubicBezTo>
                <a:close/>
                <a:moveTo>
                  <a:pt x="48268" y="78970"/>
                </a:moveTo>
                <a:cubicBezTo>
                  <a:pt x="49470" y="78948"/>
                  <a:pt x="50060" y="77506"/>
                  <a:pt x="49208" y="76654"/>
                </a:cubicBezTo>
                <a:cubicBezTo>
                  <a:pt x="48356" y="75823"/>
                  <a:pt x="46914" y="76413"/>
                  <a:pt x="46914" y="77615"/>
                </a:cubicBezTo>
                <a:cubicBezTo>
                  <a:pt x="46914" y="78358"/>
                  <a:pt x="47504" y="78970"/>
                  <a:pt x="48268" y="78970"/>
                </a:cubicBezTo>
                <a:close/>
                <a:moveTo>
                  <a:pt x="43439" y="78839"/>
                </a:moveTo>
                <a:cubicBezTo>
                  <a:pt x="44532" y="78839"/>
                  <a:pt x="45078" y="77528"/>
                  <a:pt x="44313" y="76763"/>
                </a:cubicBezTo>
                <a:cubicBezTo>
                  <a:pt x="43549" y="75976"/>
                  <a:pt x="42238" y="76523"/>
                  <a:pt x="42238" y="77615"/>
                </a:cubicBezTo>
                <a:cubicBezTo>
                  <a:pt x="42216" y="78293"/>
                  <a:pt x="42762" y="78839"/>
                  <a:pt x="43439" y="78839"/>
                </a:cubicBezTo>
                <a:close/>
                <a:moveTo>
                  <a:pt x="38610" y="78708"/>
                </a:moveTo>
                <a:cubicBezTo>
                  <a:pt x="39594" y="78708"/>
                  <a:pt x="40074" y="77528"/>
                  <a:pt x="39397" y="76829"/>
                </a:cubicBezTo>
                <a:cubicBezTo>
                  <a:pt x="38698" y="76151"/>
                  <a:pt x="37518" y="76632"/>
                  <a:pt x="37518" y="77615"/>
                </a:cubicBezTo>
                <a:cubicBezTo>
                  <a:pt x="37518" y="78205"/>
                  <a:pt x="38020" y="78708"/>
                  <a:pt x="38610" y="78708"/>
                </a:cubicBezTo>
                <a:close/>
                <a:moveTo>
                  <a:pt x="33803" y="78555"/>
                </a:moveTo>
                <a:cubicBezTo>
                  <a:pt x="34634" y="78555"/>
                  <a:pt x="35049" y="77550"/>
                  <a:pt x="34459" y="76960"/>
                </a:cubicBezTo>
                <a:cubicBezTo>
                  <a:pt x="33869" y="76370"/>
                  <a:pt x="32864" y="76785"/>
                  <a:pt x="32864" y="77615"/>
                </a:cubicBezTo>
                <a:cubicBezTo>
                  <a:pt x="32864" y="78140"/>
                  <a:pt x="33279" y="78555"/>
                  <a:pt x="33803" y="78555"/>
                </a:cubicBezTo>
                <a:close/>
                <a:moveTo>
                  <a:pt x="28974" y="78424"/>
                </a:moveTo>
                <a:cubicBezTo>
                  <a:pt x="29673" y="78424"/>
                  <a:pt x="30045" y="77550"/>
                  <a:pt x="29542" y="77047"/>
                </a:cubicBezTo>
                <a:cubicBezTo>
                  <a:pt x="29018" y="76545"/>
                  <a:pt x="28166" y="76916"/>
                  <a:pt x="28166" y="77615"/>
                </a:cubicBezTo>
                <a:cubicBezTo>
                  <a:pt x="28166" y="78074"/>
                  <a:pt x="28515" y="78424"/>
                  <a:pt x="28974" y="78424"/>
                </a:cubicBezTo>
                <a:close/>
                <a:moveTo>
                  <a:pt x="24145" y="78293"/>
                </a:moveTo>
                <a:cubicBezTo>
                  <a:pt x="24735" y="78293"/>
                  <a:pt x="25041" y="77572"/>
                  <a:pt x="24604" y="77135"/>
                </a:cubicBezTo>
                <a:cubicBezTo>
                  <a:pt x="24189" y="76719"/>
                  <a:pt x="23468" y="77025"/>
                  <a:pt x="23468" y="77615"/>
                </a:cubicBezTo>
                <a:cubicBezTo>
                  <a:pt x="23468" y="77987"/>
                  <a:pt x="23774" y="78293"/>
                  <a:pt x="24145" y="78293"/>
                </a:cubicBezTo>
                <a:close/>
                <a:moveTo>
                  <a:pt x="19316" y="78140"/>
                </a:moveTo>
                <a:cubicBezTo>
                  <a:pt x="19775" y="78140"/>
                  <a:pt x="20015" y="77572"/>
                  <a:pt x="19688" y="77244"/>
                </a:cubicBezTo>
                <a:cubicBezTo>
                  <a:pt x="19360" y="76916"/>
                  <a:pt x="18792" y="77156"/>
                  <a:pt x="18792" y="77615"/>
                </a:cubicBezTo>
                <a:cubicBezTo>
                  <a:pt x="18792" y="77899"/>
                  <a:pt x="19032" y="78140"/>
                  <a:pt x="19316" y="78140"/>
                </a:cubicBezTo>
                <a:close/>
                <a:moveTo>
                  <a:pt x="14487" y="78009"/>
                </a:moveTo>
                <a:cubicBezTo>
                  <a:pt x="14837" y="78009"/>
                  <a:pt x="14990" y="77593"/>
                  <a:pt x="14749" y="77353"/>
                </a:cubicBezTo>
                <a:cubicBezTo>
                  <a:pt x="14509" y="77113"/>
                  <a:pt x="14116" y="77266"/>
                  <a:pt x="14094" y="77615"/>
                </a:cubicBezTo>
                <a:cubicBezTo>
                  <a:pt x="14094" y="77834"/>
                  <a:pt x="14269" y="78009"/>
                  <a:pt x="14487" y="78009"/>
                </a:cubicBezTo>
                <a:close/>
                <a:moveTo>
                  <a:pt x="9658" y="77856"/>
                </a:moveTo>
                <a:cubicBezTo>
                  <a:pt x="9877" y="77856"/>
                  <a:pt x="9986" y="77615"/>
                  <a:pt x="9833" y="77462"/>
                </a:cubicBezTo>
                <a:cubicBezTo>
                  <a:pt x="9680" y="77309"/>
                  <a:pt x="9418" y="77419"/>
                  <a:pt x="9418" y="77615"/>
                </a:cubicBezTo>
                <a:cubicBezTo>
                  <a:pt x="9418" y="77746"/>
                  <a:pt x="9527" y="77856"/>
                  <a:pt x="9658" y="77856"/>
                </a:cubicBezTo>
                <a:close/>
                <a:moveTo>
                  <a:pt x="4829" y="77725"/>
                </a:moveTo>
                <a:cubicBezTo>
                  <a:pt x="4895" y="77725"/>
                  <a:pt x="4938" y="77681"/>
                  <a:pt x="4938" y="77615"/>
                </a:cubicBezTo>
                <a:cubicBezTo>
                  <a:pt x="4938" y="77484"/>
                  <a:pt x="4742" y="77484"/>
                  <a:pt x="4742" y="77615"/>
                </a:cubicBezTo>
                <a:cubicBezTo>
                  <a:pt x="4720" y="77681"/>
                  <a:pt x="4785" y="77725"/>
                  <a:pt x="4829" y="77725"/>
                </a:cubicBezTo>
                <a:close/>
                <a:moveTo>
                  <a:pt x="154442" y="72808"/>
                </a:moveTo>
                <a:lnTo>
                  <a:pt x="154442" y="72808"/>
                </a:lnTo>
                <a:cubicBezTo>
                  <a:pt x="154442" y="72808"/>
                  <a:pt x="154442" y="72808"/>
                  <a:pt x="154442" y="72808"/>
                </a:cubicBezTo>
                <a:close/>
                <a:moveTo>
                  <a:pt x="149613" y="72939"/>
                </a:moveTo>
                <a:cubicBezTo>
                  <a:pt x="149831" y="72939"/>
                  <a:pt x="149460" y="72590"/>
                  <a:pt x="149482" y="72808"/>
                </a:cubicBezTo>
                <a:cubicBezTo>
                  <a:pt x="149482" y="72874"/>
                  <a:pt x="149525" y="72939"/>
                  <a:pt x="149613" y="72939"/>
                </a:cubicBezTo>
                <a:close/>
                <a:moveTo>
                  <a:pt x="144784" y="73070"/>
                </a:moveTo>
                <a:cubicBezTo>
                  <a:pt x="144937" y="73070"/>
                  <a:pt x="145046" y="72939"/>
                  <a:pt x="145046" y="72786"/>
                </a:cubicBezTo>
                <a:cubicBezTo>
                  <a:pt x="145046" y="72437"/>
                  <a:pt x="144500" y="72437"/>
                  <a:pt x="144500" y="72786"/>
                </a:cubicBezTo>
                <a:cubicBezTo>
                  <a:pt x="144500" y="72939"/>
                  <a:pt x="144631" y="73070"/>
                  <a:pt x="144784" y="73070"/>
                </a:cubicBezTo>
                <a:close/>
                <a:moveTo>
                  <a:pt x="139955" y="73223"/>
                </a:moveTo>
                <a:cubicBezTo>
                  <a:pt x="140326" y="73223"/>
                  <a:pt x="140501" y="72764"/>
                  <a:pt x="140239" y="72502"/>
                </a:cubicBezTo>
                <a:cubicBezTo>
                  <a:pt x="139976" y="72240"/>
                  <a:pt x="139539" y="72437"/>
                  <a:pt x="139539" y="72808"/>
                </a:cubicBezTo>
                <a:cubicBezTo>
                  <a:pt x="139539" y="73027"/>
                  <a:pt x="139736" y="73223"/>
                  <a:pt x="139955" y="73223"/>
                </a:cubicBezTo>
                <a:close/>
                <a:moveTo>
                  <a:pt x="135126" y="73354"/>
                </a:moveTo>
                <a:cubicBezTo>
                  <a:pt x="135628" y="73354"/>
                  <a:pt x="135868" y="72764"/>
                  <a:pt x="135519" y="72415"/>
                </a:cubicBezTo>
                <a:cubicBezTo>
                  <a:pt x="135169" y="72065"/>
                  <a:pt x="134579" y="72305"/>
                  <a:pt x="134579" y="72808"/>
                </a:cubicBezTo>
                <a:cubicBezTo>
                  <a:pt x="134579" y="73114"/>
                  <a:pt x="134820" y="73354"/>
                  <a:pt x="135126" y="73354"/>
                </a:cubicBezTo>
                <a:close/>
                <a:moveTo>
                  <a:pt x="130297" y="73507"/>
                </a:moveTo>
                <a:cubicBezTo>
                  <a:pt x="130930" y="73485"/>
                  <a:pt x="131236" y="72742"/>
                  <a:pt x="130799" y="72305"/>
                </a:cubicBezTo>
                <a:cubicBezTo>
                  <a:pt x="130362" y="71868"/>
                  <a:pt x="129597" y="72174"/>
                  <a:pt x="129619" y="72808"/>
                </a:cubicBezTo>
                <a:cubicBezTo>
                  <a:pt x="129619" y="73180"/>
                  <a:pt x="129925" y="73507"/>
                  <a:pt x="130297" y="73507"/>
                </a:cubicBezTo>
                <a:close/>
                <a:moveTo>
                  <a:pt x="125489" y="73638"/>
                </a:moveTo>
                <a:cubicBezTo>
                  <a:pt x="126232" y="73638"/>
                  <a:pt x="126604" y="72721"/>
                  <a:pt x="126079" y="72196"/>
                </a:cubicBezTo>
                <a:cubicBezTo>
                  <a:pt x="125533" y="71672"/>
                  <a:pt x="124637" y="72043"/>
                  <a:pt x="124637" y="72808"/>
                </a:cubicBezTo>
                <a:cubicBezTo>
                  <a:pt x="124637" y="73267"/>
                  <a:pt x="125009" y="73638"/>
                  <a:pt x="125489" y="73638"/>
                </a:cubicBezTo>
                <a:close/>
                <a:moveTo>
                  <a:pt x="120660" y="73769"/>
                </a:moveTo>
                <a:cubicBezTo>
                  <a:pt x="121534" y="73769"/>
                  <a:pt x="121950" y="72721"/>
                  <a:pt x="121338" y="72109"/>
                </a:cubicBezTo>
                <a:cubicBezTo>
                  <a:pt x="120726" y="71497"/>
                  <a:pt x="119677" y="71934"/>
                  <a:pt x="119677" y="72808"/>
                </a:cubicBezTo>
                <a:cubicBezTo>
                  <a:pt x="119677" y="73332"/>
                  <a:pt x="120114" y="73769"/>
                  <a:pt x="120660" y="73769"/>
                </a:cubicBezTo>
                <a:close/>
                <a:moveTo>
                  <a:pt x="115831" y="73901"/>
                </a:moveTo>
                <a:cubicBezTo>
                  <a:pt x="116815" y="73901"/>
                  <a:pt x="117317" y="72721"/>
                  <a:pt x="116618" y="72000"/>
                </a:cubicBezTo>
                <a:cubicBezTo>
                  <a:pt x="115919" y="71300"/>
                  <a:pt x="114717" y="71803"/>
                  <a:pt x="114717" y="72808"/>
                </a:cubicBezTo>
                <a:cubicBezTo>
                  <a:pt x="114717" y="73420"/>
                  <a:pt x="115219" y="73901"/>
                  <a:pt x="115831" y="73901"/>
                </a:cubicBezTo>
                <a:close/>
                <a:moveTo>
                  <a:pt x="111002" y="74054"/>
                </a:moveTo>
                <a:cubicBezTo>
                  <a:pt x="112117" y="74054"/>
                  <a:pt x="112685" y="72699"/>
                  <a:pt x="111898" y="71912"/>
                </a:cubicBezTo>
                <a:cubicBezTo>
                  <a:pt x="111090" y="71104"/>
                  <a:pt x="109735" y="71672"/>
                  <a:pt x="109735" y="72808"/>
                </a:cubicBezTo>
                <a:cubicBezTo>
                  <a:pt x="109735" y="73485"/>
                  <a:pt x="110303" y="74054"/>
                  <a:pt x="111002" y="74054"/>
                </a:cubicBezTo>
                <a:close/>
                <a:moveTo>
                  <a:pt x="106173" y="74185"/>
                </a:moveTo>
                <a:cubicBezTo>
                  <a:pt x="107419" y="74185"/>
                  <a:pt x="108052" y="72699"/>
                  <a:pt x="107156" y="71803"/>
                </a:cubicBezTo>
                <a:cubicBezTo>
                  <a:pt x="106282" y="70929"/>
                  <a:pt x="104775" y="71563"/>
                  <a:pt x="104797" y="72808"/>
                </a:cubicBezTo>
                <a:cubicBezTo>
                  <a:pt x="104797" y="73573"/>
                  <a:pt x="105408" y="74185"/>
                  <a:pt x="106173" y="74185"/>
                </a:cubicBezTo>
                <a:close/>
                <a:moveTo>
                  <a:pt x="101344" y="74338"/>
                </a:moveTo>
                <a:cubicBezTo>
                  <a:pt x="102721" y="74338"/>
                  <a:pt x="103420" y="72677"/>
                  <a:pt x="102437" y="71716"/>
                </a:cubicBezTo>
                <a:cubicBezTo>
                  <a:pt x="101475" y="70732"/>
                  <a:pt x="99815" y="71431"/>
                  <a:pt x="99815" y="72808"/>
                </a:cubicBezTo>
                <a:cubicBezTo>
                  <a:pt x="99815" y="73660"/>
                  <a:pt x="100492" y="74338"/>
                  <a:pt x="101344" y="74338"/>
                </a:cubicBezTo>
                <a:close/>
                <a:moveTo>
                  <a:pt x="96537" y="74469"/>
                </a:moveTo>
                <a:cubicBezTo>
                  <a:pt x="98023" y="74469"/>
                  <a:pt x="98766" y="72655"/>
                  <a:pt x="97717" y="71606"/>
                </a:cubicBezTo>
                <a:cubicBezTo>
                  <a:pt x="96646" y="70557"/>
                  <a:pt x="94854" y="71300"/>
                  <a:pt x="94854" y="72786"/>
                </a:cubicBezTo>
                <a:cubicBezTo>
                  <a:pt x="94854" y="73704"/>
                  <a:pt x="95597" y="74469"/>
                  <a:pt x="96537" y="74469"/>
                </a:cubicBezTo>
                <a:close/>
                <a:moveTo>
                  <a:pt x="91708" y="74600"/>
                </a:moveTo>
                <a:cubicBezTo>
                  <a:pt x="93303" y="74600"/>
                  <a:pt x="94112" y="72655"/>
                  <a:pt x="92975" y="71497"/>
                </a:cubicBezTo>
                <a:cubicBezTo>
                  <a:pt x="91839" y="70361"/>
                  <a:pt x="89894" y="71169"/>
                  <a:pt x="89894" y="72786"/>
                </a:cubicBezTo>
                <a:cubicBezTo>
                  <a:pt x="89894" y="73791"/>
                  <a:pt x="90703" y="74600"/>
                  <a:pt x="91708" y="74600"/>
                </a:cubicBezTo>
                <a:close/>
                <a:moveTo>
                  <a:pt x="86879" y="74731"/>
                </a:moveTo>
                <a:cubicBezTo>
                  <a:pt x="88605" y="74731"/>
                  <a:pt x="89479" y="72633"/>
                  <a:pt x="88256" y="71410"/>
                </a:cubicBezTo>
                <a:cubicBezTo>
                  <a:pt x="87032" y="70186"/>
                  <a:pt x="84934" y="71060"/>
                  <a:pt x="84934" y="72786"/>
                </a:cubicBezTo>
                <a:cubicBezTo>
                  <a:pt x="84934" y="73857"/>
                  <a:pt x="85808" y="74731"/>
                  <a:pt x="86879" y="74731"/>
                </a:cubicBezTo>
                <a:close/>
                <a:moveTo>
                  <a:pt x="82050" y="74840"/>
                </a:moveTo>
                <a:cubicBezTo>
                  <a:pt x="83864" y="74840"/>
                  <a:pt x="84781" y="72633"/>
                  <a:pt x="83492" y="71344"/>
                </a:cubicBezTo>
                <a:cubicBezTo>
                  <a:pt x="82203" y="70055"/>
                  <a:pt x="79996" y="70973"/>
                  <a:pt x="79996" y="72786"/>
                </a:cubicBezTo>
                <a:cubicBezTo>
                  <a:pt x="79996" y="73922"/>
                  <a:pt x="80914" y="74840"/>
                  <a:pt x="82050" y="74840"/>
                </a:cubicBezTo>
                <a:close/>
                <a:moveTo>
                  <a:pt x="77221" y="74884"/>
                </a:moveTo>
                <a:cubicBezTo>
                  <a:pt x="79100" y="74884"/>
                  <a:pt x="80040" y="72633"/>
                  <a:pt x="78707" y="71300"/>
                </a:cubicBezTo>
                <a:cubicBezTo>
                  <a:pt x="77374" y="69967"/>
                  <a:pt x="75123" y="70907"/>
                  <a:pt x="75123" y="72786"/>
                </a:cubicBezTo>
                <a:cubicBezTo>
                  <a:pt x="75123" y="73944"/>
                  <a:pt x="76063" y="74884"/>
                  <a:pt x="77221" y="74884"/>
                </a:cubicBezTo>
                <a:close/>
                <a:moveTo>
                  <a:pt x="72392" y="74840"/>
                </a:moveTo>
                <a:cubicBezTo>
                  <a:pt x="74227" y="74840"/>
                  <a:pt x="75145" y="72633"/>
                  <a:pt x="73834" y="71344"/>
                </a:cubicBezTo>
                <a:cubicBezTo>
                  <a:pt x="72545" y="70055"/>
                  <a:pt x="70338" y="70973"/>
                  <a:pt x="70338" y="72786"/>
                </a:cubicBezTo>
                <a:cubicBezTo>
                  <a:pt x="70338" y="73922"/>
                  <a:pt x="71256" y="74840"/>
                  <a:pt x="72392" y="74840"/>
                </a:cubicBezTo>
                <a:close/>
                <a:moveTo>
                  <a:pt x="67563" y="74709"/>
                </a:moveTo>
                <a:cubicBezTo>
                  <a:pt x="69289" y="74709"/>
                  <a:pt x="70141" y="72633"/>
                  <a:pt x="68939" y="71431"/>
                </a:cubicBezTo>
                <a:cubicBezTo>
                  <a:pt x="67716" y="70208"/>
                  <a:pt x="65640" y="71060"/>
                  <a:pt x="65640" y="72786"/>
                </a:cubicBezTo>
                <a:cubicBezTo>
                  <a:pt x="65640" y="73857"/>
                  <a:pt x="66514" y="74709"/>
                  <a:pt x="67563" y="74709"/>
                </a:cubicBezTo>
                <a:close/>
                <a:moveTo>
                  <a:pt x="62734" y="74578"/>
                </a:moveTo>
                <a:cubicBezTo>
                  <a:pt x="64351" y="74578"/>
                  <a:pt x="65137" y="72655"/>
                  <a:pt x="64023" y="71519"/>
                </a:cubicBezTo>
                <a:cubicBezTo>
                  <a:pt x="62887" y="70383"/>
                  <a:pt x="60942" y="71191"/>
                  <a:pt x="60942" y="72786"/>
                </a:cubicBezTo>
                <a:cubicBezTo>
                  <a:pt x="60964" y="73769"/>
                  <a:pt x="61750" y="74578"/>
                  <a:pt x="62734" y="74578"/>
                </a:cubicBezTo>
                <a:close/>
                <a:moveTo>
                  <a:pt x="57927" y="74447"/>
                </a:moveTo>
                <a:cubicBezTo>
                  <a:pt x="59391" y="74447"/>
                  <a:pt x="60133" y="72655"/>
                  <a:pt x="59085" y="71606"/>
                </a:cubicBezTo>
                <a:cubicBezTo>
                  <a:pt x="58058" y="70557"/>
                  <a:pt x="56266" y="71300"/>
                  <a:pt x="56266" y="72786"/>
                </a:cubicBezTo>
                <a:cubicBezTo>
                  <a:pt x="56266" y="73704"/>
                  <a:pt x="57009" y="74447"/>
                  <a:pt x="57927" y="74447"/>
                </a:cubicBezTo>
                <a:close/>
                <a:moveTo>
                  <a:pt x="53098" y="74316"/>
                </a:moveTo>
                <a:cubicBezTo>
                  <a:pt x="54452" y="74316"/>
                  <a:pt x="55130" y="72677"/>
                  <a:pt x="54168" y="71716"/>
                </a:cubicBezTo>
                <a:cubicBezTo>
                  <a:pt x="53207" y="70754"/>
                  <a:pt x="51568" y="71431"/>
                  <a:pt x="51568" y="72786"/>
                </a:cubicBezTo>
                <a:cubicBezTo>
                  <a:pt x="51568" y="73638"/>
                  <a:pt x="52245" y="74316"/>
                  <a:pt x="53098" y="74316"/>
                </a:cubicBezTo>
                <a:close/>
                <a:moveTo>
                  <a:pt x="48268" y="74163"/>
                </a:moveTo>
                <a:cubicBezTo>
                  <a:pt x="49492" y="74163"/>
                  <a:pt x="50082" y="72677"/>
                  <a:pt x="49208" y="71825"/>
                </a:cubicBezTo>
                <a:cubicBezTo>
                  <a:pt x="48356" y="70973"/>
                  <a:pt x="46892" y="71584"/>
                  <a:pt x="46892" y="72808"/>
                </a:cubicBezTo>
                <a:cubicBezTo>
                  <a:pt x="46892" y="73551"/>
                  <a:pt x="47504" y="74163"/>
                  <a:pt x="48268" y="74163"/>
                </a:cubicBezTo>
                <a:close/>
                <a:moveTo>
                  <a:pt x="43439" y="74032"/>
                </a:moveTo>
                <a:cubicBezTo>
                  <a:pt x="44554" y="74032"/>
                  <a:pt x="45122" y="72699"/>
                  <a:pt x="44335" y="71912"/>
                </a:cubicBezTo>
                <a:cubicBezTo>
                  <a:pt x="43549" y="71126"/>
                  <a:pt x="42194" y="71672"/>
                  <a:pt x="42194" y="72786"/>
                </a:cubicBezTo>
                <a:cubicBezTo>
                  <a:pt x="42194" y="73485"/>
                  <a:pt x="42762" y="74032"/>
                  <a:pt x="43439" y="74032"/>
                </a:cubicBezTo>
                <a:close/>
                <a:moveTo>
                  <a:pt x="38610" y="73879"/>
                </a:moveTo>
                <a:cubicBezTo>
                  <a:pt x="39594" y="73879"/>
                  <a:pt x="40074" y="72699"/>
                  <a:pt x="39397" y="72021"/>
                </a:cubicBezTo>
                <a:cubicBezTo>
                  <a:pt x="38698" y="71322"/>
                  <a:pt x="37518" y="71825"/>
                  <a:pt x="37518" y="72786"/>
                </a:cubicBezTo>
                <a:cubicBezTo>
                  <a:pt x="37518" y="73398"/>
                  <a:pt x="38020" y="73879"/>
                  <a:pt x="38610" y="73879"/>
                </a:cubicBezTo>
                <a:close/>
                <a:moveTo>
                  <a:pt x="33781" y="73748"/>
                </a:moveTo>
                <a:cubicBezTo>
                  <a:pt x="34655" y="73748"/>
                  <a:pt x="35092" y="72721"/>
                  <a:pt x="34481" y="72109"/>
                </a:cubicBezTo>
                <a:cubicBezTo>
                  <a:pt x="33869" y="71497"/>
                  <a:pt x="32820" y="71934"/>
                  <a:pt x="32820" y="72786"/>
                </a:cubicBezTo>
                <a:cubicBezTo>
                  <a:pt x="32820" y="73311"/>
                  <a:pt x="33257" y="73748"/>
                  <a:pt x="33781" y="73748"/>
                </a:cubicBezTo>
                <a:close/>
                <a:moveTo>
                  <a:pt x="28974" y="73617"/>
                </a:moveTo>
                <a:cubicBezTo>
                  <a:pt x="29695" y="73617"/>
                  <a:pt x="30067" y="72742"/>
                  <a:pt x="29542" y="72218"/>
                </a:cubicBezTo>
                <a:cubicBezTo>
                  <a:pt x="29040" y="71694"/>
                  <a:pt x="28144" y="72065"/>
                  <a:pt x="28144" y="72786"/>
                </a:cubicBezTo>
                <a:cubicBezTo>
                  <a:pt x="28144" y="73245"/>
                  <a:pt x="28515" y="73617"/>
                  <a:pt x="28974" y="73617"/>
                </a:cubicBezTo>
                <a:close/>
                <a:moveTo>
                  <a:pt x="24145" y="73464"/>
                </a:moveTo>
                <a:cubicBezTo>
                  <a:pt x="24757" y="73464"/>
                  <a:pt x="25063" y="72742"/>
                  <a:pt x="24626" y="72305"/>
                </a:cubicBezTo>
                <a:cubicBezTo>
                  <a:pt x="24189" y="71868"/>
                  <a:pt x="23446" y="72174"/>
                  <a:pt x="23446" y="72786"/>
                </a:cubicBezTo>
                <a:cubicBezTo>
                  <a:pt x="23468" y="73158"/>
                  <a:pt x="23774" y="73464"/>
                  <a:pt x="24145" y="73464"/>
                </a:cubicBezTo>
                <a:close/>
                <a:moveTo>
                  <a:pt x="19316" y="73332"/>
                </a:moveTo>
                <a:cubicBezTo>
                  <a:pt x="19797" y="73332"/>
                  <a:pt x="20037" y="72742"/>
                  <a:pt x="19709" y="72393"/>
                </a:cubicBezTo>
                <a:cubicBezTo>
                  <a:pt x="19360" y="72065"/>
                  <a:pt x="18770" y="72305"/>
                  <a:pt x="18770" y="72786"/>
                </a:cubicBezTo>
                <a:cubicBezTo>
                  <a:pt x="18770" y="73092"/>
                  <a:pt x="19010" y="73332"/>
                  <a:pt x="19316" y="73332"/>
                </a:cubicBezTo>
                <a:close/>
                <a:moveTo>
                  <a:pt x="14487" y="73180"/>
                </a:moveTo>
                <a:cubicBezTo>
                  <a:pt x="14859" y="73201"/>
                  <a:pt x="15033" y="72764"/>
                  <a:pt x="14771" y="72502"/>
                </a:cubicBezTo>
                <a:cubicBezTo>
                  <a:pt x="14531" y="72240"/>
                  <a:pt x="14094" y="72437"/>
                  <a:pt x="14094" y="72786"/>
                </a:cubicBezTo>
                <a:cubicBezTo>
                  <a:pt x="14094" y="73005"/>
                  <a:pt x="14269" y="73180"/>
                  <a:pt x="14509" y="73180"/>
                </a:cubicBezTo>
                <a:close/>
                <a:moveTo>
                  <a:pt x="9658" y="73048"/>
                </a:moveTo>
                <a:cubicBezTo>
                  <a:pt x="9811" y="73048"/>
                  <a:pt x="9920" y="72939"/>
                  <a:pt x="9920" y="72786"/>
                </a:cubicBezTo>
                <a:cubicBezTo>
                  <a:pt x="9920" y="72458"/>
                  <a:pt x="9418" y="72458"/>
                  <a:pt x="9418" y="72786"/>
                </a:cubicBezTo>
                <a:cubicBezTo>
                  <a:pt x="9418" y="72917"/>
                  <a:pt x="9527" y="73048"/>
                  <a:pt x="9658" y="73048"/>
                </a:cubicBezTo>
                <a:close/>
                <a:moveTo>
                  <a:pt x="4829" y="72895"/>
                </a:moveTo>
                <a:cubicBezTo>
                  <a:pt x="4895" y="72917"/>
                  <a:pt x="4960" y="72852"/>
                  <a:pt x="4960" y="72786"/>
                </a:cubicBezTo>
                <a:cubicBezTo>
                  <a:pt x="4960" y="72633"/>
                  <a:pt x="4720" y="72633"/>
                  <a:pt x="4720" y="72786"/>
                </a:cubicBezTo>
                <a:cubicBezTo>
                  <a:pt x="4720" y="72852"/>
                  <a:pt x="4763" y="72917"/>
                  <a:pt x="4829" y="72895"/>
                </a:cubicBezTo>
                <a:close/>
                <a:moveTo>
                  <a:pt x="22" y="72808"/>
                </a:moveTo>
                <a:lnTo>
                  <a:pt x="22" y="72808"/>
                </a:lnTo>
                <a:cubicBezTo>
                  <a:pt x="22" y="72786"/>
                  <a:pt x="22" y="72786"/>
                  <a:pt x="22" y="72786"/>
                </a:cubicBezTo>
                <a:lnTo>
                  <a:pt x="0" y="72808"/>
                </a:lnTo>
                <a:close/>
                <a:moveTo>
                  <a:pt x="154442" y="67979"/>
                </a:moveTo>
                <a:cubicBezTo>
                  <a:pt x="154442" y="67979"/>
                  <a:pt x="154442" y="67979"/>
                  <a:pt x="154442" y="67957"/>
                </a:cubicBezTo>
                <a:cubicBezTo>
                  <a:pt x="154442" y="67957"/>
                  <a:pt x="154442" y="67957"/>
                  <a:pt x="154442" y="67957"/>
                </a:cubicBezTo>
                <a:lnTo>
                  <a:pt x="154442" y="67957"/>
                </a:lnTo>
                <a:cubicBezTo>
                  <a:pt x="154442" y="67957"/>
                  <a:pt x="154442" y="67979"/>
                  <a:pt x="154442" y="67979"/>
                </a:cubicBezTo>
                <a:close/>
                <a:moveTo>
                  <a:pt x="149613" y="68088"/>
                </a:moveTo>
                <a:cubicBezTo>
                  <a:pt x="149809" y="68088"/>
                  <a:pt x="149482" y="67760"/>
                  <a:pt x="149482" y="67957"/>
                </a:cubicBezTo>
                <a:cubicBezTo>
                  <a:pt x="149482" y="68045"/>
                  <a:pt x="149525" y="68088"/>
                  <a:pt x="149613" y="68088"/>
                </a:cubicBezTo>
                <a:close/>
                <a:moveTo>
                  <a:pt x="144784" y="68241"/>
                </a:moveTo>
                <a:cubicBezTo>
                  <a:pt x="145024" y="68241"/>
                  <a:pt x="145155" y="67957"/>
                  <a:pt x="144980" y="67782"/>
                </a:cubicBezTo>
                <a:cubicBezTo>
                  <a:pt x="144805" y="67608"/>
                  <a:pt x="144500" y="67717"/>
                  <a:pt x="144500" y="67979"/>
                </a:cubicBezTo>
                <a:cubicBezTo>
                  <a:pt x="144500" y="68132"/>
                  <a:pt x="144631" y="68241"/>
                  <a:pt x="144784" y="68241"/>
                </a:cubicBezTo>
                <a:close/>
                <a:moveTo>
                  <a:pt x="139955" y="68372"/>
                </a:moveTo>
                <a:cubicBezTo>
                  <a:pt x="140413" y="68307"/>
                  <a:pt x="140413" y="67629"/>
                  <a:pt x="139955" y="67564"/>
                </a:cubicBezTo>
                <a:cubicBezTo>
                  <a:pt x="139474" y="67476"/>
                  <a:pt x="139474" y="68460"/>
                  <a:pt x="139955" y="68372"/>
                </a:cubicBezTo>
                <a:close/>
                <a:moveTo>
                  <a:pt x="135126" y="68525"/>
                </a:moveTo>
                <a:cubicBezTo>
                  <a:pt x="135628" y="68525"/>
                  <a:pt x="135890" y="67913"/>
                  <a:pt x="135519" y="67564"/>
                </a:cubicBezTo>
                <a:cubicBezTo>
                  <a:pt x="135169" y="67214"/>
                  <a:pt x="134557" y="67455"/>
                  <a:pt x="134557" y="67957"/>
                </a:cubicBezTo>
                <a:cubicBezTo>
                  <a:pt x="134557" y="68263"/>
                  <a:pt x="134820" y="68525"/>
                  <a:pt x="135126" y="68525"/>
                </a:cubicBezTo>
                <a:close/>
                <a:moveTo>
                  <a:pt x="130297" y="68656"/>
                </a:moveTo>
                <a:cubicBezTo>
                  <a:pt x="130930" y="68656"/>
                  <a:pt x="131236" y="67913"/>
                  <a:pt x="130799" y="67476"/>
                </a:cubicBezTo>
                <a:cubicBezTo>
                  <a:pt x="130362" y="67039"/>
                  <a:pt x="129619" y="67345"/>
                  <a:pt x="129597" y="67957"/>
                </a:cubicBezTo>
                <a:cubicBezTo>
                  <a:pt x="129619" y="68350"/>
                  <a:pt x="129925" y="68656"/>
                  <a:pt x="130297" y="68656"/>
                </a:cubicBezTo>
                <a:close/>
                <a:moveTo>
                  <a:pt x="125467" y="68809"/>
                </a:moveTo>
                <a:cubicBezTo>
                  <a:pt x="126232" y="68809"/>
                  <a:pt x="126604" y="67892"/>
                  <a:pt x="126079" y="67367"/>
                </a:cubicBezTo>
                <a:cubicBezTo>
                  <a:pt x="125533" y="66821"/>
                  <a:pt x="124637" y="67214"/>
                  <a:pt x="124637" y="67957"/>
                </a:cubicBezTo>
                <a:cubicBezTo>
                  <a:pt x="124637" y="68438"/>
                  <a:pt x="125009" y="68809"/>
                  <a:pt x="125467" y="68809"/>
                </a:cubicBezTo>
                <a:close/>
                <a:moveTo>
                  <a:pt x="120660" y="68940"/>
                </a:moveTo>
                <a:cubicBezTo>
                  <a:pt x="121534" y="68940"/>
                  <a:pt x="121950" y="67892"/>
                  <a:pt x="121338" y="67258"/>
                </a:cubicBezTo>
                <a:cubicBezTo>
                  <a:pt x="120726" y="66646"/>
                  <a:pt x="119677" y="67083"/>
                  <a:pt x="119677" y="67957"/>
                </a:cubicBezTo>
                <a:cubicBezTo>
                  <a:pt x="119677" y="68503"/>
                  <a:pt x="120114" y="68940"/>
                  <a:pt x="120660" y="68940"/>
                </a:cubicBezTo>
                <a:close/>
                <a:moveTo>
                  <a:pt x="115831" y="69093"/>
                </a:moveTo>
                <a:cubicBezTo>
                  <a:pt x="116836" y="69093"/>
                  <a:pt x="117339" y="67870"/>
                  <a:pt x="116618" y="67171"/>
                </a:cubicBezTo>
                <a:cubicBezTo>
                  <a:pt x="115919" y="66449"/>
                  <a:pt x="114695" y="66952"/>
                  <a:pt x="114695" y="67957"/>
                </a:cubicBezTo>
                <a:cubicBezTo>
                  <a:pt x="114695" y="68591"/>
                  <a:pt x="115198" y="69093"/>
                  <a:pt x="115831" y="69093"/>
                </a:cubicBezTo>
                <a:close/>
                <a:moveTo>
                  <a:pt x="111002" y="69225"/>
                </a:moveTo>
                <a:cubicBezTo>
                  <a:pt x="112138" y="69225"/>
                  <a:pt x="112707" y="67870"/>
                  <a:pt x="111898" y="67061"/>
                </a:cubicBezTo>
                <a:cubicBezTo>
                  <a:pt x="111090" y="66253"/>
                  <a:pt x="109735" y="66821"/>
                  <a:pt x="109735" y="67957"/>
                </a:cubicBezTo>
                <a:cubicBezTo>
                  <a:pt x="109735" y="68656"/>
                  <a:pt x="110303" y="69225"/>
                  <a:pt x="111002" y="69225"/>
                </a:cubicBezTo>
                <a:close/>
                <a:moveTo>
                  <a:pt x="106173" y="69356"/>
                </a:moveTo>
                <a:cubicBezTo>
                  <a:pt x="107441" y="69377"/>
                  <a:pt x="108052" y="67848"/>
                  <a:pt x="107178" y="66974"/>
                </a:cubicBezTo>
                <a:cubicBezTo>
                  <a:pt x="106282" y="66078"/>
                  <a:pt x="104775" y="66712"/>
                  <a:pt x="104775" y="67957"/>
                </a:cubicBezTo>
                <a:cubicBezTo>
                  <a:pt x="104775" y="68744"/>
                  <a:pt x="105408" y="69356"/>
                  <a:pt x="106173" y="69356"/>
                </a:cubicBezTo>
                <a:close/>
                <a:moveTo>
                  <a:pt x="101344" y="69509"/>
                </a:moveTo>
                <a:cubicBezTo>
                  <a:pt x="102743" y="69509"/>
                  <a:pt x="103442" y="67848"/>
                  <a:pt x="102459" y="66865"/>
                </a:cubicBezTo>
                <a:cubicBezTo>
                  <a:pt x="101475" y="65881"/>
                  <a:pt x="99793" y="66581"/>
                  <a:pt x="99793" y="67957"/>
                </a:cubicBezTo>
                <a:cubicBezTo>
                  <a:pt x="99793" y="68809"/>
                  <a:pt x="100492" y="69509"/>
                  <a:pt x="101344" y="69509"/>
                </a:cubicBezTo>
                <a:close/>
                <a:moveTo>
                  <a:pt x="96515" y="69640"/>
                </a:moveTo>
                <a:cubicBezTo>
                  <a:pt x="98023" y="69640"/>
                  <a:pt x="98788" y="67826"/>
                  <a:pt x="97717" y="66755"/>
                </a:cubicBezTo>
                <a:cubicBezTo>
                  <a:pt x="96646" y="65707"/>
                  <a:pt x="94833" y="66449"/>
                  <a:pt x="94833" y="67957"/>
                </a:cubicBezTo>
                <a:cubicBezTo>
                  <a:pt x="94833" y="68897"/>
                  <a:pt x="95597" y="69640"/>
                  <a:pt x="96515" y="69640"/>
                </a:cubicBezTo>
                <a:close/>
                <a:moveTo>
                  <a:pt x="91708" y="69793"/>
                </a:moveTo>
                <a:cubicBezTo>
                  <a:pt x="93325" y="69793"/>
                  <a:pt x="94155" y="67826"/>
                  <a:pt x="92997" y="66668"/>
                </a:cubicBezTo>
                <a:cubicBezTo>
                  <a:pt x="91839" y="65510"/>
                  <a:pt x="89872" y="66318"/>
                  <a:pt x="89872" y="67957"/>
                </a:cubicBezTo>
                <a:cubicBezTo>
                  <a:pt x="89872" y="68984"/>
                  <a:pt x="90681" y="69793"/>
                  <a:pt x="91708" y="69793"/>
                </a:cubicBezTo>
                <a:close/>
                <a:moveTo>
                  <a:pt x="86879" y="69924"/>
                </a:moveTo>
                <a:cubicBezTo>
                  <a:pt x="88627" y="69924"/>
                  <a:pt x="89501" y="67804"/>
                  <a:pt x="88256" y="66581"/>
                </a:cubicBezTo>
                <a:cubicBezTo>
                  <a:pt x="87032" y="65335"/>
                  <a:pt x="84912" y="66209"/>
                  <a:pt x="84912" y="67957"/>
                </a:cubicBezTo>
                <a:cubicBezTo>
                  <a:pt x="84912" y="69050"/>
                  <a:pt x="85786" y="69924"/>
                  <a:pt x="86879" y="69924"/>
                </a:cubicBezTo>
                <a:close/>
                <a:moveTo>
                  <a:pt x="82050" y="70055"/>
                </a:moveTo>
                <a:cubicBezTo>
                  <a:pt x="83929" y="70055"/>
                  <a:pt x="84869" y="67804"/>
                  <a:pt x="83536" y="66471"/>
                </a:cubicBezTo>
                <a:cubicBezTo>
                  <a:pt x="82203" y="65138"/>
                  <a:pt x="79952" y="66078"/>
                  <a:pt x="79952" y="67957"/>
                </a:cubicBezTo>
                <a:cubicBezTo>
                  <a:pt x="79952" y="69115"/>
                  <a:pt x="80892" y="70055"/>
                  <a:pt x="82050" y="70055"/>
                </a:cubicBezTo>
                <a:close/>
                <a:moveTo>
                  <a:pt x="77221" y="70164"/>
                </a:moveTo>
                <a:cubicBezTo>
                  <a:pt x="79166" y="70164"/>
                  <a:pt x="80149" y="67804"/>
                  <a:pt x="78772" y="66428"/>
                </a:cubicBezTo>
                <a:cubicBezTo>
                  <a:pt x="77396" y="65051"/>
                  <a:pt x="75036" y="66034"/>
                  <a:pt x="75036" y="67979"/>
                </a:cubicBezTo>
                <a:cubicBezTo>
                  <a:pt x="75036" y="69181"/>
                  <a:pt x="76019" y="70164"/>
                  <a:pt x="77221" y="70164"/>
                </a:cubicBezTo>
                <a:close/>
                <a:moveTo>
                  <a:pt x="72392" y="70055"/>
                </a:moveTo>
                <a:cubicBezTo>
                  <a:pt x="74271" y="70055"/>
                  <a:pt x="75189" y="67804"/>
                  <a:pt x="73878" y="66493"/>
                </a:cubicBezTo>
                <a:cubicBezTo>
                  <a:pt x="72567" y="65160"/>
                  <a:pt x="70316" y="66100"/>
                  <a:pt x="70316" y="67957"/>
                </a:cubicBezTo>
                <a:cubicBezTo>
                  <a:pt x="70316" y="69115"/>
                  <a:pt x="71256" y="70055"/>
                  <a:pt x="72392" y="70055"/>
                </a:cubicBezTo>
                <a:close/>
                <a:moveTo>
                  <a:pt x="67563" y="69924"/>
                </a:moveTo>
                <a:cubicBezTo>
                  <a:pt x="69311" y="69924"/>
                  <a:pt x="70185" y="67804"/>
                  <a:pt x="68961" y="66581"/>
                </a:cubicBezTo>
                <a:cubicBezTo>
                  <a:pt x="67716" y="65335"/>
                  <a:pt x="65618" y="66209"/>
                  <a:pt x="65618" y="67957"/>
                </a:cubicBezTo>
                <a:cubicBezTo>
                  <a:pt x="65618" y="69050"/>
                  <a:pt x="66492" y="69924"/>
                  <a:pt x="67563" y="69924"/>
                </a:cubicBezTo>
                <a:close/>
                <a:moveTo>
                  <a:pt x="62734" y="69771"/>
                </a:moveTo>
                <a:cubicBezTo>
                  <a:pt x="64373" y="69793"/>
                  <a:pt x="65181" y="67826"/>
                  <a:pt x="64045" y="66668"/>
                </a:cubicBezTo>
                <a:cubicBezTo>
                  <a:pt x="62887" y="65532"/>
                  <a:pt x="60920" y="66340"/>
                  <a:pt x="60920" y="67957"/>
                </a:cubicBezTo>
                <a:cubicBezTo>
                  <a:pt x="60920" y="68962"/>
                  <a:pt x="61750" y="69771"/>
                  <a:pt x="62734" y="69771"/>
                </a:cubicBezTo>
                <a:close/>
                <a:moveTo>
                  <a:pt x="57927" y="69640"/>
                </a:moveTo>
                <a:cubicBezTo>
                  <a:pt x="59412" y="69640"/>
                  <a:pt x="60155" y="67826"/>
                  <a:pt x="59107" y="66777"/>
                </a:cubicBezTo>
                <a:cubicBezTo>
                  <a:pt x="58058" y="65728"/>
                  <a:pt x="56244" y="66471"/>
                  <a:pt x="56244" y="67957"/>
                </a:cubicBezTo>
                <a:cubicBezTo>
                  <a:pt x="56244" y="68875"/>
                  <a:pt x="56987" y="69640"/>
                  <a:pt x="57927" y="69640"/>
                </a:cubicBezTo>
                <a:close/>
                <a:moveTo>
                  <a:pt x="53098" y="69509"/>
                </a:moveTo>
                <a:cubicBezTo>
                  <a:pt x="54474" y="69509"/>
                  <a:pt x="55152" y="67848"/>
                  <a:pt x="54190" y="66865"/>
                </a:cubicBezTo>
                <a:cubicBezTo>
                  <a:pt x="53207" y="65903"/>
                  <a:pt x="51546" y="66581"/>
                  <a:pt x="51546" y="67957"/>
                </a:cubicBezTo>
                <a:cubicBezTo>
                  <a:pt x="51546" y="68809"/>
                  <a:pt x="52245" y="69509"/>
                  <a:pt x="53098" y="69509"/>
                </a:cubicBezTo>
                <a:close/>
                <a:moveTo>
                  <a:pt x="48268" y="69356"/>
                </a:moveTo>
                <a:cubicBezTo>
                  <a:pt x="49514" y="69356"/>
                  <a:pt x="50126" y="67848"/>
                  <a:pt x="49252" y="66974"/>
                </a:cubicBezTo>
                <a:cubicBezTo>
                  <a:pt x="48378" y="66100"/>
                  <a:pt x="46870" y="66712"/>
                  <a:pt x="46870" y="67957"/>
                </a:cubicBezTo>
                <a:cubicBezTo>
                  <a:pt x="46870" y="68722"/>
                  <a:pt x="47482" y="69356"/>
                  <a:pt x="48268" y="69356"/>
                </a:cubicBezTo>
                <a:close/>
                <a:moveTo>
                  <a:pt x="43439" y="69225"/>
                </a:moveTo>
                <a:cubicBezTo>
                  <a:pt x="44576" y="69225"/>
                  <a:pt x="45122" y="67870"/>
                  <a:pt x="44335" y="67061"/>
                </a:cubicBezTo>
                <a:cubicBezTo>
                  <a:pt x="43549" y="66275"/>
                  <a:pt x="42194" y="66843"/>
                  <a:pt x="42194" y="67957"/>
                </a:cubicBezTo>
                <a:cubicBezTo>
                  <a:pt x="42194" y="68656"/>
                  <a:pt x="42740" y="69225"/>
                  <a:pt x="43439" y="69225"/>
                </a:cubicBezTo>
                <a:close/>
                <a:moveTo>
                  <a:pt x="38610" y="69072"/>
                </a:moveTo>
                <a:cubicBezTo>
                  <a:pt x="39616" y="69072"/>
                  <a:pt x="40096" y="67870"/>
                  <a:pt x="39397" y="67171"/>
                </a:cubicBezTo>
                <a:cubicBezTo>
                  <a:pt x="38698" y="66471"/>
                  <a:pt x="37496" y="66974"/>
                  <a:pt x="37496" y="67957"/>
                </a:cubicBezTo>
                <a:cubicBezTo>
                  <a:pt x="37518" y="68569"/>
                  <a:pt x="37999" y="69072"/>
                  <a:pt x="38610" y="69072"/>
                </a:cubicBezTo>
                <a:close/>
                <a:moveTo>
                  <a:pt x="33781" y="68919"/>
                </a:moveTo>
                <a:cubicBezTo>
                  <a:pt x="34655" y="68919"/>
                  <a:pt x="35071" y="67892"/>
                  <a:pt x="34481" y="67280"/>
                </a:cubicBezTo>
                <a:cubicBezTo>
                  <a:pt x="33869" y="66668"/>
                  <a:pt x="32820" y="67105"/>
                  <a:pt x="32820" y="67957"/>
                </a:cubicBezTo>
                <a:cubicBezTo>
                  <a:pt x="32820" y="68503"/>
                  <a:pt x="33257" y="68919"/>
                  <a:pt x="33781" y="68919"/>
                </a:cubicBezTo>
                <a:close/>
                <a:moveTo>
                  <a:pt x="28974" y="68787"/>
                </a:moveTo>
                <a:cubicBezTo>
                  <a:pt x="29695" y="68787"/>
                  <a:pt x="30067" y="67913"/>
                  <a:pt x="29542" y="67389"/>
                </a:cubicBezTo>
                <a:cubicBezTo>
                  <a:pt x="29040" y="66865"/>
                  <a:pt x="28144" y="67236"/>
                  <a:pt x="28144" y="67979"/>
                </a:cubicBezTo>
                <a:cubicBezTo>
                  <a:pt x="28144" y="68416"/>
                  <a:pt x="28515" y="68787"/>
                  <a:pt x="28974" y="68787"/>
                </a:cubicBezTo>
                <a:close/>
                <a:moveTo>
                  <a:pt x="24145" y="68635"/>
                </a:moveTo>
                <a:cubicBezTo>
                  <a:pt x="24757" y="68635"/>
                  <a:pt x="25063" y="67913"/>
                  <a:pt x="24626" y="67476"/>
                </a:cubicBezTo>
                <a:cubicBezTo>
                  <a:pt x="24189" y="67039"/>
                  <a:pt x="23446" y="67345"/>
                  <a:pt x="23446" y="67957"/>
                </a:cubicBezTo>
                <a:cubicBezTo>
                  <a:pt x="23446" y="68350"/>
                  <a:pt x="23752" y="68635"/>
                  <a:pt x="24145" y="68635"/>
                </a:cubicBezTo>
                <a:close/>
                <a:moveTo>
                  <a:pt x="19316" y="68503"/>
                </a:moveTo>
                <a:cubicBezTo>
                  <a:pt x="19797" y="68503"/>
                  <a:pt x="20037" y="67913"/>
                  <a:pt x="19709" y="67586"/>
                </a:cubicBezTo>
                <a:cubicBezTo>
                  <a:pt x="19360" y="67236"/>
                  <a:pt x="18770" y="67476"/>
                  <a:pt x="18770" y="67957"/>
                </a:cubicBezTo>
                <a:cubicBezTo>
                  <a:pt x="18770" y="68263"/>
                  <a:pt x="19010" y="68503"/>
                  <a:pt x="19316" y="68503"/>
                </a:cubicBezTo>
                <a:close/>
                <a:moveTo>
                  <a:pt x="14487" y="68372"/>
                </a:moveTo>
                <a:cubicBezTo>
                  <a:pt x="14859" y="68372"/>
                  <a:pt x="15033" y="67935"/>
                  <a:pt x="14771" y="67673"/>
                </a:cubicBezTo>
                <a:cubicBezTo>
                  <a:pt x="14531" y="67433"/>
                  <a:pt x="14094" y="67608"/>
                  <a:pt x="14094" y="67957"/>
                </a:cubicBezTo>
                <a:cubicBezTo>
                  <a:pt x="14094" y="68176"/>
                  <a:pt x="14269" y="68372"/>
                  <a:pt x="14509" y="68372"/>
                </a:cubicBezTo>
                <a:close/>
                <a:moveTo>
                  <a:pt x="9658" y="68219"/>
                </a:moveTo>
                <a:cubicBezTo>
                  <a:pt x="9898" y="68219"/>
                  <a:pt x="10030" y="67935"/>
                  <a:pt x="9855" y="67760"/>
                </a:cubicBezTo>
                <a:cubicBezTo>
                  <a:pt x="9680" y="67586"/>
                  <a:pt x="9396" y="67717"/>
                  <a:pt x="9396" y="67957"/>
                </a:cubicBezTo>
                <a:cubicBezTo>
                  <a:pt x="9396" y="68110"/>
                  <a:pt x="9505" y="68219"/>
                  <a:pt x="9658" y="68219"/>
                </a:cubicBezTo>
                <a:close/>
                <a:moveTo>
                  <a:pt x="4829" y="68088"/>
                </a:moveTo>
                <a:cubicBezTo>
                  <a:pt x="4895" y="68088"/>
                  <a:pt x="4960" y="68023"/>
                  <a:pt x="4960" y="67957"/>
                </a:cubicBezTo>
                <a:cubicBezTo>
                  <a:pt x="4960" y="67804"/>
                  <a:pt x="4720" y="67804"/>
                  <a:pt x="4720" y="67957"/>
                </a:cubicBezTo>
                <a:cubicBezTo>
                  <a:pt x="4720" y="68023"/>
                  <a:pt x="4763" y="68088"/>
                  <a:pt x="4829" y="68088"/>
                </a:cubicBezTo>
                <a:close/>
                <a:moveTo>
                  <a:pt x="22" y="67979"/>
                </a:moveTo>
                <a:cubicBezTo>
                  <a:pt x="22" y="67979"/>
                  <a:pt x="22" y="67957"/>
                  <a:pt x="22" y="67957"/>
                </a:cubicBezTo>
                <a:cubicBezTo>
                  <a:pt x="22" y="67957"/>
                  <a:pt x="22" y="67957"/>
                  <a:pt x="22" y="67957"/>
                </a:cubicBezTo>
                <a:lnTo>
                  <a:pt x="0" y="67957"/>
                </a:lnTo>
                <a:cubicBezTo>
                  <a:pt x="0" y="67979"/>
                  <a:pt x="0" y="67979"/>
                  <a:pt x="22" y="67979"/>
                </a:cubicBezTo>
                <a:close/>
                <a:moveTo>
                  <a:pt x="154442" y="63150"/>
                </a:moveTo>
                <a:cubicBezTo>
                  <a:pt x="154442" y="63150"/>
                  <a:pt x="154442" y="63128"/>
                  <a:pt x="154442" y="63128"/>
                </a:cubicBezTo>
                <a:close/>
                <a:moveTo>
                  <a:pt x="149613" y="63259"/>
                </a:moveTo>
                <a:cubicBezTo>
                  <a:pt x="149809" y="63259"/>
                  <a:pt x="149482" y="62931"/>
                  <a:pt x="149482" y="63128"/>
                </a:cubicBezTo>
                <a:cubicBezTo>
                  <a:pt x="149482" y="63216"/>
                  <a:pt x="149525" y="63259"/>
                  <a:pt x="149613" y="63259"/>
                </a:cubicBezTo>
                <a:close/>
                <a:moveTo>
                  <a:pt x="144784" y="63412"/>
                </a:moveTo>
                <a:cubicBezTo>
                  <a:pt x="145024" y="63412"/>
                  <a:pt x="145155" y="63106"/>
                  <a:pt x="144980" y="62931"/>
                </a:cubicBezTo>
                <a:cubicBezTo>
                  <a:pt x="144805" y="62757"/>
                  <a:pt x="144500" y="62888"/>
                  <a:pt x="144500" y="63128"/>
                </a:cubicBezTo>
                <a:cubicBezTo>
                  <a:pt x="144500" y="63281"/>
                  <a:pt x="144631" y="63412"/>
                  <a:pt x="144784" y="63412"/>
                </a:cubicBezTo>
                <a:close/>
                <a:moveTo>
                  <a:pt x="139955" y="63543"/>
                </a:moveTo>
                <a:cubicBezTo>
                  <a:pt x="140326" y="63543"/>
                  <a:pt x="140501" y="63106"/>
                  <a:pt x="140239" y="62844"/>
                </a:cubicBezTo>
                <a:cubicBezTo>
                  <a:pt x="139976" y="62582"/>
                  <a:pt x="139539" y="62757"/>
                  <a:pt x="139539" y="63128"/>
                </a:cubicBezTo>
                <a:cubicBezTo>
                  <a:pt x="139539" y="63368"/>
                  <a:pt x="139736" y="63543"/>
                  <a:pt x="139955" y="63543"/>
                </a:cubicBezTo>
                <a:close/>
                <a:moveTo>
                  <a:pt x="135126" y="63674"/>
                </a:moveTo>
                <a:cubicBezTo>
                  <a:pt x="135628" y="63674"/>
                  <a:pt x="135868" y="63106"/>
                  <a:pt x="135519" y="62757"/>
                </a:cubicBezTo>
                <a:cubicBezTo>
                  <a:pt x="135169" y="62407"/>
                  <a:pt x="134579" y="62647"/>
                  <a:pt x="134579" y="63128"/>
                </a:cubicBezTo>
                <a:cubicBezTo>
                  <a:pt x="134579" y="63434"/>
                  <a:pt x="134820" y="63674"/>
                  <a:pt x="135126" y="63674"/>
                </a:cubicBezTo>
                <a:close/>
                <a:moveTo>
                  <a:pt x="130297" y="63827"/>
                </a:moveTo>
                <a:cubicBezTo>
                  <a:pt x="130930" y="63827"/>
                  <a:pt x="131236" y="63084"/>
                  <a:pt x="130799" y="62647"/>
                </a:cubicBezTo>
                <a:cubicBezTo>
                  <a:pt x="130362" y="62210"/>
                  <a:pt x="129597" y="62516"/>
                  <a:pt x="129597" y="63128"/>
                </a:cubicBezTo>
                <a:cubicBezTo>
                  <a:pt x="129619" y="63521"/>
                  <a:pt x="129925" y="63827"/>
                  <a:pt x="130297" y="63827"/>
                </a:cubicBezTo>
                <a:close/>
                <a:moveTo>
                  <a:pt x="125467" y="63958"/>
                </a:moveTo>
                <a:cubicBezTo>
                  <a:pt x="126210" y="63958"/>
                  <a:pt x="126582" y="63084"/>
                  <a:pt x="126057" y="62560"/>
                </a:cubicBezTo>
                <a:cubicBezTo>
                  <a:pt x="125533" y="62057"/>
                  <a:pt x="124659" y="62407"/>
                  <a:pt x="124659" y="63150"/>
                </a:cubicBezTo>
                <a:cubicBezTo>
                  <a:pt x="124659" y="63609"/>
                  <a:pt x="125030" y="63958"/>
                  <a:pt x="125467" y="63958"/>
                </a:cubicBezTo>
                <a:close/>
                <a:moveTo>
                  <a:pt x="120660" y="64111"/>
                </a:moveTo>
                <a:cubicBezTo>
                  <a:pt x="121512" y="64111"/>
                  <a:pt x="121950" y="63063"/>
                  <a:pt x="121338" y="62451"/>
                </a:cubicBezTo>
                <a:cubicBezTo>
                  <a:pt x="120726" y="61839"/>
                  <a:pt x="119677" y="62276"/>
                  <a:pt x="119677" y="63128"/>
                </a:cubicBezTo>
                <a:cubicBezTo>
                  <a:pt x="119677" y="63674"/>
                  <a:pt x="120114" y="64111"/>
                  <a:pt x="120660" y="64111"/>
                </a:cubicBezTo>
                <a:close/>
                <a:moveTo>
                  <a:pt x="115831" y="64243"/>
                </a:moveTo>
                <a:cubicBezTo>
                  <a:pt x="116815" y="64243"/>
                  <a:pt x="117317" y="63041"/>
                  <a:pt x="116618" y="62341"/>
                </a:cubicBezTo>
                <a:cubicBezTo>
                  <a:pt x="115919" y="61642"/>
                  <a:pt x="114717" y="62145"/>
                  <a:pt x="114717" y="63128"/>
                </a:cubicBezTo>
                <a:cubicBezTo>
                  <a:pt x="114717" y="63740"/>
                  <a:pt x="115219" y="64243"/>
                  <a:pt x="115831" y="64243"/>
                </a:cubicBezTo>
                <a:close/>
                <a:moveTo>
                  <a:pt x="111002" y="64395"/>
                </a:moveTo>
                <a:cubicBezTo>
                  <a:pt x="112117" y="64395"/>
                  <a:pt x="112685" y="63041"/>
                  <a:pt x="111898" y="62232"/>
                </a:cubicBezTo>
                <a:cubicBezTo>
                  <a:pt x="111090" y="61446"/>
                  <a:pt x="109735" y="62014"/>
                  <a:pt x="109735" y="63128"/>
                </a:cubicBezTo>
                <a:cubicBezTo>
                  <a:pt x="109735" y="63827"/>
                  <a:pt x="110303" y="64395"/>
                  <a:pt x="111002" y="64395"/>
                </a:cubicBezTo>
                <a:close/>
                <a:moveTo>
                  <a:pt x="106173" y="64527"/>
                </a:moveTo>
                <a:cubicBezTo>
                  <a:pt x="107419" y="64527"/>
                  <a:pt x="108031" y="63019"/>
                  <a:pt x="107156" y="62145"/>
                </a:cubicBezTo>
                <a:cubicBezTo>
                  <a:pt x="106282" y="61271"/>
                  <a:pt x="104775" y="61904"/>
                  <a:pt x="104775" y="63128"/>
                </a:cubicBezTo>
                <a:cubicBezTo>
                  <a:pt x="104797" y="63893"/>
                  <a:pt x="105408" y="64527"/>
                  <a:pt x="106173" y="64527"/>
                </a:cubicBezTo>
                <a:close/>
                <a:moveTo>
                  <a:pt x="101344" y="64680"/>
                </a:moveTo>
                <a:cubicBezTo>
                  <a:pt x="102721" y="64680"/>
                  <a:pt x="103398" y="63019"/>
                  <a:pt x="102437" y="62057"/>
                </a:cubicBezTo>
                <a:cubicBezTo>
                  <a:pt x="101475" y="61074"/>
                  <a:pt x="99815" y="61773"/>
                  <a:pt x="99815" y="63128"/>
                </a:cubicBezTo>
                <a:cubicBezTo>
                  <a:pt x="99815" y="63980"/>
                  <a:pt x="100492" y="64680"/>
                  <a:pt x="101344" y="64680"/>
                </a:cubicBezTo>
                <a:close/>
                <a:moveTo>
                  <a:pt x="96515" y="64811"/>
                </a:moveTo>
                <a:cubicBezTo>
                  <a:pt x="98023" y="64811"/>
                  <a:pt x="98766" y="62997"/>
                  <a:pt x="97695" y="61948"/>
                </a:cubicBezTo>
                <a:cubicBezTo>
                  <a:pt x="96646" y="60899"/>
                  <a:pt x="94854" y="61642"/>
                  <a:pt x="94854" y="63128"/>
                </a:cubicBezTo>
                <a:cubicBezTo>
                  <a:pt x="94854" y="64068"/>
                  <a:pt x="95597" y="64811"/>
                  <a:pt x="96515" y="64811"/>
                </a:cubicBezTo>
                <a:close/>
                <a:moveTo>
                  <a:pt x="91708" y="64942"/>
                </a:moveTo>
                <a:cubicBezTo>
                  <a:pt x="93303" y="64942"/>
                  <a:pt x="94112" y="62997"/>
                  <a:pt x="92975" y="61861"/>
                </a:cubicBezTo>
                <a:cubicBezTo>
                  <a:pt x="91839" y="60725"/>
                  <a:pt x="89894" y="61533"/>
                  <a:pt x="89894" y="63128"/>
                </a:cubicBezTo>
                <a:cubicBezTo>
                  <a:pt x="89894" y="64133"/>
                  <a:pt x="90703" y="64942"/>
                  <a:pt x="91708" y="64942"/>
                </a:cubicBezTo>
                <a:close/>
                <a:moveTo>
                  <a:pt x="86879" y="65073"/>
                </a:moveTo>
                <a:cubicBezTo>
                  <a:pt x="88605" y="65073"/>
                  <a:pt x="89457" y="62975"/>
                  <a:pt x="88234" y="61773"/>
                </a:cubicBezTo>
                <a:cubicBezTo>
                  <a:pt x="87010" y="60550"/>
                  <a:pt x="84934" y="61402"/>
                  <a:pt x="84934" y="63128"/>
                </a:cubicBezTo>
                <a:cubicBezTo>
                  <a:pt x="84934" y="64199"/>
                  <a:pt x="85808" y="65073"/>
                  <a:pt x="86879" y="65073"/>
                </a:cubicBezTo>
                <a:close/>
                <a:moveTo>
                  <a:pt x="82050" y="65182"/>
                </a:moveTo>
                <a:cubicBezTo>
                  <a:pt x="83864" y="65182"/>
                  <a:pt x="84781" y="62975"/>
                  <a:pt x="83492" y="61686"/>
                </a:cubicBezTo>
                <a:cubicBezTo>
                  <a:pt x="82203" y="60397"/>
                  <a:pt x="79996" y="61314"/>
                  <a:pt x="79996" y="63128"/>
                </a:cubicBezTo>
                <a:cubicBezTo>
                  <a:pt x="79996" y="64264"/>
                  <a:pt x="80914" y="65182"/>
                  <a:pt x="82050" y="65182"/>
                </a:cubicBezTo>
                <a:close/>
                <a:moveTo>
                  <a:pt x="77221" y="65226"/>
                </a:moveTo>
                <a:cubicBezTo>
                  <a:pt x="79078" y="65226"/>
                  <a:pt x="80018" y="62975"/>
                  <a:pt x="78707" y="61664"/>
                </a:cubicBezTo>
                <a:cubicBezTo>
                  <a:pt x="77374" y="60353"/>
                  <a:pt x="75123" y="61271"/>
                  <a:pt x="75123" y="63128"/>
                </a:cubicBezTo>
                <a:cubicBezTo>
                  <a:pt x="75145" y="64286"/>
                  <a:pt x="76063" y="65226"/>
                  <a:pt x="77221" y="65226"/>
                </a:cubicBezTo>
                <a:close/>
                <a:moveTo>
                  <a:pt x="72392" y="65182"/>
                </a:moveTo>
                <a:cubicBezTo>
                  <a:pt x="74205" y="65182"/>
                  <a:pt x="75123" y="62975"/>
                  <a:pt x="73834" y="61708"/>
                </a:cubicBezTo>
                <a:cubicBezTo>
                  <a:pt x="72545" y="60419"/>
                  <a:pt x="70360" y="61336"/>
                  <a:pt x="70360" y="63150"/>
                </a:cubicBezTo>
                <a:cubicBezTo>
                  <a:pt x="70360" y="64264"/>
                  <a:pt x="71277" y="65182"/>
                  <a:pt x="72392" y="65182"/>
                </a:cubicBezTo>
                <a:close/>
                <a:moveTo>
                  <a:pt x="67563" y="65073"/>
                </a:moveTo>
                <a:cubicBezTo>
                  <a:pt x="69289" y="65073"/>
                  <a:pt x="70141" y="62997"/>
                  <a:pt x="68939" y="61773"/>
                </a:cubicBezTo>
                <a:cubicBezTo>
                  <a:pt x="67716" y="60550"/>
                  <a:pt x="65640" y="61424"/>
                  <a:pt x="65640" y="63150"/>
                </a:cubicBezTo>
                <a:cubicBezTo>
                  <a:pt x="65640" y="64199"/>
                  <a:pt x="66514" y="65073"/>
                  <a:pt x="67563" y="65073"/>
                </a:cubicBezTo>
                <a:close/>
                <a:moveTo>
                  <a:pt x="62734" y="64942"/>
                </a:moveTo>
                <a:cubicBezTo>
                  <a:pt x="64351" y="64942"/>
                  <a:pt x="65137" y="62997"/>
                  <a:pt x="64023" y="61861"/>
                </a:cubicBezTo>
                <a:cubicBezTo>
                  <a:pt x="62887" y="60746"/>
                  <a:pt x="60942" y="61533"/>
                  <a:pt x="60942" y="63150"/>
                </a:cubicBezTo>
                <a:cubicBezTo>
                  <a:pt x="60942" y="64133"/>
                  <a:pt x="61750" y="64942"/>
                  <a:pt x="62734" y="64942"/>
                </a:cubicBezTo>
                <a:close/>
                <a:moveTo>
                  <a:pt x="57927" y="64811"/>
                </a:moveTo>
                <a:cubicBezTo>
                  <a:pt x="59391" y="64811"/>
                  <a:pt x="60133" y="63019"/>
                  <a:pt x="59107" y="61970"/>
                </a:cubicBezTo>
                <a:cubicBezTo>
                  <a:pt x="58058" y="60921"/>
                  <a:pt x="56266" y="61664"/>
                  <a:pt x="56266" y="63150"/>
                </a:cubicBezTo>
                <a:cubicBezTo>
                  <a:pt x="56266" y="64046"/>
                  <a:pt x="57009" y="64789"/>
                  <a:pt x="57927" y="64811"/>
                </a:cubicBezTo>
                <a:close/>
                <a:moveTo>
                  <a:pt x="53098" y="64658"/>
                </a:moveTo>
                <a:cubicBezTo>
                  <a:pt x="54452" y="64658"/>
                  <a:pt x="55130" y="63019"/>
                  <a:pt x="54168" y="62057"/>
                </a:cubicBezTo>
                <a:cubicBezTo>
                  <a:pt x="53207" y="61096"/>
                  <a:pt x="51568" y="61773"/>
                  <a:pt x="51568" y="63150"/>
                </a:cubicBezTo>
                <a:cubicBezTo>
                  <a:pt x="51568" y="63980"/>
                  <a:pt x="52245" y="64658"/>
                  <a:pt x="53098" y="64658"/>
                </a:cubicBezTo>
                <a:close/>
                <a:moveTo>
                  <a:pt x="48268" y="64527"/>
                </a:moveTo>
                <a:cubicBezTo>
                  <a:pt x="49492" y="64527"/>
                  <a:pt x="50104" y="63041"/>
                  <a:pt x="49252" y="62167"/>
                </a:cubicBezTo>
                <a:cubicBezTo>
                  <a:pt x="48378" y="61293"/>
                  <a:pt x="46892" y="61904"/>
                  <a:pt x="46892" y="63150"/>
                </a:cubicBezTo>
                <a:cubicBezTo>
                  <a:pt x="46892" y="63915"/>
                  <a:pt x="47504" y="64527"/>
                  <a:pt x="48268" y="64527"/>
                </a:cubicBezTo>
                <a:close/>
                <a:moveTo>
                  <a:pt x="43439" y="64374"/>
                </a:moveTo>
                <a:cubicBezTo>
                  <a:pt x="44554" y="64374"/>
                  <a:pt x="45122" y="63041"/>
                  <a:pt x="44335" y="62254"/>
                </a:cubicBezTo>
                <a:cubicBezTo>
                  <a:pt x="43549" y="61467"/>
                  <a:pt x="42194" y="62036"/>
                  <a:pt x="42194" y="63150"/>
                </a:cubicBezTo>
                <a:cubicBezTo>
                  <a:pt x="42194" y="63827"/>
                  <a:pt x="42762" y="64374"/>
                  <a:pt x="43439" y="64374"/>
                </a:cubicBezTo>
                <a:close/>
                <a:moveTo>
                  <a:pt x="38610" y="64243"/>
                </a:moveTo>
                <a:cubicBezTo>
                  <a:pt x="39594" y="64243"/>
                  <a:pt x="40074" y="63063"/>
                  <a:pt x="39397" y="62363"/>
                </a:cubicBezTo>
                <a:cubicBezTo>
                  <a:pt x="38698" y="61686"/>
                  <a:pt x="37518" y="62167"/>
                  <a:pt x="37518" y="63150"/>
                </a:cubicBezTo>
                <a:cubicBezTo>
                  <a:pt x="37518" y="63740"/>
                  <a:pt x="38020" y="64243"/>
                  <a:pt x="38610" y="64243"/>
                </a:cubicBezTo>
                <a:close/>
                <a:moveTo>
                  <a:pt x="33781" y="64111"/>
                </a:moveTo>
                <a:cubicBezTo>
                  <a:pt x="34655" y="64111"/>
                  <a:pt x="35071" y="63063"/>
                  <a:pt x="34481" y="62451"/>
                </a:cubicBezTo>
                <a:cubicBezTo>
                  <a:pt x="33869" y="61861"/>
                  <a:pt x="32820" y="62276"/>
                  <a:pt x="32820" y="63150"/>
                </a:cubicBezTo>
                <a:cubicBezTo>
                  <a:pt x="32820" y="63674"/>
                  <a:pt x="33257" y="64111"/>
                  <a:pt x="33781" y="64111"/>
                </a:cubicBezTo>
                <a:close/>
                <a:moveTo>
                  <a:pt x="28974" y="63980"/>
                </a:moveTo>
                <a:cubicBezTo>
                  <a:pt x="29695" y="63980"/>
                  <a:pt x="30067" y="63084"/>
                  <a:pt x="29542" y="62560"/>
                </a:cubicBezTo>
                <a:cubicBezTo>
                  <a:pt x="29040" y="62057"/>
                  <a:pt x="28144" y="62429"/>
                  <a:pt x="28144" y="63150"/>
                </a:cubicBezTo>
                <a:cubicBezTo>
                  <a:pt x="28144" y="63609"/>
                  <a:pt x="28515" y="63980"/>
                  <a:pt x="28974" y="63980"/>
                </a:cubicBezTo>
                <a:close/>
                <a:moveTo>
                  <a:pt x="24145" y="63805"/>
                </a:moveTo>
                <a:cubicBezTo>
                  <a:pt x="24757" y="63805"/>
                  <a:pt x="25063" y="63063"/>
                  <a:pt x="24626" y="62647"/>
                </a:cubicBezTo>
                <a:cubicBezTo>
                  <a:pt x="24189" y="62210"/>
                  <a:pt x="23468" y="62516"/>
                  <a:pt x="23468" y="63128"/>
                </a:cubicBezTo>
                <a:cubicBezTo>
                  <a:pt x="23468" y="63500"/>
                  <a:pt x="23752" y="63805"/>
                  <a:pt x="24145" y="63805"/>
                </a:cubicBezTo>
                <a:close/>
                <a:moveTo>
                  <a:pt x="19316" y="63653"/>
                </a:moveTo>
                <a:cubicBezTo>
                  <a:pt x="19797" y="63653"/>
                  <a:pt x="20037" y="63063"/>
                  <a:pt x="19709" y="62735"/>
                </a:cubicBezTo>
                <a:cubicBezTo>
                  <a:pt x="19360" y="62385"/>
                  <a:pt x="18770" y="62626"/>
                  <a:pt x="18770" y="63106"/>
                </a:cubicBezTo>
                <a:cubicBezTo>
                  <a:pt x="18770" y="63412"/>
                  <a:pt x="19010" y="63653"/>
                  <a:pt x="19316" y="63653"/>
                </a:cubicBezTo>
                <a:close/>
                <a:moveTo>
                  <a:pt x="14487" y="63543"/>
                </a:moveTo>
                <a:cubicBezTo>
                  <a:pt x="14859" y="63543"/>
                  <a:pt x="15033" y="63106"/>
                  <a:pt x="14771" y="62844"/>
                </a:cubicBezTo>
                <a:cubicBezTo>
                  <a:pt x="14531" y="62604"/>
                  <a:pt x="14094" y="62778"/>
                  <a:pt x="14094" y="63128"/>
                </a:cubicBezTo>
                <a:cubicBezTo>
                  <a:pt x="14094" y="63347"/>
                  <a:pt x="14269" y="63521"/>
                  <a:pt x="14487" y="63543"/>
                </a:cubicBezTo>
                <a:close/>
                <a:moveTo>
                  <a:pt x="9658" y="63390"/>
                </a:moveTo>
                <a:cubicBezTo>
                  <a:pt x="10008" y="63390"/>
                  <a:pt x="10008" y="62888"/>
                  <a:pt x="9658" y="62888"/>
                </a:cubicBezTo>
                <a:cubicBezTo>
                  <a:pt x="9330" y="62888"/>
                  <a:pt x="9330" y="63390"/>
                  <a:pt x="9658" y="63390"/>
                </a:cubicBezTo>
                <a:close/>
                <a:moveTo>
                  <a:pt x="4829" y="63259"/>
                </a:moveTo>
                <a:cubicBezTo>
                  <a:pt x="5026" y="63259"/>
                  <a:pt x="4720" y="62953"/>
                  <a:pt x="4720" y="63150"/>
                </a:cubicBezTo>
                <a:cubicBezTo>
                  <a:pt x="4720" y="63216"/>
                  <a:pt x="4763" y="63259"/>
                  <a:pt x="4829" y="63259"/>
                </a:cubicBezTo>
                <a:close/>
                <a:moveTo>
                  <a:pt x="22" y="63150"/>
                </a:moveTo>
                <a:lnTo>
                  <a:pt x="22" y="63128"/>
                </a:lnTo>
                <a:cubicBezTo>
                  <a:pt x="0" y="63128"/>
                  <a:pt x="0" y="63150"/>
                  <a:pt x="22" y="63150"/>
                </a:cubicBezTo>
                <a:close/>
                <a:moveTo>
                  <a:pt x="154442" y="58321"/>
                </a:moveTo>
                <a:cubicBezTo>
                  <a:pt x="154442" y="58321"/>
                  <a:pt x="154442" y="58321"/>
                  <a:pt x="154442" y="58321"/>
                </a:cubicBezTo>
                <a:cubicBezTo>
                  <a:pt x="154442" y="58299"/>
                  <a:pt x="154442" y="58299"/>
                  <a:pt x="154442" y="58299"/>
                </a:cubicBezTo>
                <a:cubicBezTo>
                  <a:pt x="154442" y="58299"/>
                  <a:pt x="154442" y="58321"/>
                  <a:pt x="154442" y="58321"/>
                </a:cubicBezTo>
                <a:close/>
                <a:moveTo>
                  <a:pt x="149613" y="58430"/>
                </a:moveTo>
                <a:cubicBezTo>
                  <a:pt x="149678" y="58430"/>
                  <a:pt x="149722" y="58386"/>
                  <a:pt x="149722" y="58321"/>
                </a:cubicBezTo>
                <a:cubicBezTo>
                  <a:pt x="149722" y="58146"/>
                  <a:pt x="149482" y="58146"/>
                  <a:pt x="149482" y="58321"/>
                </a:cubicBezTo>
                <a:cubicBezTo>
                  <a:pt x="149482" y="58386"/>
                  <a:pt x="149547" y="58430"/>
                  <a:pt x="149613" y="58430"/>
                </a:cubicBezTo>
                <a:close/>
                <a:moveTo>
                  <a:pt x="144784" y="58561"/>
                </a:moveTo>
                <a:cubicBezTo>
                  <a:pt x="145002" y="58561"/>
                  <a:pt x="145111" y="58299"/>
                  <a:pt x="144958" y="58146"/>
                </a:cubicBezTo>
                <a:cubicBezTo>
                  <a:pt x="144805" y="57971"/>
                  <a:pt x="144521" y="58081"/>
                  <a:pt x="144521" y="58321"/>
                </a:cubicBezTo>
                <a:cubicBezTo>
                  <a:pt x="144521" y="58452"/>
                  <a:pt x="144631" y="58561"/>
                  <a:pt x="144784" y="58561"/>
                </a:cubicBezTo>
                <a:close/>
                <a:moveTo>
                  <a:pt x="139955" y="58714"/>
                </a:moveTo>
                <a:cubicBezTo>
                  <a:pt x="140304" y="58714"/>
                  <a:pt x="140501" y="58277"/>
                  <a:pt x="140239" y="58037"/>
                </a:cubicBezTo>
                <a:cubicBezTo>
                  <a:pt x="139976" y="57775"/>
                  <a:pt x="139561" y="57949"/>
                  <a:pt x="139561" y="58321"/>
                </a:cubicBezTo>
                <a:cubicBezTo>
                  <a:pt x="139561" y="58539"/>
                  <a:pt x="139736" y="58714"/>
                  <a:pt x="139955" y="58714"/>
                </a:cubicBezTo>
                <a:close/>
                <a:moveTo>
                  <a:pt x="135126" y="58845"/>
                </a:moveTo>
                <a:cubicBezTo>
                  <a:pt x="135628" y="58845"/>
                  <a:pt x="135868" y="58255"/>
                  <a:pt x="135519" y="57928"/>
                </a:cubicBezTo>
                <a:cubicBezTo>
                  <a:pt x="135169" y="57578"/>
                  <a:pt x="134579" y="57818"/>
                  <a:pt x="134579" y="58299"/>
                </a:cubicBezTo>
                <a:cubicBezTo>
                  <a:pt x="134579" y="58605"/>
                  <a:pt x="134820" y="58867"/>
                  <a:pt x="135126" y="58845"/>
                </a:cubicBezTo>
                <a:close/>
                <a:moveTo>
                  <a:pt x="130297" y="58976"/>
                </a:moveTo>
                <a:cubicBezTo>
                  <a:pt x="130908" y="58976"/>
                  <a:pt x="131192" y="58255"/>
                  <a:pt x="130777" y="57840"/>
                </a:cubicBezTo>
                <a:cubicBezTo>
                  <a:pt x="130362" y="57425"/>
                  <a:pt x="129641" y="57709"/>
                  <a:pt x="129641" y="58321"/>
                </a:cubicBezTo>
                <a:cubicBezTo>
                  <a:pt x="129641" y="58692"/>
                  <a:pt x="129925" y="58976"/>
                  <a:pt x="130297" y="58976"/>
                </a:cubicBezTo>
                <a:close/>
                <a:moveTo>
                  <a:pt x="125489" y="59129"/>
                </a:moveTo>
                <a:cubicBezTo>
                  <a:pt x="126210" y="59129"/>
                  <a:pt x="126582" y="58255"/>
                  <a:pt x="126057" y="57731"/>
                </a:cubicBezTo>
                <a:cubicBezTo>
                  <a:pt x="125533" y="57207"/>
                  <a:pt x="124659" y="57578"/>
                  <a:pt x="124659" y="58321"/>
                </a:cubicBezTo>
                <a:cubicBezTo>
                  <a:pt x="124659" y="58758"/>
                  <a:pt x="125030" y="59129"/>
                  <a:pt x="125489" y="59129"/>
                </a:cubicBezTo>
                <a:close/>
                <a:moveTo>
                  <a:pt x="120660" y="59261"/>
                </a:moveTo>
                <a:cubicBezTo>
                  <a:pt x="121491" y="59261"/>
                  <a:pt x="121928" y="58234"/>
                  <a:pt x="121338" y="57644"/>
                </a:cubicBezTo>
                <a:cubicBezTo>
                  <a:pt x="120726" y="57054"/>
                  <a:pt x="119699" y="57469"/>
                  <a:pt x="119699" y="58321"/>
                </a:cubicBezTo>
                <a:cubicBezTo>
                  <a:pt x="119699" y="58845"/>
                  <a:pt x="120136" y="59261"/>
                  <a:pt x="120660" y="59261"/>
                </a:cubicBezTo>
                <a:close/>
                <a:moveTo>
                  <a:pt x="115831" y="59392"/>
                </a:moveTo>
                <a:cubicBezTo>
                  <a:pt x="116793" y="59392"/>
                  <a:pt x="117295" y="58234"/>
                  <a:pt x="116596" y="57534"/>
                </a:cubicBezTo>
                <a:cubicBezTo>
                  <a:pt x="115919" y="56857"/>
                  <a:pt x="114739" y="57338"/>
                  <a:pt x="114739" y="58299"/>
                </a:cubicBezTo>
                <a:cubicBezTo>
                  <a:pt x="114739" y="58911"/>
                  <a:pt x="115219" y="59392"/>
                  <a:pt x="115831" y="59392"/>
                </a:cubicBezTo>
                <a:close/>
                <a:moveTo>
                  <a:pt x="111002" y="59545"/>
                </a:moveTo>
                <a:cubicBezTo>
                  <a:pt x="112095" y="59545"/>
                  <a:pt x="112641" y="58212"/>
                  <a:pt x="111876" y="57447"/>
                </a:cubicBezTo>
                <a:cubicBezTo>
                  <a:pt x="111090" y="56660"/>
                  <a:pt x="109779" y="57228"/>
                  <a:pt x="109779" y="58321"/>
                </a:cubicBezTo>
                <a:cubicBezTo>
                  <a:pt x="109779" y="58998"/>
                  <a:pt x="110325" y="59545"/>
                  <a:pt x="111002" y="59545"/>
                </a:cubicBezTo>
                <a:close/>
                <a:moveTo>
                  <a:pt x="106173" y="59676"/>
                </a:moveTo>
                <a:cubicBezTo>
                  <a:pt x="107375" y="59676"/>
                  <a:pt x="107987" y="58212"/>
                  <a:pt x="107135" y="57359"/>
                </a:cubicBezTo>
                <a:cubicBezTo>
                  <a:pt x="106282" y="56507"/>
                  <a:pt x="104818" y="57119"/>
                  <a:pt x="104818" y="58321"/>
                </a:cubicBezTo>
                <a:cubicBezTo>
                  <a:pt x="104840" y="59064"/>
                  <a:pt x="105430" y="59654"/>
                  <a:pt x="106173" y="59676"/>
                </a:cubicBezTo>
                <a:close/>
                <a:moveTo>
                  <a:pt x="101344" y="59807"/>
                </a:moveTo>
                <a:cubicBezTo>
                  <a:pt x="102677" y="59807"/>
                  <a:pt x="103333" y="58212"/>
                  <a:pt x="102393" y="57272"/>
                </a:cubicBezTo>
                <a:cubicBezTo>
                  <a:pt x="101453" y="56332"/>
                  <a:pt x="99858" y="56988"/>
                  <a:pt x="99858" y="58321"/>
                </a:cubicBezTo>
                <a:cubicBezTo>
                  <a:pt x="99858" y="59129"/>
                  <a:pt x="100536" y="59807"/>
                  <a:pt x="101344" y="59807"/>
                </a:cubicBezTo>
                <a:close/>
                <a:moveTo>
                  <a:pt x="96537" y="59938"/>
                </a:moveTo>
                <a:cubicBezTo>
                  <a:pt x="97979" y="59938"/>
                  <a:pt x="98700" y="58190"/>
                  <a:pt x="97673" y="57163"/>
                </a:cubicBezTo>
                <a:cubicBezTo>
                  <a:pt x="96646" y="56158"/>
                  <a:pt x="94898" y="56879"/>
                  <a:pt x="94898" y="58321"/>
                </a:cubicBezTo>
                <a:cubicBezTo>
                  <a:pt x="94898" y="59217"/>
                  <a:pt x="95641" y="59938"/>
                  <a:pt x="96537" y="59938"/>
                </a:cubicBezTo>
                <a:close/>
                <a:moveTo>
                  <a:pt x="91708" y="60047"/>
                </a:moveTo>
                <a:cubicBezTo>
                  <a:pt x="93259" y="60047"/>
                  <a:pt x="94024" y="58190"/>
                  <a:pt x="92932" y="57075"/>
                </a:cubicBezTo>
                <a:cubicBezTo>
                  <a:pt x="91839" y="55983"/>
                  <a:pt x="89960" y="56770"/>
                  <a:pt x="89960" y="58321"/>
                </a:cubicBezTo>
                <a:cubicBezTo>
                  <a:pt x="89960" y="59282"/>
                  <a:pt x="90747" y="60047"/>
                  <a:pt x="91708" y="60047"/>
                </a:cubicBezTo>
                <a:close/>
                <a:moveTo>
                  <a:pt x="86879" y="60156"/>
                </a:moveTo>
                <a:cubicBezTo>
                  <a:pt x="88518" y="60156"/>
                  <a:pt x="89348" y="58168"/>
                  <a:pt x="88168" y="57010"/>
                </a:cubicBezTo>
                <a:cubicBezTo>
                  <a:pt x="87010" y="55852"/>
                  <a:pt x="85022" y="56660"/>
                  <a:pt x="85022" y="58321"/>
                </a:cubicBezTo>
                <a:cubicBezTo>
                  <a:pt x="85022" y="59326"/>
                  <a:pt x="85852" y="60156"/>
                  <a:pt x="86879" y="60156"/>
                </a:cubicBezTo>
                <a:close/>
                <a:moveTo>
                  <a:pt x="82050" y="60244"/>
                </a:moveTo>
                <a:cubicBezTo>
                  <a:pt x="83754" y="60244"/>
                  <a:pt x="84628" y="58168"/>
                  <a:pt x="83405" y="56944"/>
                </a:cubicBezTo>
                <a:cubicBezTo>
                  <a:pt x="82203" y="55743"/>
                  <a:pt x="80127" y="56595"/>
                  <a:pt x="80127" y="58321"/>
                </a:cubicBezTo>
                <a:cubicBezTo>
                  <a:pt x="80127" y="59370"/>
                  <a:pt x="80979" y="60244"/>
                  <a:pt x="82050" y="60244"/>
                </a:cubicBezTo>
                <a:close/>
                <a:moveTo>
                  <a:pt x="77221" y="60266"/>
                </a:moveTo>
                <a:cubicBezTo>
                  <a:pt x="78969" y="60266"/>
                  <a:pt x="79843" y="58168"/>
                  <a:pt x="78597" y="56944"/>
                </a:cubicBezTo>
                <a:cubicBezTo>
                  <a:pt x="77374" y="55699"/>
                  <a:pt x="75276" y="56573"/>
                  <a:pt x="75276" y="58321"/>
                </a:cubicBezTo>
                <a:cubicBezTo>
                  <a:pt x="75276" y="59392"/>
                  <a:pt x="76150" y="60266"/>
                  <a:pt x="77221" y="60266"/>
                </a:cubicBezTo>
                <a:close/>
                <a:moveTo>
                  <a:pt x="72392" y="60244"/>
                </a:moveTo>
                <a:cubicBezTo>
                  <a:pt x="74118" y="60244"/>
                  <a:pt x="74970" y="58168"/>
                  <a:pt x="73747" y="56944"/>
                </a:cubicBezTo>
                <a:cubicBezTo>
                  <a:pt x="72545" y="55743"/>
                  <a:pt x="70469" y="56595"/>
                  <a:pt x="70469" y="58321"/>
                </a:cubicBezTo>
                <a:cubicBezTo>
                  <a:pt x="70469" y="59392"/>
                  <a:pt x="71321" y="60244"/>
                  <a:pt x="72392" y="60244"/>
                </a:cubicBezTo>
                <a:close/>
                <a:moveTo>
                  <a:pt x="67563" y="60156"/>
                </a:moveTo>
                <a:cubicBezTo>
                  <a:pt x="69202" y="60156"/>
                  <a:pt x="70032" y="58168"/>
                  <a:pt x="68874" y="57010"/>
                </a:cubicBezTo>
                <a:cubicBezTo>
                  <a:pt x="67716" y="55874"/>
                  <a:pt x="65727" y="56682"/>
                  <a:pt x="65727" y="58321"/>
                </a:cubicBezTo>
                <a:cubicBezTo>
                  <a:pt x="65727" y="59326"/>
                  <a:pt x="66558" y="60156"/>
                  <a:pt x="67563" y="60156"/>
                </a:cubicBezTo>
                <a:close/>
                <a:moveTo>
                  <a:pt x="62734" y="60047"/>
                </a:moveTo>
                <a:cubicBezTo>
                  <a:pt x="64285" y="60047"/>
                  <a:pt x="65050" y="58190"/>
                  <a:pt x="63957" y="57097"/>
                </a:cubicBezTo>
                <a:cubicBezTo>
                  <a:pt x="62887" y="56005"/>
                  <a:pt x="61008" y="56770"/>
                  <a:pt x="61008" y="58321"/>
                </a:cubicBezTo>
                <a:cubicBezTo>
                  <a:pt x="61008" y="59261"/>
                  <a:pt x="61794" y="60047"/>
                  <a:pt x="62734" y="60047"/>
                </a:cubicBezTo>
                <a:close/>
                <a:moveTo>
                  <a:pt x="57927" y="59916"/>
                </a:moveTo>
                <a:cubicBezTo>
                  <a:pt x="59347" y="59916"/>
                  <a:pt x="60068" y="58190"/>
                  <a:pt x="59063" y="57185"/>
                </a:cubicBezTo>
                <a:cubicBezTo>
                  <a:pt x="58036" y="56158"/>
                  <a:pt x="56310" y="56879"/>
                  <a:pt x="56310" y="58321"/>
                </a:cubicBezTo>
                <a:cubicBezTo>
                  <a:pt x="56310" y="59195"/>
                  <a:pt x="57031" y="59916"/>
                  <a:pt x="57927" y="59916"/>
                </a:cubicBezTo>
                <a:close/>
                <a:moveTo>
                  <a:pt x="53098" y="59785"/>
                </a:moveTo>
                <a:cubicBezTo>
                  <a:pt x="54409" y="59785"/>
                  <a:pt x="55064" y="58212"/>
                  <a:pt x="54146" y="57272"/>
                </a:cubicBezTo>
                <a:cubicBezTo>
                  <a:pt x="53207" y="56354"/>
                  <a:pt x="51612" y="57010"/>
                  <a:pt x="51612" y="58321"/>
                </a:cubicBezTo>
                <a:cubicBezTo>
                  <a:pt x="51612" y="59129"/>
                  <a:pt x="52289" y="59785"/>
                  <a:pt x="53098" y="59785"/>
                </a:cubicBezTo>
                <a:close/>
                <a:moveTo>
                  <a:pt x="48268" y="59676"/>
                </a:moveTo>
                <a:cubicBezTo>
                  <a:pt x="49470" y="59654"/>
                  <a:pt x="50060" y="58190"/>
                  <a:pt x="49208" y="57359"/>
                </a:cubicBezTo>
                <a:cubicBezTo>
                  <a:pt x="48356" y="56507"/>
                  <a:pt x="46914" y="57119"/>
                  <a:pt x="46892" y="58321"/>
                </a:cubicBezTo>
                <a:cubicBezTo>
                  <a:pt x="46914" y="59064"/>
                  <a:pt x="47526" y="59676"/>
                  <a:pt x="48268" y="59676"/>
                </a:cubicBezTo>
                <a:close/>
                <a:moveTo>
                  <a:pt x="43439" y="59545"/>
                </a:moveTo>
                <a:cubicBezTo>
                  <a:pt x="44532" y="59545"/>
                  <a:pt x="45078" y="58234"/>
                  <a:pt x="44313" y="57447"/>
                </a:cubicBezTo>
                <a:cubicBezTo>
                  <a:pt x="43549" y="56682"/>
                  <a:pt x="42238" y="57228"/>
                  <a:pt x="42216" y="58321"/>
                </a:cubicBezTo>
                <a:cubicBezTo>
                  <a:pt x="42216" y="58976"/>
                  <a:pt x="42762" y="59523"/>
                  <a:pt x="43439" y="59545"/>
                </a:cubicBezTo>
                <a:close/>
                <a:moveTo>
                  <a:pt x="38610" y="59392"/>
                </a:moveTo>
                <a:cubicBezTo>
                  <a:pt x="39572" y="59392"/>
                  <a:pt x="40053" y="58234"/>
                  <a:pt x="39375" y="57556"/>
                </a:cubicBezTo>
                <a:cubicBezTo>
                  <a:pt x="38698" y="56879"/>
                  <a:pt x="37540" y="57359"/>
                  <a:pt x="37540" y="58321"/>
                </a:cubicBezTo>
                <a:cubicBezTo>
                  <a:pt x="37540" y="58911"/>
                  <a:pt x="38020" y="59392"/>
                  <a:pt x="38610" y="59392"/>
                </a:cubicBezTo>
                <a:close/>
                <a:moveTo>
                  <a:pt x="33781" y="59261"/>
                </a:moveTo>
                <a:cubicBezTo>
                  <a:pt x="34634" y="59261"/>
                  <a:pt x="35049" y="58234"/>
                  <a:pt x="34459" y="57644"/>
                </a:cubicBezTo>
                <a:cubicBezTo>
                  <a:pt x="33869" y="57054"/>
                  <a:pt x="32864" y="57491"/>
                  <a:pt x="32864" y="58321"/>
                </a:cubicBezTo>
                <a:cubicBezTo>
                  <a:pt x="32864" y="58823"/>
                  <a:pt x="33279" y="59261"/>
                  <a:pt x="33781" y="59261"/>
                </a:cubicBezTo>
                <a:close/>
                <a:moveTo>
                  <a:pt x="28974" y="59129"/>
                </a:moveTo>
                <a:cubicBezTo>
                  <a:pt x="29673" y="59129"/>
                  <a:pt x="30045" y="58255"/>
                  <a:pt x="29542" y="57753"/>
                </a:cubicBezTo>
                <a:cubicBezTo>
                  <a:pt x="29018" y="57250"/>
                  <a:pt x="28166" y="57600"/>
                  <a:pt x="28166" y="58321"/>
                </a:cubicBezTo>
                <a:cubicBezTo>
                  <a:pt x="28166" y="58758"/>
                  <a:pt x="28515" y="59129"/>
                  <a:pt x="28974" y="59129"/>
                </a:cubicBezTo>
                <a:close/>
                <a:moveTo>
                  <a:pt x="24145" y="58976"/>
                </a:moveTo>
                <a:cubicBezTo>
                  <a:pt x="24713" y="58976"/>
                  <a:pt x="25019" y="58255"/>
                  <a:pt x="24604" y="57862"/>
                </a:cubicBezTo>
                <a:cubicBezTo>
                  <a:pt x="24189" y="57447"/>
                  <a:pt x="23490" y="57731"/>
                  <a:pt x="23490" y="58321"/>
                </a:cubicBezTo>
                <a:cubicBezTo>
                  <a:pt x="23490" y="58671"/>
                  <a:pt x="23774" y="58976"/>
                  <a:pt x="24145" y="58976"/>
                </a:cubicBezTo>
                <a:close/>
                <a:moveTo>
                  <a:pt x="19316" y="58845"/>
                </a:moveTo>
                <a:cubicBezTo>
                  <a:pt x="19775" y="58845"/>
                  <a:pt x="20015" y="58277"/>
                  <a:pt x="19688" y="57949"/>
                </a:cubicBezTo>
                <a:cubicBezTo>
                  <a:pt x="19360" y="57622"/>
                  <a:pt x="18792" y="57840"/>
                  <a:pt x="18792" y="58321"/>
                </a:cubicBezTo>
                <a:cubicBezTo>
                  <a:pt x="18792" y="58605"/>
                  <a:pt x="19032" y="58845"/>
                  <a:pt x="19316" y="58845"/>
                </a:cubicBezTo>
                <a:close/>
                <a:moveTo>
                  <a:pt x="14487" y="58714"/>
                </a:moveTo>
                <a:cubicBezTo>
                  <a:pt x="14837" y="58692"/>
                  <a:pt x="14990" y="58277"/>
                  <a:pt x="14749" y="58037"/>
                </a:cubicBezTo>
                <a:cubicBezTo>
                  <a:pt x="14509" y="57796"/>
                  <a:pt x="14094" y="57971"/>
                  <a:pt x="14094" y="58299"/>
                </a:cubicBezTo>
                <a:cubicBezTo>
                  <a:pt x="14094" y="58518"/>
                  <a:pt x="14269" y="58692"/>
                  <a:pt x="14487" y="58692"/>
                </a:cubicBezTo>
                <a:close/>
                <a:moveTo>
                  <a:pt x="9658" y="58561"/>
                </a:moveTo>
                <a:cubicBezTo>
                  <a:pt x="9877" y="58561"/>
                  <a:pt x="9986" y="58299"/>
                  <a:pt x="9833" y="58146"/>
                </a:cubicBezTo>
                <a:cubicBezTo>
                  <a:pt x="9680" y="57993"/>
                  <a:pt x="9418" y="58102"/>
                  <a:pt x="9418" y="58321"/>
                </a:cubicBezTo>
                <a:cubicBezTo>
                  <a:pt x="9418" y="58452"/>
                  <a:pt x="9527" y="58561"/>
                  <a:pt x="9658" y="58561"/>
                </a:cubicBezTo>
                <a:close/>
                <a:moveTo>
                  <a:pt x="4829" y="58430"/>
                </a:moveTo>
                <a:cubicBezTo>
                  <a:pt x="4895" y="58430"/>
                  <a:pt x="4938" y="58365"/>
                  <a:pt x="4938" y="58321"/>
                </a:cubicBezTo>
                <a:cubicBezTo>
                  <a:pt x="4938" y="58168"/>
                  <a:pt x="4720" y="58168"/>
                  <a:pt x="4720" y="58321"/>
                </a:cubicBezTo>
                <a:cubicBezTo>
                  <a:pt x="4720" y="58365"/>
                  <a:pt x="4785" y="58430"/>
                  <a:pt x="4829" y="58430"/>
                </a:cubicBezTo>
                <a:close/>
                <a:moveTo>
                  <a:pt x="149591" y="53579"/>
                </a:moveTo>
                <a:cubicBezTo>
                  <a:pt x="149656" y="53579"/>
                  <a:pt x="149700" y="53536"/>
                  <a:pt x="149700" y="53492"/>
                </a:cubicBezTo>
                <a:cubicBezTo>
                  <a:pt x="149700" y="53448"/>
                  <a:pt x="149656" y="53404"/>
                  <a:pt x="149591" y="53404"/>
                </a:cubicBezTo>
                <a:cubicBezTo>
                  <a:pt x="149547" y="53404"/>
                  <a:pt x="149503" y="53448"/>
                  <a:pt x="149503" y="53492"/>
                </a:cubicBezTo>
                <a:cubicBezTo>
                  <a:pt x="149503" y="53536"/>
                  <a:pt x="149547" y="53579"/>
                  <a:pt x="149591" y="53579"/>
                </a:cubicBezTo>
                <a:close/>
                <a:moveTo>
                  <a:pt x="144784" y="53710"/>
                </a:moveTo>
                <a:cubicBezTo>
                  <a:pt x="144980" y="53710"/>
                  <a:pt x="145090" y="53470"/>
                  <a:pt x="144937" y="53317"/>
                </a:cubicBezTo>
                <a:cubicBezTo>
                  <a:pt x="144784" y="53186"/>
                  <a:pt x="144543" y="53295"/>
                  <a:pt x="144543" y="53492"/>
                </a:cubicBezTo>
                <a:cubicBezTo>
                  <a:pt x="144543" y="53623"/>
                  <a:pt x="144653" y="53710"/>
                  <a:pt x="144784" y="53710"/>
                </a:cubicBezTo>
                <a:close/>
                <a:moveTo>
                  <a:pt x="139955" y="53863"/>
                </a:moveTo>
                <a:cubicBezTo>
                  <a:pt x="140282" y="53863"/>
                  <a:pt x="140457" y="53448"/>
                  <a:pt x="140217" y="53230"/>
                </a:cubicBezTo>
                <a:cubicBezTo>
                  <a:pt x="139976" y="52989"/>
                  <a:pt x="139561" y="53164"/>
                  <a:pt x="139583" y="53492"/>
                </a:cubicBezTo>
                <a:cubicBezTo>
                  <a:pt x="139583" y="53689"/>
                  <a:pt x="139736" y="53863"/>
                  <a:pt x="139955" y="53863"/>
                </a:cubicBezTo>
                <a:close/>
                <a:moveTo>
                  <a:pt x="135126" y="53994"/>
                </a:moveTo>
                <a:cubicBezTo>
                  <a:pt x="135584" y="53994"/>
                  <a:pt x="135803" y="53448"/>
                  <a:pt x="135475" y="53120"/>
                </a:cubicBezTo>
                <a:cubicBezTo>
                  <a:pt x="135147" y="52814"/>
                  <a:pt x="134601" y="53033"/>
                  <a:pt x="134623" y="53492"/>
                </a:cubicBezTo>
                <a:cubicBezTo>
                  <a:pt x="134623" y="53776"/>
                  <a:pt x="134841" y="53994"/>
                  <a:pt x="135126" y="53994"/>
                </a:cubicBezTo>
                <a:close/>
                <a:moveTo>
                  <a:pt x="130297" y="54126"/>
                </a:moveTo>
                <a:cubicBezTo>
                  <a:pt x="130865" y="54126"/>
                  <a:pt x="131171" y="53448"/>
                  <a:pt x="130755" y="53033"/>
                </a:cubicBezTo>
                <a:cubicBezTo>
                  <a:pt x="130340" y="52618"/>
                  <a:pt x="129663" y="52924"/>
                  <a:pt x="129663" y="53492"/>
                </a:cubicBezTo>
                <a:cubicBezTo>
                  <a:pt x="129663" y="53841"/>
                  <a:pt x="129947" y="54126"/>
                  <a:pt x="130297" y="54126"/>
                </a:cubicBezTo>
                <a:close/>
                <a:moveTo>
                  <a:pt x="125489" y="54257"/>
                </a:moveTo>
                <a:cubicBezTo>
                  <a:pt x="126189" y="54257"/>
                  <a:pt x="126538" y="53404"/>
                  <a:pt x="126036" y="52924"/>
                </a:cubicBezTo>
                <a:cubicBezTo>
                  <a:pt x="125555" y="52421"/>
                  <a:pt x="124703" y="52793"/>
                  <a:pt x="124725" y="53492"/>
                </a:cubicBezTo>
                <a:cubicBezTo>
                  <a:pt x="124725" y="53907"/>
                  <a:pt x="125052" y="54235"/>
                  <a:pt x="125489" y="54257"/>
                </a:cubicBezTo>
                <a:close/>
                <a:moveTo>
                  <a:pt x="120660" y="54388"/>
                </a:moveTo>
                <a:cubicBezTo>
                  <a:pt x="121469" y="54388"/>
                  <a:pt x="121884" y="53404"/>
                  <a:pt x="121294" y="52814"/>
                </a:cubicBezTo>
                <a:cubicBezTo>
                  <a:pt x="120726" y="52246"/>
                  <a:pt x="119743" y="52662"/>
                  <a:pt x="119743" y="53470"/>
                </a:cubicBezTo>
                <a:cubicBezTo>
                  <a:pt x="119743" y="53973"/>
                  <a:pt x="120158" y="54388"/>
                  <a:pt x="120660" y="54388"/>
                </a:cubicBezTo>
                <a:close/>
                <a:moveTo>
                  <a:pt x="115831" y="54519"/>
                </a:moveTo>
                <a:cubicBezTo>
                  <a:pt x="116749" y="54519"/>
                  <a:pt x="117230" y="53383"/>
                  <a:pt x="116574" y="52727"/>
                </a:cubicBezTo>
                <a:cubicBezTo>
                  <a:pt x="115919" y="52072"/>
                  <a:pt x="114782" y="52552"/>
                  <a:pt x="114782" y="53470"/>
                </a:cubicBezTo>
                <a:cubicBezTo>
                  <a:pt x="114782" y="54038"/>
                  <a:pt x="115263" y="54519"/>
                  <a:pt x="115831" y="54519"/>
                </a:cubicBezTo>
                <a:close/>
                <a:moveTo>
                  <a:pt x="111002" y="54650"/>
                </a:moveTo>
                <a:cubicBezTo>
                  <a:pt x="112051" y="54650"/>
                  <a:pt x="112575" y="53383"/>
                  <a:pt x="111833" y="52640"/>
                </a:cubicBezTo>
                <a:cubicBezTo>
                  <a:pt x="111090" y="51897"/>
                  <a:pt x="109822" y="52421"/>
                  <a:pt x="109822" y="53470"/>
                </a:cubicBezTo>
                <a:cubicBezTo>
                  <a:pt x="109822" y="54126"/>
                  <a:pt x="110347" y="54650"/>
                  <a:pt x="111002" y="54650"/>
                </a:cubicBezTo>
                <a:close/>
                <a:moveTo>
                  <a:pt x="106173" y="54781"/>
                </a:moveTo>
                <a:cubicBezTo>
                  <a:pt x="107331" y="54781"/>
                  <a:pt x="107921" y="53361"/>
                  <a:pt x="107091" y="52552"/>
                </a:cubicBezTo>
                <a:cubicBezTo>
                  <a:pt x="106282" y="51722"/>
                  <a:pt x="104884" y="52312"/>
                  <a:pt x="104884" y="53470"/>
                </a:cubicBezTo>
                <a:cubicBezTo>
                  <a:pt x="104884" y="54191"/>
                  <a:pt x="105452" y="54781"/>
                  <a:pt x="106173" y="54781"/>
                </a:cubicBezTo>
                <a:close/>
                <a:moveTo>
                  <a:pt x="101344" y="54890"/>
                </a:moveTo>
                <a:cubicBezTo>
                  <a:pt x="102612" y="54890"/>
                  <a:pt x="103245" y="53361"/>
                  <a:pt x="102349" y="52465"/>
                </a:cubicBezTo>
                <a:cubicBezTo>
                  <a:pt x="101453" y="51569"/>
                  <a:pt x="99924" y="52203"/>
                  <a:pt x="99924" y="53470"/>
                </a:cubicBezTo>
                <a:cubicBezTo>
                  <a:pt x="99924" y="54257"/>
                  <a:pt x="100558" y="54890"/>
                  <a:pt x="101344" y="54890"/>
                </a:cubicBezTo>
                <a:close/>
                <a:moveTo>
                  <a:pt x="96515" y="55021"/>
                </a:moveTo>
                <a:cubicBezTo>
                  <a:pt x="97892" y="55000"/>
                  <a:pt x="98591" y="53339"/>
                  <a:pt x="97608" y="52377"/>
                </a:cubicBezTo>
                <a:cubicBezTo>
                  <a:pt x="96646" y="51416"/>
                  <a:pt x="94986" y="52093"/>
                  <a:pt x="94986" y="53470"/>
                </a:cubicBezTo>
                <a:cubicBezTo>
                  <a:pt x="94986" y="54322"/>
                  <a:pt x="95685" y="55021"/>
                  <a:pt x="96515" y="55021"/>
                </a:cubicBezTo>
                <a:close/>
                <a:moveTo>
                  <a:pt x="91708" y="55109"/>
                </a:moveTo>
                <a:cubicBezTo>
                  <a:pt x="93150" y="55109"/>
                  <a:pt x="93893" y="53361"/>
                  <a:pt x="92866" y="52312"/>
                </a:cubicBezTo>
                <a:cubicBezTo>
                  <a:pt x="91817" y="51285"/>
                  <a:pt x="90069" y="52028"/>
                  <a:pt x="90069" y="53470"/>
                </a:cubicBezTo>
                <a:cubicBezTo>
                  <a:pt x="90069" y="54388"/>
                  <a:pt x="90790" y="55109"/>
                  <a:pt x="91708" y="55109"/>
                </a:cubicBezTo>
                <a:close/>
                <a:moveTo>
                  <a:pt x="86879" y="55218"/>
                </a:moveTo>
                <a:cubicBezTo>
                  <a:pt x="88430" y="55218"/>
                  <a:pt x="89195" y="53339"/>
                  <a:pt x="88103" y="52246"/>
                </a:cubicBezTo>
                <a:cubicBezTo>
                  <a:pt x="87010" y="51154"/>
                  <a:pt x="85131" y="51919"/>
                  <a:pt x="85131" y="53470"/>
                </a:cubicBezTo>
                <a:cubicBezTo>
                  <a:pt x="85131" y="54431"/>
                  <a:pt x="85917" y="55218"/>
                  <a:pt x="86879" y="55218"/>
                </a:cubicBezTo>
                <a:close/>
                <a:moveTo>
                  <a:pt x="82050" y="55262"/>
                </a:moveTo>
                <a:cubicBezTo>
                  <a:pt x="83645" y="55262"/>
                  <a:pt x="84453" y="53339"/>
                  <a:pt x="83317" y="52203"/>
                </a:cubicBezTo>
                <a:cubicBezTo>
                  <a:pt x="82181" y="51066"/>
                  <a:pt x="80258" y="51875"/>
                  <a:pt x="80258" y="53470"/>
                </a:cubicBezTo>
                <a:cubicBezTo>
                  <a:pt x="80258" y="54453"/>
                  <a:pt x="81067" y="55262"/>
                  <a:pt x="82050" y="55262"/>
                </a:cubicBezTo>
                <a:close/>
                <a:moveTo>
                  <a:pt x="77221" y="55284"/>
                </a:moveTo>
                <a:cubicBezTo>
                  <a:pt x="78838" y="55284"/>
                  <a:pt x="79668" y="53339"/>
                  <a:pt x="78510" y="52181"/>
                </a:cubicBezTo>
                <a:cubicBezTo>
                  <a:pt x="77374" y="51023"/>
                  <a:pt x="75407" y="51853"/>
                  <a:pt x="75407" y="53470"/>
                </a:cubicBezTo>
                <a:cubicBezTo>
                  <a:pt x="75407" y="54475"/>
                  <a:pt x="76216" y="55284"/>
                  <a:pt x="77221" y="55284"/>
                </a:cubicBezTo>
                <a:close/>
                <a:moveTo>
                  <a:pt x="72392" y="55262"/>
                </a:moveTo>
                <a:cubicBezTo>
                  <a:pt x="73987" y="55262"/>
                  <a:pt x="74795" y="53339"/>
                  <a:pt x="73659" y="52203"/>
                </a:cubicBezTo>
                <a:cubicBezTo>
                  <a:pt x="72523" y="51066"/>
                  <a:pt x="70600" y="51875"/>
                  <a:pt x="70600" y="53470"/>
                </a:cubicBezTo>
                <a:cubicBezTo>
                  <a:pt x="70600" y="54453"/>
                  <a:pt x="71409" y="55262"/>
                  <a:pt x="72392" y="55262"/>
                </a:cubicBezTo>
                <a:close/>
                <a:moveTo>
                  <a:pt x="67563" y="55196"/>
                </a:moveTo>
                <a:cubicBezTo>
                  <a:pt x="69114" y="55196"/>
                  <a:pt x="69879" y="53339"/>
                  <a:pt x="68786" y="52246"/>
                </a:cubicBezTo>
                <a:cubicBezTo>
                  <a:pt x="67694" y="51154"/>
                  <a:pt x="65837" y="51940"/>
                  <a:pt x="65837" y="53470"/>
                </a:cubicBezTo>
                <a:cubicBezTo>
                  <a:pt x="65837" y="54431"/>
                  <a:pt x="66623" y="55196"/>
                  <a:pt x="67563" y="55196"/>
                </a:cubicBezTo>
                <a:close/>
                <a:moveTo>
                  <a:pt x="62734" y="55109"/>
                </a:moveTo>
                <a:cubicBezTo>
                  <a:pt x="64198" y="55109"/>
                  <a:pt x="64941" y="53339"/>
                  <a:pt x="63914" y="52312"/>
                </a:cubicBezTo>
                <a:cubicBezTo>
                  <a:pt x="62865" y="51263"/>
                  <a:pt x="61095" y="52006"/>
                  <a:pt x="61095" y="53470"/>
                </a:cubicBezTo>
                <a:cubicBezTo>
                  <a:pt x="61095" y="54366"/>
                  <a:pt x="61838" y="55109"/>
                  <a:pt x="62734" y="55109"/>
                </a:cubicBezTo>
                <a:close/>
                <a:moveTo>
                  <a:pt x="57927" y="55000"/>
                </a:moveTo>
                <a:cubicBezTo>
                  <a:pt x="59281" y="55021"/>
                  <a:pt x="59981" y="53361"/>
                  <a:pt x="59019" y="52377"/>
                </a:cubicBezTo>
                <a:cubicBezTo>
                  <a:pt x="58036" y="51416"/>
                  <a:pt x="56375" y="52093"/>
                  <a:pt x="56375" y="53470"/>
                </a:cubicBezTo>
                <a:cubicBezTo>
                  <a:pt x="56375" y="54322"/>
                  <a:pt x="57074" y="55000"/>
                  <a:pt x="57927" y="55000"/>
                </a:cubicBezTo>
                <a:close/>
                <a:moveTo>
                  <a:pt x="53098" y="54890"/>
                </a:moveTo>
                <a:cubicBezTo>
                  <a:pt x="54365" y="54890"/>
                  <a:pt x="54999" y="53361"/>
                  <a:pt x="54103" y="52465"/>
                </a:cubicBezTo>
                <a:cubicBezTo>
                  <a:pt x="53207" y="51569"/>
                  <a:pt x="51677" y="52203"/>
                  <a:pt x="51677" y="53470"/>
                </a:cubicBezTo>
                <a:cubicBezTo>
                  <a:pt x="51677" y="54257"/>
                  <a:pt x="52311" y="54890"/>
                  <a:pt x="53098" y="54890"/>
                </a:cubicBezTo>
                <a:close/>
                <a:moveTo>
                  <a:pt x="48268" y="54803"/>
                </a:moveTo>
                <a:cubicBezTo>
                  <a:pt x="49427" y="54803"/>
                  <a:pt x="50017" y="53404"/>
                  <a:pt x="49186" y="52574"/>
                </a:cubicBezTo>
                <a:cubicBezTo>
                  <a:pt x="48378" y="51766"/>
                  <a:pt x="46979" y="52334"/>
                  <a:pt x="46979" y="53492"/>
                </a:cubicBezTo>
                <a:cubicBezTo>
                  <a:pt x="46979" y="54213"/>
                  <a:pt x="47547" y="54803"/>
                  <a:pt x="48268" y="54803"/>
                </a:cubicBezTo>
                <a:close/>
                <a:moveTo>
                  <a:pt x="43439" y="54650"/>
                </a:moveTo>
                <a:cubicBezTo>
                  <a:pt x="44488" y="54650"/>
                  <a:pt x="44991" y="53404"/>
                  <a:pt x="44270" y="52662"/>
                </a:cubicBezTo>
                <a:cubicBezTo>
                  <a:pt x="43527" y="51940"/>
                  <a:pt x="42281" y="52465"/>
                  <a:pt x="42281" y="53492"/>
                </a:cubicBezTo>
                <a:cubicBezTo>
                  <a:pt x="42281" y="54147"/>
                  <a:pt x="42806" y="54650"/>
                  <a:pt x="43439" y="54650"/>
                </a:cubicBezTo>
                <a:close/>
                <a:moveTo>
                  <a:pt x="38610" y="54519"/>
                </a:moveTo>
                <a:cubicBezTo>
                  <a:pt x="39528" y="54519"/>
                  <a:pt x="39987" y="53404"/>
                  <a:pt x="39353" y="52771"/>
                </a:cubicBezTo>
                <a:cubicBezTo>
                  <a:pt x="38698" y="52115"/>
                  <a:pt x="37583" y="52574"/>
                  <a:pt x="37583" y="53492"/>
                </a:cubicBezTo>
                <a:cubicBezTo>
                  <a:pt x="37583" y="54060"/>
                  <a:pt x="38042" y="54519"/>
                  <a:pt x="38610" y="54519"/>
                </a:cubicBezTo>
                <a:close/>
                <a:moveTo>
                  <a:pt x="33803" y="54388"/>
                </a:moveTo>
                <a:cubicBezTo>
                  <a:pt x="34590" y="54388"/>
                  <a:pt x="35005" y="53426"/>
                  <a:pt x="34437" y="52858"/>
                </a:cubicBezTo>
                <a:cubicBezTo>
                  <a:pt x="33869" y="52290"/>
                  <a:pt x="32886" y="52683"/>
                  <a:pt x="32907" y="53492"/>
                </a:cubicBezTo>
                <a:cubicBezTo>
                  <a:pt x="32886" y="53994"/>
                  <a:pt x="33301" y="54388"/>
                  <a:pt x="33803" y="54388"/>
                </a:cubicBezTo>
                <a:close/>
                <a:moveTo>
                  <a:pt x="28974" y="54257"/>
                </a:moveTo>
                <a:cubicBezTo>
                  <a:pt x="29652" y="54257"/>
                  <a:pt x="30001" y="53426"/>
                  <a:pt x="29499" y="52946"/>
                </a:cubicBezTo>
                <a:cubicBezTo>
                  <a:pt x="29018" y="52465"/>
                  <a:pt x="28209" y="52814"/>
                  <a:pt x="28209" y="53492"/>
                </a:cubicBezTo>
                <a:cubicBezTo>
                  <a:pt x="28209" y="53907"/>
                  <a:pt x="28537" y="54257"/>
                  <a:pt x="28974" y="54257"/>
                </a:cubicBezTo>
                <a:close/>
                <a:moveTo>
                  <a:pt x="24145" y="54126"/>
                </a:moveTo>
                <a:cubicBezTo>
                  <a:pt x="24713" y="54126"/>
                  <a:pt x="24997" y="53426"/>
                  <a:pt x="24582" y="53033"/>
                </a:cubicBezTo>
                <a:cubicBezTo>
                  <a:pt x="24189" y="52640"/>
                  <a:pt x="23511" y="52924"/>
                  <a:pt x="23511" y="53492"/>
                </a:cubicBezTo>
                <a:cubicBezTo>
                  <a:pt x="23511" y="53841"/>
                  <a:pt x="23796" y="54126"/>
                  <a:pt x="24145" y="54126"/>
                </a:cubicBezTo>
                <a:close/>
                <a:moveTo>
                  <a:pt x="19316" y="53973"/>
                </a:moveTo>
                <a:cubicBezTo>
                  <a:pt x="19753" y="53973"/>
                  <a:pt x="19972" y="53448"/>
                  <a:pt x="19666" y="53120"/>
                </a:cubicBezTo>
                <a:cubicBezTo>
                  <a:pt x="19360" y="52814"/>
                  <a:pt x="18814" y="53033"/>
                  <a:pt x="18814" y="53492"/>
                </a:cubicBezTo>
                <a:cubicBezTo>
                  <a:pt x="18814" y="53754"/>
                  <a:pt x="19032" y="53973"/>
                  <a:pt x="19316" y="53973"/>
                </a:cubicBezTo>
                <a:close/>
                <a:moveTo>
                  <a:pt x="14487" y="53841"/>
                </a:moveTo>
                <a:cubicBezTo>
                  <a:pt x="14815" y="53841"/>
                  <a:pt x="14968" y="53448"/>
                  <a:pt x="14749" y="53230"/>
                </a:cubicBezTo>
                <a:cubicBezTo>
                  <a:pt x="14509" y="52989"/>
                  <a:pt x="14116" y="53164"/>
                  <a:pt x="14137" y="53492"/>
                </a:cubicBezTo>
                <a:cubicBezTo>
                  <a:pt x="14137" y="53689"/>
                  <a:pt x="14290" y="53841"/>
                  <a:pt x="14487" y="53841"/>
                </a:cubicBezTo>
                <a:close/>
                <a:moveTo>
                  <a:pt x="9658" y="53710"/>
                </a:moveTo>
                <a:cubicBezTo>
                  <a:pt x="9855" y="53710"/>
                  <a:pt x="9964" y="53470"/>
                  <a:pt x="9811" y="53339"/>
                </a:cubicBezTo>
                <a:cubicBezTo>
                  <a:pt x="9680" y="53186"/>
                  <a:pt x="9440" y="53295"/>
                  <a:pt x="9461" y="53492"/>
                </a:cubicBezTo>
                <a:cubicBezTo>
                  <a:pt x="9440" y="53601"/>
                  <a:pt x="9549" y="53710"/>
                  <a:pt x="9658" y="53710"/>
                </a:cubicBezTo>
                <a:close/>
                <a:moveTo>
                  <a:pt x="4829" y="53579"/>
                </a:moveTo>
                <a:cubicBezTo>
                  <a:pt x="4938" y="53579"/>
                  <a:pt x="4938" y="53383"/>
                  <a:pt x="4829" y="53404"/>
                </a:cubicBezTo>
                <a:cubicBezTo>
                  <a:pt x="4742" y="53426"/>
                  <a:pt x="4742" y="53557"/>
                  <a:pt x="4829" y="53579"/>
                </a:cubicBezTo>
                <a:close/>
                <a:moveTo>
                  <a:pt x="149591" y="48728"/>
                </a:moveTo>
                <a:cubicBezTo>
                  <a:pt x="149700" y="48728"/>
                  <a:pt x="149525" y="48554"/>
                  <a:pt x="149525" y="48663"/>
                </a:cubicBezTo>
                <a:cubicBezTo>
                  <a:pt x="149525" y="48707"/>
                  <a:pt x="149569" y="48728"/>
                  <a:pt x="149591" y="48728"/>
                </a:cubicBezTo>
                <a:close/>
                <a:moveTo>
                  <a:pt x="144784" y="48859"/>
                </a:moveTo>
                <a:cubicBezTo>
                  <a:pt x="144958" y="48859"/>
                  <a:pt x="145046" y="48641"/>
                  <a:pt x="144915" y="48510"/>
                </a:cubicBezTo>
                <a:cubicBezTo>
                  <a:pt x="144784" y="48401"/>
                  <a:pt x="144565" y="48488"/>
                  <a:pt x="144565" y="48663"/>
                </a:cubicBezTo>
                <a:cubicBezTo>
                  <a:pt x="144565" y="48772"/>
                  <a:pt x="144653" y="48859"/>
                  <a:pt x="144784" y="48859"/>
                </a:cubicBezTo>
                <a:close/>
                <a:moveTo>
                  <a:pt x="139955" y="48991"/>
                </a:moveTo>
                <a:cubicBezTo>
                  <a:pt x="140239" y="48991"/>
                  <a:pt x="140392" y="48641"/>
                  <a:pt x="140195" y="48422"/>
                </a:cubicBezTo>
                <a:cubicBezTo>
                  <a:pt x="139976" y="48204"/>
                  <a:pt x="139605" y="48357"/>
                  <a:pt x="139605" y="48663"/>
                </a:cubicBezTo>
                <a:cubicBezTo>
                  <a:pt x="139605" y="48838"/>
                  <a:pt x="139758" y="48991"/>
                  <a:pt x="139955" y="48991"/>
                </a:cubicBezTo>
                <a:close/>
                <a:moveTo>
                  <a:pt x="135126" y="49122"/>
                </a:moveTo>
                <a:cubicBezTo>
                  <a:pt x="135541" y="49122"/>
                  <a:pt x="135759" y="48619"/>
                  <a:pt x="135453" y="48335"/>
                </a:cubicBezTo>
                <a:cubicBezTo>
                  <a:pt x="135169" y="48029"/>
                  <a:pt x="134645" y="48248"/>
                  <a:pt x="134645" y="48663"/>
                </a:cubicBezTo>
                <a:cubicBezTo>
                  <a:pt x="134645" y="48925"/>
                  <a:pt x="134863" y="49122"/>
                  <a:pt x="135126" y="49122"/>
                </a:cubicBezTo>
                <a:close/>
                <a:moveTo>
                  <a:pt x="130297" y="49275"/>
                </a:moveTo>
                <a:cubicBezTo>
                  <a:pt x="130843" y="49253"/>
                  <a:pt x="131105" y="48619"/>
                  <a:pt x="130734" y="48226"/>
                </a:cubicBezTo>
                <a:cubicBezTo>
                  <a:pt x="130340" y="47854"/>
                  <a:pt x="129685" y="48117"/>
                  <a:pt x="129685" y="48663"/>
                </a:cubicBezTo>
                <a:cubicBezTo>
                  <a:pt x="129685" y="48991"/>
                  <a:pt x="129969" y="49275"/>
                  <a:pt x="130297" y="49275"/>
                </a:cubicBezTo>
                <a:close/>
                <a:moveTo>
                  <a:pt x="125467" y="49384"/>
                </a:moveTo>
                <a:cubicBezTo>
                  <a:pt x="126123" y="49384"/>
                  <a:pt x="126429" y="48597"/>
                  <a:pt x="125992" y="48138"/>
                </a:cubicBezTo>
                <a:cubicBezTo>
                  <a:pt x="125533" y="47701"/>
                  <a:pt x="124746" y="48007"/>
                  <a:pt x="124746" y="48663"/>
                </a:cubicBezTo>
                <a:cubicBezTo>
                  <a:pt x="124746" y="49056"/>
                  <a:pt x="125074" y="49384"/>
                  <a:pt x="125467" y="49384"/>
                </a:cubicBezTo>
                <a:close/>
                <a:moveTo>
                  <a:pt x="120638" y="49515"/>
                </a:moveTo>
                <a:cubicBezTo>
                  <a:pt x="121403" y="49515"/>
                  <a:pt x="121797" y="48597"/>
                  <a:pt x="121250" y="48051"/>
                </a:cubicBezTo>
                <a:cubicBezTo>
                  <a:pt x="120704" y="47505"/>
                  <a:pt x="119786" y="47898"/>
                  <a:pt x="119786" y="48663"/>
                </a:cubicBezTo>
                <a:cubicBezTo>
                  <a:pt x="119786" y="49144"/>
                  <a:pt x="120180" y="49515"/>
                  <a:pt x="120638" y="49515"/>
                </a:cubicBezTo>
                <a:close/>
                <a:moveTo>
                  <a:pt x="115831" y="49646"/>
                </a:moveTo>
                <a:cubicBezTo>
                  <a:pt x="116705" y="49646"/>
                  <a:pt x="117142" y="48575"/>
                  <a:pt x="116530" y="47964"/>
                </a:cubicBezTo>
                <a:cubicBezTo>
                  <a:pt x="115897" y="47330"/>
                  <a:pt x="114826" y="47767"/>
                  <a:pt x="114826" y="48663"/>
                </a:cubicBezTo>
                <a:cubicBezTo>
                  <a:pt x="114826" y="49209"/>
                  <a:pt x="115263" y="49646"/>
                  <a:pt x="115831" y="49646"/>
                </a:cubicBezTo>
                <a:close/>
                <a:moveTo>
                  <a:pt x="111002" y="49777"/>
                </a:moveTo>
                <a:cubicBezTo>
                  <a:pt x="111986" y="49777"/>
                  <a:pt x="112488" y="48575"/>
                  <a:pt x="111789" y="47876"/>
                </a:cubicBezTo>
                <a:cubicBezTo>
                  <a:pt x="111090" y="47177"/>
                  <a:pt x="109888" y="47680"/>
                  <a:pt x="109888" y="48663"/>
                </a:cubicBezTo>
                <a:cubicBezTo>
                  <a:pt x="109888" y="49275"/>
                  <a:pt x="110390" y="49777"/>
                  <a:pt x="111002" y="49777"/>
                </a:cubicBezTo>
                <a:close/>
                <a:moveTo>
                  <a:pt x="106173" y="49886"/>
                </a:moveTo>
                <a:cubicBezTo>
                  <a:pt x="107266" y="49886"/>
                  <a:pt x="107812" y="48575"/>
                  <a:pt x="107047" y="47789"/>
                </a:cubicBezTo>
                <a:cubicBezTo>
                  <a:pt x="106261" y="47024"/>
                  <a:pt x="104928" y="47570"/>
                  <a:pt x="104928" y="48663"/>
                </a:cubicBezTo>
                <a:cubicBezTo>
                  <a:pt x="104928" y="49340"/>
                  <a:pt x="105496" y="49886"/>
                  <a:pt x="106173" y="49886"/>
                </a:cubicBezTo>
                <a:close/>
                <a:moveTo>
                  <a:pt x="101344" y="50018"/>
                </a:moveTo>
                <a:cubicBezTo>
                  <a:pt x="102546" y="50018"/>
                  <a:pt x="103158" y="48554"/>
                  <a:pt x="102306" y="47701"/>
                </a:cubicBezTo>
                <a:cubicBezTo>
                  <a:pt x="101453" y="46849"/>
                  <a:pt x="99989" y="47461"/>
                  <a:pt x="99989" y="48663"/>
                </a:cubicBezTo>
                <a:cubicBezTo>
                  <a:pt x="99989" y="49406"/>
                  <a:pt x="100601" y="50018"/>
                  <a:pt x="101344" y="50018"/>
                </a:cubicBezTo>
                <a:close/>
                <a:moveTo>
                  <a:pt x="96515" y="50105"/>
                </a:moveTo>
                <a:cubicBezTo>
                  <a:pt x="97804" y="50105"/>
                  <a:pt x="98460" y="48554"/>
                  <a:pt x="97542" y="47636"/>
                </a:cubicBezTo>
                <a:cubicBezTo>
                  <a:pt x="96624" y="46718"/>
                  <a:pt x="95073" y="47374"/>
                  <a:pt x="95073" y="48663"/>
                </a:cubicBezTo>
                <a:cubicBezTo>
                  <a:pt x="95073" y="49449"/>
                  <a:pt x="95729" y="50105"/>
                  <a:pt x="96515" y="50105"/>
                </a:cubicBezTo>
                <a:close/>
                <a:moveTo>
                  <a:pt x="91686" y="50192"/>
                </a:moveTo>
                <a:cubicBezTo>
                  <a:pt x="93063" y="50192"/>
                  <a:pt x="93762" y="48532"/>
                  <a:pt x="92779" y="47570"/>
                </a:cubicBezTo>
                <a:cubicBezTo>
                  <a:pt x="91817" y="46609"/>
                  <a:pt x="90157" y="47286"/>
                  <a:pt x="90157" y="48663"/>
                </a:cubicBezTo>
                <a:cubicBezTo>
                  <a:pt x="90157" y="49515"/>
                  <a:pt x="90834" y="50192"/>
                  <a:pt x="91686" y="50192"/>
                </a:cubicBezTo>
                <a:close/>
                <a:moveTo>
                  <a:pt x="86857" y="50280"/>
                </a:moveTo>
                <a:cubicBezTo>
                  <a:pt x="88299" y="50280"/>
                  <a:pt x="89020" y="48532"/>
                  <a:pt x="88015" y="47505"/>
                </a:cubicBezTo>
                <a:cubicBezTo>
                  <a:pt x="86988" y="46500"/>
                  <a:pt x="85240" y="47221"/>
                  <a:pt x="85240" y="48663"/>
                </a:cubicBezTo>
                <a:cubicBezTo>
                  <a:pt x="85240" y="49559"/>
                  <a:pt x="85961" y="50280"/>
                  <a:pt x="86857" y="50280"/>
                </a:cubicBezTo>
                <a:close/>
                <a:moveTo>
                  <a:pt x="82028" y="50323"/>
                </a:moveTo>
                <a:cubicBezTo>
                  <a:pt x="83514" y="50323"/>
                  <a:pt x="84257" y="48532"/>
                  <a:pt x="83208" y="47483"/>
                </a:cubicBezTo>
                <a:cubicBezTo>
                  <a:pt x="82181" y="46434"/>
                  <a:pt x="80389" y="47177"/>
                  <a:pt x="80389" y="48663"/>
                </a:cubicBezTo>
                <a:cubicBezTo>
                  <a:pt x="80389" y="49581"/>
                  <a:pt x="81132" y="50323"/>
                  <a:pt x="82028" y="50323"/>
                </a:cubicBezTo>
                <a:close/>
                <a:moveTo>
                  <a:pt x="77221" y="50345"/>
                </a:moveTo>
                <a:cubicBezTo>
                  <a:pt x="78707" y="50345"/>
                  <a:pt x="79450" y="48532"/>
                  <a:pt x="78401" y="47483"/>
                </a:cubicBezTo>
                <a:cubicBezTo>
                  <a:pt x="77352" y="46412"/>
                  <a:pt x="75538" y="47177"/>
                  <a:pt x="75538" y="48663"/>
                </a:cubicBezTo>
                <a:cubicBezTo>
                  <a:pt x="75538" y="49581"/>
                  <a:pt x="76281" y="50323"/>
                  <a:pt x="77221" y="50345"/>
                </a:cubicBezTo>
                <a:close/>
                <a:moveTo>
                  <a:pt x="72392" y="50323"/>
                </a:moveTo>
                <a:cubicBezTo>
                  <a:pt x="73878" y="50323"/>
                  <a:pt x="74599" y="48532"/>
                  <a:pt x="73572" y="47483"/>
                </a:cubicBezTo>
                <a:cubicBezTo>
                  <a:pt x="72523" y="46434"/>
                  <a:pt x="70731" y="47177"/>
                  <a:pt x="70731" y="48663"/>
                </a:cubicBezTo>
                <a:cubicBezTo>
                  <a:pt x="70731" y="49581"/>
                  <a:pt x="71474" y="50323"/>
                  <a:pt x="72392" y="50323"/>
                </a:cubicBezTo>
                <a:close/>
                <a:moveTo>
                  <a:pt x="67563" y="50258"/>
                </a:moveTo>
                <a:cubicBezTo>
                  <a:pt x="68983" y="50258"/>
                  <a:pt x="69704" y="48532"/>
                  <a:pt x="68699" y="47527"/>
                </a:cubicBezTo>
                <a:cubicBezTo>
                  <a:pt x="67694" y="46521"/>
                  <a:pt x="65946" y="47221"/>
                  <a:pt x="65946" y="48663"/>
                </a:cubicBezTo>
                <a:cubicBezTo>
                  <a:pt x="65946" y="49537"/>
                  <a:pt x="66667" y="50258"/>
                  <a:pt x="67563" y="50258"/>
                </a:cubicBezTo>
                <a:close/>
                <a:moveTo>
                  <a:pt x="62734" y="50192"/>
                </a:moveTo>
                <a:cubicBezTo>
                  <a:pt x="64110" y="50192"/>
                  <a:pt x="64810" y="48554"/>
                  <a:pt x="63826" y="47570"/>
                </a:cubicBezTo>
                <a:cubicBezTo>
                  <a:pt x="62865" y="46609"/>
                  <a:pt x="61204" y="47286"/>
                  <a:pt x="61204" y="48663"/>
                </a:cubicBezTo>
                <a:cubicBezTo>
                  <a:pt x="61204" y="49515"/>
                  <a:pt x="61882" y="50192"/>
                  <a:pt x="62734" y="50192"/>
                </a:cubicBezTo>
                <a:close/>
                <a:moveTo>
                  <a:pt x="57905" y="50105"/>
                </a:moveTo>
                <a:cubicBezTo>
                  <a:pt x="59194" y="50105"/>
                  <a:pt x="59849" y="48554"/>
                  <a:pt x="58932" y="47636"/>
                </a:cubicBezTo>
                <a:cubicBezTo>
                  <a:pt x="58036" y="46718"/>
                  <a:pt x="56463" y="47374"/>
                  <a:pt x="56463" y="48663"/>
                </a:cubicBezTo>
                <a:cubicBezTo>
                  <a:pt x="56463" y="49449"/>
                  <a:pt x="57118" y="50105"/>
                  <a:pt x="57905" y="50105"/>
                </a:cubicBezTo>
                <a:close/>
                <a:moveTo>
                  <a:pt x="53076" y="49996"/>
                </a:moveTo>
                <a:cubicBezTo>
                  <a:pt x="54277" y="49996"/>
                  <a:pt x="54867" y="48554"/>
                  <a:pt x="54037" y="47723"/>
                </a:cubicBezTo>
                <a:cubicBezTo>
                  <a:pt x="53185" y="46871"/>
                  <a:pt x="51743" y="47461"/>
                  <a:pt x="51743" y="48663"/>
                </a:cubicBezTo>
                <a:cubicBezTo>
                  <a:pt x="51743" y="49406"/>
                  <a:pt x="52355" y="49996"/>
                  <a:pt x="53076" y="49996"/>
                </a:cubicBezTo>
                <a:close/>
                <a:moveTo>
                  <a:pt x="48268" y="49886"/>
                </a:moveTo>
                <a:cubicBezTo>
                  <a:pt x="49361" y="49886"/>
                  <a:pt x="49907" y="48575"/>
                  <a:pt x="49121" y="47789"/>
                </a:cubicBezTo>
                <a:cubicBezTo>
                  <a:pt x="48356" y="47024"/>
                  <a:pt x="47045" y="47570"/>
                  <a:pt x="47045" y="48663"/>
                </a:cubicBezTo>
                <a:cubicBezTo>
                  <a:pt x="47045" y="49340"/>
                  <a:pt x="47591" y="49886"/>
                  <a:pt x="48268" y="49886"/>
                </a:cubicBezTo>
                <a:close/>
                <a:moveTo>
                  <a:pt x="43439" y="49755"/>
                </a:moveTo>
                <a:cubicBezTo>
                  <a:pt x="44423" y="49755"/>
                  <a:pt x="44903" y="48575"/>
                  <a:pt x="44204" y="47898"/>
                </a:cubicBezTo>
                <a:cubicBezTo>
                  <a:pt x="43527" y="47199"/>
                  <a:pt x="42347" y="47701"/>
                  <a:pt x="42347" y="48663"/>
                </a:cubicBezTo>
                <a:cubicBezTo>
                  <a:pt x="42347" y="49275"/>
                  <a:pt x="42849" y="49755"/>
                  <a:pt x="43439" y="49755"/>
                </a:cubicBezTo>
                <a:close/>
                <a:moveTo>
                  <a:pt x="38610" y="49646"/>
                </a:moveTo>
                <a:cubicBezTo>
                  <a:pt x="39484" y="49646"/>
                  <a:pt x="39921" y="48597"/>
                  <a:pt x="39310" y="47964"/>
                </a:cubicBezTo>
                <a:cubicBezTo>
                  <a:pt x="38698" y="47352"/>
                  <a:pt x="37649" y="47789"/>
                  <a:pt x="37627" y="48663"/>
                </a:cubicBezTo>
                <a:cubicBezTo>
                  <a:pt x="37627" y="49209"/>
                  <a:pt x="38064" y="49646"/>
                  <a:pt x="38610" y="49646"/>
                </a:cubicBezTo>
                <a:close/>
                <a:moveTo>
                  <a:pt x="33781" y="49515"/>
                </a:moveTo>
                <a:cubicBezTo>
                  <a:pt x="34546" y="49515"/>
                  <a:pt x="34918" y="48597"/>
                  <a:pt x="34393" y="48073"/>
                </a:cubicBezTo>
                <a:cubicBezTo>
                  <a:pt x="33847" y="47527"/>
                  <a:pt x="32951" y="47898"/>
                  <a:pt x="32951" y="48663"/>
                </a:cubicBezTo>
                <a:cubicBezTo>
                  <a:pt x="32951" y="49122"/>
                  <a:pt x="33323" y="49515"/>
                  <a:pt x="33781" y="49515"/>
                </a:cubicBezTo>
                <a:close/>
                <a:moveTo>
                  <a:pt x="28974" y="49384"/>
                </a:moveTo>
                <a:cubicBezTo>
                  <a:pt x="29608" y="49384"/>
                  <a:pt x="29936" y="48597"/>
                  <a:pt x="29477" y="48138"/>
                </a:cubicBezTo>
                <a:cubicBezTo>
                  <a:pt x="29018" y="47701"/>
                  <a:pt x="28231" y="48007"/>
                  <a:pt x="28231" y="48663"/>
                </a:cubicBezTo>
                <a:cubicBezTo>
                  <a:pt x="28231" y="49056"/>
                  <a:pt x="28559" y="49384"/>
                  <a:pt x="28974" y="49384"/>
                </a:cubicBezTo>
                <a:close/>
                <a:moveTo>
                  <a:pt x="24145" y="49253"/>
                </a:moveTo>
                <a:cubicBezTo>
                  <a:pt x="24670" y="49253"/>
                  <a:pt x="24932" y="48619"/>
                  <a:pt x="24560" y="48248"/>
                </a:cubicBezTo>
                <a:cubicBezTo>
                  <a:pt x="24189" y="47876"/>
                  <a:pt x="23555" y="48138"/>
                  <a:pt x="23555" y="48663"/>
                </a:cubicBezTo>
                <a:cubicBezTo>
                  <a:pt x="23555" y="48991"/>
                  <a:pt x="23817" y="49253"/>
                  <a:pt x="24145" y="49253"/>
                </a:cubicBezTo>
                <a:close/>
                <a:moveTo>
                  <a:pt x="19316" y="49122"/>
                </a:moveTo>
                <a:cubicBezTo>
                  <a:pt x="19731" y="49122"/>
                  <a:pt x="19928" y="48619"/>
                  <a:pt x="19644" y="48335"/>
                </a:cubicBezTo>
                <a:cubicBezTo>
                  <a:pt x="19360" y="48051"/>
                  <a:pt x="18857" y="48248"/>
                  <a:pt x="18857" y="48663"/>
                </a:cubicBezTo>
                <a:cubicBezTo>
                  <a:pt x="18857" y="48903"/>
                  <a:pt x="19054" y="49122"/>
                  <a:pt x="19316" y="49122"/>
                </a:cubicBezTo>
                <a:close/>
                <a:moveTo>
                  <a:pt x="14487" y="48991"/>
                </a:moveTo>
                <a:cubicBezTo>
                  <a:pt x="14771" y="48991"/>
                  <a:pt x="14924" y="48641"/>
                  <a:pt x="14727" y="48444"/>
                </a:cubicBezTo>
                <a:cubicBezTo>
                  <a:pt x="14509" y="48226"/>
                  <a:pt x="14159" y="48379"/>
                  <a:pt x="14159" y="48663"/>
                </a:cubicBezTo>
                <a:cubicBezTo>
                  <a:pt x="14159" y="48838"/>
                  <a:pt x="14312" y="48991"/>
                  <a:pt x="14487" y="48991"/>
                </a:cubicBezTo>
                <a:close/>
                <a:moveTo>
                  <a:pt x="9658" y="48859"/>
                </a:moveTo>
                <a:cubicBezTo>
                  <a:pt x="9833" y="48859"/>
                  <a:pt x="9920" y="48641"/>
                  <a:pt x="9789" y="48532"/>
                </a:cubicBezTo>
                <a:cubicBezTo>
                  <a:pt x="9680" y="48401"/>
                  <a:pt x="9483" y="48488"/>
                  <a:pt x="9483" y="48663"/>
                </a:cubicBezTo>
                <a:cubicBezTo>
                  <a:pt x="9483" y="48772"/>
                  <a:pt x="9549" y="48838"/>
                  <a:pt x="9658" y="48859"/>
                </a:cubicBezTo>
                <a:close/>
                <a:moveTo>
                  <a:pt x="4829" y="48707"/>
                </a:moveTo>
                <a:cubicBezTo>
                  <a:pt x="4916" y="48707"/>
                  <a:pt x="4785" y="48575"/>
                  <a:pt x="4785" y="48663"/>
                </a:cubicBezTo>
                <a:cubicBezTo>
                  <a:pt x="4785" y="48685"/>
                  <a:pt x="4807" y="48707"/>
                  <a:pt x="4829" y="48707"/>
                </a:cubicBezTo>
                <a:close/>
                <a:moveTo>
                  <a:pt x="149591" y="43856"/>
                </a:moveTo>
                <a:cubicBezTo>
                  <a:pt x="149635" y="43856"/>
                  <a:pt x="149635" y="43812"/>
                  <a:pt x="149591" y="43812"/>
                </a:cubicBezTo>
                <a:cubicBezTo>
                  <a:pt x="149569" y="43812"/>
                  <a:pt x="149569" y="43856"/>
                  <a:pt x="149591" y="43856"/>
                </a:cubicBezTo>
                <a:close/>
                <a:moveTo>
                  <a:pt x="144784" y="43987"/>
                </a:moveTo>
                <a:cubicBezTo>
                  <a:pt x="144849" y="43987"/>
                  <a:pt x="144915" y="43921"/>
                  <a:pt x="144915" y="43834"/>
                </a:cubicBezTo>
                <a:cubicBezTo>
                  <a:pt x="144915" y="43637"/>
                  <a:pt x="144631" y="43637"/>
                  <a:pt x="144631" y="43834"/>
                </a:cubicBezTo>
                <a:cubicBezTo>
                  <a:pt x="144631" y="43921"/>
                  <a:pt x="144696" y="43987"/>
                  <a:pt x="144784" y="43987"/>
                </a:cubicBezTo>
                <a:close/>
                <a:moveTo>
                  <a:pt x="139955" y="44118"/>
                </a:moveTo>
                <a:cubicBezTo>
                  <a:pt x="140195" y="44118"/>
                  <a:pt x="140304" y="43834"/>
                  <a:pt x="140151" y="43659"/>
                </a:cubicBezTo>
                <a:cubicBezTo>
                  <a:pt x="139976" y="43484"/>
                  <a:pt x="139671" y="43593"/>
                  <a:pt x="139671" y="43856"/>
                </a:cubicBezTo>
                <a:cubicBezTo>
                  <a:pt x="139671" y="43987"/>
                  <a:pt x="139802" y="44118"/>
                  <a:pt x="139955" y="44118"/>
                </a:cubicBezTo>
                <a:close/>
                <a:moveTo>
                  <a:pt x="135126" y="44249"/>
                </a:moveTo>
                <a:cubicBezTo>
                  <a:pt x="135497" y="44249"/>
                  <a:pt x="135672" y="43812"/>
                  <a:pt x="135410" y="43550"/>
                </a:cubicBezTo>
                <a:cubicBezTo>
                  <a:pt x="135147" y="43288"/>
                  <a:pt x="134710" y="43462"/>
                  <a:pt x="134710" y="43834"/>
                </a:cubicBezTo>
                <a:cubicBezTo>
                  <a:pt x="134710" y="44074"/>
                  <a:pt x="134885" y="44249"/>
                  <a:pt x="135126" y="44249"/>
                </a:cubicBezTo>
                <a:close/>
                <a:moveTo>
                  <a:pt x="130297" y="44380"/>
                </a:moveTo>
                <a:cubicBezTo>
                  <a:pt x="130777" y="44380"/>
                  <a:pt x="131018" y="43790"/>
                  <a:pt x="130690" y="43462"/>
                </a:cubicBezTo>
                <a:cubicBezTo>
                  <a:pt x="130340" y="43113"/>
                  <a:pt x="129750" y="43353"/>
                  <a:pt x="129750" y="43834"/>
                </a:cubicBezTo>
                <a:cubicBezTo>
                  <a:pt x="129750" y="44140"/>
                  <a:pt x="129991" y="44380"/>
                  <a:pt x="130297" y="44380"/>
                </a:cubicBezTo>
                <a:close/>
                <a:moveTo>
                  <a:pt x="125467" y="44511"/>
                </a:moveTo>
                <a:cubicBezTo>
                  <a:pt x="126057" y="44511"/>
                  <a:pt x="126363" y="43790"/>
                  <a:pt x="125948" y="43353"/>
                </a:cubicBezTo>
                <a:cubicBezTo>
                  <a:pt x="125511" y="42938"/>
                  <a:pt x="124812" y="43244"/>
                  <a:pt x="124812" y="43834"/>
                </a:cubicBezTo>
                <a:cubicBezTo>
                  <a:pt x="124812" y="44205"/>
                  <a:pt x="125096" y="44511"/>
                  <a:pt x="125467" y="44511"/>
                </a:cubicBezTo>
                <a:close/>
                <a:moveTo>
                  <a:pt x="120638" y="44642"/>
                </a:moveTo>
                <a:cubicBezTo>
                  <a:pt x="121360" y="44642"/>
                  <a:pt x="121709" y="43768"/>
                  <a:pt x="121207" y="43266"/>
                </a:cubicBezTo>
                <a:cubicBezTo>
                  <a:pt x="120704" y="42763"/>
                  <a:pt x="119852" y="43113"/>
                  <a:pt x="119852" y="43834"/>
                </a:cubicBezTo>
                <a:cubicBezTo>
                  <a:pt x="119852" y="44271"/>
                  <a:pt x="120201" y="44642"/>
                  <a:pt x="120638" y="44642"/>
                </a:cubicBezTo>
                <a:close/>
                <a:moveTo>
                  <a:pt x="115831" y="44752"/>
                </a:moveTo>
                <a:cubicBezTo>
                  <a:pt x="116640" y="44752"/>
                  <a:pt x="117033" y="43768"/>
                  <a:pt x="116465" y="43200"/>
                </a:cubicBezTo>
                <a:cubicBezTo>
                  <a:pt x="115897" y="42610"/>
                  <a:pt x="114914" y="43025"/>
                  <a:pt x="114914" y="43834"/>
                </a:cubicBezTo>
                <a:cubicBezTo>
                  <a:pt x="114914" y="44336"/>
                  <a:pt x="115307" y="44752"/>
                  <a:pt x="115831" y="44752"/>
                </a:cubicBezTo>
                <a:close/>
                <a:moveTo>
                  <a:pt x="111002" y="44861"/>
                </a:moveTo>
                <a:cubicBezTo>
                  <a:pt x="111920" y="44861"/>
                  <a:pt x="112379" y="43746"/>
                  <a:pt x="111723" y="43113"/>
                </a:cubicBezTo>
                <a:cubicBezTo>
                  <a:pt x="111068" y="42457"/>
                  <a:pt x="109975" y="42916"/>
                  <a:pt x="109975" y="43834"/>
                </a:cubicBezTo>
                <a:cubicBezTo>
                  <a:pt x="109975" y="44402"/>
                  <a:pt x="110434" y="44861"/>
                  <a:pt x="111002" y="44861"/>
                </a:cubicBezTo>
                <a:close/>
                <a:moveTo>
                  <a:pt x="106173" y="44992"/>
                </a:moveTo>
                <a:cubicBezTo>
                  <a:pt x="107200" y="44992"/>
                  <a:pt x="107703" y="43746"/>
                  <a:pt x="106982" y="43025"/>
                </a:cubicBezTo>
                <a:cubicBezTo>
                  <a:pt x="106261" y="42304"/>
                  <a:pt x="105015" y="42807"/>
                  <a:pt x="105015" y="43834"/>
                </a:cubicBezTo>
                <a:cubicBezTo>
                  <a:pt x="105015" y="44467"/>
                  <a:pt x="105540" y="44992"/>
                  <a:pt x="106173" y="44992"/>
                </a:cubicBezTo>
                <a:close/>
                <a:moveTo>
                  <a:pt x="101344" y="45101"/>
                </a:moveTo>
                <a:cubicBezTo>
                  <a:pt x="102459" y="45101"/>
                  <a:pt x="103027" y="43746"/>
                  <a:pt x="102240" y="42938"/>
                </a:cubicBezTo>
                <a:cubicBezTo>
                  <a:pt x="101432" y="42151"/>
                  <a:pt x="100077" y="42719"/>
                  <a:pt x="100077" y="43834"/>
                </a:cubicBezTo>
                <a:cubicBezTo>
                  <a:pt x="100077" y="44533"/>
                  <a:pt x="100645" y="45101"/>
                  <a:pt x="101344" y="45101"/>
                </a:cubicBezTo>
                <a:close/>
                <a:moveTo>
                  <a:pt x="96515" y="45167"/>
                </a:moveTo>
                <a:cubicBezTo>
                  <a:pt x="97717" y="45167"/>
                  <a:pt x="98307" y="43725"/>
                  <a:pt x="97455" y="42894"/>
                </a:cubicBezTo>
                <a:cubicBezTo>
                  <a:pt x="96624" y="42042"/>
                  <a:pt x="95182" y="42654"/>
                  <a:pt x="95182" y="43834"/>
                </a:cubicBezTo>
                <a:cubicBezTo>
                  <a:pt x="95182" y="44577"/>
                  <a:pt x="95772" y="45167"/>
                  <a:pt x="96515" y="45167"/>
                </a:cubicBezTo>
                <a:close/>
                <a:moveTo>
                  <a:pt x="91686" y="45254"/>
                </a:moveTo>
                <a:cubicBezTo>
                  <a:pt x="92953" y="45254"/>
                  <a:pt x="93587" y="43725"/>
                  <a:pt x="92691" y="42829"/>
                </a:cubicBezTo>
                <a:cubicBezTo>
                  <a:pt x="91795" y="41933"/>
                  <a:pt x="90266" y="42566"/>
                  <a:pt x="90266" y="43834"/>
                </a:cubicBezTo>
                <a:cubicBezTo>
                  <a:pt x="90266" y="44620"/>
                  <a:pt x="90899" y="45254"/>
                  <a:pt x="91686" y="45254"/>
                </a:cubicBezTo>
                <a:close/>
                <a:moveTo>
                  <a:pt x="86857" y="45320"/>
                </a:moveTo>
                <a:cubicBezTo>
                  <a:pt x="88190" y="45320"/>
                  <a:pt x="88845" y="43725"/>
                  <a:pt x="87928" y="42785"/>
                </a:cubicBezTo>
                <a:cubicBezTo>
                  <a:pt x="86988" y="41845"/>
                  <a:pt x="85393" y="42523"/>
                  <a:pt x="85371" y="43834"/>
                </a:cubicBezTo>
                <a:cubicBezTo>
                  <a:pt x="85393" y="44664"/>
                  <a:pt x="86049" y="45320"/>
                  <a:pt x="86857" y="45320"/>
                </a:cubicBezTo>
                <a:close/>
                <a:moveTo>
                  <a:pt x="82028" y="45363"/>
                </a:moveTo>
                <a:cubicBezTo>
                  <a:pt x="83405" y="45363"/>
                  <a:pt x="84082" y="43725"/>
                  <a:pt x="83121" y="42763"/>
                </a:cubicBezTo>
                <a:cubicBezTo>
                  <a:pt x="82159" y="41802"/>
                  <a:pt x="80520" y="42479"/>
                  <a:pt x="80520" y="43834"/>
                </a:cubicBezTo>
                <a:cubicBezTo>
                  <a:pt x="80520" y="44686"/>
                  <a:pt x="81198" y="45363"/>
                  <a:pt x="82028" y="45363"/>
                </a:cubicBezTo>
                <a:close/>
                <a:moveTo>
                  <a:pt x="77221" y="45385"/>
                </a:moveTo>
                <a:cubicBezTo>
                  <a:pt x="78576" y="45385"/>
                  <a:pt x="79275" y="43725"/>
                  <a:pt x="78292" y="42741"/>
                </a:cubicBezTo>
                <a:cubicBezTo>
                  <a:pt x="77330" y="41780"/>
                  <a:pt x="75669" y="42457"/>
                  <a:pt x="75669" y="43834"/>
                </a:cubicBezTo>
                <a:cubicBezTo>
                  <a:pt x="75669" y="44686"/>
                  <a:pt x="76369" y="45385"/>
                  <a:pt x="77221" y="45385"/>
                </a:cubicBezTo>
                <a:close/>
                <a:moveTo>
                  <a:pt x="72392" y="45363"/>
                </a:moveTo>
                <a:cubicBezTo>
                  <a:pt x="73747" y="45363"/>
                  <a:pt x="74424" y="43725"/>
                  <a:pt x="73463" y="42763"/>
                </a:cubicBezTo>
                <a:cubicBezTo>
                  <a:pt x="72501" y="41802"/>
                  <a:pt x="70862" y="42479"/>
                  <a:pt x="70862" y="43834"/>
                </a:cubicBezTo>
                <a:cubicBezTo>
                  <a:pt x="70862" y="44686"/>
                  <a:pt x="71540" y="45363"/>
                  <a:pt x="72392" y="45363"/>
                </a:cubicBezTo>
                <a:close/>
                <a:moveTo>
                  <a:pt x="67563" y="45298"/>
                </a:moveTo>
                <a:cubicBezTo>
                  <a:pt x="68874" y="45298"/>
                  <a:pt x="69529" y="43725"/>
                  <a:pt x="68612" y="42785"/>
                </a:cubicBezTo>
                <a:cubicBezTo>
                  <a:pt x="67672" y="41867"/>
                  <a:pt x="66099" y="42523"/>
                  <a:pt x="66099" y="43834"/>
                </a:cubicBezTo>
                <a:cubicBezTo>
                  <a:pt x="66099" y="44642"/>
                  <a:pt x="66754" y="45298"/>
                  <a:pt x="67563" y="45298"/>
                </a:cubicBezTo>
                <a:close/>
                <a:moveTo>
                  <a:pt x="62734" y="45254"/>
                </a:moveTo>
                <a:cubicBezTo>
                  <a:pt x="64001" y="45254"/>
                  <a:pt x="64635" y="43725"/>
                  <a:pt x="63739" y="42829"/>
                </a:cubicBezTo>
                <a:cubicBezTo>
                  <a:pt x="62843" y="41933"/>
                  <a:pt x="61313" y="42566"/>
                  <a:pt x="61313" y="43834"/>
                </a:cubicBezTo>
                <a:cubicBezTo>
                  <a:pt x="61313" y="44620"/>
                  <a:pt x="61947" y="45254"/>
                  <a:pt x="62734" y="45254"/>
                </a:cubicBezTo>
                <a:close/>
                <a:moveTo>
                  <a:pt x="57905" y="45167"/>
                </a:moveTo>
                <a:cubicBezTo>
                  <a:pt x="59107" y="45167"/>
                  <a:pt x="59696" y="43725"/>
                  <a:pt x="58866" y="42894"/>
                </a:cubicBezTo>
                <a:cubicBezTo>
                  <a:pt x="58014" y="42042"/>
                  <a:pt x="56572" y="42654"/>
                  <a:pt x="56572" y="43834"/>
                </a:cubicBezTo>
                <a:cubicBezTo>
                  <a:pt x="56572" y="44577"/>
                  <a:pt x="57162" y="45167"/>
                  <a:pt x="57905" y="45167"/>
                </a:cubicBezTo>
                <a:close/>
                <a:moveTo>
                  <a:pt x="53076" y="45079"/>
                </a:moveTo>
                <a:cubicBezTo>
                  <a:pt x="54190" y="45079"/>
                  <a:pt x="54758" y="43746"/>
                  <a:pt x="53972" y="42960"/>
                </a:cubicBezTo>
                <a:cubicBezTo>
                  <a:pt x="53185" y="42173"/>
                  <a:pt x="51830" y="42719"/>
                  <a:pt x="51830" y="43834"/>
                </a:cubicBezTo>
                <a:cubicBezTo>
                  <a:pt x="51830" y="44533"/>
                  <a:pt x="52398" y="45079"/>
                  <a:pt x="53076" y="45079"/>
                </a:cubicBezTo>
                <a:close/>
                <a:moveTo>
                  <a:pt x="48268" y="44970"/>
                </a:moveTo>
                <a:cubicBezTo>
                  <a:pt x="49274" y="44970"/>
                  <a:pt x="49776" y="43746"/>
                  <a:pt x="49055" y="43025"/>
                </a:cubicBezTo>
                <a:cubicBezTo>
                  <a:pt x="48334" y="42326"/>
                  <a:pt x="47132" y="42829"/>
                  <a:pt x="47110" y="43834"/>
                </a:cubicBezTo>
                <a:cubicBezTo>
                  <a:pt x="47110" y="44467"/>
                  <a:pt x="47635" y="44970"/>
                  <a:pt x="48268" y="44970"/>
                </a:cubicBezTo>
                <a:close/>
                <a:moveTo>
                  <a:pt x="43439" y="44861"/>
                </a:moveTo>
                <a:cubicBezTo>
                  <a:pt x="44335" y="44861"/>
                  <a:pt x="44794" y="43768"/>
                  <a:pt x="44161" y="43113"/>
                </a:cubicBezTo>
                <a:cubicBezTo>
                  <a:pt x="43505" y="42479"/>
                  <a:pt x="42412" y="42938"/>
                  <a:pt x="42412" y="43834"/>
                </a:cubicBezTo>
                <a:cubicBezTo>
                  <a:pt x="42412" y="44402"/>
                  <a:pt x="42871" y="44861"/>
                  <a:pt x="43439" y="44861"/>
                </a:cubicBezTo>
                <a:close/>
                <a:moveTo>
                  <a:pt x="38610" y="44752"/>
                </a:moveTo>
                <a:cubicBezTo>
                  <a:pt x="39419" y="44752"/>
                  <a:pt x="39834" y="43768"/>
                  <a:pt x="39244" y="43200"/>
                </a:cubicBezTo>
                <a:cubicBezTo>
                  <a:pt x="38676" y="42610"/>
                  <a:pt x="37693" y="43025"/>
                  <a:pt x="37693" y="43834"/>
                </a:cubicBezTo>
                <a:cubicBezTo>
                  <a:pt x="37693" y="44336"/>
                  <a:pt x="38108" y="44752"/>
                  <a:pt x="38610" y="44752"/>
                </a:cubicBezTo>
                <a:close/>
                <a:moveTo>
                  <a:pt x="33781" y="44620"/>
                </a:moveTo>
                <a:cubicBezTo>
                  <a:pt x="34481" y="44620"/>
                  <a:pt x="34830" y="43768"/>
                  <a:pt x="34350" y="43288"/>
                </a:cubicBezTo>
                <a:cubicBezTo>
                  <a:pt x="33847" y="42785"/>
                  <a:pt x="32995" y="43135"/>
                  <a:pt x="32995" y="43834"/>
                </a:cubicBezTo>
                <a:cubicBezTo>
                  <a:pt x="32995" y="44271"/>
                  <a:pt x="33344" y="44620"/>
                  <a:pt x="33781" y="44620"/>
                </a:cubicBezTo>
                <a:close/>
                <a:moveTo>
                  <a:pt x="28952" y="44489"/>
                </a:moveTo>
                <a:cubicBezTo>
                  <a:pt x="29542" y="44489"/>
                  <a:pt x="29826" y="43790"/>
                  <a:pt x="29411" y="43375"/>
                </a:cubicBezTo>
                <a:cubicBezTo>
                  <a:pt x="29018" y="42960"/>
                  <a:pt x="28297" y="43244"/>
                  <a:pt x="28297" y="43834"/>
                </a:cubicBezTo>
                <a:cubicBezTo>
                  <a:pt x="28297" y="44205"/>
                  <a:pt x="28603" y="44489"/>
                  <a:pt x="28952" y="44489"/>
                </a:cubicBezTo>
                <a:close/>
                <a:moveTo>
                  <a:pt x="24123" y="44380"/>
                </a:moveTo>
                <a:cubicBezTo>
                  <a:pt x="24626" y="44380"/>
                  <a:pt x="24866" y="43790"/>
                  <a:pt x="24517" y="43440"/>
                </a:cubicBezTo>
                <a:cubicBezTo>
                  <a:pt x="24167" y="43091"/>
                  <a:pt x="23577" y="43331"/>
                  <a:pt x="23577" y="43834"/>
                </a:cubicBezTo>
                <a:cubicBezTo>
                  <a:pt x="23577" y="44118"/>
                  <a:pt x="23839" y="44380"/>
                  <a:pt x="24123" y="44380"/>
                </a:cubicBezTo>
                <a:close/>
                <a:moveTo>
                  <a:pt x="19294" y="44227"/>
                </a:moveTo>
                <a:cubicBezTo>
                  <a:pt x="19666" y="44227"/>
                  <a:pt x="19841" y="43812"/>
                  <a:pt x="19578" y="43550"/>
                </a:cubicBezTo>
                <a:cubicBezTo>
                  <a:pt x="19338" y="43309"/>
                  <a:pt x="18901" y="43484"/>
                  <a:pt x="18901" y="43834"/>
                </a:cubicBezTo>
                <a:cubicBezTo>
                  <a:pt x="18901" y="44052"/>
                  <a:pt x="19076" y="44227"/>
                  <a:pt x="19294" y="44227"/>
                </a:cubicBezTo>
                <a:close/>
                <a:moveTo>
                  <a:pt x="14487" y="44096"/>
                </a:moveTo>
                <a:cubicBezTo>
                  <a:pt x="14727" y="44096"/>
                  <a:pt x="14837" y="43812"/>
                  <a:pt x="14684" y="43637"/>
                </a:cubicBezTo>
                <a:cubicBezTo>
                  <a:pt x="14509" y="43462"/>
                  <a:pt x="14203" y="43593"/>
                  <a:pt x="14203" y="43834"/>
                </a:cubicBezTo>
                <a:cubicBezTo>
                  <a:pt x="14203" y="43987"/>
                  <a:pt x="14334" y="44096"/>
                  <a:pt x="14487" y="44096"/>
                </a:cubicBezTo>
                <a:close/>
                <a:moveTo>
                  <a:pt x="9658" y="43987"/>
                </a:moveTo>
                <a:cubicBezTo>
                  <a:pt x="9724" y="43987"/>
                  <a:pt x="9811" y="43921"/>
                  <a:pt x="9811" y="43834"/>
                </a:cubicBezTo>
                <a:cubicBezTo>
                  <a:pt x="9811" y="43615"/>
                  <a:pt x="9418" y="43987"/>
                  <a:pt x="9658" y="43987"/>
                </a:cubicBezTo>
                <a:close/>
                <a:moveTo>
                  <a:pt x="4829" y="43877"/>
                </a:moveTo>
                <a:cubicBezTo>
                  <a:pt x="4873" y="43877"/>
                  <a:pt x="4873" y="43812"/>
                  <a:pt x="4829" y="43812"/>
                </a:cubicBezTo>
                <a:cubicBezTo>
                  <a:pt x="4807" y="43812"/>
                  <a:pt x="4807" y="43877"/>
                  <a:pt x="4829" y="43877"/>
                </a:cubicBezTo>
                <a:close/>
                <a:moveTo>
                  <a:pt x="149591" y="39027"/>
                </a:moveTo>
                <a:cubicBezTo>
                  <a:pt x="149613" y="39027"/>
                  <a:pt x="149613" y="39005"/>
                  <a:pt x="149591" y="39005"/>
                </a:cubicBezTo>
                <a:cubicBezTo>
                  <a:pt x="149591" y="39005"/>
                  <a:pt x="149591" y="39027"/>
                  <a:pt x="149591" y="39027"/>
                </a:cubicBezTo>
                <a:close/>
                <a:moveTo>
                  <a:pt x="144784" y="39114"/>
                </a:moveTo>
                <a:cubicBezTo>
                  <a:pt x="144937" y="39114"/>
                  <a:pt x="144674" y="38852"/>
                  <a:pt x="144674" y="39027"/>
                </a:cubicBezTo>
                <a:cubicBezTo>
                  <a:pt x="144674" y="39070"/>
                  <a:pt x="144718" y="39114"/>
                  <a:pt x="144784" y="39114"/>
                </a:cubicBezTo>
                <a:close/>
                <a:moveTo>
                  <a:pt x="139955" y="39245"/>
                </a:moveTo>
                <a:cubicBezTo>
                  <a:pt x="140064" y="39245"/>
                  <a:pt x="140173" y="39136"/>
                  <a:pt x="140173" y="39005"/>
                </a:cubicBezTo>
                <a:cubicBezTo>
                  <a:pt x="140173" y="38721"/>
                  <a:pt x="139714" y="38721"/>
                  <a:pt x="139714" y="39005"/>
                </a:cubicBezTo>
                <a:cubicBezTo>
                  <a:pt x="139714" y="39136"/>
                  <a:pt x="139823" y="39245"/>
                  <a:pt x="139955" y="39245"/>
                </a:cubicBezTo>
                <a:close/>
                <a:moveTo>
                  <a:pt x="135126" y="39376"/>
                </a:moveTo>
                <a:cubicBezTo>
                  <a:pt x="135453" y="39376"/>
                  <a:pt x="135606" y="38983"/>
                  <a:pt x="135366" y="38764"/>
                </a:cubicBezTo>
                <a:cubicBezTo>
                  <a:pt x="135147" y="38524"/>
                  <a:pt x="134754" y="38699"/>
                  <a:pt x="134754" y="39005"/>
                </a:cubicBezTo>
                <a:cubicBezTo>
                  <a:pt x="134754" y="39223"/>
                  <a:pt x="134929" y="39376"/>
                  <a:pt x="135126" y="39376"/>
                </a:cubicBezTo>
                <a:close/>
                <a:moveTo>
                  <a:pt x="130297" y="39485"/>
                </a:moveTo>
                <a:cubicBezTo>
                  <a:pt x="130734" y="39485"/>
                  <a:pt x="130930" y="38983"/>
                  <a:pt x="130646" y="38677"/>
                </a:cubicBezTo>
                <a:cubicBezTo>
                  <a:pt x="130340" y="38371"/>
                  <a:pt x="129816" y="38590"/>
                  <a:pt x="129816" y="39005"/>
                </a:cubicBezTo>
                <a:cubicBezTo>
                  <a:pt x="129816" y="39289"/>
                  <a:pt x="130034" y="39485"/>
                  <a:pt x="130297" y="39485"/>
                </a:cubicBezTo>
                <a:close/>
                <a:moveTo>
                  <a:pt x="125467" y="39617"/>
                </a:moveTo>
                <a:cubicBezTo>
                  <a:pt x="126014" y="39617"/>
                  <a:pt x="126276" y="38961"/>
                  <a:pt x="125905" y="38590"/>
                </a:cubicBezTo>
                <a:cubicBezTo>
                  <a:pt x="125511" y="38218"/>
                  <a:pt x="124878" y="38480"/>
                  <a:pt x="124878" y="39005"/>
                </a:cubicBezTo>
                <a:cubicBezTo>
                  <a:pt x="124878" y="39354"/>
                  <a:pt x="125140" y="39617"/>
                  <a:pt x="125467" y="39617"/>
                </a:cubicBezTo>
                <a:close/>
                <a:moveTo>
                  <a:pt x="120638" y="39748"/>
                </a:moveTo>
                <a:cubicBezTo>
                  <a:pt x="121294" y="39748"/>
                  <a:pt x="121622" y="38961"/>
                  <a:pt x="121163" y="38502"/>
                </a:cubicBezTo>
                <a:cubicBezTo>
                  <a:pt x="120704" y="38043"/>
                  <a:pt x="119917" y="38371"/>
                  <a:pt x="119917" y="39005"/>
                </a:cubicBezTo>
                <a:cubicBezTo>
                  <a:pt x="119917" y="39420"/>
                  <a:pt x="120245" y="39748"/>
                  <a:pt x="120638" y="39748"/>
                </a:cubicBezTo>
                <a:close/>
                <a:moveTo>
                  <a:pt x="115831" y="39857"/>
                </a:moveTo>
                <a:cubicBezTo>
                  <a:pt x="116574" y="39857"/>
                  <a:pt x="116946" y="38961"/>
                  <a:pt x="116421" y="38415"/>
                </a:cubicBezTo>
                <a:cubicBezTo>
                  <a:pt x="115875" y="37890"/>
                  <a:pt x="114979" y="38262"/>
                  <a:pt x="114979" y="39005"/>
                </a:cubicBezTo>
                <a:cubicBezTo>
                  <a:pt x="114979" y="39485"/>
                  <a:pt x="115351" y="39857"/>
                  <a:pt x="115831" y="39857"/>
                </a:cubicBezTo>
                <a:close/>
                <a:moveTo>
                  <a:pt x="111002" y="39966"/>
                </a:moveTo>
                <a:cubicBezTo>
                  <a:pt x="111833" y="39966"/>
                  <a:pt x="112270" y="38939"/>
                  <a:pt x="111658" y="38349"/>
                </a:cubicBezTo>
                <a:cubicBezTo>
                  <a:pt x="111068" y="37737"/>
                  <a:pt x="110041" y="38174"/>
                  <a:pt x="110041" y="39005"/>
                </a:cubicBezTo>
                <a:cubicBezTo>
                  <a:pt x="110041" y="39551"/>
                  <a:pt x="110478" y="39966"/>
                  <a:pt x="111002" y="39966"/>
                </a:cubicBezTo>
                <a:close/>
                <a:moveTo>
                  <a:pt x="106173" y="40054"/>
                </a:moveTo>
                <a:cubicBezTo>
                  <a:pt x="107091" y="40054"/>
                  <a:pt x="107572" y="38939"/>
                  <a:pt x="106916" y="38284"/>
                </a:cubicBezTo>
                <a:cubicBezTo>
                  <a:pt x="106239" y="37628"/>
                  <a:pt x="105124" y="38087"/>
                  <a:pt x="105124" y="39005"/>
                </a:cubicBezTo>
                <a:cubicBezTo>
                  <a:pt x="105124" y="39595"/>
                  <a:pt x="105583" y="40054"/>
                  <a:pt x="106173" y="40054"/>
                </a:cubicBezTo>
                <a:close/>
                <a:moveTo>
                  <a:pt x="101344" y="40163"/>
                </a:moveTo>
                <a:cubicBezTo>
                  <a:pt x="102371" y="40163"/>
                  <a:pt x="102874" y="38917"/>
                  <a:pt x="102153" y="38196"/>
                </a:cubicBezTo>
                <a:cubicBezTo>
                  <a:pt x="101432" y="37475"/>
                  <a:pt x="100186" y="38000"/>
                  <a:pt x="100186" y="39005"/>
                </a:cubicBezTo>
                <a:cubicBezTo>
                  <a:pt x="100186" y="39660"/>
                  <a:pt x="100710" y="40163"/>
                  <a:pt x="101344" y="40163"/>
                </a:cubicBezTo>
                <a:close/>
                <a:moveTo>
                  <a:pt x="96515" y="40250"/>
                </a:moveTo>
                <a:cubicBezTo>
                  <a:pt x="97608" y="40250"/>
                  <a:pt x="98154" y="38917"/>
                  <a:pt x="97389" y="38153"/>
                </a:cubicBezTo>
                <a:cubicBezTo>
                  <a:pt x="96603" y="37366"/>
                  <a:pt x="95291" y="37912"/>
                  <a:pt x="95291" y="39005"/>
                </a:cubicBezTo>
                <a:cubicBezTo>
                  <a:pt x="95291" y="39704"/>
                  <a:pt x="95838" y="40250"/>
                  <a:pt x="96515" y="40250"/>
                </a:cubicBezTo>
                <a:close/>
                <a:moveTo>
                  <a:pt x="91686" y="40316"/>
                </a:moveTo>
                <a:cubicBezTo>
                  <a:pt x="92844" y="40316"/>
                  <a:pt x="93434" y="38917"/>
                  <a:pt x="92604" y="38087"/>
                </a:cubicBezTo>
                <a:cubicBezTo>
                  <a:pt x="91795" y="37279"/>
                  <a:pt x="90397" y="37847"/>
                  <a:pt x="90397" y="39005"/>
                </a:cubicBezTo>
                <a:cubicBezTo>
                  <a:pt x="90397" y="39726"/>
                  <a:pt x="90965" y="40316"/>
                  <a:pt x="91686" y="40316"/>
                </a:cubicBezTo>
                <a:close/>
                <a:moveTo>
                  <a:pt x="86857" y="40359"/>
                </a:moveTo>
                <a:cubicBezTo>
                  <a:pt x="88081" y="40359"/>
                  <a:pt x="88671" y="38917"/>
                  <a:pt x="87819" y="38065"/>
                </a:cubicBezTo>
                <a:cubicBezTo>
                  <a:pt x="86966" y="37213"/>
                  <a:pt x="85502" y="37803"/>
                  <a:pt x="85502" y="39005"/>
                </a:cubicBezTo>
                <a:cubicBezTo>
                  <a:pt x="85524" y="39770"/>
                  <a:pt x="86114" y="40359"/>
                  <a:pt x="86857" y="40359"/>
                </a:cubicBezTo>
                <a:close/>
                <a:moveTo>
                  <a:pt x="82028" y="40403"/>
                </a:moveTo>
                <a:cubicBezTo>
                  <a:pt x="83252" y="40403"/>
                  <a:pt x="83864" y="38939"/>
                  <a:pt x="83011" y="38065"/>
                </a:cubicBezTo>
                <a:cubicBezTo>
                  <a:pt x="82159" y="37213"/>
                  <a:pt x="80695" y="37803"/>
                  <a:pt x="80673" y="39005"/>
                </a:cubicBezTo>
                <a:cubicBezTo>
                  <a:pt x="80673" y="39770"/>
                  <a:pt x="81285" y="40403"/>
                  <a:pt x="82028" y="40403"/>
                </a:cubicBezTo>
                <a:close/>
                <a:moveTo>
                  <a:pt x="77221" y="40403"/>
                </a:moveTo>
                <a:cubicBezTo>
                  <a:pt x="78444" y="40403"/>
                  <a:pt x="79078" y="38895"/>
                  <a:pt x="78204" y="38021"/>
                </a:cubicBezTo>
                <a:cubicBezTo>
                  <a:pt x="77330" y="37147"/>
                  <a:pt x="75822" y="37759"/>
                  <a:pt x="75822" y="39005"/>
                </a:cubicBezTo>
                <a:cubicBezTo>
                  <a:pt x="75822" y="39770"/>
                  <a:pt x="76434" y="40403"/>
                  <a:pt x="77221" y="40403"/>
                </a:cubicBezTo>
                <a:close/>
                <a:moveTo>
                  <a:pt x="72392" y="40403"/>
                </a:moveTo>
                <a:cubicBezTo>
                  <a:pt x="73594" y="40403"/>
                  <a:pt x="74205" y="38939"/>
                  <a:pt x="73353" y="38065"/>
                </a:cubicBezTo>
                <a:cubicBezTo>
                  <a:pt x="72501" y="37213"/>
                  <a:pt x="71037" y="37803"/>
                  <a:pt x="71015" y="39005"/>
                </a:cubicBezTo>
                <a:cubicBezTo>
                  <a:pt x="71015" y="39770"/>
                  <a:pt x="71627" y="40403"/>
                  <a:pt x="72392" y="40403"/>
                </a:cubicBezTo>
                <a:close/>
                <a:moveTo>
                  <a:pt x="67563" y="40359"/>
                </a:moveTo>
                <a:cubicBezTo>
                  <a:pt x="68765" y="40359"/>
                  <a:pt x="69376" y="38917"/>
                  <a:pt x="68524" y="38065"/>
                </a:cubicBezTo>
                <a:cubicBezTo>
                  <a:pt x="67672" y="37213"/>
                  <a:pt x="66208" y="37803"/>
                  <a:pt x="66208" y="39005"/>
                </a:cubicBezTo>
                <a:cubicBezTo>
                  <a:pt x="66208" y="39770"/>
                  <a:pt x="66820" y="40359"/>
                  <a:pt x="67563" y="40359"/>
                </a:cubicBezTo>
                <a:close/>
                <a:moveTo>
                  <a:pt x="62756" y="40316"/>
                </a:moveTo>
                <a:cubicBezTo>
                  <a:pt x="63914" y="40316"/>
                  <a:pt x="64482" y="38917"/>
                  <a:pt x="63673" y="38109"/>
                </a:cubicBezTo>
                <a:cubicBezTo>
                  <a:pt x="62843" y="37279"/>
                  <a:pt x="61445" y="37868"/>
                  <a:pt x="61445" y="39027"/>
                </a:cubicBezTo>
                <a:cubicBezTo>
                  <a:pt x="61445" y="39726"/>
                  <a:pt x="62035" y="40316"/>
                  <a:pt x="62756" y="40316"/>
                </a:cubicBezTo>
                <a:close/>
                <a:moveTo>
                  <a:pt x="57927" y="40228"/>
                </a:moveTo>
                <a:cubicBezTo>
                  <a:pt x="58997" y="40228"/>
                  <a:pt x="59544" y="38917"/>
                  <a:pt x="58779" y="38153"/>
                </a:cubicBezTo>
                <a:cubicBezTo>
                  <a:pt x="58014" y="37388"/>
                  <a:pt x="56703" y="37934"/>
                  <a:pt x="56703" y="39027"/>
                </a:cubicBezTo>
                <a:cubicBezTo>
                  <a:pt x="56703" y="39682"/>
                  <a:pt x="57249" y="40228"/>
                  <a:pt x="57927" y="40228"/>
                </a:cubicBezTo>
                <a:close/>
                <a:moveTo>
                  <a:pt x="53098" y="40163"/>
                </a:moveTo>
                <a:cubicBezTo>
                  <a:pt x="54103" y="40163"/>
                  <a:pt x="54605" y="38939"/>
                  <a:pt x="53906" y="38218"/>
                </a:cubicBezTo>
                <a:cubicBezTo>
                  <a:pt x="53185" y="37497"/>
                  <a:pt x="51961" y="38000"/>
                  <a:pt x="51961" y="39027"/>
                </a:cubicBezTo>
                <a:cubicBezTo>
                  <a:pt x="51961" y="39638"/>
                  <a:pt x="52464" y="40163"/>
                  <a:pt x="53098" y="40163"/>
                </a:cubicBezTo>
                <a:close/>
                <a:moveTo>
                  <a:pt x="48268" y="40054"/>
                </a:moveTo>
                <a:cubicBezTo>
                  <a:pt x="49208" y="40054"/>
                  <a:pt x="49667" y="38917"/>
                  <a:pt x="49011" y="38262"/>
                </a:cubicBezTo>
                <a:cubicBezTo>
                  <a:pt x="48356" y="37606"/>
                  <a:pt x="47220" y="38065"/>
                  <a:pt x="47220" y="39005"/>
                </a:cubicBezTo>
                <a:cubicBezTo>
                  <a:pt x="47220" y="39573"/>
                  <a:pt x="47700" y="40054"/>
                  <a:pt x="48268" y="40054"/>
                </a:cubicBezTo>
                <a:close/>
                <a:moveTo>
                  <a:pt x="43439" y="39944"/>
                </a:moveTo>
                <a:cubicBezTo>
                  <a:pt x="44270" y="39944"/>
                  <a:pt x="44685" y="38939"/>
                  <a:pt x="44095" y="38349"/>
                </a:cubicBezTo>
                <a:cubicBezTo>
                  <a:pt x="43505" y="37759"/>
                  <a:pt x="42500" y="38174"/>
                  <a:pt x="42500" y="39005"/>
                </a:cubicBezTo>
                <a:cubicBezTo>
                  <a:pt x="42500" y="39529"/>
                  <a:pt x="42915" y="39944"/>
                  <a:pt x="43439" y="39944"/>
                </a:cubicBezTo>
                <a:close/>
                <a:moveTo>
                  <a:pt x="38610" y="39835"/>
                </a:moveTo>
                <a:cubicBezTo>
                  <a:pt x="39353" y="39835"/>
                  <a:pt x="39703" y="38939"/>
                  <a:pt x="39200" y="38437"/>
                </a:cubicBezTo>
                <a:cubicBezTo>
                  <a:pt x="38676" y="37912"/>
                  <a:pt x="37802" y="38284"/>
                  <a:pt x="37802" y="39005"/>
                </a:cubicBezTo>
                <a:cubicBezTo>
                  <a:pt x="37802" y="39464"/>
                  <a:pt x="38173" y="39835"/>
                  <a:pt x="38610" y="39835"/>
                </a:cubicBezTo>
                <a:close/>
                <a:moveTo>
                  <a:pt x="33781" y="39704"/>
                </a:moveTo>
                <a:cubicBezTo>
                  <a:pt x="34415" y="39704"/>
                  <a:pt x="34743" y="38939"/>
                  <a:pt x="34284" y="38502"/>
                </a:cubicBezTo>
                <a:cubicBezTo>
                  <a:pt x="33847" y="38043"/>
                  <a:pt x="33082" y="38371"/>
                  <a:pt x="33082" y="39005"/>
                </a:cubicBezTo>
                <a:cubicBezTo>
                  <a:pt x="33082" y="39398"/>
                  <a:pt x="33410" y="39704"/>
                  <a:pt x="33781" y="39704"/>
                </a:cubicBezTo>
                <a:close/>
                <a:moveTo>
                  <a:pt x="28974" y="39595"/>
                </a:moveTo>
                <a:cubicBezTo>
                  <a:pt x="29499" y="39595"/>
                  <a:pt x="29761" y="38961"/>
                  <a:pt x="29389" y="38590"/>
                </a:cubicBezTo>
                <a:cubicBezTo>
                  <a:pt x="29018" y="38218"/>
                  <a:pt x="28384" y="38480"/>
                  <a:pt x="28384" y="39005"/>
                </a:cubicBezTo>
                <a:cubicBezTo>
                  <a:pt x="28384" y="39332"/>
                  <a:pt x="28646" y="39595"/>
                  <a:pt x="28974" y="39595"/>
                </a:cubicBezTo>
                <a:close/>
                <a:moveTo>
                  <a:pt x="24145" y="39464"/>
                </a:moveTo>
                <a:cubicBezTo>
                  <a:pt x="24560" y="39464"/>
                  <a:pt x="24779" y="38961"/>
                  <a:pt x="24473" y="38677"/>
                </a:cubicBezTo>
                <a:cubicBezTo>
                  <a:pt x="24189" y="38371"/>
                  <a:pt x="23664" y="38590"/>
                  <a:pt x="23664" y="39005"/>
                </a:cubicBezTo>
                <a:cubicBezTo>
                  <a:pt x="23664" y="39267"/>
                  <a:pt x="23883" y="39464"/>
                  <a:pt x="24145" y="39464"/>
                </a:cubicBezTo>
                <a:close/>
                <a:moveTo>
                  <a:pt x="19316" y="39354"/>
                </a:moveTo>
                <a:cubicBezTo>
                  <a:pt x="19622" y="39354"/>
                  <a:pt x="19775" y="38983"/>
                  <a:pt x="19556" y="38764"/>
                </a:cubicBezTo>
                <a:cubicBezTo>
                  <a:pt x="19338" y="38546"/>
                  <a:pt x="18967" y="38699"/>
                  <a:pt x="18967" y="39005"/>
                </a:cubicBezTo>
                <a:cubicBezTo>
                  <a:pt x="18967" y="39201"/>
                  <a:pt x="19119" y="39354"/>
                  <a:pt x="19316" y="39354"/>
                </a:cubicBezTo>
                <a:close/>
                <a:moveTo>
                  <a:pt x="14487" y="39223"/>
                </a:moveTo>
                <a:cubicBezTo>
                  <a:pt x="14684" y="39223"/>
                  <a:pt x="14771" y="38983"/>
                  <a:pt x="14640" y="38852"/>
                </a:cubicBezTo>
                <a:cubicBezTo>
                  <a:pt x="14509" y="38721"/>
                  <a:pt x="14269" y="38808"/>
                  <a:pt x="14269" y="39005"/>
                </a:cubicBezTo>
                <a:cubicBezTo>
                  <a:pt x="14269" y="39136"/>
                  <a:pt x="14378" y="39223"/>
                  <a:pt x="14487" y="39223"/>
                </a:cubicBezTo>
                <a:close/>
                <a:moveTo>
                  <a:pt x="9658" y="39114"/>
                </a:moveTo>
                <a:cubicBezTo>
                  <a:pt x="9789" y="39114"/>
                  <a:pt x="9789" y="38917"/>
                  <a:pt x="9658" y="38917"/>
                </a:cubicBezTo>
                <a:cubicBezTo>
                  <a:pt x="9527" y="38917"/>
                  <a:pt x="9527" y="39114"/>
                  <a:pt x="9658" y="39114"/>
                </a:cubicBezTo>
                <a:close/>
                <a:moveTo>
                  <a:pt x="144784" y="34219"/>
                </a:moveTo>
                <a:cubicBezTo>
                  <a:pt x="144805" y="34219"/>
                  <a:pt x="144827" y="34198"/>
                  <a:pt x="144827" y="34198"/>
                </a:cubicBezTo>
                <a:cubicBezTo>
                  <a:pt x="144827" y="34132"/>
                  <a:pt x="144740" y="34132"/>
                  <a:pt x="144740" y="34198"/>
                </a:cubicBezTo>
                <a:cubicBezTo>
                  <a:pt x="144740" y="34198"/>
                  <a:pt x="144762" y="34219"/>
                  <a:pt x="144784" y="34219"/>
                </a:cubicBezTo>
                <a:close/>
                <a:moveTo>
                  <a:pt x="139955" y="34350"/>
                </a:moveTo>
                <a:cubicBezTo>
                  <a:pt x="140042" y="34350"/>
                  <a:pt x="140108" y="34285"/>
                  <a:pt x="140108" y="34176"/>
                </a:cubicBezTo>
                <a:cubicBezTo>
                  <a:pt x="140108" y="34088"/>
                  <a:pt x="140042" y="34023"/>
                  <a:pt x="139955" y="34023"/>
                </a:cubicBezTo>
                <a:cubicBezTo>
                  <a:pt x="139867" y="34023"/>
                  <a:pt x="139802" y="34088"/>
                  <a:pt x="139802" y="34176"/>
                </a:cubicBezTo>
                <a:cubicBezTo>
                  <a:pt x="139802" y="34285"/>
                  <a:pt x="139867" y="34350"/>
                  <a:pt x="139955" y="34350"/>
                </a:cubicBezTo>
                <a:close/>
                <a:moveTo>
                  <a:pt x="135126" y="34460"/>
                </a:moveTo>
                <a:cubicBezTo>
                  <a:pt x="135366" y="34460"/>
                  <a:pt x="135497" y="34176"/>
                  <a:pt x="135322" y="34001"/>
                </a:cubicBezTo>
                <a:cubicBezTo>
                  <a:pt x="135147" y="33826"/>
                  <a:pt x="134863" y="33957"/>
                  <a:pt x="134863" y="34198"/>
                </a:cubicBezTo>
                <a:cubicBezTo>
                  <a:pt x="134863" y="34350"/>
                  <a:pt x="134973" y="34460"/>
                  <a:pt x="135126" y="34460"/>
                </a:cubicBezTo>
                <a:close/>
                <a:moveTo>
                  <a:pt x="130297" y="34591"/>
                </a:moveTo>
                <a:cubicBezTo>
                  <a:pt x="130668" y="34591"/>
                  <a:pt x="130865" y="34154"/>
                  <a:pt x="130602" y="33892"/>
                </a:cubicBezTo>
                <a:cubicBezTo>
                  <a:pt x="130340" y="33629"/>
                  <a:pt x="129881" y="33826"/>
                  <a:pt x="129881" y="34198"/>
                </a:cubicBezTo>
                <a:cubicBezTo>
                  <a:pt x="129881" y="34416"/>
                  <a:pt x="130078" y="34591"/>
                  <a:pt x="130297" y="34591"/>
                </a:cubicBezTo>
                <a:close/>
                <a:moveTo>
                  <a:pt x="125489" y="34700"/>
                </a:moveTo>
                <a:cubicBezTo>
                  <a:pt x="125948" y="34700"/>
                  <a:pt x="126167" y="34132"/>
                  <a:pt x="125839" y="33804"/>
                </a:cubicBezTo>
                <a:cubicBezTo>
                  <a:pt x="125511" y="33476"/>
                  <a:pt x="124965" y="33717"/>
                  <a:pt x="124965" y="34176"/>
                </a:cubicBezTo>
                <a:cubicBezTo>
                  <a:pt x="124965" y="34482"/>
                  <a:pt x="125183" y="34700"/>
                  <a:pt x="125489" y="34700"/>
                </a:cubicBezTo>
                <a:close/>
                <a:moveTo>
                  <a:pt x="120660" y="34831"/>
                </a:moveTo>
                <a:cubicBezTo>
                  <a:pt x="121228" y="34831"/>
                  <a:pt x="121512" y="34132"/>
                  <a:pt x="121119" y="33739"/>
                </a:cubicBezTo>
                <a:cubicBezTo>
                  <a:pt x="120704" y="33323"/>
                  <a:pt x="120005" y="33608"/>
                  <a:pt x="120005" y="34176"/>
                </a:cubicBezTo>
                <a:cubicBezTo>
                  <a:pt x="120005" y="34547"/>
                  <a:pt x="120289" y="34831"/>
                  <a:pt x="120660" y="34831"/>
                </a:cubicBezTo>
                <a:close/>
                <a:moveTo>
                  <a:pt x="115831" y="34940"/>
                </a:moveTo>
                <a:cubicBezTo>
                  <a:pt x="116509" y="34940"/>
                  <a:pt x="116836" y="34132"/>
                  <a:pt x="116356" y="33651"/>
                </a:cubicBezTo>
                <a:cubicBezTo>
                  <a:pt x="115875" y="33171"/>
                  <a:pt x="115066" y="33520"/>
                  <a:pt x="115088" y="34176"/>
                </a:cubicBezTo>
                <a:cubicBezTo>
                  <a:pt x="115066" y="34591"/>
                  <a:pt x="115416" y="34940"/>
                  <a:pt x="115831" y="34940"/>
                </a:cubicBezTo>
                <a:close/>
                <a:moveTo>
                  <a:pt x="111002" y="35028"/>
                </a:moveTo>
                <a:cubicBezTo>
                  <a:pt x="111745" y="35028"/>
                  <a:pt x="112138" y="34110"/>
                  <a:pt x="111592" y="33586"/>
                </a:cubicBezTo>
                <a:cubicBezTo>
                  <a:pt x="111068" y="33061"/>
                  <a:pt x="110150" y="33433"/>
                  <a:pt x="110150" y="34176"/>
                </a:cubicBezTo>
                <a:cubicBezTo>
                  <a:pt x="110150" y="34656"/>
                  <a:pt x="110543" y="35028"/>
                  <a:pt x="111002" y="35028"/>
                </a:cubicBezTo>
                <a:close/>
                <a:moveTo>
                  <a:pt x="106173" y="35137"/>
                </a:moveTo>
                <a:cubicBezTo>
                  <a:pt x="107025" y="35137"/>
                  <a:pt x="107441" y="34110"/>
                  <a:pt x="106851" y="33520"/>
                </a:cubicBezTo>
                <a:cubicBezTo>
                  <a:pt x="106239" y="32908"/>
                  <a:pt x="105234" y="33345"/>
                  <a:pt x="105234" y="34176"/>
                </a:cubicBezTo>
                <a:cubicBezTo>
                  <a:pt x="105234" y="34722"/>
                  <a:pt x="105649" y="35137"/>
                  <a:pt x="106173" y="35137"/>
                </a:cubicBezTo>
                <a:close/>
                <a:moveTo>
                  <a:pt x="101344" y="35225"/>
                </a:moveTo>
                <a:cubicBezTo>
                  <a:pt x="102262" y="35225"/>
                  <a:pt x="102743" y="34110"/>
                  <a:pt x="102087" y="33455"/>
                </a:cubicBezTo>
                <a:cubicBezTo>
                  <a:pt x="101432" y="32799"/>
                  <a:pt x="100317" y="33258"/>
                  <a:pt x="100317" y="34176"/>
                </a:cubicBezTo>
                <a:cubicBezTo>
                  <a:pt x="100317" y="34766"/>
                  <a:pt x="100776" y="35225"/>
                  <a:pt x="101344" y="35225"/>
                </a:cubicBezTo>
                <a:close/>
                <a:moveTo>
                  <a:pt x="96515" y="35290"/>
                </a:moveTo>
                <a:cubicBezTo>
                  <a:pt x="97520" y="35290"/>
                  <a:pt x="98023" y="34088"/>
                  <a:pt x="97302" y="33389"/>
                </a:cubicBezTo>
                <a:cubicBezTo>
                  <a:pt x="96603" y="32690"/>
                  <a:pt x="95423" y="33192"/>
                  <a:pt x="95423" y="34176"/>
                </a:cubicBezTo>
                <a:cubicBezTo>
                  <a:pt x="95423" y="34809"/>
                  <a:pt x="95903" y="35290"/>
                  <a:pt x="96515" y="35290"/>
                </a:cubicBezTo>
                <a:close/>
                <a:moveTo>
                  <a:pt x="91708" y="35356"/>
                </a:moveTo>
                <a:cubicBezTo>
                  <a:pt x="92757" y="35356"/>
                  <a:pt x="93281" y="34088"/>
                  <a:pt x="92538" y="33345"/>
                </a:cubicBezTo>
                <a:cubicBezTo>
                  <a:pt x="91774" y="32602"/>
                  <a:pt x="90528" y="33127"/>
                  <a:pt x="90528" y="34176"/>
                </a:cubicBezTo>
                <a:cubicBezTo>
                  <a:pt x="90528" y="34831"/>
                  <a:pt x="91052" y="35356"/>
                  <a:pt x="91708" y="35356"/>
                </a:cubicBezTo>
                <a:close/>
                <a:moveTo>
                  <a:pt x="86879" y="35399"/>
                </a:moveTo>
                <a:cubicBezTo>
                  <a:pt x="87950" y="35399"/>
                  <a:pt x="88496" y="34088"/>
                  <a:pt x="87731" y="33323"/>
                </a:cubicBezTo>
                <a:cubicBezTo>
                  <a:pt x="86966" y="32559"/>
                  <a:pt x="85655" y="33105"/>
                  <a:pt x="85655" y="34176"/>
                </a:cubicBezTo>
                <a:cubicBezTo>
                  <a:pt x="85655" y="34853"/>
                  <a:pt x="86202" y="35399"/>
                  <a:pt x="86879" y="35399"/>
                </a:cubicBezTo>
                <a:close/>
                <a:moveTo>
                  <a:pt x="82050" y="35421"/>
                </a:moveTo>
                <a:cubicBezTo>
                  <a:pt x="83164" y="35421"/>
                  <a:pt x="83711" y="34088"/>
                  <a:pt x="82924" y="33302"/>
                </a:cubicBezTo>
                <a:cubicBezTo>
                  <a:pt x="82137" y="32515"/>
                  <a:pt x="80804" y="33083"/>
                  <a:pt x="80804" y="34176"/>
                </a:cubicBezTo>
                <a:cubicBezTo>
                  <a:pt x="80804" y="34875"/>
                  <a:pt x="81351" y="35421"/>
                  <a:pt x="82050" y="35421"/>
                </a:cubicBezTo>
                <a:close/>
                <a:moveTo>
                  <a:pt x="77221" y="35421"/>
                </a:moveTo>
                <a:cubicBezTo>
                  <a:pt x="78335" y="35421"/>
                  <a:pt x="78903" y="34066"/>
                  <a:pt x="78117" y="33280"/>
                </a:cubicBezTo>
                <a:cubicBezTo>
                  <a:pt x="77330" y="32493"/>
                  <a:pt x="75954" y="33039"/>
                  <a:pt x="75954" y="34176"/>
                </a:cubicBezTo>
                <a:cubicBezTo>
                  <a:pt x="75954" y="34875"/>
                  <a:pt x="76522" y="35421"/>
                  <a:pt x="77221" y="35421"/>
                </a:cubicBezTo>
                <a:close/>
                <a:moveTo>
                  <a:pt x="72392" y="35421"/>
                </a:moveTo>
                <a:cubicBezTo>
                  <a:pt x="73506" y="35421"/>
                  <a:pt x="74052" y="34088"/>
                  <a:pt x="73288" y="33302"/>
                </a:cubicBezTo>
                <a:cubicBezTo>
                  <a:pt x="72501" y="32515"/>
                  <a:pt x="71146" y="33083"/>
                  <a:pt x="71146" y="34176"/>
                </a:cubicBezTo>
                <a:cubicBezTo>
                  <a:pt x="71146" y="34875"/>
                  <a:pt x="71714" y="35421"/>
                  <a:pt x="72392" y="35421"/>
                </a:cubicBezTo>
                <a:close/>
                <a:moveTo>
                  <a:pt x="67563" y="35399"/>
                </a:moveTo>
                <a:cubicBezTo>
                  <a:pt x="68655" y="35399"/>
                  <a:pt x="69202" y="34088"/>
                  <a:pt x="68437" y="33323"/>
                </a:cubicBezTo>
                <a:cubicBezTo>
                  <a:pt x="67672" y="32559"/>
                  <a:pt x="66361" y="33105"/>
                  <a:pt x="66361" y="34176"/>
                </a:cubicBezTo>
                <a:cubicBezTo>
                  <a:pt x="66361" y="34853"/>
                  <a:pt x="66907" y="35399"/>
                  <a:pt x="67563" y="35399"/>
                </a:cubicBezTo>
                <a:close/>
                <a:moveTo>
                  <a:pt x="62734" y="35356"/>
                </a:moveTo>
                <a:cubicBezTo>
                  <a:pt x="63783" y="35356"/>
                  <a:pt x="64307" y="34088"/>
                  <a:pt x="63564" y="33367"/>
                </a:cubicBezTo>
                <a:cubicBezTo>
                  <a:pt x="62843" y="32624"/>
                  <a:pt x="61576" y="33149"/>
                  <a:pt x="61576" y="34176"/>
                </a:cubicBezTo>
                <a:cubicBezTo>
                  <a:pt x="61576" y="34831"/>
                  <a:pt x="62100" y="35356"/>
                  <a:pt x="62734" y="35356"/>
                </a:cubicBezTo>
                <a:close/>
                <a:moveTo>
                  <a:pt x="57927" y="35290"/>
                </a:moveTo>
                <a:cubicBezTo>
                  <a:pt x="58888" y="35290"/>
                  <a:pt x="59369" y="34110"/>
                  <a:pt x="58691" y="33411"/>
                </a:cubicBezTo>
                <a:cubicBezTo>
                  <a:pt x="57992" y="32734"/>
                  <a:pt x="56834" y="33214"/>
                  <a:pt x="56834" y="34198"/>
                </a:cubicBezTo>
                <a:cubicBezTo>
                  <a:pt x="56834" y="34788"/>
                  <a:pt x="57315" y="35290"/>
                  <a:pt x="57927" y="35290"/>
                </a:cubicBezTo>
                <a:close/>
                <a:moveTo>
                  <a:pt x="53098" y="35203"/>
                </a:moveTo>
                <a:cubicBezTo>
                  <a:pt x="53993" y="35203"/>
                  <a:pt x="54452" y="34110"/>
                  <a:pt x="53819" y="33455"/>
                </a:cubicBezTo>
                <a:cubicBezTo>
                  <a:pt x="53163" y="32821"/>
                  <a:pt x="52071" y="33280"/>
                  <a:pt x="52071" y="34176"/>
                </a:cubicBezTo>
                <a:cubicBezTo>
                  <a:pt x="52071" y="34744"/>
                  <a:pt x="52529" y="35203"/>
                  <a:pt x="53098" y="35203"/>
                </a:cubicBezTo>
                <a:close/>
                <a:moveTo>
                  <a:pt x="48268" y="35115"/>
                </a:moveTo>
                <a:cubicBezTo>
                  <a:pt x="49099" y="35115"/>
                  <a:pt x="49514" y="34110"/>
                  <a:pt x="48924" y="33520"/>
                </a:cubicBezTo>
                <a:cubicBezTo>
                  <a:pt x="48334" y="32930"/>
                  <a:pt x="47329" y="33345"/>
                  <a:pt x="47329" y="34176"/>
                </a:cubicBezTo>
                <a:cubicBezTo>
                  <a:pt x="47329" y="34700"/>
                  <a:pt x="47744" y="35115"/>
                  <a:pt x="48268" y="35115"/>
                </a:cubicBezTo>
                <a:close/>
                <a:moveTo>
                  <a:pt x="43439" y="35028"/>
                </a:moveTo>
                <a:cubicBezTo>
                  <a:pt x="44204" y="35028"/>
                  <a:pt x="44576" y="34110"/>
                  <a:pt x="44051" y="33586"/>
                </a:cubicBezTo>
                <a:cubicBezTo>
                  <a:pt x="43505" y="33061"/>
                  <a:pt x="42609" y="33433"/>
                  <a:pt x="42609" y="34176"/>
                </a:cubicBezTo>
                <a:cubicBezTo>
                  <a:pt x="42609" y="34656"/>
                  <a:pt x="42981" y="35028"/>
                  <a:pt x="43439" y="35028"/>
                </a:cubicBezTo>
                <a:close/>
                <a:moveTo>
                  <a:pt x="38610" y="34919"/>
                </a:moveTo>
                <a:cubicBezTo>
                  <a:pt x="39266" y="34919"/>
                  <a:pt x="39616" y="34132"/>
                  <a:pt x="39135" y="33673"/>
                </a:cubicBezTo>
                <a:cubicBezTo>
                  <a:pt x="38676" y="33192"/>
                  <a:pt x="37889" y="33520"/>
                  <a:pt x="37889" y="34176"/>
                </a:cubicBezTo>
                <a:cubicBezTo>
                  <a:pt x="37889" y="34591"/>
                  <a:pt x="38217" y="34919"/>
                  <a:pt x="38610" y="34919"/>
                </a:cubicBezTo>
                <a:close/>
                <a:moveTo>
                  <a:pt x="33781" y="34809"/>
                </a:moveTo>
                <a:cubicBezTo>
                  <a:pt x="34350" y="34809"/>
                  <a:pt x="34634" y="34132"/>
                  <a:pt x="34240" y="33739"/>
                </a:cubicBezTo>
                <a:cubicBezTo>
                  <a:pt x="33847" y="33345"/>
                  <a:pt x="33170" y="33629"/>
                  <a:pt x="33170" y="34176"/>
                </a:cubicBezTo>
                <a:cubicBezTo>
                  <a:pt x="33170" y="34525"/>
                  <a:pt x="33454" y="34809"/>
                  <a:pt x="33781" y="34809"/>
                </a:cubicBezTo>
                <a:close/>
                <a:moveTo>
                  <a:pt x="28974" y="34700"/>
                </a:moveTo>
                <a:cubicBezTo>
                  <a:pt x="29433" y="34700"/>
                  <a:pt x="29673" y="34132"/>
                  <a:pt x="29324" y="33804"/>
                </a:cubicBezTo>
                <a:cubicBezTo>
                  <a:pt x="28996" y="33476"/>
                  <a:pt x="28450" y="33717"/>
                  <a:pt x="28450" y="34176"/>
                </a:cubicBezTo>
                <a:cubicBezTo>
                  <a:pt x="28450" y="34482"/>
                  <a:pt x="28668" y="34700"/>
                  <a:pt x="28974" y="34700"/>
                </a:cubicBezTo>
                <a:close/>
                <a:moveTo>
                  <a:pt x="24145" y="34591"/>
                </a:moveTo>
                <a:cubicBezTo>
                  <a:pt x="24495" y="34591"/>
                  <a:pt x="24670" y="34154"/>
                  <a:pt x="24429" y="33892"/>
                </a:cubicBezTo>
                <a:cubicBezTo>
                  <a:pt x="24167" y="33651"/>
                  <a:pt x="23730" y="33826"/>
                  <a:pt x="23730" y="34176"/>
                </a:cubicBezTo>
                <a:cubicBezTo>
                  <a:pt x="23730" y="34394"/>
                  <a:pt x="23927" y="34591"/>
                  <a:pt x="24145" y="34591"/>
                </a:cubicBezTo>
                <a:close/>
                <a:moveTo>
                  <a:pt x="19316" y="34460"/>
                </a:moveTo>
                <a:cubicBezTo>
                  <a:pt x="19556" y="34460"/>
                  <a:pt x="19688" y="34176"/>
                  <a:pt x="19513" y="34001"/>
                </a:cubicBezTo>
                <a:cubicBezTo>
                  <a:pt x="19338" y="33826"/>
                  <a:pt x="19032" y="33935"/>
                  <a:pt x="19032" y="34198"/>
                </a:cubicBezTo>
                <a:cubicBezTo>
                  <a:pt x="19032" y="34329"/>
                  <a:pt x="19163" y="34460"/>
                  <a:pt x="19316" y="34460"/>
                </a:cubicBezTo>
                <a:close/>
                <a:moveTo>
                  <a:pt x="14487" y="34350"/>
                </a:moveTo>
                <a:cubicBezTo>
                  <a:pt x="14575" y="34350"/>
                  <a:pt x="14640" y="34263"/>
                  <a:pt x="14640" y="34176"/>
                </a:cubicBezTo>
                <a:cubicBezTo>
                  <a:pt x="14640" y="34088"/>
                  <a:pt x="14575" y="34023"/>
                  <a:pt x="14487" y="34023"/>
                </a:cubicBezTo>
                <a:cubicBezTo>
                  <a:pt x="14400" y="34023"/>
                  <a:pt x="14334" y="34088"/>
                  <a:pt x="14334" y="34176"/>
                </a:cubicBezTo>
                <a:cubicBezTo>
                  <a:pt x="14334" y="34263"/>
                  <a:pt x="14400" y="34350"/>
                  <a:pt x="14487" y="34350"/>
                </a:cubicBezTo>
                <a:close/>
                <a:moveTo>
                  <a:pt x="9658" y="34219"/>
                </a:moveTo>
                <a:cubicBezTo>
                  <a:pt x="9680" y="34219"/>
                  <a:pt x="9702" y="34198"/>
                  <a:pt x="9702" y="34176"/>
                </a:cubicBezTo>
                <a:cubicBezTo>
                  <a:pt x="9702" y="34154"/>
                  <a:pt x="9680" y="34132"/>
                  <a:pt x="9658" y="34132"/>
                </a:cubicBezTo>
                <a:cubicBezTo>
                  <a:pt x="9636" y="34132"/>
                  <a:pt x="9614" y="34154"/>
                  <a:pt x="9614" y="34176"/>
                </a:cubicBezTo>
                <a:cubicBezTo>
                  <a:pt x="9614" y="34198"/>
                  <a:pt x="9636" y="34219"/>
                  <a:pt x="9658" y="34219"/>
                </a:cubicBezTo>
                <a:close/>
                <a:moveTo>
                  <a:pt x="144784" y="29368"/>
                </a:moveTo>
                <a:cubicBezTo>
                  <a:pt x="144784" y="29347"/>
                  <a:pt x="144762" y="29347"/>
                  <a:pt x="144762" y="29368"/>
                </a:cubicBezTo>
                <a:lnTo>
                  <a:pt x="144762" y="29368"/>
                </a:lnTo>
                <a:close/>
                <a:moveTo>
                  <a:pt x="139955" y="29456"/>
                </a:moveTo>
                <a:cubicBezTo>
                  <a:pt x="140086" y="29456"/>
                  <a:pt x="140086" y="29259"/>
                  <a:pt x="139955" y="29259"/>
                </a:cubicBezTo>
                <a:cubicBezTo>
                  <a:pt x="139823" y="29259"/>
                  <a:pt x="139823" y="29456"/>
                  <a:pt x="139955" y="29456"/>
                </a:cubicBezTo>
                <a:close/>
                <a:moveTo>
                  <a:pt x="135126" y="29565"/>
                </a:moveTo>
                <a:cubicBezTo>
                  <a:pt x="135257" y="29565"/>
                  <a:pt x="135344" y="29478"/>
                  <a:pt x="135344" y="29347"/>
                </a:cubicBezTo>
                <a:cubicBezTo>
                  <a:pt x="135344" y="29172"/>
                  <a:pt x="135104" y="29063"/>
                  <a:pt x="134973" y="29194"/>
                </a:cubicBezTo>
                <a:cubicBezTo>
                  <a:pt x="134841" y="29347"/>
                  <a:pt x="134929" y="29565"/>
                  <a:pt x="135126" y="29565"/>
                </a:cubicBezTo>
                <a:close/>
                <a:moveTo>
                  <a:pt x="130297" y="29674"/>
                </a:moveTo>
                <a:cubicBezTo>
                  <a:pt x="130602" y="29674"/>
                  <a:pt x="130734" y="29325"/>
                  <a:pt x="130537" y="29128"/>
                </a:cubicBezTo>
                <a:cubicBezTo>
                  <a:pt x="130318" y="28931"/>
                  <a:pt x="129991" y="29063"/>
                  <a:pt x="129991" y="29347"/>
                </a:cubicBezTo>
                <a:cubicBezTo>
                  <a:pt x="129991" y="29521"/>
                  <a:pt x="130122" y="29674"/>
                  <a:pt x="130297" y="29674"/>
                </a:cubicBezTo>
                <a:close/>
                <a:moveTo>
                  <a:pt x="125489" y="29806"/>
                </a:moveTo>
                <a:cubicBezTo>
                  <a:pt x="125883" y="29784"/>
                  <a:pt x="126079" y="29325"/>
                  <a:pt x="125795" y="29041"/>
                </a:cubicBezTo>
                <a:cubicBezTo>
                  <a:pt x="125511" y="28757"/>
                  <a:pt x="125030" y="28953"/>
                  <a:pt x="125030" y="29347"/>
                </a:cubicBezTo>
                <a:cubicBezTo>
                  <a:pt x="125030" y="29609"/>
                  <a:pt x="125227" y="29806"/>
                  <a:pt x="125489" y="29806"/>
                </a:cubicBezTo>
                <a:close/>
                <a:moveTo>
                  <a:pt x="120660" y="29915"/>
                </a:moveTo>
                <a:cubicBezTo>
                  <a:pt x="121141" y="29915"/>
                  <a:pt x="121381" y="29325"/>
                  <a:pt x="121032" y="28975"/>
                </a:cubicBezTo>
                <a:cubicBezTo>
                  <a:pt x="120704" y="28626"/>
                  <a:pt x="120114" y="28866"/>
                  <a:pt x="120114" y="29368"/>
                </a:cubicBezTo>
                <a:cubicBezTo>
                  <a:pt x="120114" y="29653"/>
                  <a:pt x="120354" y="29915"/>
                  <a:pt x="120660" y="29915"/>
                </a:cubicBezTo>
                <a:close/>
                <a:moveTo>
                  <a:pt x="115831" y="30002"/>
                </a:moveTo>
                <a:cubicBezTo>
                  <a:pt x="116421" y="30002"/>
                  <a:pt x="116705" y="29303"/>
                  <a:pt x="116290" y="28888"/>
                </a:cubicBezTo>
                <a:cubicBezTo>
                  <a:pt x="115875" y="28473"/>
                  <a:pt x="115176" y="28779"/>
                  <a:pt x="115176" y="29347"/>
                </a:cubicBezTo>
                <a:cubicBezTo>
                  <a:pt x="115176" y="29718"/>
                  <a:pt x="115460" y="30002"/>
                  <a:pt x="115831" y="30002"/>
                </a:cubicBezTo>
                <a:close/>
                <a:moveTo>
                  <a:pt x="111002" y="30111"/>
                </a:moveTo>
                <a:cubicBezTo>
                  <a:pt x="111680" y="30111"/>
                  <a:pt x="112007" y="29303"/>
                  <a:pt x="111527" y="28822"/>
                </a:cubicBezTo>
                <a:cubicBezTo>
                  <a:pt x="111068" y="28341"/>
                  <a:pt x="110259" y="28691"/>
                  <a:pt x="110259" y="29347"/>
                </a:cubicBezTo>
                <a:cubicBezTo>
                  <a:pt x="110259" y="29762"/>
                  <a:pt x="110587" y="30111"/>
                  <a:pt x="111002" y="30111"/>
                </a:cubicBezTo>
                <a:close/>
                <a:moveTo>
                  <a:pt x="106173" y="30177"/>
                </a:moveTo>
                <a:cubicBezTo>
                  <a:pt x="106916" y="30177"/>
                  <a:pt x="107266" y="29303"/>
                  <a:pt x="106763" y="28779"/>
                </a:cubicBezTo>
                <a:cubicBezTo>
                  <a:pt x="106239" y="28276"/>
                  <a:pt x="105365" y="28626"/>
                  <a:pt x="105365" y="29368"/>
                </a:cubicBezTo>
                <a:cubicBezTo>
                  <a:pt x="105365" y="29806"/>
                  <a:pt x="105714" y="30177"/>
                  <a:pt x="106173" y="30177"/>
                </a:cubicBezTo>
                <a:close/>
                <a:moveTo>
                  <a:pt x="101344" y="30264"/>
                </a:moveTo>
                <a:cubicBezTo>
                  <a:pt x="102153" y="30264"/>
                  <a:pt x="102568" y="29281"/>
                  <a:pt x="102000" y="28713"/>
                </a:cubicBezTo>
                <a:cubicBezTo>
                  <a:pt x="101410" y="28145"/>
                  <a:pt x="100448" y="28538"/>
                  <a:pt x="100448" y="29347"/>
                </a:cubicBezTo>
                <a:cubicBezTo>
                  <a:pt x="100448" y="29849"/>
                  <a:pt x="100842" y="30264"/>
                  <a:pt x="101344" y="30264"/>
                </a:cubicBezTo>
                <a:close/>
                <a:moveTo>
                  <a:pt x="96515" y="30330"/>
                </a:moveTo>
                <a:cubicBezTo>
                  <a:pt x="97389" y="30330"/>
                  <a:pt x="97826" y="29281"/>
                  <a:pt x="97214" y="28669"/>
                </a:cubicBezTo>
                <a:cubicBezTo>
                  <a:pt x="96603" y="28036"/>
                  <a:pt x="95554" y="28473"/>
                  <a:pt x="95554" y="29347"/>
                </a:cubicBezTo>
                <a:cubicBezTo>
                  <a:pt x="95554" y="29893"/>
                  <a:pt x="95991" y="30330"/>
                  <a:pt x="96515" y="30330"/>
                </a:cubicBezTo>
                <a:close/>
                <a:moveTo>
                  <a:pt x="91708" y="30395"/>
                </a:moveTo>
                <a:cubicBezTo>
                  <a:pt x="92626" y="30374"/>
                  <a:pt x="93085" y="29281"/>
                  <a:pt x="92429" y="28626"/>
                </a:cubicBezTo>
                <a:cubicBezTo>
                  <a:pt x="91774" y="27970"/>
                  <a:pt x="90659" y="28429"/>
                  <a:pt x="90659" y="29347"/>
                </a:cubicBezTo>
                <a:cubicBezTo>
                  <a:pt x="90659" y="29915"/>
                  <a:pt x="91140" y="30395"/>
                  <a:pt x="91708" y="30395"/>
                </a:cubicBezTo>
                <a:close/>
                <a:moveTo>
                  <a:pt x="86879" y="30439"/>
                </a:moveTo>
                <a:cubicBezTo>
                  <a:pt x="87840" y="30439"/>
                  <a:pt x="88343" y="29259"/>
                  <a:pt x="87644" y="28582"/>
                </a:cubicBezTo>
                <a:cubicBezTo>
                  <a:pt x="86966" y="27883"/>
                  <a:pt x="85786" y="28363"/>
                  <a:pt x="85786" y="29347"/>
                </a:cubicBezTo>
                <a:cubicBezTo>
                  <a:pt x="85786" y="29958"/>
                  <a:pt x="86267" y="30439"/>
                  <a:pt x="86879" y="30439"/>
                </a:cubicBezTo>
                <a:close/>
                <a:moveTo>
                  <a:pt x="82050" y="30439"/>
                </a:moveTo>
                <a:cubicBezTo>
                  <a:pt x="83011" y="30439"/>
                  <a:pt x="83514" y="29259"/>
                  <a:pt x="82815" y="28582"/>
                </a:cubicBezTo>
                <a:cubicBezTo>
                  <a:pt x="82137" y="27883"/>
                  <a:pt x="80957" y="28363"/>
                  <a:pt x="80957" y="29347"/>
                </a:cubicBezTo>
                <a:cubicBezTo>
                  <a:pt x="80957" y="29958"/>
                  <a:pt x="81438" y="30439"/>
                  <a:pt x="82050" y="30439"/>
                </a:cubicBezTo>
                <a:close/>
                <a:moveTo>
                  <a:pt x="77221" y="30439"/>
                </a:moveTo>
                <a:cubicBezTo>
                  <a:pt x="78204" y="30439"/>
                  <a:pt x="78707" y="29237"/>
                  <a:pt x="78007" y="28538"/>
                </a:cubicBezTo>
                <a:cubicBezTo>
                  <a:pt x="77308" y="27839"/>
                  <a:pt x="76106" y="28341"/>
                  <a:pt x="76106" y="29325"/>
                </a:cubicBezTo>
                <a:cubicBezTo>
                  <a:pt x="76106" y="29937"/>
                  <a:pt x="76609" y="30439"/>
                  <a:pt x="77221" y="30439"/>
                </a:cubicBezTo>
                <a:close/>
                <a:moveTo>
                  <a:pt x="72392" y="30439"/>
                </a:moveTo>
                <a:cubicBezTo>
                  <a:pt x="73375" y="30439"/>
                  <a:pt x="73856" y="29259"/>
                  <a:pt x="73178" y="28582"/>
                </a:cubicBezTo>
                <a:cubicBezTo>
                  <a:pt x="72479" y="27883"/>
                  <a:pt x="71299" y="28363"/>
                  <a:pt x="71299" y="29347"/>
                </a:cubicBezTo>
                <a:cubicBezTo>
                  <a:pt x="71299" y="29958"/>
                  <a:pt x="71802" y="30439"/>
                  <a:pt x="72392" y="30439"/>
                </a:cubicBezTo>
                <a:close/>
                <a:moveTo>
                  <a:pt x="67563" y="30417"/>
                </a:moveTo>
                <a:cubicBezTo>
                  <a:pt x="68524" y="30417"/>
                  <a:pt x="69005" y="29259"/>
                  <a:pt x="68328" y="28582"/>
                </a:cubicBezTo>
                <a:cubicBezTo>
                  <a:pt x="67650" y="27904"/>
                  <a:pt x="66492" y="28385"/>
                  <a:pt x="66492" y="29347"/>
                </a:cubicBezTo>
                <a:cubicBezTo>
                  <a:pt x="66492" y="29937"/>
                  <a:pt x="66973" y="30417"/>
                  <a:pt x="67563" y="30417"/>
                </a:cubicBezTo>
                <a:close/>
                <a:moveTo>
                  <a:pt x="62734" y="30374"/>
                </a:moveTo>
                <a:cubicBezTo>
                  <a:pt x="63673" y="30374"/>
                  <a:pt x="64132" y="29259"/>
                  <a:pt x="63477" y="28604"/>
                </a:cubicBezTo>
                <a:cubicBezTo>
                  <a:pt x="62821" y="27948"/>
                  <a:pt x="61707" y="28429"/>
                  <a:pt x="61707" y="29347"/>
                </a:cubicBezTo>
                <a:cubicBezTo>
                  <a:pt x="61707" y="29915"/>
                  <a:pt x="62166" y="30374"/>
                  <a:pt x="62734" y="30374"/>
                </a:cubicBezTo>
                <a:close/>
                <a:moveTo>
                  <a:pt x="57927" y="30308"/>
                </a:moveTo>
                <a:cubicBezTo>
                  <a:pt x="58801" y="30308"/>
                  <a:pt x="59238" y="29259"/>
                  <a:pt x="58604" y="28647"/>
                </a:cubicBezTo>
                <a:cubicBezTo>
                  <a:pt x="57992" y="28036"/>
                  <a:pt x="56943" y="28473"/>
                  <a:pt x="56943" y="29347"/>
                </a:cubicBezTo>
                <a:cubicBezTo>
                  <a:pt x="56943" y="29871"/>
                  <a:pt x="57380" y="30308"/>
                  <a:pt x="57927" y="30308"/>
                </a:cubicBezTo>
                <a:close/>
                <a:moveTo>
                  <a:pt x="53098" y="30243"/>
                </a:moveTo>
                <a:cubicBezTo>
                  <a:pt x="53906" y="30243"/>
                  <a:pt x="54299" y="29259"/>
                  <a:pt x="53731" y="28691"/>
                </a:cubicBezTo>
                <a:cubicBezTo>
                  <a:pt x="53163" y="28123"/>
                  <a:pt x="52180" y="28538"/>
                  <a:pt x="52180" y="29347"/>
                </a:cubicBezTo>
                <a:cubicBezTo>
                  <a:pt x="52180" y="29849"/>
                  <a:pt x="52595" y="30243"/>
                  <a:pt x="53098" y="30243"/>
                </a:cubicBezTo>
                <a:close/>
                <a:moveTo>
                  <a:pt x="48268" y="30177"/>
                </a:moveTo>
                <a:cubicBezTo>
                  <a:pt x="48990" y="30177"/>
                  <a:pt x="49361" y="29281"/>
                  <a:pt x="48858" y="28779"/>
                </a:cubicBezTo>
                <a:cubicBezTo>
                  <a:pt x="48334" y="28254"/>
                  <a:pt x="47438" y="28626"/>
                  <a:pt x="47438" y="29347"/>
                </a:cubicBezTo>
                <a:cubicBezTo>
                  <a:pt x="47438" y="29806"/>
                  <a:pt x="47810" y="30177"/>
                  <a:pt x="48268" y="30177"/>
                </a:cubicBezTo>
                <a:close/>
                <a:moveTo>
                  <a:pt x="43439" y="30068"/>
                </a:moveTo>
                <a:cubicBezTo>
                  <a:pt x="44095" y="30068"/>
                  <a:pt x="44423" y="29281"/>
                  <a:pt x="43964" y="28822"/>
                </a:cubicBezTo>
                <a:cubicBezTo>
                  <a:pt x="43505" y="28341"/>
                  <a:pt x="42697" y="28691"/>
                  <a:pt x="42697" y="29347"/>
                </a:cubicBezTo>
                <a:cubicBezTo>
                  <a:pt x="42697" y="29740"/>
                  <a:pt x="43046" y="30068"/>
                  <a:pt x="43439" y="30068"/>
                </a:cubicBezTo>
                <a:close/>
                <a:moveTo>
                  <a:pt x="38610" y="29980"/>
                </a:moveTo>
                <a:cubicBezTo>
                  <a:pt x="39200" y="29980"/>
                  <a:pt x="39484" y="29281"/>
                  <a:pt x="39069" y="28888"/>
                </a:cubicBezTo>
                <a:cubicBezTo>
                  <a:pt x="38676" y="28473"/>
                  <a:pt x="37977" y="28757"/>
                  <a:pt x="37977" y="29347"/>
                </a:cubicBezTo>
                <a:cubicBezTo>
                  <a:pt x="37977" y="29696"/>
                  <a:pt x="38261" y="29980"/>
                  <a:pt x="38610" y="29980"/>
                </a:cubicBezTo>
                <a:close/>
                <a:moveTo>
                  <a:pt x="33781" y="29871"/>
                </a:moveTo>
                <a:cubicBezTo>
                  <a:pt x="34284" y="29871"/>
                  <a:pt x="34524" y="29281"/>
                  <a:pt x="34175" y="28953"/>
                </a:cubicBezTo>
                <a:cubicBezTo>
                  <a:pt x="33825" y="28604"/>
                  <a:pt x="33235" y="28844"/>
                  <a:pt x="33235" y="29325"/>
                </a:cubicBezTo>
                <a:cubicBezTo>
                  <a:pt x="33235" y="29631"/>
                  <a:pt x="33497" y="29871"/>
                  <a:pt x="33781" y="29871"/>
                </a:cubicBezTo>
                <a:close/>
                <a:moveTo>
                  <a:pt x="28974" y="29762"/>
                </a:moveTo>
                <a:cubicBezTo>
                  <a:pt x="29346" y="29762"/>
                  <a:pt x="29542" y="29303"/>
                  <a:pt x="29280" y="29041"/>
                </a:cubicBezTo>
                <a:cubicBezTo>
                  <a:pt x="28996" y="28779"/>
                  <a:pt x="28537" y="28953"/>
                  <a:pt x="28537" y="29347"/>
                </a:cubicBezTo>
                <a:cubicBezTo>
                  <a:pt x="28537" y="29587"/>
                  <a:pt x="28734" y="29762"/>
                  <a:pt x="28974" y="29762"/>
                </a:cubicBezTo>
                <a:close/>
                <a:moveTo>
                  <a:pt x="24145" y="29674"/>
                </a:moveTo>
                <a:cubicBezTo>
                  <a:pt x="24429" y="29674"/>
                  <a:pt x="24560" y="29325"/>
                  <a:pt x="24364" y="29106"/>
                </a:cubicBezTo>
                <a:cubicBezTo>
                  <a:pt x="24167" y="28910"/>
                  <a:pt x="23817" y="29063"/>
                  <a:pt x="23817" y="29347"/>
                </a:cubicBezTo>
                <a:cubicBezTo>
                  <a:pt x="23817" y="29521"/>
                  <a:pt x="23970" y="29674"/>
                  <a:pt x="24145" y="29674"/>
                </a:cubicBezTo>
                <a:close/>
                <a:moveTo>
                  <a:pt x="19316" y="29543"/>
                </a:moveTo>
                <a:cubicBezTo>
                  <a:pt x="19491" y="29543"/>
                  <a:pt x="19578" y="29325"/>
                  <a:pt x="19469" y="29194"/>
                </a:cubicBezTo>
                <a:cubicBezTo>
                  <a:pt x="19338" y="29063"/>
                  <a:pt x="19119" y="29172"/>
                  <a:pt x="19119" y="29347"/>
                </a:cubicBezTo>
                <a:cubicBezTo>
                  <a:pt x="19119" y="29456"/>
                  <a:pt x="19207" y="29543"/>
                  <a:pt x="19316" y="29543"/>
                </a:cubicBezTo>
                <a:close/>
                <a:moveTo>
                  <a:pt x="14487" y="29434"/>
                </a:moveTo>
                <a:cubicBezTo>
                  <a:pt x="14531" y="29434"/>
                  <a:pt x="14575" y="29390"/>
                  <a:pt x="14575" y="29347"/>
                </a:cubicBezTo>
                <a:cubicBezTo>
                  <a:pt x="14575" y="29303"/>
                  <a:pt x="14531" y="29259"/>
                  <a:pt x="14487" y="29259"/>
                </a:cubicBezTo>
                <a:cubicBezTo>
                  <a:pt x="14443" y="29259"/>
                  <a:pt x="14400" y="29303"/>
                  <a:pt x="14400" y="29347"/>
                </a:cubicBezTo>
                <a:cubicBezTo>
                  <a:pt x="14400" y="29390"/>
                  <a:pt x="14443" y="29434"/>
                  <a:pt x="14487" y="29434"/>
                </a:cubicBezTo>
                <a:close/>
                <a:moveTo>
                  <a:pt x="139955" y="24539"/>
                </a:moveTo>
                <a:cubicBezTo>
                  <a:pt x="139976" y="24539"/>
                  <a:pt x="139976" y="24539"/>
                  <a:pt x="139976" y="24518"/>
                </a:cubicBezTo>
                <a:cubicBezTo>
                  <a:pt x="139976" y="24496"/>
                  <a:pt x="139976" y="24496"/>
                  <a:pt x="139955" y="24496"/>
                </a:cubicBezTo>
                <a:cubicBezTo>
                  <a:pt x="139933" y="24496"/>
                  <a:pt x="139933" y="24496"/>
                  <a:pt x="139933" y="24518"/>
                </a:cubicBezTo>
                <a:cubicBezTo>
                  <a:pt x="139933" y="24539"/>
                  <a:pt x="139933" y="24539"/>
                  <a:pt x="139955" y="24539"/>
                </a:cubicBezTo>
                <a:close/>
                <a:moveTo>
                  <a:pt x="135126" y="24649"/>
                </a:moveTo>
                <a:cubicBezTo>
                  <a:pt x="135344" y="24649"/>
                  <a:pt x="134994" y="24321"/>
                  <a:pt x="134994" y="24518"/>
                </a:cubicBezTo>
                <a:cubicBezTo>
                  <a:pt x="134994" y="24605"/>
                  <a:pt x="135060" y="24649"/>
                  <a:pt x="135126" y="24649"/>
                </a:cubicBezTo>
                <a:close/>
                <a:moveTo>
                  <a:pt x="130297" y="24758"/>
                </a:moveTo>
                <a:cubicBezTo>
                  <a:pt x="130624" y="24758"/>
                  <a:pt x="130624" y="24277"/>
                  <a:pt x="130297" y="24277"/>
                </a:cubicBezTo>
                <a:cubicBezTo>
                  <a:pt x="129991" y="24277"/>
                  <a:pt x="129991" y="24758"/>
                  <a:pt x="130297" y="24758"/>
                </a:cubicBezTo>
                <a:close/>
                <a:moveTo>
                  <a:pt x="125489" y="24867"/>
                </a:moveTo>
                <a:cubicBezTo>
                  <a:pt x="125795" y="24867"/>
                  <a:pt x="125948" y="24496"/>
                  <a:pt x="125730" y="24277"/>
                </a:cubicBezTo>
                <a:cubicBezTo>
                  <a:pt x="125511" y="24059"/>
                  <a:pt x="125140" y="24212"/>
                  <a:pt x="125140" y="24518"/>
                </a:cubicBezTo>
                <a:cubicBezTo>
                  <a:pt x="125140" y="24714"/>
                  <a:pt x="125293" y="24867"/>
                  <a:pt x="125489" y="24867"/>
                </a:cubicBezTo>
                <a:close/>
                <a:moveTo>
                  <a:pt x="120660" y="24976"/>
                </a:moveTo>
                <a:cubicBezTo>
                  <a:pt x="121054" y="24976"/>
                  <a:pt x="121250" y="24474"/>
                  <a:pt x="120966" y="24190"/>
                </a:cubicBezTo>
                <a:cubicBezTo>
                  <a:pt x="120682" y="23906"/>
                  <a:pt x="120201" y="24124"/>
                  <a:pt x="120201" y="24518"/>
                </a:cubicBezTo>
                <a:cubicBezTo>
                  <a:pt x="120201" y="24780"/>
                  <a:pt x="120398" y="24976"/>
                  <a:pt x="120660" y="24976"/>
                </a:cubicBezTo>
                <a:close/>
                <a:moveTo>
                  <a:pt x="115831" y="25064"/>
                </a:moveTo>
                <a:cubicBezTo>
                  <a:pt x="116312" y="25064"/>
                  <a:pt x="116552" y="24474"/>
                  <a:pt x="116225" y="24146"/>
                </a:cubicBezTo>
                <a:cubicBezTo>
                  <a:pt x="115875" y="23797"/>
                  <a:pt x="115285" y="24037"/>
                  <a:pt x="115285" y="24518"/>
                </a:cubicBezTo>
                <a:cubicBezTo>
                  <a:pt x="115285" y="24824"/>
                  <a:pt x="115525" y="25064"/>
                  <a:pt x="115831" y="25064"/>
                </a:cubicBezTo>
                <a:close/>
                <a:moveTo>
                  <a:pt x="111002" y="25151"/>
                </a:moveTo>
                <a:cubicBezTo>
                  <a:pt x="111570" y="25151"/>
                  <a:pt x="111833" y="24474"/>
                  <a:pt x="111439" y="24081"/>
                </a:cubicBezTo>
                <a:cubicBezTo>
                  <a:pt x="111046" y="23687"/>
                  <a:pt x="110369" y="23971"/>
                  <a:pt x="110369" y="24518"/>
                </a:cubicBezTo>
                <a:cubicBezTo>
                  <a:pt x="110369" y="24867"/>
                  <a:pt x="110653" y="25151"/>
                  <a:pt x="111002" y="25151"/>
                </a:cubicBezTo>
                <a:close/>
                <a:moveTo>
                  <a:pt x="106173" y="25239"/>
                </a:moveTo>
                <a:cubicBezTo>
                  <a:pt x="106807" y="25239"/>
                  <a:pt x="107135" y="24452"/>
                  <a:pt x="106676" y="24015"/>
                </a:cubicBezTo>
                <a:cubicBezTo>
                  <a:pt x="106217" y="23556"/>
                  <a:pt x="105452" y="23884"/>
                  <a:pt x="105452" y="24518"/>
                </a:cubicBezTo>
                <a:cubicBezTo>
                  <a:pt x="105452" y="24911"/>
                  <a:pt x="105780" y="25239"/>
                  <a:pt x="106173" y="25239"/>
                </a:cubicBezTo>
                <a:close/>
                <a:moveTo>
                  <a:pt x="101344" y="25304"/>
                </a:moveTo>
                <a:cubicBezTo>
                  <a:pt x="102043" y="25304"/>
                  <a:pt x="102415" y="24452"/>
                  <a:pt x="101912" y="23971"/>
                </a:cubicBezTo>
                <a:cubicBezTo>
                  <a:pt x="101410" y="23469"/>
                  <a:pt x="100558" y="23818"/>
                  <a:pt x="100558" y="24518"/>
                </a:cubicBezTo>
                <a:cubicBezTo>
                  <a:pt x="100558" y="24955"/>
                  <a:pt x="100907" y="25304"/>
                  <a:pt x="101344" y="25304"/>
                </a:cubicBezTo>
                <a:close/>
                <a:moveTo>
                  <a:pt x="96515" y="25370"/>
                </a:moveTo>
                <a:cubicBezTo>
                  <a:pt x="97280" y="25370"/>
                  <a:pt x="97673" y="24452"/>
                  <a:pt x="97127" y="23906"/>
                </a:cubicBezTo>
                <a:cubicBezTo>
                  <a:pt x="96603" y="23381"/>
                  <a:pt x="95663" y="23753"/>
                  <a:pt x="95663" y="24518"/>
                </a:cubicBezTo>
                <a:cubicBezTo>
                  <a:pt x="95663" y="24998"/>
                  <a:pt x="96056" y="25370"/>
                  <a:pt x="96515" y="25370"/>
                </a:cubicBezTo>
                <a:close/>
                <a:moveTo>
                  <a:pt x="91708" y="25435"/>
                </a:moveTo>
                <a:cubicBezTo>
                  <a:pt x="92516" y="25435"/>
                  <a:pt x="92910" y="24452"/>
                  <a:pt x="92342" y="23884"/>
                </a:cubicBezTo>
                <a:cubicBezTo>
                  <a:pt x="91774" y="23294"/>
                  <a:pt x="90790" y="23709"/>
                  <a:pt x="90790" y="24518"/>
                </a:cubicBezTo>
                <a:cubicBezTo>
                  <a:pt x="90790" y="25020"/>
                  <a:pt x="91205" y="25435"/>
                  <a:pt x="91708" y="25435"/>
                </a:cubicBezTo>
                <a:close/>
                <a:moveTo>
                  <a:pt x="86879" y="25457"/>
                </a:moveTo>
                <a:cubicBezTo>
                  <a:pt x="87709" y="25457"/>
                  <a:pt x="88124" y="24452"/>
                  <a:pt x="87534" y="23862"/>
                </a:cubicBezTo>
                <a:cubicBezTo>
                  <a:pt x="86944" y="23272"/>
                  <a:pt x="85939" y="23687"/>
                  <a:pt x="85939" y="24518"/>
                </a:cubicBezTo>
                <a:cubicBezTo>
                  <a:pt x="85939" y="25042"/>
                  <a:pt x="86354" y="25457"/>
                  <a:pt x="86879" y="25457"/>
                </a:cubicBezTo>
                <a:close/>
                <a:moveTo>
                  <a:pt x="82050" y="25479"/>
                </a:moveTo>
                <a:cubicBezTo>
                  <a:pt x="82902" y="25479"/>
                  <a:pt x="83339" y="24452"/>
                  <a:pt x="82727" y="23840"/>
                </a:cubicBezTo>
                <a:cubicBezTo>
                  <a:pt x="82115" y="23228"/>
                  <a:pt x="81088" y="23665"/>
                  <a:pt x="81088" y="24518"/>
                </a:cubicBezTo>
                <a:cubicBezTo>
                  <a:pt x="81088" y="25042"/>
                  <a:pt x="81525" y="25479"/>
                  <a:pt x="82050" y="25479"/>
                </a:cubicBezTo>
                <a:close/>
                <a:moveTo>
                  <a:pt x="77221" y="25479"/>
                </a:moveTo>
                <a:cubicBezTo>
                  <a:pt x="78073" y="25479"/>
                  <a:pt x="78510" y="24452"/>
                  <a:pt x="77898" y="23840"/>
                </a:cubicBezTo>
                <a:cubicBezTo>
                  <a:pt x="77308" y="23228"/>
                  <a:pt x="76259" y="23665"/>
                  <a:pt x="76259" y="24518"/>
                </a:cubicBezTo>
                <a:cubicBezTo>
                  <a:pt x="76259" y="25042"/>
                  <a:pt x="76696" y="25479"/>
                  <a:pt x="77221" y="25479"/>
                </a:cubicBezTo>
                <a:close/>
                <a:moveTo>
                  <a:pt x="72392" y="25479"/>
                </a:moveTo>
                <a:cubicBezTo>
                  <a:pt x="73266" y="25479"/>
                  <a:pt x="73681" y="24452"/>
                  <a:pt x="73069" y="23840"/>
                </a:cubicBezTo>
                <a:cubicBezTo>
                  <a:pt x="72479" y="23228"/>
                  <a:pt x="71430" y="23665"/>
                  <a:pt x="71430" y="24518"/>
                </a:cubicBezTo>
                <a:cubicBezTo>
                  <a:pt x="71430" y="25042"/>
                  <a:pt x="71867" y="25479"/>
                  <a:pt x="72392" y="25479"/>
                </a:cubicBezTo>
                <a:close/>
                <a:moveTo>
                  <a:pt x="67563" y="25457"/>
                </a:moveTo>
                <a:cubicBezTo>
                  <a:pt x="68415" y="25457"/>
                  <a:pt x="68830" y="24452"/>
                  <a:pt x="68240" y="23862"/>
                </a:cubicBezTo>
                <a:cubicBezTo>
                  <a:pt x="67650" y="23272"/>
                  <a:pt x="66623" y="23687"/>
                  <a:pt x="66623" y="24518"/>
                </a:cubicBezTo>
                <a:cubicBezTo>
                  <a:pt x="66645" y="25042"/>
                  <a:pt x="67060" y="25457"/>
                  <a:pt x="67563" y="25457"/>
                </a:cubicBezTo>
                <a:close/>
                <a:moveTo>
                  <a:pt x="62734" y="25413"/>
                </a:moveTo>
                <a:cubicBezTo>
                  <a:pt x="63542" y="25413"/>
                  <a:pt x="63957" y="24452"/>
                  <a:pt x="63389" y="23884"/>
                </a:cubicBezTo>
                <a:cubicBezTo>
                  <a:pt x="62821" y="23316"/>
                  <a:pt x="61838" y="23709"/>
                  <a:pt x="61838" y="24518"/>
                </a:cubicBezTo>
                <a:cubicBezTo>
                  <a:pt x="61838" y="25020"/>
                  <a:pt x="62253" y="25413"/>
                  <a:pt x="62734" y="25413"/>
                </a:cubicBezTo>
                <a:close/>
                <a:moveTo>
                  <a:pt x="57927" y="25370"/>
                </a:moveTo>
                <a:cubicBezTo>
                  <a:pt x="58669" y="25370"/>
                  <a:pt x="59041" y="24452"/>
                  <a:pt x="58517" y="23928"/>
                </a:cubicBezTo>
                <a:cubicBezTo>
                  <a:pt x="57992" y="23381"/>
                  <a:pt x="57074" y="23775"/>
                  <a:pt x="57074" y="24518"/>
                </a:cubicBezTo>
                <a:cubicBezTo>
                  <a:pt x="57074" y="24976"/>
                  <a:pt x="57446" y="25370"/>
                  <a:pt x="57927" y="25370"/>
                </a:cubicBezTo>
                <a:close/>
                <a:moveTo>
                  <a:pt x="53098" y="25304"/>
                </a:moveTo>
                <a:cubicBezTo>
                  <a:pt x="53797" y="25304"/>
                  <a:pt x="54146" y="24452"/>
                  <a:pt x="53644" y="23971"/>
                </a:cubicBezTo>
                <a:cubicBezTo>
                  <a:pt x="53163" y="23469"/>
                  <a:pt x="52311" y="23818"/>
                  <a:pt x="52311" y="24518"/>
                </a:cubicBezTo>
                <a:cubicBezTo>
                  <a:pt x="52311" y="24955"/>
                  <a:pt x="52661" y="25304"/>
                  <a:pt x="53098" y="25304"/>
                </a:cubicBezTo>
                <a:close/>
                <a:moveTo>
                  <a:pt x="48268" y="25239"/>
                </a:moveTo>
                <a:cubicBezTo>
                  <a:pt x="48902" y="25239"/>
                  <a:pt x="49208" y="24474"/>
                  <a:pt x="48771" y="24015"/>
                </a:cubicBezTo>
                <a:cubicBezTo>
                  <a:pt x="48334" y="23578"/>
                  <a:pt x="47547" y="23884"/>
                  <a:pt x="47547" y="24518"/>
                </a:cubicBezTo>
                <a:cubicBezTo>
                  <a:pt x="47547" y="24911"/>
                  <a:pt x="47875" y="25239"/>
                  <a:pt x="48268" y="25239"/>
                </a:cubicBezTo>
                <a:close/>
                <a:moveTo>
                  <a:pt x="43439" y="25151"/>
                </a:moveTo>
                <a:cubicBezTo>
                  <a:pt x="44008" y="25151"/>
                  <a:pt x="44292" y="24474"/>
                  <a:pt x="43876" y="24081"/>
                </a:cubicBezTo>
                <a:cubicBezTo>
                  <a:pt x="43483" y="23687"/>
                  <a:pt x="42806" y="23971"/>
                  <a:pt x="42806" y="24518"/>
                </a:cubicBezTo>
                <a:cubicBezTo>
                  <a:pt x="42806" y="24867"/>
                  <a:pt x="43090" y="25151"/>
                  <a:pt x="43439" y="25151"/>
                </a:cubicBezTo>
                <a:close/>
                <a:moveTo>
                  <a:pt x="38610" y="25064"/>
                </a:moveTo>
                <a:cubicBezTo>
                  <a:pt x="39113" y="25064"/>
                  <a:pt x="39353" y="24474"/>
                  <a:pt x="39026" y="24124"/>
                </a:cubicBezTo>
                <a:cubicBezTo>
                  <a:pt x="38676" y="23775"/>
                  <a:pt x="38086" y="24015"/>
                  <a:pt x="38086" y="24518"/>
                </a:cubicBezTo>
                <a:cubicBezTo>
                  <a:pt x="38086" y="24802"/>
                  <a:pt x="38326" y="25042"/>
                  <a:pt x="38610" y="25064"/>
                </a:cubicBezTo>
                <a:close/>
                <a:moveTo>
                  <a:pt x="33781" y="24955"/>
                </a:moveTo>
                <a:cubicBezTo>
                  <a:pt x="34197" y="24955"/>
                  <a:pt x="34393" y="24496"/>
                  <a:pt x="34109" y="24212"/>
                </a:cubicBezTo>
                <a:cubicBezTo>
                  <a:pt x="33825" y="23928"/>
                  <a:pt x="33344" y="24124"/>
                  <a:pt x="33344" y="24518"/>
                </a:cubicBezTo>
                <a:cubicBezTo>
                  <a:pt x="33344" y="24758"/>
                  <a:pt x="33541" y="24955"/>
                  <a:pt x="33781" y="24955"/>
                </a:cubicBezTo>
                <a:close/>
                <a:moveTo>
                  <a:pt x="28974" y="24845"/>
                </a:moveTo>
                <a:cubicBezTo>
                  <a:pt x="29368" y="24824"/>
                  <a:pt x="29368" y="24212"/>
                  <a:pt x="28974" y="24190"/>
                </a:cubicBezTo>
                <a:cubicBezTo>
                  <a:pt x="28472" y="24146"/>
                  <a:pt x="28472" y="24889"/>
                  <a:pt x="28974" y="24845"/>
                </a:cubicBezTo>
                <a:close/>
                <a:moveTo>
                  <a:pt x="24145" y="24758"/>
                </a:moveTo>
                <a:cubicBezTo>
                  <a:pt x="24254" y="24758"/>
                  <a:pt x="24364" y="24649"/>
                  <a:pt x="24364" y="24518"/>
                </a:cubicBezTo>
                <a:cubicBezTo>
                  <a:pt x="24364" y="24212"/>
                  <a:pt x="23905" y="24212"/>
                  <a:pt x="23905" y="24518"/>
                </a:cubicBezTo>
                <a:cubicBezTo>
                  <a:pt x="23905" y="24649"/>
                  <a:pt x="24014" y="24758"/>
                  <a:pt x="24145" y="24758"/>
                </a:cubicBezTo>
                <a:close/>
                <a:moveTo>
                  <a:pt x="19316" y="24649"/>
                </a:moveTo>
                <a:cubicBezTo>
                  <a:pt x="19469" y="24649"/>
                  <a:pt x="19469" y="24408"/>
                  <a:pt x="19316" y="24408"/>
                </a:cubicBezTo>
                <a:cubicBezTo>
                  <a:pt x="19163" y="24408"/>
                  <a:pt x="19163" y="24649"/>
                  <a:pt x="19316" y="24649"/>
                </a:cubicBezTo>
                <a:close/>
                <a:moveTo>
                  <a:pt x="14487" y="24561"/>
                </a:moveTo>
                <a:cubicBezTo>
                  <a:pt x="14509" y="24539"/>
                  <a:pt x="14509" y="24539"/>
                  <a:pt x="14509" y="24518"/>
                </a:cubicBezTo>
                <a:cubicBezTo>
                  <a:pt x="14509" y="24518"/>
                  <a:pt x="14509" y="24496"/>
                  <a:pt x="14487" y="24496"/>
                </a:cubicBezTo>
                <a:cubicBezTo>
                  <a:pt x="14465" y="24496"/>
                  <a:pt x="14465" y="24518"/>
                  <a:pt x="14465" y="24518"/>
                </a:cubicBezTo>
                <a:cubicBezTo>
                  <a:pt x="14465" y="24539"/>
                  <a:pt x="14465" y="24561"/>
                  <a:pt x="14487" y="24561"/>
                </a:cubicBezTo>
                <a:close/>
                <a:moveTo>
                  <a:pt x="135126" y="19754"/>
                </a:moveTo>
                <a:cubicBezTo>
                  <a:pt x="135169" y="19754"/>
                  <a:pt x="135191" y="19732"/>
                  <a:pt x="135191" y="19689"/>
                </a:cubicBezTo>
                <a:cubicBezTo>
                  <a:pt x="135191" y="19667"/>
                  <a:pt x="135169" y="19645"/>
                  <a:pt x="135126" y="19645"/>
                </a:cubicBezTo>
                <a:cubicBezTo>
                  <a:pt x="135104" y="19645"/>
                  <a:pt x="135082" y="19667"/>
                  <a:pt x="135082" y="19689"/>
                </a:cubicBezTo>
                <a:cubicBezTo>
                  <a:pt x="135082" y="19732"/>
                  <a:pt x="135104" y="19754"/>
                  <a:pt x="135126" y="19754"/>
                </a:cubicBezTo>
                <a:close/>
                <a:moveTo>
                  <a:pt x="130297" y="19842"/>
                </a:moveTo>
                <a:cubicBezTo>
                  <a:pt x="130384" y="19842"/>
                  <a:pt x="130449" y="19776"/>
                  <a:pt x="130449" y="19689"/>
                </a:cubicBezTo>
                <a:cubicBezTo>
                  <a:pt x="130449" y="19623"/>
                  <a:pt x="130384" y="19557"/>
                  <a:pt x="130297" y="19557"/>
                </a:cubicBezTo>
                <a:cubicBezTo>
                  <a:pt x="130231" y="19557"/>
                  <a:pt x="130165" y="19623"/>
                  <a:pt x="130165" y="19689"/>
                </a:cubicBezTo>
                <a:cubicBezTo>
                  <a:pt x="130165" y="19776"/>
                  <a:pt x="130231" y="19842"/>
                  <a:pt x="130297" y="19842"/>
                </a:cubicBezTo>
                <a:close/>
                <a:moveTo>
                  <a:pt x="125489" y="19951"/>
                </a:moveTo>
                <a:cubicBezTo>
                  <a:pt x="125708" y="19951"/>
                  <a:pt x="125817" y="19667"/>
                  <a:pt x="125664" y="19514"/>
                </a:cubicBezTo>
                <a:cubicBezTo>
                  <a:pt x="125489" y="19361"/>
                  <a:pt x="125227" y="19470"/>
                  <a:pt x="125227" y="19689"/>
                </a:cubicBezTo>
                <a:cubicBezTo>
                  <a:pt x="125227" y="19842"/>
                  <a:pt x="125336" y="19951"/>
                  <a:pt x="125489" y="19951"/>
                </a:cubicBezTo>
                <a:close/>
                <a:moveTo>
                  <a:pt x="120660" y="20038"/>
                </a:moveTo>
                <a:cubicBezTo>
                  <a:pt x="120966" y="20038"/>
                  <a:pt x="121119" y="19667"/>
                  <a:pt x="120901" y="19448"/>
                </a:cubicBezTo>
                <a:cubicBezTo>
                  <a:pt x="120682" y="19230"/>
                  <a:pt x="120311" y="19383"/>
                  <a:pt x="120311" y="19689"/>
                </a:cubicBezTo>
                <a:cubicBezTo>
                  <a:pt x="120311" y="19885"/>
                  <a:pt x="120464" y="20038"/>
                  <a:pt x="120660" y="20038"/>
                </a:cubicBezTo>
                <a:close/>
                <a:moveTo>
                  <a:pt x="115831" y="20147"/>
                </a:moveTo>
                <a:cubicBezTo>
                  <a:pt x="116225" y="20147"/>
                  <a:pt x="116421" y="19667"/>
                  <a:pt x="116137" y="19383"/>
                </a:cubicBezTo>
                <a:cubicBezTo>
                  <a:pt x="115853" y="19099"/>
                  <a:pt x="115394" y="19295"/>
                  <a:pt x="115394" y="19689"/>
                </a:cubicBezTo>
                <a:cubicBezTo>
                  <a:pt x="115394" y="19951"/>
                  <a:pt x="115591" y="20147"/>
                  <a:pt x="115831" y="20147"/>
                </a:cubicBezTo>
                <a:close/>
                <a:moveTo>
                  <a:pt x="111002" y="20213"/>
                </a:moveTo>
                <a:cubicBezTo>
                  <a:pt x="111461" y="20213"/>
                  <a:pt x="111701" y="19645"/>
                  <a:pt x="111374" y="19317"/>
                </a:cubicBezTo>
                <a:cubicBezTo>
                  <a:pt x="111046" y="18989"/>
                  <a:pt x="110478" y="19230"/>
                  <a:pt x="110478" y="19689"/>
                </a:cubicBezTo>
                <a:cubicBezTo>
                  <a:pt x="110478" y="19994"/>
                  <a:pt x="110718" y="20213"/>
                  <a:pt x="111002" y="20213"/>
                </a:cubicBezTo>
                <a:close/>
                <a:moveTo>
                  <a:pt x="106173" y="20300"/>
                </a:moveTo>
                <a:cubicBezTo>
                  <a:pt x="106719" y="20300"/>
                  <a:pt x="106982" y="19645"/>
                  <a:pt x="106610" y="19273"/>
                </a:cubicBezTo>
                <a:cubicBezTo>
                  <a:pt x="106217" y="18880"/>
                  <a:pt x="105583" y="19164"/>
                  <a:pt x="105583" y="19689"/>
                </a:cubicBezTo>
                <a:cubicBezTo>
                  <a:pt x="105583" y="20038"/>
                  <a:pt x="105845" y="20300"/>
                  <a:pt x="106173" y="20300"/>
                </a:cubicBezTo>
                <a:close/>
                <a:moveTo>
                  <a:pt x="101344" y="20366"/>
                </a:moveTo>
                <a:cubicBezTo>
                  <a:pt x="101956" y="20366"/>
                  <a:pt x="102240" y="19645"/>
                  <a:pt x="101825" y="19230"/>
                </a:cubicBezTo>
                <a:cubicBezTo>
                  <a:pt x="101410" y="18793"/>
                  <a:pt x="100689" y="19099"/>
                  <a:pt x="100689" y="19689"/>
                </a:cubicBezTo>
                <a:cubicBezTo>
                  <a:pt x="100689" y="20060"/>
                  <a:pt x="100973" y="20366"/>
                  <a:pt x="101344" y="20366"/>
                </a:cubicBezTo>
                <a:close/>
                <a:moveTo>
                  <a:pt x="96515" y="20431"/>
                </a:moveTo>
                <a:cubicBezTo>
                  <a:pt x="97171" y="20431"/>
                  <a:pt x="97498" y="19645"/>
                  <a:pt x="97040" y="19186"/>
                </a:cubicBezTo>
                <a:cubicBezTo>
                  <a:pt x="96581" y="18727"/>
                  <a:pt x="95794" y="19055"/>
                  <a:pt x="95794" y="19689"/>
                </a:cubicBezTo>
                <a:cubicBezTo>
                  <a:pt x="95794" y="20104"/>
                  <a:pt x="96122" y="20431"/>
                  <a:pt x="96515" y="20431"/>
                </a:cubicBezTo>
                <a:close/>
                <a:moveTo>
                  <a:pt x="91708" y="20475"/>
                </a:moveTo>
                <a:cubicBezTo>
                  <a:pt x="92385" y="20475"/>
                  <a:pt x="92735" y="19645"/>
                  <a:pt x="92254" y="19142"/>
                </a:cubicBezTo>
                <a:cubicBezTo>
                  <a:pt x="91752" y="18662"/>
                  <a:pt x="90921" y="19011"/>
                  <a:pt x="90921" y="19689"/>
                </a:cubicBezTo>
                <a:cubicBezTo>
                  <a:pt x="90921" y="20126"/>
                  <a:pt x="91271" y="20475"/>
                  <a:pt x="91708" y="20475"/>
                </a:cubicBezTo>
                <a:close/>
                <a:moveTo>
                  <a:pt x="86879" y="20497"/>
                </a:moveTo>
                <a:cubicBezTo>
                  <a:pt x="87578" y="20497"/>
                  <a:pt x="87950" y="19645"/>
                  <a:pt x="87447" y="19120"/>
                </a:cubicBezTo>
                <a:cubicBezTo>
                  <a:pt x="86944" y="18618"/>
                  <a:pt x="86070" y="18989"/>
                  <a:pt x="86070" y="19689"/>
                </a:cubicBezTo>
                <a:cubicBezTo>
                  <a:pt x="86070" y="20147"/>
                  <a:pt x="86420" y="20497"/>
                  <a:pt x="86879" y="20497"/>
                </a:cubicBezTo>
                <a:close/>
                <a:moveTo>
                  <a:pt x="82050" y="20519"/>
                </a:moveTo>
                <a:cubicBezTo>
                  <a:pt x="82771" y="20519"/>
                  <a:pt x="83142" y="19645"/>
                  <a:pt x="82618" y="19120"/>
                </a:cubicBezTo>
                <a:cubicBezTo>
                  <a:pt x="82115" y="18618"/>
                  <a:pt x="81220" y="18967"/>
                  <a:pt x="81220" y="19710"/>
                </a:cubicBezTo>
                <a:cubicBezTo>
                  <a:pt x="81220" y="20169"/>
                  <a:pt x="81591" y="20519"/>
                  <a:pt x="82050" y="20519"/>
                </a:cubicBezTo>
                <a:close/>
                <a:moveTo>
                  <a:pt x="77221" y="20519"/>
                </a:moveTo>
                <a:cubicBezTo>
                  <a:pt x="77942" y="20519"/>
                  <a:pt x="78313" y="19645"/>
                  <a:pt x="77811" y="19120"/>
                </a:cubicBezTo>
                <a:cubicBezTo>
                  <a:pt x="77286" y="18618"/>
                  <a:pt x="76391" y="18967"/>
                  <a:pt x="76391" y="19710"/>
                </a:cubicBezTo>
                <a:cubicBezTo>
                  <a:pt x="76391" y="20169"/>
                  <a:pt x="76762" y="20519"/>
                  <a:pt x="77221" y="20519"/>
                </a:cubicBezTo>
                <a:close/>
                <a:moveTo>
                  <a:pt x="72392" y="20519"/>
                </a:moveTo>
                <a:cubicBezTo>
                  <a:pt x="73135" y="20519"/>
                  <a:pt x="73484" y="19645"/>
                  <a:pt x="72982" y="19120"/>
                </a:cubicBezTo>
                <a:cubicBezTo>
                  <a:pt x="72457" y="18618"/>
                  <a:pt x="71583" y="18967"/>
                  <a:pt x="71583" y="19710"/>
                </a:cubicBezTo>
                <a:cubicBezTo>
                  <a:pt x="71583" y="20169"/>
                  <a:pt x="71955" y="20519"/>
                  <a:pt x="72392" y="20519"/>
                </a:cubicBezTo>
                <a:close/>
                <a:moveTo>
                  <a:pt x="67563" y="20497"/>
                </a:moveTo>
                <a:cubicBezTo>
                  <a:pt x="68284" y="20497"/>
                  <a:pt x="68655" y="19645"/>
                  <a:pt x="68131" y="19120"/>
                </a:cubicBezTo>
                <a:cubicBezTo>
                  <a:pt x="67628" y="18618"/>
                  <a:pt x="66776" y="18989"/>
                  <a:pt x="66776" y="19689"/>
                </a:cubicBezTo>
                <a:cubicBezTo>
                  <a:pt x="66776" y="20147"/>
                  <a:pt x="67126" y="20497"/>
                  <a:pt x="67563" y="20497"/>
                </a:cubicBezTo>
                <a:close/>
                <a:moveTo>
                  <a:pt x="62734" y="20453"/>
                </a:moveTo>
                <a:cubicBezTo>
                  <a:pt x="63433" y="20453"/>
                  <a:pt x="63761" y="19645"/>
                  <a:pt x="63280" y="19164"/>
                </a:cubicBezTo>
                <a:cubicBezTo>
                  <a:pt x="62799" y="18683"/>
                  <a:pt x="61991" y="19011"/>
                  <a:pt x="61991" y="19689"/>
                </a:cubicBezTo>
                <a:cubicBezTo>
                  <a:pt x="61991" y="20126"/>
                  <a:pt x="62319" y="20453"/>
                  <a:pt x="62734" y="20453"/>
                </a:cubicBezTo>
                <a:close/>
                <a:moveTo>
                  <a:pt x="57927" y="20431"/>
                </a:moveTo>
                <a:cubicBezTo>
                  <a:pt x="58560" y="20431"/>
                  <a:pt x="58888" y="19645"/>
                  <a:pt x="58429" y="19186"/>
                </a:cubicBezTo>
                <a:cubicBezTo>
                  <a:pt x="57970" y="18727"/>
                  <a:pt x="57205" y="19055"/>
                  <a:pt x="57205" y="19689"/>
                </a:cubicBezTo>
                <a:cubicBezTo>
                  <a:pt x="57205" y="20104"/>
                  <a:pt x="57511" y="20410"/>
                  <a:pt x="57927" y="20431"/>
                </a:cubicBezTo>
                <a:close/>
                <a:moveTo>
                  <a:pt x="53098" y="20344"/>
                </a:moveTo>
                <a:cubicBezTo>
                  <a:pt x="53687" y="20344"/>
                  <a:pt x="53972" y="19645"/>
                  <a:pt x="53556" y="19230"/>
                </a:cubicBezTo>
                <a:cubicBezTo>
                  <a:pt x="53141" y="18815"/>
                  <a:pt x="52442" y="19120"/>
                  <a:pt x="52442" y="19689"/>
                </a:cubicBezTo>
                <a:cubicBezTo>
                  <a:pt x="52442" y="20060"/>
                  <a:pt x="52726" y="20344"/>
                  <a:pt x="53098" y="20344"/>
                </a:cubicBezTo>
                <a:close/>
                <a:moveTo>
                  <a:pt x="48268" y="20279"/>
                </a:moveTo>
                <a:cubicBezTo>
                  <a:pt x="48793" y="20279"/>
                  <a:pt x="49055" y="19645"/>
                  <a:pt x="48684" y="19273"/>
                </a:cubicBezTo>
                <a:cubicBezTo>
                  <a:pt x="48312" y="18902"/>
                  <a:pt x="47679" y="19164"/>
                  <a:pt x="47679" y="19689"/>
                </a:cubicBezTo>
                <a:cubicBezTo>
                  <a:pt x="47679" y="20016"/>
                  <a:pt x="47941" y="20279"/>
                  <a:pt x="48268" y="20279"/>
                </a:cubicBezTo>
                <a:close/>
                <a:moveTo>
                  <a:pt x="43439" y="20213"/>
                </a:moveTo>
                <a:cubicBezTo>
                  <a:pt x="43898" y="20213"/>
                  <a:pt x="44139" y="19667"/>
                  <a:pt x="43811" y="19317"/>
                </a:cubicBezTo>
                <a:cubicBezTo>
                  <a:pt x="43483" y="18989"/>
                  <a:pt x="42915" y="19230"/>
                  <a:pt x="42915" y="19689"/>
                </a:cubicBezTo>
                <a:cubicBezTo>
                  <a:pt x="42915" y="19994"/>
                  <a:pt x="43155" y="20213"/>
                  <a:pt x="43439" y="20213"/>
                </a:cubicBezTo>
                <a:close/>
                <a:moveTo>
                  <a:pt x="38610" y="20126"/>
                </a:moveTo>
                <a:cubicBezTo>
                  <a:pt x="39004" y="20126"/>
                  <a:pt x="39200" y="19667"/>
                  <a:pt x="38916" y="19404"/>
                </a:cubicBezTo>
                <a:cubicBezTo>
                  <a:pt x="38654" y="19120"/>
                  <a:pt x="38195" y="19317"/>
                  <a:pt x="38195" y="19689"/>
                </a:cubicBezTo>
                <a:cubicBezTo>
                  <a:pt x="38195" y="19929"/>
                  <a:pt x="38370" y="20126"/>
                  <a:pt x="38610" y="20126"/>
                </a:cubicBezTo>
                <a:close/>
                <a:moveTo>
                  <a:pt x="33781" y="20038"/>
                </a:moveTo>
                <a:cubicBezTo>
                  <a:pt x="34087" y="20038"/>
                  <a:pt x="34240" y="19667"/>
                  <a:pt x="34022" y="19470"/>
                </a:cubicBezTo>
                <a:cubicBezTo>
                  <a:pt x="33825" y="19252"/>
                  <a:pt x="33454" y="19404"/>
                  <a:pt x="33454" y="19689"/>
                </a:cubicBezTo>
                <a:cubicBezTo>
                  <a:pt x="33454" y="19885"/>
                  <a:pt x="33607" y="20038"/>
                  <a:pt x="33781" y="20038"/>
                </a:cubicBezTo>
                <a:close/>
                <a:moveTo>
                  <a:pt x="28974" y="19929"/>
                </a:moveTo>
                <a:cubicBezTo>
                  <a:pt x="29171" y="19929"/>
                  <a:pt x="29280" y="19689"/>
                  <a:pt x="29127" y="19536"/>
                </a:cubicBezTo>
                <a:cubicBezTo>
                  <a:pt x="28974" y="19383"/>
                  <a:pt x="28734" y="19492"/>
                  <a:pt x="28734" y="19689"/>
                </a:cubicBezTo>
                <a:cubicBezTo>
                  <a:pt x="28734" y="19820"/>
                  <a:pt x="28843" y="19929"/>
                  <a:pt x="28974" y="19929"/>
                </a:cubicBezTo>
                <a:close/>
                <a:moveTo>
                  <a:pt x="24145" y="19842"/>
                </a:moveTo>
                <a:cubicBezTo>
                  <a:pt x="24211" y="19842"/>
                  <a:pt x="24276" y="19776"/>
                  <a:pt x="24276" y="19689"/>
                </a:cubicBezTo>
                <a:cubicBezTo>
                  <a:pt x="24276" y="19492"/>
                  <a:pt x="23992" y="19492"/>
                  <a:pt x="23992" y="19689"/>
                </a:cubicBezTo>
                <a:cubicBezTo>
                  <a:pt x="23992" y="19776"/>
                  <a:pt x="24058" y="19842"/>
                  <a:pt x="24145" y="19842"/>
                </a:cubicBezTo>
                <a:close/>
                <a:moveTo>
                  <a:pt x="19316" y="19732"/>
                </a:moveTo>
                <a:cubicBezTo>
                  <a:pt x="19338" y="19732"/>
                  <a:pt x="19360" y="19710"/>
                  <a:pt x="19360" y="19689"/>
                </a:cubicBezTo>
                <a:cubicBezTo>
                  <a:pt x="19360" y="19667"/>
                  <a:pt x="19338" y="19667"/>
                  <a:pt x="19316" y="19667"/>
                </a:cubicBezTo>
                <a:cubicBezTo>
                  <a:pt x="19294" y="19667"/>
                  <a:pt x="19272" y="19667"/>
                  <a:pt x="19272" y="19689"/>
                </a:cubicBezTo>
                <a:cubicBezTo>
                  <a:pt x="19272" y="19710"/>
                  <a:pt x="19294" y="19732"/>
                  <a:pt x="19316" y="19732"/>
                </a:cubicBezTo>
                <a:close/>
                <a:moveTo>
                  <a:pt x="130297" y="14925"/>
                </a:moveTo>
                <a:cubicBezTo>
                  <a:pt x="130340" y="14925"/>
                  <a:pt x="130362" y="14903"/>
                  <a:pt x="130362" y="14881"/>
                </a:cubicBezTo>
                <a:cubicBezTo>
                  <a:pt x="130362" y="14838"/>
                  <a:pt x="130340" y="14816"/>
                  <a:pt x="130297" y="14816"/>
                </a:cubicBezTo>
                <a:cubicBezTo>
                  <a:pt x="130231" y="14794"/>
                  <a:pt x="130231" y="14947"/>
                  <a:pt x="130297" y="14925"/>
                </a:cubicBezTo>
                <a:close/>
                <a:moveTo>
                  <a:pt x="125467" y="15012"/>
                </a:moveTo>
                <a:cubicBezTo>
                  <a:pt x="125555" y="15012"/>
                  <a:pt x="125620" y="14947"/>
                  <a:pt x="125620" y="14881"/>
                </a:cubicBezTo>
                <a:cubicBezTo>
                  <a:pt x="125620" y="14794"/>
                  <a:pt x="125555" y="14728"/>
                  <a:pt x="125467" y="14728"/>
                </a:cubicBezTo>
                <a:cubicBezTo>
                  <a:pt x="125402" y="14728"/>
                  <a:pt x="125336" y="14794"/>
                  <a:pt x="125336" y="14881"/>
                </a:cubicBezTo>
                <a:cubicBezTo>
                  <a:pt x="125336" y="14947"/>
                  <a:pt x="125402" y="15012"/>
                  <a:pt x="125467" y="15012"/>
                </a:cubicBezTo>
                <a:close/>
                <a:moveTo>
                  <a:pt x="120660" y="15122"/>
                </a:moveTo>
                <a:cubicBezTo>
                  <a:pt x="120879" y="15122"/>
                  <a:pt x="120988" y="14859"/>
                  <a:pt x="120835" y="14707"/>
                </a:cubicBezTo>
                <a:cubicBezTo>
                  <a:pt x="120682" y="14554"/>
                  <a:pt x="120420" y="14663"/>
                  <a:pt x="120420" y="14881"/>
                </a:cubicBezTo>
                <a:cubicBezTo>
                  <a:pt x="120420" y="15012"/>
                  <a:pt x="120529" y="15122"/>
                  <a:pt x="120660" y="15122"/>
                </a:cubicBezTo>
                <a:close/>
                <a:moveTo>
                  <a:pt x="115831" y="15187"/>
                </a:moveTo>
                <a:cubicBezTo>
                  <a:pt x="116115" y="15187"/>
                  <a:pt x="116268" y="14838"/>
                  <a:pt x="116050" y="14641"/>
                </a:cubicBezTo>
                <a:cubicBezTo>
                  <a:pt x="115853" y="14444"/>
                  <a:pt x="115504" y="14575"/>
                  <a:pt x="115504" y="14881"/>
                </a:cubicBezTo>
                <a:cubicBezTo>
                  <a:pt x="115504" y="15056"/>
                  <a:pt x="115656" y="15187"/>
                  <a:pt x="115831" y="15187"/>
                </a:cubicBezTo>
                <a:close/>
                <a:moveTo>
                  <a:pt x="111002" y="15275"/>
                </a:moveTo>
                <a:cubicBezTo>
                  <a:pt x="111352" y="15275"/>
                  <a:pt x="111549" y="14838"/>
                  <a:pt x="111286" y="14597"/>
                </a:cubicBezTo>
                <a:cubicBezTo>
                  <a:pt x="111024" y="14335"/>
                  <a:pt x="110609" y="14510"/>
                  <a:pt x="110609" y="14881"/>
                </a:cubicBezTo>
                <a:cubicBezTo>
                  <a:pt x="110609" y="15100"/>
                  <a:pt x="110784" y="15275"/>
                  <a:pt x="111002" y="15275"/>
                </a:cubicBezTo>
                <a:close/>
                <a:moveTo>
                  <a:pt x="106173" y="15362"/>
                </a:moveTo>
                <a:cubicBezTo>
                  <a:pt x="106610" y="15362"/>
                  <a:pt x="106829" y="14838"/>
                  <a:pt x="106523" y="14532"/>
                </a:cubicBezTo>
                <a:cubicBezTo>
                  <a:pt x="106217" y="14226"/>
                  <a:pt x="105692" y="14444"/>
                  <a:pt x="105692" y="14881"/>
                </a:cubicBezTo>
                <a:cubicBezTo>
                  <a:pt x="105692" y="15144"/>
                  <a:pt x="105911" y="15362"/>
                  <a:pt x="106173" y="15362"/>
                </a:cubicBezTo>
                <a:close/>
                <a:moveTo>
                  <a:pt x="101344" y="15406"/>
                </a:moveTo>
                <a:cubicBezTo>
                  <a:pt x="101847" y="15406"/>
                  <a:pt x="102087" y="14816"/>
                  <a:pt x="101737" y="14466"/>
                </a:cubicBezTo>
                <a:cubicBezTo>
                  <a:pt x="101388" y="14138"/>
                  <a:pt x="100798" y="14379"/>
                  <a:pt x="100798" y="14859"/>
                </a:cubicBezTo>
                <a:cubicBezTo>
                  <a:pt x="100798" y="15165"/>
                  <a:pt x="101038" y="15406"/>
                  <a:pt x="101344" y="15406"/>
                </a:cubicBezTo>
                <a:close/>
                <a:moveTo>
                  <a:pt x="96537" y="15471"/>
                </a:moveTo>
                <a:cubicBezTo>
                  <a:pt x="97061" y="15471"/>
                  <a:pt x="97324" y="14838"/>
                  <a:pt x="96952" y="14466"/>
                </a:cubicBezTo>
                <a:cubicBezTo>
                  <a:pt x="96581" y="14095"/>
                  <a:pt x="95947" y="14357"/>
                  <a:pt x="95947" y="14881"/>
                </a:cubicBezTo>
                <a:cubicBezTo>
                  <a:pt x="95925" y="15209"/>
                  <a:pt x="96209" y="15471"/>
                  <a:pt x="96537" y="15471"/>
                </a:cubicBezTo>
                <a:close/>
                <a:moveTo>
                  <a:pt x="91708" y="15515"/>
                </a:moveTo>
                <a:cubicBezTo>
                  <a:pt x="92254" y="15493"/>
                  <a:pt x="92538" y="14838"/>
                  <a:pt x="92145" y="14422"/>
                </a:cubicBezTo>
                <a:cubicBezTo>
                  <a:pt x="91752" y="14029"/>
                  <a:pt x="91074" y="14313"/>
                  <a:pt x="91074" y="14881"/>
                </a:cubicBezTo>
                <a:cubicBezTo>
                  <a:pt x="91074" y="15231"/>
                  <a:pt x="91358" y="15515"/>
                  <a:pt x="91708" y="15515"/>
                </a:cubicBezTo>
                <a:close/>
                <a:moveTo>
                  <a:pt x="86879" y="15537"/>
                </a:moveTo>
                <a:cubicBezTo>
                  <a:pt x="87469" y="15537"/>
                  <a:pt x="87775" y="14816"/>
                  <a:pt x="87360" y="14401"/>
                </a:cubicBezTo>
                <a:cubicBezTo>
                  <a:pt x="86923" y="13964"/>
                  <a:pt x="86202" y="14270"/>
                  <a:pt x="86202" y="14881"/>
                </a:cubicBezTo>
                <a:cubicBezTo>
                  <a:pt x="86202" y="15253"/>
                  <a:pt x="86507" y="15537"/>
                  <a:pt x="86879" y="15537"/>
                </a:cubicBezTo>
                <a:close/>
                <a:moveTo>
                  <a:pt x="82050" y="15537"/>
                </a:moveTo>
                <a:cubicBezTo>
                  <a:pt x="82662" y="15537"/>
                  <a:pt x="82968" y="14816"/>
                  <a:pt x="82531" y="14379"/>
                </a:cubicBezTo>
                <a:cubicBezTo>
                  <a:pt x="82094" y="13942"/>
                  <a:pt x="81373" y="14248"/>
                  <a:pt x="81373" y="14859"/>
                </a:cubicBezTo>
                <a:cubicBezTo>
                  <a:pt x="81373" y="15231"/>
                  <a:pt x="81678" y="15537"/>
                  <a:pt x="82050" y="15537"/>
                </a:cubicBezTo>
                <a:close/>
                <a:moveTo>
                  <a:pt x="77221" y="15537"/>
                </a:moveTo>
                <a:cubicBezTo>
                  <a:pt x="77833" y="15537"/>
                  <a:pt x="78139" y="14816"/>
                  <a:pt x="77702" y="14379"/>
                </a:cubicBezTo>
                <a:cubicBezTo>
                  <a:pt x="77286" y="13942"/>
                  <a:pt x="76543" y="14248"/>
                  <a:pt x="76543" y="14859"/>
                </a:cubicBezTo>
                <a:cubicBezTo>
                  <a:pt x="76543" y="15231"/>
                  <a:pt x="76849" y="15537"/>
                  <a:pt x="77221" y="15537"/>
                </a:cubicBezTo>
                <a:close/>
                <a:moveTo>
                  <a:pt x="72392" y="15537"/>
                </a:moveTo>
                <a:cubicBezTo>
                  <a:pt x="73004" y="15537"/>
                  <a:pt x="73310" y="14816"/>
                  <a:pt x="72873" y="14379"/>
                </a:cubicBezTo>
                <a:cubicBezTo>
                  <a:pt x="72457" y="13942"/>
                  <a:pt x="71714" y="14248"/>
                  <a:pt x="71714" y="14859"/>
                </a:cubicBezTo>
                <a:cubicBezTo>
                  <a:pt x="71714" y="15231"/>
                  <a:pt x="72020" y="15537"/>
                  <a:pt x="72392" y="15537"/>
                </a:cubicBezTo>
                <a:close/>
                <a:moveTo>
                  <a:pt x="67563" y="15515"/>
                </a:moveTo>
                <a:cubicBezTo>
                  <a:pt x="68153" y="15515"/>
                  <a:pt x="68437" y="14816"/>
                  <a:pt x="68044" y="14401"/>
                </a:cubicBezTo>
                <a:cubicBezTo>
                  <a:pt x="67628" y="13985"/>
                  <a:pt x="66907" y="14270"/>
                  <a:pt x="66907" y="14859"/>
                </a:cubicBezTo>
                <a:cubicBezTo>
                  <a:pt x="66907" y="15231"/>
                  <a:pt x="67213" y="15515"/>
                  <a:pt x="67563" y="15515"/>
                </a:cubicBezTo>
                <a:close/>
                <a:moveTo>
                  <a:pt x="62734" y="15493"/>
                </a:moveTo>
                <a:cubicBezTo>
                  <a:pt x="63302" y="15493"/>
                  <a:pt x="63586" y="14816"/>
                  <a:pt x="63193" y="14422"/>
                </a:cubicBezTo>
                <a:cubicBezTo>
                  <a:pt x="62799" y="14029"/>
                  <a:pt x="62122" y="14291"/>
                  <a:pt x="62122" y="14859"/>
                </a:cubicBezTo>
                <a:cubicBezTo>
                  <a:pt x="62122" y="15209"/>
                  <a:pt x="62406" y="15493"/>
                  <a:pt x="62734" y="15493"/>
                </a:cubicBezTo>
                <a:close/>
                <a:moveTo>
                  <a:pt x="57927" y="15471"/>
                </a:moveTo>
                <a:cubicBezTo>
                  <a:pt x="58451" y="15471"/>
                  <a:pt x="58713" y="14838"/>
                  <a:pt x="58342" y="14466"/>
                </a:cubicBezTo>
                <a:cubicBezTo>
                  <a:pt x="57970" y="14095"/>
                  <a:pt x="57337" y="14357"/>
                  <a:pt x="57337" y="14881"/>
                </a:cubicBezTo>
                <a:cubicBezTo>
                  <a:pt x="57337" y="15209"/>
                  <a:pt x="57599" y="15471"/>
                  <a:pt x="57927" y="15471"/>
                </a:cubicBezTo>
                <a:close/>
                <a:moveTo>
                  <a:pt x="53098" y="15406"/>
                </a:moveTo>
                <a:cubicBezTo>
                  <a:pt x="53578" y="15406"/>
                  <a:pt x="53819" y="14816"/>
                  <a:pt x="53491" y="14488"/>
                </a:cubicBezTo>
                <a:cubicBezTo>
                  <a:pt x="53141" y="14138"/>
                  <a:pt x="52551" y="14379"/>
                  <a:pt x="52551" y="14859"/>
                </a:cubicBezTo>
                <a:cubicBezTo>
                  <a:pt x="52551" y="15165"/>
                  <a:pt x="52792" y="15406"/>
                  <a:pt x="53098" y="15406"/>
                </a:cubicBezTo>
                <a:close/>
                <a:moveTo>
                  <a:pt x="48268" y="15340"/>
                </a:moveTo>
                <a:cubicBezTo>
                  <a:pt x="48684" y="15340"/>
                  <a:pt x="48902" y="14838"/>
                  <a:pt x="48596" y="14532"/>
                </a:cubicBezTo>
                <a:cubicBezTo>
                  <a:pt x="48312" y="14248"/>
                  <a:pt x="47810" y="14444"/>
                  <a:pt x="47810" y="14881"/>
                </a:cubicBezTo>
                <a:cubicBezTo>
                  <a:pt x="47788" y="15144"/>
                  <a:pt x="48006" y="15340"/>
                  <a:pt x="48268" y="15340"/>
                </a:cubicBezTo>
                <a:close/>
                <a:moveTo>
                  <a:pt x="43439" y="15275"/>
                </a:moveTo>
                <a:cubicBezTo>
                  <a:pt x="43789" y="15275"/>
                  <a:pt x="43986" y="14838"/>
                  <a:pt x="43724" y="14597"/>
                </a:cubicBezTo>
                <a:cubicBezTo>
                  <a:pt x="43483" y="14335"/>
                  <a:pt x="43046" y="14510"/>
                  <a:pt x="43046" y="14881"/>
                </a:cubicBezTo>
                <a:cubicBezTo>
                  <a:pt x="43046" y="15100"/>
                  <a:pt x="43221" y="15275"/>
                  <a:pt x="43439" y="15275"/>
                </a:cubicBezTo>
                <a:close/>
                <a:moveTo>
                  <a:pt x="38610" y="15187"/>
                </a:moveTo>
                <a:cubicBezTo>
                  <a:pt x="38894" y="15187"/>
                  <a:pt x="39047" y="14838"/>
                  <a:pt x="38851" y="14641"/>
                </a:cubicBezTo>
                <a:cubicBezTo>
                  <a:pt x="38654" y="14444"/>
                  <a:pt x="38305" y="14575"/>
                  <a:pt x="38305" y="14859"/>
                </a:cubicBezTo>
                <a:cubicBezTo>
                  <a:pt x="38305" y="15034"/>
                  <a:pt x="38436" y="15187"/>
                  <a:pt x="38610" y="15187"/>
                </a:cubicBezTo>
                <a:close/>
                <a:moveTo>
                  <a:pt x="33803" y="15100"/>
                </a:moveTo>
                <a:cubicBezTo>
                  <a:pt x="33912" y="15100"/>
                  <a:pt x="34022" y="14991"/>
                  <a:pt x="34022" y="14859"/>
                </a:cubicBezTo>
                <a:cubicBezTo>
                  <a:pt x="34000" y="14597"/>
                  <a:pt x="33585" y="14597"/>
                  <a:pt x="33563" y="14859"/>
                </a:cubicBezTo>
                <a:cubicBezTo>
                  <a:pt x="33563" y="14991"/>
                  <a:pt x="33672" y="15100"/>
                  <a:pt x="33803" y="15100"/>
                </a:cubicBezTo>
                <a:close/>
                <a:moveTo>
                  <a:pt x="28974" y="15012"/>
                </a:moveTo>
                <a:cubicBezTo>
                  <a:pt x="29040" y="15012"/>
                  <a:pt x="29105" y="14947"/>
                  <a:pt x="29105" y="14859"/>
                </a:cubicBezTo>
                <a:cubicBezTo>
                  <a:pt x="29105" y="14663"/>
                  <a:pt x="28821" y="14663"/>
                  <a:pt x="28821" y="14859"/>
                </a:cubicBezTo>
                <a:cubicBezTo>
                  <a:pt x="28821" y="14947"/>
                  <a:pt x="28887" y="15012"/>
                  <a:pt x="28974" y="15012"/>
                </a:cubicBezTo>
                <a:close/>
                <a:moveTo>
                  <a:pt x="24145" y="14925"/>
                </a:moveTo>
                <a:cubicBezTo>
                  <a:pt x="24211" y="14947"/>
                  <a:pt x="24211" y="14794"/>
                  <a:pt x="24145" y="14816"/>
                </a:cubicBezTo>
                <a:cubicBezTo>
                  <a:pt x="24080" y="14794"/>
                  <a:pt x="24080" y="14947"/>
                  <a:pt x="24145" y="14925"/>
                </a:cubicBezTo>
                <a:close/>
                <a:moveTo>
                  <a:pt x="125467" y="10074"/>
                </a:moveTo>
                <a:cubicBezTo>
                  <a:pt x="125489" y="10074"/>
                  <a:pt x="125511" y="10074"/>
                  <a:pt x="125511" y="10052"/>
                </a:cubicBezTo>
                <a:cubicBezTo>
                  <a:pt x="125511" y="10030"/>
                  <a:pt x="125489" y="10009"/>
                  <a:pt x="125467" y="10009"/>
                </a:cubicBezTo>
                <a:cubicBezTo>
                  <a:pt x="125446" y="10009"/>
                  <a:pt x="125424" y="10030"/>
                  <a:pt x="125446" y="10052"/>
                </a:cubicBezTo>
                <a:cubicBezTo>
                  <a:pt x="125446" y="10074"/>
                  <a:pt x="125446" y="10074"/>
                  <a:pt x="125467" y="10074"/>
                </a:cubicBezTo>
                <a:close/>
                <a:moveTo>
                  <a:pt x="120638" y="10183"/>
                </a:moveTo>
                <a:cubicBezTo>
                  <a:pt x="120857" y="10183"/>
                  <a:pt x="120507" y="9834"/>
                  <a:pt x="120507" y="10052"/>
                </a:cubicBezTo>
                <a:cubicBezTo>
                  <a:pt x="120507" y="10118"/>
                  <a:pt x="120573" y="10183"/>
                  <a:pt x="120638" y="10183"/>
                </a:cubicBezTo>
                <a:close/>
                <a:moveTo>
                  <a:pt x="115831" y="10271"/>
                </a:moveTo>
                <a:cubicBezTo>
                  <a:pt x="115941" y="10271"/>
                  <a:pt x="116050" y="10183"/>
                  <a:pt x="116050" y="10052"/>
                </a:cubicBezTo>
                <a:cubicBezTo>
                  <a:pt x="116050" y="9877"/>
                  <a:pt x="115809" y="9768"/>
                  <a:pt x="115678" y="9899"/>
                </a:cubicBezTo>
                <a:cubicBezTo>
                  <a:pt x="115547" y="10052"/>
                  <a:pt x="115635" y="10271"/>
                  <a:pt x="115831" y="10271"/>
                </a:cubicBezTo>
                <a:close/>
                <a:moveTo>
                  <a:pt x="111002" y="10336"/>
                </a:moveTo>
                <a:cubicBezTo>
                  <a:pt x="111243" y="10336"/>
                  <a:pt x="111374" y="10052"/>
                  <a:pt x="111199" y="9877"/>
                </a:cubicBezTo>
                <a:cubicBezTo>
                  <a:pt x="111024" y="9703"/>
                  <a:pt x="110740" y="9812"/>
                  <a:pt x="110740" y="10074"/>
                </a:cubicBezTo>
                <a:cubicBezTo>
                  <a:pt x="110740" y="10227"/>
                  <a:pt x="110849" y="10336"/>
                  <a:pt x="111002" y="10336"/>
                </a:cubicBezTo>
                <a:close/>
                <a:moveTo>
                  <a:pt x="106173" y="10402"/>
                </a:moveTo>
                <a:cubicBezTo>
                  <a:pt x="106479" y="10402"/>
                  <a:pt x="106654" y="10030"/>
                  <a:pt x="106435" y="9812"/>
                </a:cubicBezTo>
                <a:cubicBezTo>
                  <a:pt x="106195" y="9593"/>
                  <a:pt x="105824" y="9746"/>
                  <a:pt x="105824" y="10052"/>
                </a:cubicBezTo>
                <a:cubicBezTo>
                  <a:pt x="105824" y="10249"/>
                  <a:pt x="105977" y="10402"/>
                  <a:pt x="106173" y="10402"/>
                </a:cubicBezTo>
                <a:close/>
                <a:moveTo>
                  <a:pt x="101344" y="10467"/>
                </a:moveTo>
                <a:cubicBezTo>
                  <a:pt x="101716" y="10489"/>
                  <a:pt x="101912" y="10052"/>
                  <a:pt x="101672" y="9768"/>
                </a:cubicBezTo>
                <a:cubicBezTo>
                  <a:pt x="101410" y="9506"/>
                  <a:pt x="100951" y="9681"/>
                  <a:pt x="100951" y="10052"/>
                </a:cubicBezTo>
                <a:cubicBezTo>
                  <a:pt x="100951" y="10271"/>
                  <a:pt x="101126" y="10467"/>
                  <a:pt x="101366" y="10467"/>
                </a:cubicBezTo>
                <a:close/>
                <a:moveTo>
                  <a:pt x="96537" y="10511"/>
                </a:moveTo>
                <a:cubicBezTo>
                  <a:pt x="96930" y="10511"/>
                  <a:pt x="97127" y="10030"/>
                  <a:pt x="96843" y="9725"/>
                </a:cubicBezTo>
                <a:cubicBezTo>
                  <a:pt x="96559" y="9440"/>
                  <a:pt x="96078" y="9659"/>
                  <a:pt x="96078" y="10052"/>
                </a:cubicBezTo>
                <a:cubicBezTo>
                  <a:pt x="96078" y="10315"/>
                  <a:pt x="96275" y="10511"/>
                  <a:pt x="96537" y="10511"/>
                </a:cubicBezTo>
                <a:close/>
                <a:moveTo>
                  <a:pt x="91708" y="10555"/>
                </a:moveTo>
                <a:cubicBezTo>
                  <a:pt x="92145" y="10555"/>
                  <a:pt x="92363" y="10009"/>
                  <a:pt x="92036" y="9703"/>
                </a:cubicBezTo>
                <a:cubicBezTo>
                  <a:pt x="91730" y="9397"/>
                  <a:pt x="91205" y="9615"/>
                  <a:pt x="91205" y="10052"/>
                </a:cubicBezTo>
                <a:cubicBezTo>
                  <a:pt x="91205" y="10336"/>
                  <a:pt x="91424" y="10555"/>
                  <a:pt x="91708" y="10555"/>
                </a:cubicBezTo>
                <a:close/>
                <a:moveTo>
                  <a:pt x="86879" y="10577"/>
                </a:moveTo>
                <a:cubicBezTo>
                  <a:pt x="87338" y="10577"/>
                  <a:pt x="87578" y="10009"/>
                  <a:pt x="87250" y="9681"/>
                </a:cubicBezTo>
                <a:cubicBezTo>
                  <a:pt x="86923" y="9353"/>
                  <a:pt x="86354" y="9593"/>
                  <a:pt x="86354" y="10052"/>
                </a:cubicBezTo>
                <a:cubicBezTo>
                  <a:pt x="86354" y="10336"/>
                  <a:pt x="86595" y="10577"/>
                  <a:pt x="86879" y="10577"/>
                </a:cubicBezTo>
                <a:close/>
                <a:moveTo>
                  <a:pt x="82050" y="10599"/>
                </a:moveTo>
                <a:cubicBezTo>
                  <a:pt x="82531" y="10599"/>
                  <a:pt x="82771" y="10009"/>
                  <a:pt x="82443" y="9659"/>
                </a:cubicBezTo>
                <a:cubicBezTo>
                  <a:pt x="82094" y="9331"/>
                  <a:pt x="81504" y="9572"/>
                  <a:pt x="81504" y="10052"/>
                </a:cubicBezTo>
                <a:cubicBezTo>
                  <a:pt x="81504" y="10358"/>
                  <a:pt x="81744" y="10599"/>
                  <a:pt x="82050" y="10599"/>
                </a:cubicBezTo>
                <a:close/>
                <a:moveTo>
                  <a:pt x="77221" y="10599"/>
                </a:moveTo>
                <a:cubicBezTo>
                  <a:pt x="77702" y="10599"/>
                  <a:pt x="77942" y="10009"/>
                  <a:pt x="77614" y="9659"/>
                </a:cubicBezTo>
                <a:cubicBezTo>
                  <a:pt x="77265" y="9331"/>
                  <a:pt x="76675" y="9572"/>
                  <a:pt x="76675" y="10052"/>
                </a:cubicBezTo>
                <a:cubicBezTo>
                  <a:pt x="76675" y="10358"/>
                  <a:pt x="76915" y="10599"/>
                  <a:pt x="77221" y="10599"/>
                </a:cubicBezTo>
                <a:close/>
                <a:moveTo>
                  <a:pt x="72392" y="10599"/>
                </a:moveTo>
                <a:cubicBezTo>
                  <a:pt x="72894" y="10599"/>
                  <a:pt x="73135" y="10009"/>
                  <a:pt x="72785" y="9659"/>
                </a:cubicBezTo>
                <a:cubicBezTo>
                  <a:pt x="72436" y="9331"/>
                  <a:pt x="71846" y="9572"/>
                  <a:pt x="71846" y="10052"/>
                </a:cubicBezTo>
                <a:cubicBezTo>
                  <a:pt x="71846" y="10358"/>
                  <a:pt x="72086" y="10599"/>
                  <a:pt x="72392" y="10599"/>
                </a:cubicBezTo>
                <a:close/>
                <a:moveTo>
                  <a:pt x="67563" y="10577"/>
                </a:moveTo>
                <a:cubicBezTo>
                  <a:pt x="68044" y="10577"/>
                  <a:pt x="68262" y="10030"/>
                  <a:pt x="67934" y="9703"/>
                </a:cubicBezTo>
                <a:cubicBezTo>
                  <a:pt x="67606" y="9375"/>
                  <a:pt x="67038" y="9593"/>
                  <a:pt x="67038" y="10074"/>
                </a:cubicBezTo>
                <a:cubicBezTo>
                  <a:pt x="67060" y="10358"/>
                  <a:pt x="67279" y="10577"/>
                  <a:pt x="67563" y="10577"/>
                </a:cubicBezTo>
                <a:close/>
                <a:moveTo>
                  <a:pt x="62756" y="10555"/>
                </a:moveTo>
                <a:cubicBezTo>
                  <a:pt x="63193" y="10555"/>
                  <a:pt x="63411" y="10009"/>
                  <a:pt x="63083" y="9703"/>
                </a:cubicBezTo>
                <a:cubicBezTo>
                  <a:pt x="62777" y="9397"/>
                  <a:pt x="62253" y="9615"/>
                  <a:pt x="62253" y="10052"/>
                </a:cubicBezTo>
                <a:cubicBezTo>
                  <a:pt x="62253" y="10315"/>
                  <a:pt x="62472" y="10555"/>
                  <a:pt x="62756" y="10555"/>
                </a:cubicBezTo>
                <a:close/>
                <a:moveTo>
                  <a:pt x="57927" y="10511"/>
                </a:moveTo>
                <a:cubicBezTo>
                  <a:pt x="58320" y="10511"/>
                  <a:pt x="58538" y="10009"/>
                  <a:pt x="58254" y="9725"/>
                </a:cubicBezTo>
                <a:cubicBezTo>
                  <a:pt x="57948" y="9440"/>
                  <a:pt x="57468" y="9637"/>
                  <a:pt x="57468" y="10052"/>
                </a:cubicBezTo>
                <a:cubicBezTo>
                  <a:pt x="57468" y="10293"/>
                  <a:pt x="57664" y="10511"/>
                  <a:pt x="57927" y="10511"/>
                </a:cubicBezTo>
                <a:close/>
                <a:moveTo>
                  <a:pt x="53098" y="10446"/>
                </a:moveTo>
                <a:cubicBezTo>
                  <a:pt x="53578" y="10402"/>
                  <a:pt x="53578" y="9681"/>
                  <a:pt x="53098" y="9659"/>
                </a:cubicBezTo>
                <a:cubicBezTo>
                  <a:pt x="52508" y="9593"/>
                  <a:pt x="52508" y="10489"/>
                  <a:pt x="53098" y="10446"/>
                </a:cubicBezTo>
                <a:close/>
                <a:moveTo>
                  <a:pt x="48268" y="10402"/>
                </a:moveTo>
                <a:cubicBezTo>
                  <a:pt x="48574" y="10402"/>
                  <a:pt x="48749" y="10030"/>
                  <a:pt x="48509" y="9812"/>
                </a:cubicBezTo>
                <a:cubicBezTo>
                  <a:pt x="48290" y="9572"/>
                  <a:pt x="47919" y="9746"/>
                  <a:pt x="47919" y="10052"/>
                </a:cubicBezTo>
                <a:cubicBezTo>
                  <a:pt x="47919" y="10249"/>
                  <a:pt x="48072" y="10402"/>
                  <a:pt x="48268" y="10402"/>
                </a:cubicBezTo>
                <a:close/>
                <a:moveTo>
                  <a:pt x="43439" y="10336"/>
                </a:moveTo>
                <a:cubicBezTo>
                  <a:pt x="43680" y="10336"/>
                  <a:pt x="43811" y="10030"/>
                  <a:pt x="43636" y="9856"/>
                </a:cubicBezTo>
                <a:cubicBezTo>
                  <a:pt x="43461" y="9703"/>
                  <a:pt x="43177" y="9812"/>
                  <a:pt x="43177" y="10052"/>
                </a:cubicBezTo>
                <a:cubicBezTo>
                  <a:pt x="43177" y="10205"/>
                  <a:pt x="43287" y="10336"/>
                  <a:pt x="43439" y="10336"/>
                </a:cubicBezTo>
                <a:close/>
                <a:moveTo>
                  <a:pt x="38610" y="10249"/>
                </a:moveTo>
                <a:cubicBezTo>
                  <a:pt x="38807" y="10249"/>
                  <a:pt x="38894" y="10030"/>
                  <a:pt x="38763" y="9899"/>
                </a:cubicBezTo>
                <a:cubicBezTo>
                  <a:pt x="38632" y="9768"/>
                  <a:pt x="38414" y="9877"/>
                  <a:pt x="38414" y="10052"/>
                </a:cubicBezTo>
                <a:cubicBezTo>
                  <a:pt x="38414" y="10162"/>
                  <a:pt x="38501" y="10249"/>
                  <a:pt x="38610" y="10249"/>
                </a:cubicBezTo>
                <a:close/>
                <a:moveTo>
                  <a:pt x="33781" y="10162"/>
                </a:moveTo>
                <a:cubicBezTo>
                  <a:pt x="33869" y="10162"/>
                  <a:pt x="33912" y="10118"/>
                  <a:pt x="33912" y="10052"/>
                </a:cubicBezTo>
                <a:cubicBezTo>
                  <a:pt x="33891" y="9921"/>
                  <a:pt x="33694" y="9921"/>
                  <a:pt x="33672" y="10052"/>
                </a:cubicBezTo>
                <a:cubicBezTo>
                  <a:pt x="33672" y="10118"/>
                  <a:pt x="33716" y="10183"/>
                  <a:pt x="33781" y="10162"/>
                </a:cubicBezTo>
                <a:close/>
                <a:moveTo>
                  <a:pt x="28974" y="10096"/>
                </a:moveTo>
                <a:cubicBezTo>
                  <a:pt x="28996" y="10096"/>
                  <a:pt x="28996" y="10074"/>
                  <a:pt x="28996" y="10052"/>
                </a:cubicBezTo>
                <a:cubicBezTo>
                  <a:pt x="28996" y="10009"/>
                  <a:pt x="28931" y="10009"/>
                  <a:pt x="28931" y="10052"/>
                </a:cubicBezTo>
                <a:cubicBezTo>
                  <a:pt x="28931" y="10074"/>
                  <a:pt x="28952" y="10096"/>
                  <a:pt x="28974" y="10096"/>
                </a:cubicBezTo>
                <a:close/>
                <a:moveTo>
                  <a:pt x="120660" y="5245"/>
                </a:moveTo>
                <a:cubicBezTo>
                  <a:pt x="120660" y="5245"/>
                  <a:pt x="120682" y="5245"/>
                  <a:pt x="120682" y="5223"/>
                </a:cubicBezTo>
                <a:cubicBezTo>
                  <a:pt x="120682" y="5201"/>
                  <a:pt x="120660" y="5201"/>
                  <a:pt x="120660" y="5201"/>
                </a:cubicBezTo>
                <a:cubicBezTo>
                  <a:pt x="120638" y="5201"/>
                  <a:pt x="120638" y="5201"/>
                  <a:pt x="120638" y="5223"/>
                </a:cubicBezTo>
                <a:cubicBezTo>
                  <a:pt x="120617" y="5245"/>
                  <a:pt x="120638" y="5245"/>
                  <a:pt x="120660" y="5245"/>
                </a:cubicBezTo>
                <a:close/>
                <a:moveTo>
                  <a:pt x="115831" y="5311"/>
                </a:moveTo>
                <a:cubicBezTo>
                  <a:pt x="115962" y="5311"/>
                  <a:pt x="115962" y="5136"/>
                  <a:pt x="115831" y="5136"/>
                </a:cubicBezTo>
                <a:cubicBezTo>
                  <a:pt x="115700" y="5136"/>
                  <a:pt x="115700" y="5311"/>
                  <a:pt x="115831" y="5311"/>
                </a:cubicBezTo>
                <a:close/>
                <a:moveTo>
                  <a:pt x="111002" y="5398"/>
                </a:moveTo>
                <a:cubicBezTo>
                  <a:pt x="111090" y="5398"/>
                  <a:pt x="111155" y="5311"/>
                  <a:pt x="111155" y="5223"/>
                </a:cubicBezTo>
                <a:cubicBezTo>
                  <a:pt x="111155" y="5136"/>
                  <a:pt x="111090" y="5070"/>
                  <a:pt x="111002" y="5070"/>
                </a:cubicBezTo>
                <a:cubicBezTo>
                  <a:pt x="110915" y="5070"/>
                  <a:pt x="110849" y="5136"/>
                  <a:pt x="110849" y="5223"/>
                </a:cubicBezTo>
                <a:cubicBezTo>
                  <a:pt x="110849" y="5311"/>
                  <a:pt x="110915" y="5398"/>
                  <a:pt x="111002" y="5398"/>
                </a:cubicBezTo>
                <a:close/>
                <a:moveTo>
                  <a:pt x="106173" y="5442"/>
                </a:moveTo>
                <a:cubicBezTo>
                  <a:pt x="106304" y="5464"/>
                  <a:pt x="106392" y="5354"/>
                  <a:pt x="106392" y="5223"/>
                </a:cubicBezTo>
                <a:cubicBezTo>
                  <a:pt x="106392" y="4917"/>
                  <a:pt x="105955" y="4917"/>
                  <a:pt x="105955" y="5223"/>
                </a:cubicBezTo>
                <a:cubicBezTo>
                  <a:pt x="105955" y="5354"/>
                  <a:pt x="106042" y="5464"/>
                  <a:pt x="106173" y="5442"/>
                </a:cubicBezTo>
                <a:close/>
                <a:moveTo>
                  <a:pt x="101344" y="5507"/>
                </a:moveTo>
                <a:cubicBezTo>
                  <a:pt x="101585" y="5507"/>
                  <a:pt x="101716" y="5223"/>
                  <a:pt x="101541" y="5048"/>
                </a:cubicBezTo>
                <a:cubicBezTo>
                  <a:pt x="101366" y="4874"/>
                  <a:pt x="101082" y="4983"/>
                  <a:pt x="101082" y="5245"/>
                </a:cubicBezTo>
                <a:cubicBezTo>
                  <a:pt x="101082" y="5376"/>
                  <a:pt x="101191" y="5507"/>
                  <a:pt x="101344" y="5507"/>
                </a:cubicBezTo>
                <a:close/>
                <a:moveTo>
                  <a:pt x="96515" y="5551"/>
                </a:moveTo>
                <a:cubicBezTo>
                  <a:pt x="96821" y="5551"/>
                  <a:pt x="96952" y="5201"/>
                  <a:pt x="96755" y="5005"/>
                </a:cubicBezTo>
                <a:cubicBezTo>
                  <a:pt x="96559" y="4786"/>
                  <a:pt x="96209" y="4939"/>
                  <a:pt x="96209" y="5223"/>
                </a:cubicBezTo>
                <a:cubicBezTo>
                  <a:pt x="96209" y="5398"/>
                  <a:pt x="96340" y="5551"/>
                  <a:pt x="96515" y="5551"/>
                </a:cubicBezTo>
                <a:close/>
                <a:moveTo>
                  <a:pt x="91708" y="5595"/>
                </a:moveTo>
                <a:cubicBezTo>
                  <a:pt x="92014" y="5595"/>
                  <a:pt x="92189" y="5201"/>
                  <a:pt x="91948" y="4961"/>
                </a:cubicBezTo>
                <a:cubicBezTo>
                  <a:pt x="91730" y="4743"/>
                  <a:pt x="91336" y="4895"/>
                  <a:pt x="91336" y="5223"/>
                </a:cubicBezTo>
                <a:cubicBezTo>
                  <a:pt x="91336" y="5420"/>
                  <a:pt x="91489" y="5595"/>
                  <a:pt x="91708" y="5595"/>
                </a:cubicBezTo>
                <a:close/>
                <a:moveTo>
                  <a:pt x="86879" y="5617"/>
                </a:moveTo>
                <a:cubicBezTo>
                  <a:pt x="87207" y="5595"/>
                  <a:pt x="87381" y="5180"/>
                  <a:pt x="87141" y="4939"/>
                </a:cubicBezTo>
                <a:cubicBezTo>
                  <a:pt x="86879" y="4699"/>
                  <a:pt x="86486" y="4874"/>
                  <a:pt x="86486" y="5223"/>
                </a:cubicBezTo>
                <a:cubicBezTo>
                  <a:pt x="86486" y="5442"/>
                  <a:pt x="86639" y="5617"/>
                  <a:pt x="86857" y="5617"/>
                </a:cubicBezTo>
                <a:close/>
                <a:moveTo>
                  <a:pt x="82050" y="5617"/>
                </a:moveTo>
                <a:cubicBezTo>
                  <a:pt x="82399" y="5617"/>
                  <a:pt x="82574" y="5180"/>
                  <a:pt x="82334" y="4939"/>
                </a:cubicBezTo>
                <a:cubicBezTo>
                  <a:pt x="82072" y="4677"/>
                  <a:pt x="81635" y="4852"/>
                  <a:pt x="81635" y="5223"/>
                </a:cubicBezTo>
                <a:cubicBezTo>
                  <a:pt x="81635" y="5442"/>
                  <a:pt x="81810" y="5638"/>
                  <a:pt x="82050" y="5638"/>
                </a:cubicBezTo>
                <a:close/>
                <a:moveTo>
                  <a:pt x="77221" y="5617"/>
                </a:moveTo>
                <a:cubicBezTo>
                  <a:pt x="77570" y="5617"/>
                  <a:pt x="77767" y="5180"/>
                  <a:pt x="77505" y="4939"/>
                </a:cubicBezTo>
                <a:cubicBezTo>
                  <a:pt x="77243" y="4677"/>
                  <a:pt x="76828" y="4852"/>
                  <a:pt x="76828" y="5223"/>
                </a:cubicBezTo>
                <a:cubicBezTo>
                  <a:pt x="76806" y="5442"/>
                  <a:pt x="77002" y="5638"/>
                  <a:pt x="77221" y="5638"/>
                </a:cubicBezTo>
                <a:close/>
                <a:moveTo>
                  <a:pt x="72392" y="5617"/>
                </a:moveTo>
                <a:cubicBezTo>
                  <a:pt x="72763" y="5617"/>
                  <a:pt x="72938" y="5180"/>
                  <a:pt x="72676" y="4917"/>
                </a:cubicBezTo>
                <a:cubicBezTo>
                  <a:pt x="72414" y="4677"/>
                  <a:pt x="71977" y="4874"/>
                  <a:pt x="71999" y="5223"/>
                </a:cubicBezTo>
                <a:cubicBezTo>
                  <a:pt x="71999" y="5442"/>
                  <a:pt x="72173" y="5638"/>
                  <a:pt x="72392" y="5638"/>
                </a:cubicBezTo>
                <a:close/>
                <a:moveTo>
                  <a:pt x="67563" y="5617"/>
                </a:moveTo>
                <a:cubicBezTo>
                  <a:pt x="67912" y="5617"/>
                  <a:pt x="68087" y="5201"/>
                  <a:pt x="67847" y="4961"/>
                </a:cubicBezTo>
                <a:cubicBezTo>
                  <a:pt x="67606" y="4699"/>
                  <a:pt x="67191" y="4874"/>
                  <a:pt x="67191" y="5223"/>
                </a:cubicBezTo>
                <a:cubicBezTo>
                  <a:pt x="67191" y="5442"/>
                  <a:pt x="67366" y="5617"/>
                  <a:pt x="67563" y="5617"/>
                </a:cubicBezTo>
                <a:close/>
                <a:moveTo>
                  <a:pt x="62734" y="5595"/>
                </a:moveTo>
                <a:cubicBezTo>
                  <a:pt x="63062" y="5595"/>
                  <a:pt x="63236" y="5201"/>
                  <a:pt x="62996" y="4961"/>
                </a:cubicBezTo>
                <a:cubicBezTo>
                  <a:pt x="62777" y="4743"/>
                  <a:pt x="62384" y="4895"/>
                  <a:pt x="62384" y="5223"/>
                </a:cubicBezTo>
                <a:cubicBezTo>
                  <a:pt x="62384" y="5420"/>
                  <a:pt x="62537" y="5595"/>
                  <a:pt x="62734" y="5595"/>
                </a:cubicBezTo>
                <a:close/>
                <a:moveTo>
                  <a:pt x="57927" y="5551"/>
                </a:moveTo>
                <a:cubicBezTo>
                  <a:pt x="58211" y="5551"/>
                  <a:pt x="58342" y="5201"/>
                  <a:pt x="58145" y="5005"/>
                </a:cubicBezTo>
                <a:cubicBezTo>
                  <a:pt x="57948" y="4786"/>
                  <a:pt x="57599" y="4939"/>
                  <a:pt x="57599" y="5223"/>
                </a:cubicBezTo>
                <a:cubicBezTo>
                  <a:pt x="57599" y="5398"/>
                  <a:pt x="57752" y="5551"/>
                  <a:pt x="57927" y="5551"/>
                </a:cubicBezTo>
                <a:close/>
                <a:moveTo>
                  <a:pt x="53098" y="5485"/>
                </a:moveTo>
                <a:cubicBezTo>
                  <a:pt x="53338" y="5485"/>
                  <a:pt x="53469" y="5201"/>
                  <a:pt x="53294" y="5027"/>
                </a:cubicBezTo>
                <a:cubicBezTo>
                  <a:pt x="53119" y="4852"/>
                  <a:pt x="52813" y="4983"/>
                  <a:pt x="52813" y="5223"/>
                </a:cubicBezTo>
                <a:cubicBezTo>
                  <a:pt x="52813" y="5376"/>
                  <a:pt x="52945" y="5485"/>
                  <a:pt x="53098" y="5485"/>
                </a:cubicBezTo>
                <a:close/>
                <a:moveTo>
                  <a:pt x="48268" y="5442"/>
                </a:moveTo>
                <a:cubicBezTo>
                  <a:pt x="48378" y="5442"/>
                  <a:pt x="48487" y="5354"/>
                  <a:pt x="48487" y="5223"/>
                </a:cubicBezTo>
                <a:cubicBezTo>
                  <a:pt x="48487" y="4939"/>
                  <a:pt x="48050" y="4939"/>
                  <a:pt x="48050" y="5223"/>
                </a:cubicBezTo>
                <a:cubicBezTo>
                  <a:pt x="48050" y="5354"/>
                  <a:pt x="48159" y="5442"/>
                  <a:pt x="48268" y="5442"/>
                </a:cubicBezTo>
                <a:close/>
                <a:moveTo>
                  <a:pt x="43439" y="5398"/>
                </a:moveTo>
                <a:cubicBezTo>
                  <a:pt x="43527" y="5398"/>
                  <a:pt x="43614" y="5311"/>
                  <a:pt x="43592" y="5223"/>
                </a:cubicBezTo>
                <a:cubicBezTo>
                  <a:pt x="43636" y="5048"/>
                  <a:pt x="43265" y="5048"/>
                  <a:pt x="43287" y="5223"/>
                </a:cubicBezTo>
                <a:cubicBezTo>
                  <a:pt x="43287" y="5311"/>
                  <a:pt x="43352" y="5398"/>
                  <a:pt x="43439" y="5398"/>
                </a:cubicBezTo>
                <a:close/>
                <a:moveTo>
                  <a:pt x="38610" y="5311"/>
                </a:moveTo>
                <a:cubicBezTo>
                  <a:pt x="38742" y="5311"/>
                  <a:pt x="38545" y="5092"/>
                  <a:pt x="38545" y="5223"/>
                </a:cubicBezTo>
                <a:cubicBezTo>
                  <a:pt x="38545" y="5267"/>
                  <a:pt x="38567" y="5311"/>
                  <a:pt x="38610" y="5311"/>
                </a:cubicBezTo>
                <a:close/>
                <a:moveTo>
                  <a:pt x="33781" y="5245"/>
                </a:moveTo>
                <a:cubicBezTo>
                  <a:pt x="33803" y="5245"/>
                  <a:pt x="33825" y="5245"/>
                  <a:pt x="33825" y="5223"/>
                </a:cubicBezTo>
                <a:cubicBezTo>
                  <a:pt x="33825" y="5201"/>
                  <a:pt x="33803" y="5201"/>
                  <a:pt x="33781" y="5201"/>
                </a:cubicBezTo>
                <a:cubicBezTo>
                  <a:pt x="33781" y="5201"/>
                  <a:pt x="33760" y="5201"/>
                  <a:pt x="33760" y="5223"/>
                </a:cubicBezTo>
                <a:cubicBezTo>
                  <a:pt x="33760" y="5245"/>
                  <a:pt x="33781" y="5245"/>
                  <a:pt x="33781" y="5245"/>
                </a:cubicBezTo>
                <a:close/>
                <a:moveTo>
                  <a:pt x="111002" y="438"/>
                </a:moveTo>
                <a:cubicBezTo>
                  <a:pt x="111024" y="438"/>
                  <a:pt x="111046" y="416"/>
                  <a:pt x="111046" y="394"/>
                </a:cubicBezTo>
                <a:cubicBezTo>
                  <a:pt x="111046" y="351"/>
                  <a:pt x="110959" y="351"/>
                  <a:pt x="110959" y="394"/>
                </a:cubicBezTo>
                <a:cubicBezTo>
                  <a:pt x="110959" y="416"/>
                  <a:pt x="110980" y="438"/>
                  <a:pt x="111002" y="438"/>
                </a:cubicBezTo>
                <a:close/>
                <a:moveTo>
                  <a:pt x="106173" y="503"/>
                </a:moveTo>
                <a:cubicBezTo>
                  <a:pt x="106217" y="503"/>
                  <a:pt x="106261" y="460"/>
                  <a:pt x="106261" y="394"/>
                </a:cubicBezTo>
                <a:cubicBezTo>
                  <a:pt x="106261" y="285"/>
                  <a:pt x="106086" y="285"/>
                  <a:pt x="106086" y="394"/>
                </a:cubicBezTo>
                <a:cubicBezTo>
                  <a:pt x="106086" y="460"/>
                  <a:pt x="106130" y="503"/>
                  <a:pt x="106173" y="503"/>
                </a:cubicBezTo>
                <a:close/>
                <a:moveTo>
                  <a:pt x="101344" y="547"/>
                </a:moveTo>
                <a:cubicBezTo>
                  <a:pt x="101541" y="547"/>
                  <a:pt x="101541" y="263"/>
                  <a:pt x="101344" y="263"/>
                </a:cubicBezTo>
                <a:cubicBezTo>
                  <a:pt x="101148" y="241"/>
                  <a:pt x="101148" y="547"/>
                  <a:pt x="101344" y="547"/>
                </a:cubicBezTo>
                <a:close/>
                <a:moveTo>
                  <a:pt x="96537" y="591"/>
                </a:moveTo>
                <a:cubicBezTo>
                  <a:pt x="96690" y="591"/>
                  <a:pt x="96777" y="394"/>
                  <a:pt x="96668" y="263"/>
                </a:cubicBezTo>
                <a:cubicBezTo>
                  <a:pt x="96537" y="154"/>
                  <a:pt x="96340" y="241"/>
                  <a:pt x="96340" y="394"/>
                </a:cubicBezTo>
                <a:cubicBezTo>
                  <a:pt x="96340" y="503"/>
                  <a:pt x="96428" y="591"/>
                  <a:pt x="96537" y="591"/>
                </a:cubicBezTo>
                <a:close/>
                <a:moveTo>
                  <a:pt x="91708" y="635"/>
                </a:moveTo>
                <a:cubicBezTo>
                  <a:pt x="91992" y="635"/>
                  <a:pt x="91992" y="176"/>
                  <a:pt x="91708" y="176"/>
                </a:cubicBezTo>
                <a:cubicBezTo>
                  <a:pt x="91402" y="176"/>
                  <a:pt x="91402" y="635"/>
                  <a:pt x="91708" y="635"/>
                </a:cubicBezTo>
                <a:close/>
                <a:moveTo>
                  <a:pt x="86879" y="635"/>
                </a:moveTo>
                <a:cubicBezTo>
                  <a:pt x="87097" y="635"/>
                  <a:pt x="87185" y="372"/>
                  <a:pt x="87032" y="219"/>
                </a:cubicBezTo>
                <a:cubicBezTo>
                  <a:pt x="86879" y="66"/>
                  <a:pt x="86639" y="176"/>
                  <a:pt x="86639" y="394"/>
                </a:cubicBezTo>
                <a:cubicBezTo>
                  <a:pt x="86639" y="525"/>
                  <a:pt x="86748" y="635"/>
                  <a:pt x="86879" y="635"/>
                </a:cubicBezTo>
                <a:close/>
                <a:moveTo>
                  <a:pt x="82050" y="635"/>
                </a:moveTo>
                <a:cubicBezTo>
                  <a:pt x="82181" y="635"/>
                  <a:pt x="82312" y="525"/>
                  <a:pt x="82312" y="394"/>
                </a:cubicBezTo>
                <a:cubicBezTo>
                  <a:pt x="82334" y="1"/>
                  <a:pt x="81744" y="1"/>
                  <a:pt x="81788" y="394"/>
                </a:cubicBezTo>
                <a:cubicBezTo>
                  <a:pt x="81788" y="525"/>
                  <a:pt x="81919" y="635"/>
                  <a:pt x="82050" y="635"/>
                </a:cubicBezTo>
                <a:close/>
                <a:moveTo>
                  <a:pt x="77221" y="635"/>
                </a:moveTo>
                <a:cubicBezTo>
                  <a:pt x="77592" y="635"/>
                  <a:pt x="77592" y="88"/>
                  <a:pt x="77221" y="88"/>
                </a:cubicBezTo>
                <a:cubicBezTo>
                  <a:pt x="76849" y="88"/>
                  <a:pt x="76849" y="635"/>
                  <a:pt x="77221" y="635"/>
                </a:cubicBezTo>
                <a:close/>
                <a:moveTo>
                  <a:pt x="72392" y="635"/>
                </a:moveTo>
                <a:cubicBezTo>
                  <a:pt x="72545" y="635"/>
                  <a:pt x="72654" y="525"/>
                  <a:pt x="72654" y="394"/>
                </a:cubicBezTo>
                <a:cubicBezTo>
                  <a:pt x="72654" y="154"/>
                  <a:pt x="72370" y="45"/>
                  <a:pt x="72217" y="198"/>
                </a:cubicBezTo>
                <a:cubicBezTo>
                  <a:pt x="72042" y="372"/>
                  <a:pt x="72173" y="635"/>
                  <a:pt x="72392" y="635"/>
                </a:cubicBezTo>
                <a:close/>
                <a:moveTo>
                  <a:pt x="67563" y="635"/>
                </a:moveTo>
                <a:cubicBezTo>
                  <a:pt x="67891" y="635"/>
                  <a:pt x="67891" y="154"/>
                  <a:pt x="67563" y="154"/>
                </a:cubicBezTo>
                <a:cubicBezTo>
                  <a:pt x="67257" y="154"/>
                  <a:pt x="67257" y="635"/>
                  <a:pt x="67563" y="635"/>
                </a:cubicBezTo>
                <a:close/>
                <a:moveTo>
                  <a:pt x="62734" y="591"/>
                </a:moveTo>
                <a:cubicBezTo>
                  <a:pt x="62930" y="591"/>
                  <a:pt x="63040" y="372"/>
                  <a:pt x="62887" y="241"/>
                </a:cubicBezTo>
                <a:cubicBezTo>
                  <a:pt x="62756" y="110"/>
                  <a:pt x="62537" y="198"/>
                  <a:pt x="62537" y="394"/>
                </a:cubicBezTo>
                <a:cubicBezTo>
                  <a:pt x="62537" y="503"/>
                  <a:pt x="62624" y="591"/>
                  <a:pt x="62734" y="591"/>
                </a:cubicBezTo>
                <a:close/>
                <a:moveTo>
                  <a:pt x="57927" y="569"/>
                </a:moveTo>
                <a:cubicBezTo>
                  <a:pt x="58080" y="569"/>
                  <a:pt x="58167" y="372"/>
                  <a:pt x="58058" y="263"/>
                </a:cubicBezTo>
                <a:cubicBezTo>
                  <a:pt x="57927" y="132"/>
                  <a:pt x="57730" y="219"/>
                  <a:pt x="57730" y="394"/>
                </a:cubicBezTo>
                <a:cubicBezTo>
                  <a:pt x="57730" y="482"/>
                  <a:pt x="57817" y="569"/>
                  <a:pt x="57927" y="569"/>
                </a:cubicBezTo>
                <a:close/>
                <a:moveTo>
                  <a:pt x="53098" y="525"/>
                </a:moveTo>
                <a:cubicBezTo>
                  <a:pt x="53338" y="525"/>
                  <a:pt x="52945" y="154"/>
                  <a:pt x="52945" y="394"/>
                </a:cubicBezTo>
                <a:cubicBezTo>
                  <a:pt x="52945" y="460"/>
                  <a:pt x="53010" y="525"/>
                  <a:pt x="53098" y="525"/>
                </a:cubicBezTo>
                <a:close/>
                <a:moveTo>
                  <a:pt x="48268" y="482"/>
                </a:moveTo>
                <a:cubicBezTo>
                  <a:pt x="48312" y="482"/>
                  <a:pt x="48356" y="438"/>
                  <a:pt x="48356" y="394"/>
                </a:cubicBezTo>
                <a:cubicBezTo>
                  <a:pt x="48356" y="329"/>
                  <a:pt x="48312" y="285"/>
                  <a:pt x="48268" y="285"/>
                </a:cubicBezTo>
                <a:cubicBezTo>
                  <a:pt x="48225" y="285"/>
                  <a:pt x="48181" y="329"/>
                  <a:pt x="48181" y="394"/>
                </a:cubicBezTo>
                <a:cubicBezTo>
                  <a:pt x="48181" y="438"/>
                  <a:pt x="48225" y="482"/>
                  <a:pt x="48268" y="482"/>
                </a:cubicBezTo>
                <a:close/>
                <a:moveTo>
                  <a:pt x="43439" y="438"/>
                </a:moveTo>
                <a:cubicBezTo>
                  <a:pt x="43461" y="438"/>
                  <a:pt x="43483" y="416"/>
                  <a:pt x="43483" y="394"/>
                </a:cubicBezTo>
                <a:cubicBezTo>
                  <a:pt x="43483" y="372"/>
                  <a:pt x="43461" y="351"/>
                  <a:pt x="43439" y="351"/>
                </a:cubicBezTo>
                <a:cubicBezTo>
                  <a:pt x="43418" y="351"/>
                  <a:pt x="43396" y="372"/>
                  <a:pt x="43396" y="394"/>
                </a:cubicBezTo>
                <a:cubicBezTo>
                  <a:pt x="43396" y="416"/>
                  <a:pt x="43418" y="438"/>
                  <a:pt x="43439" y="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title"/>
          </p:nvPr>
        </p:nvSpPr>
        <p:spPr>
          <a:xfrm>
            <a:off x="730200" y="1359175"/>
            <a:ext cx="7683600" cy="28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585050" y="-791926"/>
            <a:ext cx="7651829" cy="6727369"/>
          </a:xfrm>
          <a:custGeom>
            <a:avLst/>
            <a:gdLst/>
            <a:ahLst/>
            <a:cxnLst/>
            <a:rect l="l" t="t" r="r" b="b"/>
            <a:pathLst>
              <a:path w="154442" h="135783" extrusionOk="0">
                <a:moveTo>
                  <a:pt x="115831" y="135542"/>
                </a:moveTo>
                <a:lnTo>
                  <a:pt x="115831" y="135520"/>
                </a:lnTo>
                <a:lnTo>
                  <a:pt x="115831" y="135520"/>
                </a:lnTo>
                <a:cubicBezTo>
                  <a:pt x="115831" y="135520"/>
                  <a:pt x="115809" y="135520"/>
                  <a:pt x="115809" y="135520"/>
                </a:cubicBezTo>
                <a:close/>
                <a:moveTo>
                  <a:pt x="111002" y="135564"/>
                </a:moveTo>
                <a:cubicBezTo>
                  <a:pt x="111090" y="135564"/>
                  <a:pt x="110959" y="135433"/>
                  <a:pt x="110959" y="135520"/>
                </a:cubicBezTo>
                <a:cubicBezTo>
                  <a:pt x="110959" y="135542"/>
                  <a:pt x="110980" y="135564"/>
                  <a:pt x="111002" y="135564"/>
                </a:cubicBezTo>
                <a:close/>
                <a:moveTo>
                  <a:pt x="106173" y="135629"/>
                </a:moveTo>
                <a:cubicBezTo>
                  <a:pt x="106239" y="135629"/>
                  <a:pt x="106282" y="135586"/>
                  <a:pt x="106282" y="135520"/>
                </a:cubicBezTo>
                <a:cubicBezTo>
                  <a:pt x="106282" y="135367"/>
                  <a:pt x="106064" y="135367"/>
                  <a:pt x="106064" y="135520"/>
                </a:cubicBezTo>
                <a:cubicBezTo>
                  <a:pt x="106064" y="135586"/>
                  <a:pt x="106108" y="135629"/>
                  <a:pt x="106173" y="135629"/>
                </a:cubicBezTo>
                <a:close/>
                <a:moveTo>
                  <a:pt x="101344" y="135673"/>
                </a:moveTo>
                <a:cubicBezTo>
                  <a:pt x="101432" y="135673"/>
                  <a:pt x="101519" y="135608"/>
                  <a:pt x="101519" y="135520"/>
                </a:cubicBezTo>
                <a:cubicBezTo>
                  <a:pt x="101519" y="135433"/>
                  <a:pt x="101432" y="135367"/>
                  <a:pt x="101344" y="135367"/>
                </a:cubicBezTo>
                <a:cubicBezTo>
                  <a:pt x="101257" y="135367"/>
                  <a:pt x="101191" y="135433"/>
                  <a:pt x="101191" y="135520"/>
                </a:cubicBezTo>
                <a:cubicBezTo>
                  <a:pt x="101191" y="135608"/>
                  <a:pt x="101257" y="135673"/>
                  <a:pt x="101344" y="135673"/>
                </a:cubicBezTo>
                <a:close/>
                <a:moveTo>
                  <a:pt x="96537" y="135717"/>
                </a:moveTo>
                <a:cubicBezTo>
                  <a:pt x="96646" y="135717"/>
                  <a:pt x="96734" y="135629"/>
                  <a:pt x="96734" y="135520"/>
                </a:cubicBezTo>
                <a:cubicBezTo>
                  <a:pt x="96690" y="135280"/>
                  <a:pt x="96362" y="135280"/>
                  <a:pt x="96318" y="135520"/>
                </a:cubicBezTo>
                <a:cubicBezTo>
                  <a:pt x="96318" y="135629"/>
                  <a:pt x="96406" y="135717"/>
                  <a:pt x="96537" y="135717"/>
                </a:cubicBezTo>
                <a:close/>
                <a:moveTo>
                  <a:pt x="91708" y="135739"/>
                </a:moveTo>
                <a:cubicBezTo>
                  <a:pt x="91992" y="135739"/>
                  <a:pt x="91992" y="135280"/>
                  <a:pt x="91708" y="135302"/>
                </a:cubicBezTo>
                <a:cubicBezTo>
                  <a:pt x="91402" y="135302"/>
                  <a:pt x="91402" y="135739"/>
                  <a:pt x="91708" y="135739"/>
                </a:cubicBezTo>
                <a:close/>
                <a:moveTo>
                  <a:pt x="86879" y="135782"/>
                </a:moveTo>
                <a:cubicBezTo>
                  <a:pt x="87097" y="135782"/>
                  <a:pt x="87207" y="135498"/>
                  <a:pt x="87054" y="135345"/>
                </a:cubicBezTo>
                <a:cubicBezTo>
                  <a:pt x="86901" y="135170"/>
                  <a:pt x="86617" y="135302"/>
                  <a:pt x="86617" y="135520"/>
                </a:cubicBezTo>
                <a:cubicBezTo>
                  <a:pt x="86617" y="135651"/>
                  <a:pt x="86726" y="135782"/>
                  <a:pt x="86879" y="135782"/>
                </a:cubicBezTo>
                <a:close/>
                <a:moveTo>
                  <a:pt x="82050" y="135782"/>
                </a:moveTo>
                <a:cubicBezTo>
                  <a:pt x="82290" y="135782"/>
                  <a:pt x="82421" y="135476"/>
                  <a:pt x="82247" y="135302"/>
                </a:cubicBezTo>
                <a:cubicBezTo>
                  <a:pt x="82072" y="135127"/>
                  <a:pt x="81766" y="135258"/>
                  <a:pt x="81766" y="135498"/>
                </a:cubicBezTo>
                <a:cubicBezTo>
                  <a:pt x="81766" y="135651"/>
                  <a:pt x="81897" y="135782"/>
                  <a:pt x="82050" y="135782"/>
                </a:cubicBezTo>
                <a:close/>
                <a:moveTo>
                  <a:pt x="77221" y="135782"/>
                </a:moveTo>
                <a:cubicBezTo>
                  <a:pt x="77461" y="135782"/>
                  <a:pt x="77592" y="135498"/>
                  <a:pt x="77418" y="135323"/>
                </a:cubicBezTo>
                <a:cubicBezTo>
                  <a:pt x="77243" y="135149"/>
                  <a:pt x="76937" y="135258"/>
                  <a:pt x="76937" y="135520"/>
                </a:cubicBezTo>
                <a:cubicBezTo>
                  <a:pt x="76937" y="135673"/>
                  <a:pt x="77068" y="135782"/>
                  <a:pt x="77221" y="135782"/>
                </a:cubicBezTo>
                <a:close/>
                <a:moveTo>
                  <a:pt x="72392" y="135782"/>
                </a:moveTo>
                <a:cubicBezTo>
                  <a:pt x="72632" y="135782"/>
                  <a:pt x="72763" y="135476"/>
                  <a:pt x="72588" y="135302"/>
                </a:cubicBezTo>
                <a:cubicBezTo>
                  <a:pt x="72414" y="135127"/>
                  <a:pt x="72130" y="135258"/>
                  <a:pt x="72130" y="135498"/>
                </a:cubicBezTo>
                <a:cubicBezTo>
                  <a:pt x="72130" y="135651"/>
                  <a:pt x="72239" y="135782"/>
                  <a:pt x="72392" y="135782"/>
                </a:cubicBezTo>
                <a:close/>
                <a:moveTo>
                  <a:pt x="67563" y="135782"/>
                </a:moveTo>
                <a:cubicBezTo>
                  <a:pt x="67803" y="135782"/>
                  <a:pt x="67912" y="135498"/>
                  <a:pt x="67759" y="135345"/>
                </a:cubicBezTo>
                <a:cubicBezTo>
                  <a:pt x="67585" y="135170"/>
                  <a:pt x="67322" y="135302"/>
                  <a:pt x="67322" y="135520"/>
                </a:cubicBezTo>
                <a:cubicBezTo>
                  <a:pt x="67322" y="135651"/>
                  <a:pt x="67432" y="135782"/>
                  <a:pt x="67563" y="135782"/>
                </a:cubicBezTo>
                <a:close/>
                <a:moveTo>
                  <a:pt x="62734" y="135739"/>
                </a:moveTo>
                <a:cubicBezTo>
                  <a:pt x="62952" y="135739"/>
                  <a:pt x="63040" y="135498"/>
                  <a:pt x="62909" y="135367"/>
                </a:cubicBezTo>
                <a:cubicBezTo>
                  <a:pt x="62756" y="135214"/>
                  <a:pt x="62515" y="135323"/>
                  <a:pt x="62515" y="135520"/>
                </a:cubicBezTo>
                <a:cubicBezTo>
                  <a:pt x="62515" y="135651"/>
                  <a:pt x="62624" y="135739"/>
                  <a:pt x="62734" y="135739"/>
                </a:cubicBezTo>
                <a:close/>
                <a:moveTo>
                  <a:pt x="57927" y="135717"/>
                </a:moveTo>
                <a:cubicBezTo>
                  <a:pt x="58036" y="135717"/>
                  <a:pt x="58123" y="135629"/>
                  <a:pt x="58123" y="135520"/>
                </a:cubicBezTo>
                <a:cubicBezTo>
                  <a:pt x="58101" y="135280"/>
                  <a:pt x="57752" y="135280"/>
                  <a:pt x="57708" y="135520"/>
                </a:cubicBezTo>
                <a:cubicBezTo>
                  <a:pt x="57708" y="135629"/>
                  <a:pt x="57817" y="135717"/>
                  <a:pt x="57927" y="135717"/>
                </a:cubicBezTo>
                <a:close/>
                <a:moveTo>
                  <a:pt x="53098" y="135673"/>
                </a:moveTo>
                <a:cubicBezTo>
                  <a:pt x="53294" y="135673"/>
                  <a:pt x="53294" y="135367"/>
                  <a:pt x="53098" y="135367"/>
                </a:cubicBezTo>
                <a:cubicBezTo>
                  <a:pt x="52901" y="135367"/>
                  <a:pt x="52901" y="135673"/>
                  <a:pt x="53098" y="135673"/>
                </a:cubicBezTo>
                <a:close/>
                <a:moveTo>
                  <a:pt x="48268" y="135629"/>
                </a:moveTo>
                <a:cubicBezTo>
                  <a:pt x="48334" y="135629"/>
                  <a:pt x="48378" y="135586"/>
                  <a:pt x="48378" y="135520"/>
                </a:cubicBezTo>
                <a:cubicBezTo>
                  <a:pt x="48378" y="135455"/>
                  <a:pt x="48334" y="135411"/>
                  <a:pt x="48268" y="135411"/>
                </a:cubicBezTo>
                <a:cubicBezTo>
                  <a:pt x="48203" y="135411"/>
                  <a:pt x="48159" y="135455"/>
                  <a:pt x="48159" y="135520"/>
                </a:cubicBezTo>
                <a:cubicBezTo>
                  <a:pt x="48159" y="135586"/>
                  <a:pt x="48203" y="135629"/>
                  <a:pt x="48268" y="135629"/>
                </a:cubicBezTo>
                <a:close/>
                <a:moveTo>
                  <a:pt x="43439" y="135564"/>
                </a:moveTo>
                <a:cubicBezTo>
                  <a:pt x="43461" y="135564"/>
                  <a:pt x="43483" y="135542"/>
                  <a:pt x="43483" y="135520"/>
                </a:cubicBezTo>
                <a:cubicBezTo>
                  <a:pt x="43483" y="135498"/>
                  <a:pt x="43461" y="135476"/>
                  <a:pt x="43439" y="135476"/>
                </a:cubicBezTo>
                <a:cubicBezTo>
                  <a:pt x="43418" y="135476"/>
                  <a:pt x="43396" y="135498"/>
                  <a:pt x="43396" y="135520"/>
                </a:cubicBezTo>
                <a:cubicBezTo>
                  <a:pt x="43396" y="135542"/>
                  <a:pt x="43418" y="135564"/>
                  <a:pt x="43439" y="135564"/>
                </a:cubicBezTo>
                <a:close/>
                <a:moveTo>
                  <a:pt x="38610" y="135542"/>
                </a:moveTo>
                <a:lnTo>
                  <a:pt x="38632" y="135520"/>
                </a:lnTo>
                <a:cubicBezTo>
                  <a:pt x="38632" y="135520"/>
                  <a:pt x="38610" y="135520"/>
                  <a:pt x="38610" y="135520"/>
                </a:cubicBezTo>
                <a:cubicBezTo>
                  <a:pt x="38610" y="135520"/>
                  <a:pt x="38610" y="135520"/>
                  <a:pt x="38610" y="135520"/>
                </a:cubicBezTo>
                <a:cubicBezTo>
                  <a:pt x="38610" y="135520"/>
                  <a:pt x="38610" y="135542"/>
                  <a:pt x="38610" y="135542"/>
                </a:cubicBezTo>
                <a:close/>
                <a:moveTo>
                  <a:pt x="120660" y="130735"/>
                </a:moveTo>
                <a:cubicBezTo>
                  <a:pt x="120660" y="130735"/>
                  <a:pt x="120682" y="130713"/>
                  <a:pt x="120682" y="130713"/>
                </a:cubicBezTo>
                <a:cubicBezTo>
                  <a:pt x="120682" y="130691"/>
                  <a:pt x="120660" y="130669"/>
                  <a:pt x="120660" y="130669"/>
                </a:cubicBezTo>
                <a:cubicBezTo>
                  <a:pt x="120638" y="130669"/>
                  <a:pt x="120638" y="130691"/>
                  <a:pt x="120638" y="130713"/>
                </a:cubicBezTo>
                <a:cubicBezTo>
                  <a:pt x="120617" y="130713"/>
                  <a:pt x="120638" y="130735"/>
                  <a:pt x="120660" y="130735"/>
                </a:cubicBezTo>
                <a:close/>
                <a:moveTo>
                  <a:pt x="115831" y="130800"/>
                </a:moveTo>
                <a:cubicBezTo>
                  <a:pt x="115941" y="130778"/>
                  <a:pt x="115941" y="130604"/>
                  <a:pt x="115831" y="130604"/>
                </a:cubicBezTo>
                <a:cubicBezTo>
                  <a:pt x="115700" y="130582"/>
                  <a:pt x="115700" y="130822"/>
                  <a:pt x="115831" y="130800"/>
                </a:cubicBezTo>
                <a:close/>
                <a:moveTo>
                  <a:pt x="111002" y="130866"/>
                </a:moveTo>
                <a:cubicBezTo>
                  <a:pt x="111286" y="130866"/>
                  <a:pt x="110827" y="130429"/>
                  <a:pt x="110827" y="130713"/>
                </a:cubicBezTo>
                <a:cubicBezTo>
                  <a:pt x="110827" y="130800"/>
                  <a:pt x="110915" y="130866"/>
                  <a:pt x="111002" y="130866"/>
                </a:cubicBezTo>
                <a:close/>
                <a:moveTo>
                  <a:pt x="106173" y="130931"/>
                </a:moveTo>
                <a:cubicBezTo>
                  <a:pt x="106392" y="130931"/>
                  <a:pt x="106479" y="130691"/>
                  <a:pt x="106348" y="130538"/>
                </a:cubicBezTo>
                <a:cubicBezTo>
                  <a:pt x="106195" y="130385"/>
                  <a:pt x="105955" y="130494"/>
                  <a:pt x="105955" y="130713"/>
                </a:cubicBezTo>
                <a:cubicBezTo>
                  <a:pt x="105955" y="130822"/>
                  <a:pt x="106042" y="130931"/>
                  <a:pt x="106173" y="130931"/>
                </a:cubicBezTo>
                <a:close/>
                <a:moveTo>
                  <a:pt x="101344" y="130997"/>
                </a:moveTo>
                <a:cubicBezTo>
                  <a:pt x="101606" y="130997"/>
                  <a:pt x="101737" y="130669"/>
                  <a:pt x="101563" y="130494"/>
                </a:cubicBezTo>
                <a:cubicBezTo>
                  <a:pt x="101366" y="130298"/>
                  <a:pt x="101060" y="130429"/>
                  <a:pt x="101060" y="130713"/>
                </a:cubicBezTo>
                <a:cubicBezTo>
                  <a:pt x="101060" y="130866"/>
                  <a:pt x="101191" y="130997"/>
                  <a:pt x="101344" y="130997"/>
                </a:cubicBezTo>
                <a:close/>
                <a:moveTo>
                  <a:pt x="96515" y="131041"/>
                </a:moveTo>
                <a:cubicBezTo>
                  <a:pt x="96821" y="131041"/>
                  <a:pt x="96974" y="130669"/>
                  <a:pt x="96755" y="130451"/>
                </a:cubicBezTo>
                <a:cubicBezTo>
                  <a:pt x="96559" y="130254"/>
                  <a:pt x="96187" y="130407"/>
                  <a:pt x="96187" y="130713"/>
                </a:cubicBezTo>
                <a:cubicBezTo>
                  <a:pt x="96187" y="130888"/>
                  <a:pt x="96340" y="131041"/>
                  <a:pt x="96515" y="131041"/>
                </a:cubicBezTo>
                <a:close/>
                <a:moveTo>
                  <a:pt x="91708" y="131084"/>
                </a:moveTo>
                <a:cubicBezTo>
                  <a:pt x="92036" y="131084"/>
                  <a:pt x="92211" y="130669"/>
                  <a:pt x="91970" y="130429"/>
                </a:cubicBezTo>
                <a:cubicBezTo>
                  <a:pt x="91730" y="130188"/>
                  <a:pt x="91315" y="130363"/>
                  <a:pt x="91315" y="130713"/>
                </a:cubicBezTo>
                <a:cubicBezTo>
                  <a:pt x="91315" y="130910"/>
                  <a:pt x="91489" y="131084"/>
                  <a:pt x="91708" y="131084"/>
                </a:cubicBezTo>
                <a:close/>
                <a:moveTo>
                  <a:pt x="86879" y="131106"/>
                </a:moveTo>
                <a:cubicBezTo>
                  <a:pt x="87229" y="131106"/>
                  <a:pt x="87403" y="130669"/>
                  <a:pt x="87163" y="130407"/>
                </a:cubicBezTo>
                <a:cubicBezTo>
                  <a:pt x="86901" y="130167"/>
                  <a:pt x="86464" y="130341"/>
                  <a:pt x="86464" y="130713"/>
                </a:cubicBezTo>
                <a:cubicBezTo>
                  <a:pt x="86464" y="130931"/>
                  <a:pt x="86660" y="131106"/>
                  <a:pt x="86879" y="131106"/>
                </a:cubicBezTo>
                <a:close/>
                <a:moveTo>
                  <a:pt x="82050" y="131106"/>
                </a:moveTo>
                <a:cubicBezTo>
                  <a:pt x="82421" y="131106"/>
                  <a:pt x="82596" y="130647"/>
                  <a:pt x="82334" y="130385"/>
                </a:cubicBezTo>
                <a:cubicBezTo>
                  <a:pt x="82072" y="130123"/>
                  <a:pt x="81635" y="130320"/>
                  <a:pt x="81635" y="130691"/>
                </a:cubicBezTo>
                <a:cubicBezTo>
                  <a:pt x="81635" y="130910"/>
                  <a:pt x="81810" y="131106"/>
                  <a:pt x="82050" y="131106"/>
                </a:cubicBezTo>
                <a:close/>
                <a:moveTo>
                  <a:pt x="77221" y="131106"/>
                </a:moveTo>
                <a:cubicBezTo>
                  <a:pt x="77592" y="131106"/>
                  <a:pt x="77789" y="130647"/>
                  <a:pt x="77527" y="130385"/>
                </a:cubicBezTo>
                <a:cubicBezTo>
                  <a:pt x="77265" y="130123"/>
                  <a:pt x="76806" y="130320"/>
                  <a:pt x="76806" y="130691"/>
                </a:cubicBezTo>
                <a:cubicBezTo>
                  <a:pt x="76806" y="130910"/>
                  <a:pt x="77002" y="131106"/>
                  <a:pt x="77221" y="131106"/>
                </a:cubicBezTo>
                <a:close/>
                <a:moveTo>
                  <a:pt x="72392" y="131106"/>
                </a:moveTo>
                <a:cubicBezTo>
                  <a:pt x="72763" y="131106"/>
                  <a:pt x="72960" y="130647"/>
                  <a:pt x="72698" y="130385"/>
                </a:cubicBezTo>
                <a:cubicBezTo>
                  <a:pt x="72436" y="130123"/>
                  <a:pt x="71977" y="130320"/>
                  <a:pt x="71977" y="130691"/>
                </a:cubicBezTo>
                <a:cubicBezTo>
                  <a:pt x="71977" y="130910"/>
                  <a:pt x="72173" y="131106"/>
                  <a:pt x="72392" y="131106"/>
                </a:cubicBezTo>
                <a:close/>
                <a:moveTo>
                  <a:pt x="67563" y="131106"/>
                </a:moveTo>
                <a:cubicBezTo>
                  <a:pt x="67934" y="131106"/>
                  <a:pt x="68109" y="130669"/>
                  <a:pt x="67847" y="130407"/>
                </a:cubicBezTo>
                <a:cubicBezTo>
                  <a:pt x="67606" y="130167"/>
                  <a:pt x="67169" y="130341"/>
                  <a:pt x="67169" y="130713"/>
                </a:cubicBezTo>
                <a:cubicBezTo>
                  <a:pt x="67169" y="130931"/>
                  <a:pt x="67344" y="131106"/>
                  <a:pt x="67563" y="131106"/>
                </a:cubicBezTo>
                <a:close/>
                <a:moveTo>
                  <a:pt x="62734" y="131084"/>
                </a:moveTo>
                <a:cubicBezTo>
                  <a:pt x="63083" y="131084"/>
                  <a:pt x="63258" y="130669"/>
                  <a:pt x="63018" y="130429"/>
                </a:cubicBezTo>
                <a:cubicBezTo>
                  <a:pt x="62777" y="130188"/>
                  <a:pt x="62362" y="130363"/>
                  <a:pt x="62362" y="130713"/>
                </a:cubicBezTo>
                <a:cubicBezTo>
                  <a:pt x="62362" y="130910"/>
                  <a:pt x="62537" y="131084"/>
                  <a:pt x="62734" y="131084"/>
                </a:cubicBezTo>
                <a:close/>
                <a:moveTo>
                  <a:pt x="57927" y="131041"/>
                </a:moveTo>
                <a:cubicBezTo>
                  <a:pt x="58211" y="131041"/>
                  <a:pt x="58364" y="130669"/>
                  <a:pt x="58167" y="130473"/>
                </a:cubicBezTo>
                <a:cubicBezTo>
                  <a:pt x="57948" y="130254"/>
                  <a:pt x="57577" y="130407"/>
                  <a:pt x="57577" y="130713"/>
                </a:cubicBezTo>
                <a:cubicBezTo>
                  <a:pt x="57577" y="130888"/>
                  <a:pt x="57730" y="131041"/>
                  <a:pt x="57927" y="131041"/>
                </a:cubicBezTo>
                <a:close/>
                <a:moveTo>
                  <a:pt x="53098" y="130975"/>
                </a:moveTo>
                <a:cubicBezTo>
                  <a:pt x="53338" y="130975"/>
                  <a:pt x="53469" y="130691"/>
                  <a:pt x="53294" y="130516"/>
                </a:cubicBezTo>
                <a:cubicBezTo>
                  <a:pt x="53119" y="130341"/>
                  <a:pt x="52813" y="130473"/>
                  <a:pt x="52813" y="130713"/>
                </a:cubicBezTo>
                <a:cubicBezTo>
                  <a:pt x="52813" y="130866"/>
                  <a:pt x="52945" y="130975"/>
                  <a:pt x="53098" y="130975"/>
                </a:cubicBezTo>
                <a:close/>
                <a:moveTo>
                  <a:pt x="48268" y="130931"/>
                </a:moveTo>
                <a:cubicBezTo>
                  <a:pt x="48465" y="130931"/>
                  <a:pt x="48574" y="130691"/>
                  <a:pt x="48443" y="130538"/>
                </a:cubicBezTo>
                <a:cubicBezTo>
                  <a:pt x="48290" y="130385"/>
                  <a:pt x="48050" y="130494"/>
                  <a:pt x="48050" y="130691"/>
                </a:cubicBezTo>
                <a:cubicBezTo>
                  <a:pt x="48050" y="130822"/>
                  <a:pt x="48137" y="130931"/>
                  <a:pt x="48268" y="130931"/>
                </a:cubicBezTo>
                <a:close/>
                <a:moveTo>
                  <a:pt x="43439" y="130866"/>
                </a:moveTo>
                <a:cubicBezTo>
                  <a:pt x="43702" y="130866"/>
                  <a:pt x="43287" y="130451"/>
                  <a:pt x="43287" y="130691"/>
                </a:cubicBezTo>
                <a:cubicBezTo>
                  <a:pt x="43287" y="130800"/>
                  <a:pt x="43352" y="130866"/>
                  <a:pt x="43439" y="130866"/>
                </a:cubicBezTo>
                <a:close/>
                <a:moveTo>
                  <a:pt x="38610" y="130800"/>
                </a:moveTo>
                <a:cubicBezTo>
                  <a:pt x="38676" y="130800"/>
                  <a:pt x="38720" y="130757"/>
                  <a:pt x="38720" y="130691"/>
                </a:cubicBezTo>
                <a:cubicBezTo>
                  <a:pt x="38720" y="130560"/>
                  <a:pt x="38457" y="130800"/>
                  <a:pt x="38610" y="130800"/>
                </a:cubicBezTo>
                <a:close/>
                <a:moveTo>
                  <a:pt x="33803" y="130735"/>
                </a:moveTo>
                <a:cubicBezTo>
                  <a:pt x="33803" y="130735"/>
                  <a:pt x="33825" y="130713"/>
                  <a:pt x="33825" y="130713"/>
                </a:cubicBezTo>
                <a:cubicBezTo>
                  <a:pt x="33825" y="130669"/>
                  <a:pt x="33760" y="130669"/>
                  <a:pt x="33760" y="130713"/>
                </a:cubicBezTo>
                <a:cubicBezTo>
                  <a:pt x="33760" y="130713"/>
                  <a:pt x="33781" y="130735"/>
                  <a:pt x="33803" y="130735"/>
                </a:cubicBezTo>
                <a:close/>
                <a:moveTo>
                  <a:pt x="125489" y="125928"/>
                </a:moveTo>
                <a:cubicBezTo>
                  <a:pt x="125555" y="125928"/>
                  <a:pt x="125424" y="125775"/>
                  <a:pt x="125424" y="125862"/>
                </a:cubicBezTo>
                <a:cubicBezTo>
                  <a:pt x="125424" y="125906"/>
                  <a:pt x="125446" y="125928"/>
                  <a:pt x="125489" y="125928"/>
                </a:cubicBezTo>
                <a:close/>
                <a:moveTo>
                  <a:pt x="120660" y="125993"/>
                </a:moveTo>
                <a:cubicBezTo>
                  <a:pt x="120857" y="125993"/>
                  <a:pt x="120529" y="125665"/>
                  <a:pt x="120529" y="125862"/>
                </a:cubicBezTo>
                <a:cubicBezTo>
                  <a:pt x="120529" y="125949"/>
                  <a:pt x="120573" y="125993"/>
                  <a:pt x="120660" y="125993"/>
                </a:cubicBezTo>
                <a:close/>
                <a:moveTo>
                  <a:pt x="115831" y="126081"/>
                </a:moveTo>
                <a:cubicBezTo>
                  <a:pt x="116028" y="126081"/>
                  <a:pt x="116115" y="125840"/>
                  <a:pt x="115984" y="125709"/>
                </a:cubicBezTo>
                <a:cubicBezTo>
                  <a:pt x="115831" y="125578"/>
                  <a:pt x="115613" y="125687"/>
                  <a:pt x="115613" y="125862"/>
                </a:cubicBezTo>
                <a:cubicBezTo>
                  <a:pt x="115613" y="125993"/>
                  <a:pt x="115700" y="126081"/>
                  <a:pt x="115831" y="126081"/>
                </a:cubicBezTo>
                <a:close/>
                <a:moveTo>
                  <a:pt x="111002" y="126168"/>
                </a:moveTo>
                <a:cubicBezTo>
                  <a:pt x="111264" y="126168"/>
                  <a:pt x="111396" y="125840"/>
                  <a:pt x="111221" y="125665"/>
                </a:cubicBezTo>
                <a:cubicBezTo>
                  <a:pt x="111024" y="125469"/>
                  <a:pt x="110696" y="125600"/>
                  <a:pt x="110718" y="125862"/>
                </a:cubicBezTo>
                <a:cubicBezTo>
                  <a:pt x="110718" y="126037"/>
                  <a:pt x="110849" y="126168"/>
                  <a:pt x="111002" y="126168"/>
                </a:cubicBezTo>
                <a:close/>
                <a:moveTo>
                  <a:pt x="106173" y="126233"/>
                </a:moveTo>
                <a:cubicBezTo>
                  <a:pt x="106501" y="126233"/>
                  <a:pt x="106676" y="125840"/>
                  <a:pt x="106435" y="125600"/>
                </a:cubicBezTo>
                <a:cubicBezTo>
                  <a:pt x="106195" y="125381"/>
                  <a:pt x="105824" y="125534"/>
                  <a:pt x="105824" y="125862"/>
                </a:cubicBezTo>
                <a:cubicBezTo>
                  <a:pt x="105824" y="126059"/>
                  <a:pt x="105977" y="126233"/>
                  <a:pt x="106173" y="126233"/>
                </a:cubicBezTo>
                <a:close/>
                <a:moveTo>
                  <a:pt x="101344" y="126299"/>
                </a:moveTo>
                <a:cubicBezTo>
                  <a:pt x="101737" y="126299"/>
                  <a:pt x="101934" y="125840"/>
                  <a:pt x="101650" y="125556"/>
                </a:cubicBezTo>
                <a:cubicBezTo>
                  <a:pt x="101388" y="125294"/>
                  <a:pt x="100929" y="125491"/>
                  <a:pt x="100929" y="125862"/>
                </a:cubicBezTo>
                <a:cubicBezTo>
                  <a:pt x="100929" y="126102"/>
                  <a:pt x="101104" y="126299"/>
                  <a:pt x="101344" y="126299"/>
                </a:cubicBezTo>
                <a:close/>
                <a:moveTo>
                  <a:pt x="96515" y="126343"/>
                </a:moveTo>
                <a:cubicBezTo>
                  <a:pt x="96952" y="126343"/>
                  <a:pt x="97149" y="125818"/>
                  <a:pt x="96865" y="125534"/>
                </a:cubicBezTo>
                <a:cubicBezTo>
                  <a:pt x="96559" y="125228"/>
                  <a:pt x="96056" y="125447"/>
                  <a:pt x="96056" y="125862"/>
                </a:cubicBezTo>
                <a:cubicBezTo>
                  <a:pt x="96056" y="126124"/>
                  <a:pt x="96275" y="126343"/>
                  <a:pt x="96515" y="126343"/>
                </a:cubicBezTo>
                <a:close/>
                <a:moveTo>
                  <a:pt x="91708" y="126365"/>
                </a:moveTo>
                <a:cubicBezTo>
                  <a:pt x="92145" y="126365"/>
                  <a:pt x="92385" y="125818"/>
                  <a:pt x="92058" y="125512"/>
                </a:cubicBezTo>
                <a:cubicBezTo>
                  <a:pt x="91730" y="125185"/>
                  <a:pt x="91184" y="125425"/>
                  <a:pt x="91184" y="125862"/>
                </a:cubicBezTo>
                <a:cubicBezTo>
                  <a:pt x="91184" y="126146"/>
                  <a:pt x="91424" y="126386"/>
                  <a:pt x="91708" y="126365"/>
                </a:cubicBezTo>
                <a:close/>
                <a:moveTo>
                  <a:pt x="86879" y="126408"/>
                </a:moveTo>
                <a:cubicBezTo>
                  <a:pt x="87360" y="126408"/>
                  <a:pt x="87600" y="125818"/>
                  <a:pt x="87250" y="125469"/>
                </a:cubicBezTo>
                <a:cubicBezTo>
                  <a:pt x="86923" y="125119"/>
                  <a:pt x="86333" y="125359"/>
                  <a:pt x="86333" y="125862"/>
                </a:cubicBezTo>
                <a:cubicBezTo>
                  <a:pt x="86333" y="126168"/>
                  <a:pt x="86573" y="126408"/>
                  <a:pt x="86879" y="126408"/>
                </a:cubicBezTo>
                <a:close/>
                <a:moveTo>
                  <a:pt x="82050" y="126408"/>
                </a:moveTo>
                <a:cubicBezTo>
                  <a:pt x="82531" y="126408"/>
                  <a:pt x="82771" y="125818"/>
                  <a:pt x="82443" y="125491"/>
                </a:cubicBezTo>
                <a:cubicBezTo>
                  <a:pt x="82094" y="125141"/>
                  <a:pt x="81504" y="125381"/>
                  <a:pt x="81504" y="125862"/>
                </a:cubicBezTo>
                <a:cubicBezTo>
                  <a:pt x="81504" y="126168"/>
                  <a:pt x="81744" y="126408"/>
                  <a:pt x="82050" y="126408"/>
                </a:cubicBezTo>
                <a:close/>
                <a:moveTo>
                  <a:pt x="77221" y="126408"/>
                </a:moveTo>
                <a:cubicBezTo>
                  <a:pt x="77723" y="126408"/>
                  <a:pt x="77986" y="125796"/>
                  <a:pt x="77614" y="125447"/>
                </a:cubicBezTo>
                <a:cubicBezTo>
                  <a:pt x="77265" y="125097"/>
                  <a:pt x="76653" y="125359"/>
                  <a:pt x="76653" y="125862"/>
                </a:cubicBezTo>
                <a:cubicBezTo>
                  <a:pt x="76653" y="126168"/>
                  <a:pt x="76915" y="126430"/>
                  <a:pt x="77221" y="126408"/>
                </a:cubicBezTo>
                <a:close/>
                <a:moveTo>
                  <a:pt x="72392" y="126408"/>
                </a:moveTo>
                <a:cubicBezTo>
                  <a:pt x="72894" y="126408"/>
                  <a:pt x="73135" y="125818"/>
                  <a:pt x="72785" y="125491"/>
                </a:cubicBezTo>
                <a:cubicBezTo>
                  <a:pt x="72436" y="125141"/>
                  <a:pt x="71846" y="125381"/>
                  <a:pt x="71846" y="125862"/>
                </a:cubicBezTo>
                <a:cubicBezTo>
                  <a:pt x="71846" y="126168"/>
                  <a:pt x="72086" y="126408"/>
                  <a:pt x="72392" y="126408"/>
                </a:cubicBezTo>
                <a:close/>
                <a:moveTo>
                  <a:pt x="67563" y="126408"/>
                </a:moveTo>
                <a:cubicBezTo>
                  <a:pt x="68065" y="126408"/>
                  <a:pt x="68306" y="125818"/>
                  <a:pt x="67956" y="125469"/>
                </a:cubicBezTo>
                <a:cubicBezTo>
                  <a:pt x="67606" y="125119"/>
                  <a:pt x="67017" y="125359"/>
                  <a:pt x="67017" y="125862"/>
                </a:cubicBezTo>
                <a:cubicBezTo>
                  <a:pt x="67017" y="126168"/>
                  <a:pt x="67279" y="126408"/>
                  <a:pt x="67563" y="126408"/>
                </a:cubicBezTo>
                <a:close/>
                <a:moveTo>
                  <a:pt x="62734" y="126365"/>
                </a:moveTo>
                <a:cubicBezTo>
                  <a:pt x="63193" y="126365"/>
                  <a:pt x="63433" y="125818"/>
                  <a:pt x="63105" y="125512"/>
                </a:cubicBezTo>
                <a:cubicBezTo>
                  <a:pt x="62777" y="125185"/>
                  <a:pt x="62231" y="125425"/>
                  <a:pt x="62231" y="125862"/>
                </a:cubicBezTo>
                <a:cubicBezTo>
                  <a:pt x="62231" y="126146"/>
                  <a:pt x="62472" y="126365"/>
                  <a:pt x="62734" y="126365"/>
                </a:cubicBezTo>
                <a:close/>
                <a:moveTo>
                  <a:pt x="57927" y="126343"/>
                </a:moveTo>
                <a:cubicBezTo>
                  <a:pt x="58342" y="126343"/>
                  <a:pt x="58560" y="125840"/>
                  <a:pt x="58254" y="125534"/>
                </a:cubicBezTo>
                <a:cubicBezTo>
                  <a:pt x="57948" y="125228"/>
                  <a:pt x="57446" y="125447"/>
                  <a:pt x="57446" y="125862"/>
                </a:cubicBezTo>
                <a:cubicBezTo>
                  <a:pt x="57446" y="126124"/>
                  <a:pt x="57664" y="126343"/>
                  <a:pt x="57927" y="126343"/>
                </a:cubicBezTo>
                <a:close/>
                <a:moveTo>
                  <a:pt x="53098" y="126277"/>
                </a:moveTo>
                <a:cubicBezTo>
                  <a:pt x="53469" y="126277"/>
                  <a:pt x="53644" y="125840"/>
                  <a:pt x="53382" y="125578"/>
                </a:cubicBezTo>
                <a:cubicBezTo>
                  <a:pt x="53119" y="125316"/>
                  <a:pt x="52682" y="125491"/>
                  <a:pt x="52682" y="125862"/>
                </a:cubicBezTo>
                <a:cubicBezTo>
                  <a:pt x="52682" y="126102"/>
                  <a:pt x="52857" y="126277"/>
                  <a:pt x="53098" y="126277"/>
                </a:cubicBezTo>
                <a:close/>
                <a:moveTo>
                  <a:pt x="48268" y="126233"/>
                </a:moveTo>
                <a:cubicBezTo>
                  <a:pt x="48596" y="126233"/>
                  <a:pt x="48749" y="125840"/>
                  <a:pt x="48531" y="125600"/>
                </a:cubicBezTo>
                <a:cubicBezTo>
                  <a:pt x="48290" y="125381"/>
                  <a:pt x="47897" y="125534"/>
                  <a:pt x="47897" y="125862"/>
                </a:cubicBezTo>
                <a:cubicBezTo>
                  <a:pt x="47897" y="126059"/>
                  <a:pt x="48072" y="126233"/>
                  <a:pt x="48268" y="126233"/>
                </a:cubicBezTo>
                <a:close/>
                <a:moveTo>
                  <a:pt x="43439" y="126146"/>
                </a:moveTo>
                <a:cubicBezTo>
                  <a:pt x="43680" y="126146"/>
                  <a:pt x="43811" y="125862"/>
                  <a:pt x="43636" y="125687"/>
                </a:cubicBezTo>
                <a:cubicBezTo>
                  <a:pt x="43461" y="125512"/>
                  <a:pt x="43177" y="125622"/>
                  <a:pt x="43177" y="125884"/>
                </a:cubicBezTo>
                <a:cubicBezTo>
                  <a:pt x="43177" y="126037"/>
                  <a:pt x="43287" y="126146"/>
                  <a:pt x="43439" y="126146"/>
                </a:cubicBezTo>
                <a:close/>
                <a:moveTo>
                  <a:pt x="38610" y="126081"/>
                </a:moveTo>
                <a:cubicBezTo>
                  <a:pt x="38894" y="126081"/>
                  <a:pt x="38894" y="125665"/>
                  <a:pt x="38610" y="125665"/>
                </a:cubicBezTo>
                <a:cubicBezTo>
                  <a:pt x="38326" y="125665"/>
                  <a:pt x="38326" y="126081"/>
                  <a:pt x="38610" y="126081"/>
                </a:cubicBezTo>
                <a:close/>
                <a:moveTo>
                  <a:pt x="33803" y="126015"/>
                </a:moveTo>
                <a:cubicBezTo>
                  <a:pt x="34000" y="126015"/>
                  <a:pt x="33650" y="125665"/>
                  <a:pt x="33650" y="125862"/>
                </a:cubicBezTo>
                <a:cubicBezTo>
                  <a:pt x="33650" y="125949"/>
                  <a:pt x="33716" y="126015"/>
                  <a:pt x="33803" y="126015"/>
                </a:cubicBezTo>
                <a:close/>
                <a:moveTo>
                  <a:pt x="28974" y="125928"/>
                </a:moveTo>
                <a:cubicBezTo>
                  <a:pt x="29062" y="125928"/>
                  <a:pt x="28909" y="125775"/>
                  <a:pt x="28909" y="125862"/>
                </a:cubicBezTo>
                <a:cubicBezTo>
                  <a:pt x="28909" y="125906"/>
                  <a:pt x="28931" y="125928"/>
                  <a:pt x="28974" y="125928"/>
                </a:cubicBezTo>
                <a:close/>
                <a:moveTo>
                  <a:pt x="130297" y="121099"/>
                </a:moveTo>
                <a:cubicBezTo>
                  <a:pt x="130362" y="121099"/>
                  <a:pt x="130362" y="120989"/>
                  <a:pt x="130297" y="120989"/>
                </a:cubicBezTo>
                <a:cubicBezTo>
                  <a:pt x="130231" y="120989"/>
                  <a:pt x="130231" y="121099"/>
                  <a:pt x="130297" y="121099"/>
                </a:cubicBezTo>
                <a:close/>
                <a:moveTo>
                  <a:pt x="125467" y="121208"/>
                </a:moveTo>
                <a:cubicBezTo>
                  <a:pt x="125555" y="121208"/>
                  <a:pt x="125642" y="121142"/>
                  <a:pt x="125642" y="121055"/>
                </a:cubicBezTo>
                <a:cubicBezTo>
                  <a:pt x="125642" y="120946"/>
                  <a:pt x="125555" y="120880"/>
                  <a:pt x="125467" y="120880"/>
                </a:cubicBezTo>
                <a:cubicBezTo>
                  <a:pt x="125380" y="120880"/>
                  <a:pt x="125315" y="120946"/>
                  <a:pt x="125315" y="121055"/>
                </a:cubicBezTo>
                <a:cubicBezTo>
                  <a:pt x="125315" y="121142"/>
                  <a:pt x="125380" y="121208"/>
                  <a:pt x="125467" y="121208"/>
                </a:cubicBezTo>
                <a:close/>
                <a:moveTo>
                  <a:pt x="120638" y="121295"/>
                </a:moveTo>
                <a:cubicBezTo>
                  <a:pt x="120879" y="121295"/>
                  <a:pt x="120988" y="121033"/>
                  <a:pt x="120835" y="120858"/>
                </a:cubicBezTo>
                <a:cubicBezTo>
                  <a:pt x="120660" y="120705"/>
                  <a:pt x="120398" y="120814"/>
                  <a:pt x="120398" y="121055"/>
                </a:cubicBezTo>
                <a:cubicBezTo>
                  <a:pt x="120398" y="121186"/>
                  <a:pt x="120507" y="121295"/>
                  <a:pt x="120638" y="121295"/>
                </a:cubicBezTo>
                <a:close/>
                <a:moveTo>
                  <a:pt x="115831" y="121383"/>
                </a:moveTo>
                <a:cubicBezTo>
                  <a:pt x="116115" y="121383"/>
                  <a:pt x="116268" y="121011"/>
                  <a:pt x="116050" y="120793"/>
                </a:cubicBezTo>
                <a:cubicBezTo>
                  <a:pt x="115853" y="120596"/>
                  <a:pt x="115482" y="120749"/>
                  <a:pt x="115482" y="121055"/>
                </a:cubicBezTo>
                <a:cubicBezTo>
                  <a:pt x="115482" y="121230"/>
                  <a:pt x="115635" y="121383"/>
                  <a:pt x="115831" y="121383"/>
                </a:cubicBezTo>
                <a:close/>
                <a:moveTo>
                  <a:pt x="111002" y="121470"/>
                </a:moveTo>
                <a:cubicBezTo>
                  <a:pt x="111374" y="121470"/>
                  <a:pt x="111549" y="121011"/>
                  <a:pt x="111286" y="120749"/>
                </a:cubicBezTo>
                <a:cubicBezTo>
                  <a:pt x="111024" y="120487"/>
                  <a:pt x="110587" y="120683"/>
                  <a:pt x="110587" y="121055"/>
                </a:cubicBezTo>
                <a:cubicBezTo>
                  <a:pt x="110587" y="121273"/>
                  <a:pt x="110762" y="121470"/>
                  <a:pt x="111002" y="121470"/>
                </a:cubicBezTo>
                <a:close/>
                <a:moveTo>
                  <a:pt x="106173" y="121536"/>
                </a:moveTo>
                <a:cubicBezTo>
                  <a:pt x="106610" y="121536"/>
                  <a:pt x="106829" y="121011"/>
                  <a:pt x="106523" y="120683"/>
                </a:cubicBezTo>
                <a:cubicBezTo>
                  <a:pt x="106217" y="120377"/>
                  <a:pt x="105671" y="120596"/>
                  <a:pt x="105671" y="121055"/>
                </a:cubicBezTo>
                <a:cubicBezTo>
                  <a:pt x="105671" y="121317"/>
                  <a:pt x="105889" y="121536"/>
                  <a:pt x="106173" y="121536"/>
                </a:cubicBezTo>
                <a:close/>
                <a:moveTo>
                  <a:pt x="101344" y="121601"/>
                </a:moveTo>
                <a:cubicBezTo>
                  <a:pt x="101825" y="121601"/>
                  <a:pt x="102065" y="121011"/>
                  <a:pt x="101737" y="120661"/>
                </a:cubicBezTo>
                <a:cubicBezTo>
                  <a:pt x="101388" y="120312"/>
                  <a:pt x="100798" y="120552"/>
                  <a:pt x="100798" y="121055"/>
                </a:cubicBezTo>
                <a:cubicBezTo>
                  <a:pt x="100798" y="121339"/>
                  <a:pt x="101038" y="121601"/>
                  <a:pt x="101344" y="121601"/>
                </a:cubicBezTo>
                <a:close/>
                <a:moveTo>
                  <a:pt x="96515" y="121645"/>
                </a:moveTo>
                <a:cubicBezTo>
                  <a:pt x="97061" y="121645"/>
                  <a:pt x="97324" y="120989"/>
                  <a:pt x="96952" y="120618"/>
                </a:cubicBezTo>
                <a:cubicBezTo>
                  <a:pt x="96559" y="120246"/>
                  <a:pt x="95925" y="120509"/>
                  <a:pt x="95925" y="121055"/>
                </a:cubicBezTo>
                <a:cubicBezTo>
                  <a:pt x="95925" y="121383"/>
                  <a:pt x="96187" y="121645"/>
                  <a:pt x="96515" y="121645"/>
                </a:cubicBezTo>
                <a:close/>
                <a:moveTo>
                  <a:pt x="91686" y="121688"/>
                </a:moveTo>
                <a:cubicBezTo>
                  <a:pt x="92276" y="121688"/>
                  <a:pt x="92560" y="120989"/>
                  <a:pt x="92145" y="120596"/>
                </a:cubicBezTo>
                <a:cubicBezTo>
                  <a:pt x="91752" y="120181"/>
                  <a:pt x="91052" y="120465"/>
                  <a:pt x="91052" y="121055"/>
                </a:cubicBezTo>
                <a:cubicBezTo>
                  <a:pt x="91052" y="121404"/>
                  <a:pt x="91336" y="121688"/>
                  <a:pt x="91686" y="121688"/>
                </a:cubicBezTo>
                <a:close/>
                <a:moveTo>
                  <a:pt x="86857" y="121710"/>
                </a:moveTo>
                <a:cubicBezTo>
                  <a:pt x="87469" y="121710"/>
                  <a:pt x="87753" y="120989"/>
                  <a:pt x="87338" y="120574"/>
                </a:cubicBezTo>
                <a:cubicBezTo>
                  <a:pt x="86923" y="120159"/>
                  <a:pt x="86202" y="120443"/>
                  <a:pt x="86202" y="121055"/>
                </a:cubicBezTo>
                <a:cubicBezTo>
                  <a:pt x="86202" y="121404"/>
                  <a:pt x="86507" y="121710"/>
                  <a:pt x="86857" y="121710"/>
                </a:cubicBezTo>
                <a:close/>
                <a:moveTo>
                  <a:pt x="82050" y="121732"/>
                </a:moveTo>
                <a:cubicBezTo>
                  <a:pt x="82662" y="121732"/>
                  <a:pt x="82968" y="120989"/>
                  <a:pt x="82531" y="120552"/>
                </a:cubicBezTo>
                <a:cubicBezTo>
                  <a:pt x="82094" y="120115"/>
                  <a:pt x="81351" y="120421"/>
                  <a:pt x="81351" y="121055"/>
                </a:cubicBezTo>
                <a:cubicBezTo>
                  <a:pt x="81351" y="121426"/>
                  <a:pt x="81657" y="121732"/>
                  <a:pt x="82050" y="121732"/>
                </a:cubicBezTo>
                <a:close/>
                <a:moveTo>
                  <a:pt x="77221" y="121732"/>
                </a:moveTo>
                <a:cubicBezTo>
                  <a:pt x="77833" y="121732"/>
                  <a:pt x="78160" y="120989"/>
                  <a:pt x="77702" y="120552"/>
                </a:cubicBezTo>
                <a:cubicBezTo>
                  <a:pt x="77265" y="120115"/>
                  <a:pt x="76522" y="120421"/>
                  <a:pt x="76522" y="121055"/>
                </a:cubicBezTo>
                <a:cubicBezTo>
                  <a:pt x="76522" y="121426"/>
                  <a:pt x="76828" y="121732"/>
                  <a:pt x="77221" y="121732"/>
                </a:cubicBezTo>
                <a:close/>
                <a:moveTo>
                  <a:pt x="72392" y="121732"/>
                </a:moveTo>
                <a:cubicBezTo>
                  <a:pt x="73004" y="121732"/>
                  <a:pt x="73331" y="120989"/>
                  <a:pt x="72894" y="120552"/>
                </a:cubicBezTo>
                <a:cubicBezTo>
                  <a:pt x="72436" y="120115"/>
                  <a:pt x="71693" y="120421"/>
                  <a:pt x="71693" y="121055"/>
                </a:cubicBezTo>
                <a:cubicBezTo>
                  <a:pt x="71693" y="121426"/>
                  <a:pt x="71999" y="121732"/>
                  <a:pt x="72392" y="121732"/>
                </a:cubicBezTo>
                <a:close/>
                <a:moveTo>
                  <a:pt x="67563" y="121710"/>
                </a:moveTo>
                <a:cubicBezTo>
                  <a:pt x="68153" y="121710"/>
                  <a:pt x="68459" y="120989"/>
                  <a:pt x="68044" y="120574"/>
                </a:cubicBezTo>
                <a:cubicBezTo>
                  <a:pt x="67606" y="120159"/>
                  <a:pt x="66885" y="120443"/>
                  <a:pt x="66885" y="121055"/>
                </a:cubicBezTo>
                <a:cubicBezTo>
                  <a:pt x="66885" y="121404"/>
                  <a:pt x="67191" y="121710"/>
                  <a:pt x="67563" y="121710"/>
                </a:cubicBezTo>
                <a:close/>
                <a:moveTo>
                  <a:pt x="62734" y="121688"/>
                </a:moveTo>
                <a:cubicBezTo>
                  <a:pt x="63302" y="121688"/>
                  <a:pt x="63608" y="120989"/>
                  <a:pt x="63193" y="120596"/>
                </a:cubicBezTo>
                <a:cubicBezTo>
                  <a:pt x="62799" y="120181"/>
                  <a:pt x="62100" y="120465"/>
                  <a:pt x="62100" y="121055"/>
                </a:cubicBezTo>
                <a:cubicBezTo>
                  <a:pt x="62100" y="121404"/>
                  <a:pt x="62384" y="121688"/>
                  <a:pt x="62734" y="121688"/>
                </a:cubicBezTo>
                <a:close/>
                <a:moveTo>
                  <a:pt x="57905" y="121645"/>
                </a:moveTo>
                <a:cubicBezTo>
                  <a:pt x="58451" y="121645"/>
                  <a:pt x="58713" y="120989"/>
                  <a:pt x="58342" y="120618"/>
                </a:cubicBezTo>
                <a:cubicBezTo>
                  <a:pt x="57970" y="120246"/>
                  <a:pt x="57315" y="120509"/>
                  <a:pt x="57315" y="121055"/>
                </a:cubicBezTo>
                <a:cubicBezTo>
                  <a:pt x="57315" y="121383"/>
                  <a:pt x="57577" y="121645"/>
                  <a:pt x="57905" y="121645"/>
                </a:cubicBezTo>
                <a:close/>
                <a:moveTo>
                  <a:pt x="53098" y="121601"/>
                </a:moveTo>
                <a:cubicBezTo>
                  <a:pt x="53578" y="121601"/>
                  <a:pt x="53819" y="121011"/>
                  <a:pt x="53469" y="120661"/>
                </a:cubicBezTo>
                <a:cubicBezTo>
                  <a:pt x="53141" y="120312"/>
                  <a:pt x="52551" y="120552"/>
                  <a:pt x="52551" y="121055"/>
                </a:cubicBezTo>
                <a:cubicBezTo>
                  <a:pt x="52551" y="121339"/>
                  <a:pt x="52792" y="121601"/>
                  <a:pt x="53098" y="121601"/>
                </a:cubicBezTo>
                <a:close/>
                <a:moveTo>
                  <a:pt x="48268" y="121536"/>
                </a:moveTo>
                <a:cubicBezTo>
                  <a:pt x="48706" y="121536"/>
                  <a:pt x="48902" y="121011"/>
                  <a:pt x="48618" y="120705"/>
                </a:cubicBezTo>
                <a:cubicBezTo>
                  <a:pt x="48312" y="120399"/>
                  <a:pt x="47788" y="120618"/>
                  <a:pt x="47788" y="121055"/>
                </a:cubicBezTo>
                <a:cubicBezTo>
                  <a:pt x="47788" y="121317"/>
                  <a:pt x="48006" y="121536"/>
                  <a:pt x="48268" y="121536"/>
                </a:cubicBezTo>
                <a:close/>
                <a:moveTo>
                  <a:pt x="43439" y="121470"/>
                </a:moveTo>
                <a:cubicBezTo>
                  <a:pt x="43811" y="121470"/>
                  <a:pt x="43986" y="121011"/>
                  <a:pt x="43724" y="120749"/>
                </a:cubicBezTo>
                <a:cubicBezTo>
                  <a:pt x="43461" y="120487"/>
                  <a:pt x="43024" y="120683"/>
                  <a:pt x="43024" y="121055"/>
                </a:cubicBezTo>
                <a:cubicBezTo>
                  <a:pt x="43024" y="121273"/>
                  <a:pt x="43199" y="121470"/>
                  <a:pt x="43439" y="121470"/>
                </a:cubicBezTo>
                <a:close/>
                <a:moveTo>
                  <a:pt x="38610" y="121361"/>
                </a:moveTo>
                <a:cubicBezTo>
                  <a:pt x="38894" y="121361"/>
                  <a:pt x="39047" y="121011"/>
                  <a:pt x="38851" y="120814"/>
                </a:cubicBezTo>
                <a:cubicBezTo>
                  <a:pt x="38632" y="120618"/>
                  <a:pt x="38283" y="120749"/>
                  <a:pt x="38283" y="121055"/>
                </a:cubicBezTo>
                <a:cubicBezTo>
                  <a:pt x="38283" y="121230"/>
                  <a:pt x="38436" y="121361"/>
                  <a:pt x="38610" y="121361"/>
                </a:cubicBezTo>
                <a:close/>
                <a:moveTo>
                  <a:pt x="33781" y="121295"/>
                </a:moveTo>
                <a:cubicBezTo>
                  <a:pt x="34000" y="121295"/>
                  <a:pt x="34109" y="121033"/>
                  <a:pt x="33956" y="120880"/>
                </a:cubicBezTo>
                <a:cubicBezTo>
                  <a:pt x="33803" y="120727"/>
                  <a:pt x="33541" y="120836"/>
                  <a:pt x="33541" y="121055"/>
                </a:cubicBezTo>
                <a:cubicBezTo>
                  <a:pt x="33541" y="121186"/>
                  <a:pt x="33650" y="121295"/>
                  <a:pt x="33781" y="121295"/>
                </a:cubicBezTo>
                <a:close/>
                <a:moveTo>
                  <a:pt x="28952" y="121186"/>
                </a:moveTo>
                <a:cubicBezTo>
                  <a:pt x="29193" y="121186"/>
                  <a:pt x="28821" y="120814"/>
                  <a:pt x="28821" y="121055"/>
                </a:cubicBezTo>
                <a:cubicBezTo>
                  <a:pt x="28821" y="121120"/>
                  <a:pt x="28887" y="121186"/>
                  <a:pt x="28952" y="121186"/>
                </a:cubicBezTo>
                <a:close/>
                <a:moveTo>
                  <a:pt x="24123" y="121099"/>
                </a:moveTo>
                <a:cubicBezTo>
                  <a:pt x="24211" y="121099"/>
                  <a:pt x="24211" y="120989"/>
                  <a:pt x="24123" y="120989"/>
                </a:cubicBezTo>
                <a:cubicBezTo>
                  <a:pt x="24058" y="120989"/>
                  <a:pt x="24058" y="121099"/>
                  <a:pt x="24123" y="121099"/>
                </a:cubicBezTo>
                <a:close/>
                <a:moveTo>
                  <a:pt x="135126" y="116269"/>
                </a:moveTo>
                <a:cubicBezTo>
                  <a:pt x="135147" y="116269"/>
                  <a:pt x="135169" y="116248"/>
                  <a:pt x="135169" y="116226"/>
                </a:cubicBezTo>
                <a:cubicBezTo>
                  <a:pt x="135169" y="116182"/>
                  <a:pt x="135147" y="116160"/>
                  <a:pt x="135126" y="116160"/>
                </a:cubicBezTo>
                <a:cubicBezTo>
                  <a:pt x="135104" y="116160"/>
                  <a:pt x="135060" y="116182"/>
                  <a:pt x="135060" y="116226"/>
                </a:cubicBezTo>
                <a:cubicBezTo>
                  <a:pt x="135060" y="116248"/>
                  <a:pt x="135104" y="116269"/>
                  <a:pt x="135126" y="116269"/>
                </a:cubicBezTo>
                <a:close/>
                <a:moveTo>
                  <a:pt x="130297" y="116379"/>
                </a:moveTo>
                <a:cubicBezTo>
                  <a:pt x="130384" y="116379"/>
                  <a:pt x="130449" y="116313"/>
                  <a:pt x="130449" y="116226"/>
                </a:cubicBezTo>
                <a:cubicBezTo>
                  <a:pt x="130449" y="115964"/>
                  <a:pt x="130056" y="116379"/>
                  <a:pt x="130297" y="116379"/>
                </a:cubicBezTo>
                <a:close/>
                <a:moveTo>
                  <a:pt x="125467" y="116466"/>
                </a:moveTo>
                <a:cubicBezTo>
                  <a:pt x="125708" y="116466"/>
                  <a:pt x="125817" y="116204"/>
                  <a:pt x="125642" y="116029"/>
                </a:cubicBezTo>
                <a:cubicBezTo>
                  <a:pt x="125489" y="115876"/>
                  <a:pt x="125227" y="115985"/>
                  <a:pt x="125227" y="116226"/>
                </a:cubicBezTo>
                <a:cubicBezTo>
                  <a:pt x="125227" y="116357"/>
                  <a:pt x="125336" y="116466"/>
                  <a:pt x="125467" y="116466"/>
                </a:cubicBezTo>
                <a:close/>
                <a:moveTo>
                  <a:pt x="120638" y="116575"/>
                </a:moveTo>
                <a:cubicBezTo>
                  <a:pt x="121163" y="116619"/>
                  <a:pt x="121163" y="115811"/>
                  <a:pt x="120638" y="115854"/>
                </a:cubicBezTo>
                <a:cubicBezTo>
                  <a:pt x="120201" y="115898"/>
                  <a:pt x="120201" y="116532"/>
                  <a:pt x="120638" y="116575"/>
                </a:cubicBezTo>
                <a:close/>
                <a:moveTo>
                  <a:pt x="115831" y="116685"/>
                </a:moveTo>
                <a:cubicBezTo>
                  <a:pt x="116225" y="116685"/>
                  <a:pt x="116443" y="116182"/>
                  <a:pt x="116137" y="115898"/>
                </a:cubicBezTo>
                <a:cubicBezTo>
                  <a:pt x="115853" y="115614"/>
                  <a:pt x="115372" y="115811"/>
                  <a:pt x="115372" y="116226"/>
                </a:cubicBezTo>
                <a:cubicBezTo>
                  <a:pt x="115372" y="116466"/>
                  <a:pt x="115569" y="116685"/>
                  <a:pt x="115831" y="116685"/>
                </a:cubicBezTo>
                <a:close/>
                <a:moveTo>
                  <a:pt x="111002" y="116750"/>
                </a:moveTo>
                <a:cubicBezTo>
                  <a:pt x="111483" y="116750"/>
                  <a:pt x="111723" y="116160"/>
                  <a:pt x="111374" y="115811"/>
                </a:cubicBezTo>
                <a:cubicBezTo>
                  <a:pt x="111046" y="115483"/>
                  <a:pt x="110456" y="115723"/>
                  <a:pt x="110456" y="116204"/>
                </a:cubicBezTo>
                <a:cubicBezTo>
                  <a:pt x="110434" y="116510"/>
                  <a:pt x="110696" y="116750"/>
                  <a:pt x="111002" y="116750"/>
                </a:cubicBezTo>
                <a:close/>
                <a:moveTo>
                  <a:pt x="106173" y="116838"/>
                </a:moveTo>
                <a:cubicBezTo>
                  <a:pt x="106719" y="116838"/>
                  <a:pt x="106982" y="116160"/>
                  <a:pt x="106610" y="115789"/>
                </a:cubicBezTo>
                <a:cubicBezTo>
                  <a:pt x="106217" y="115395"/>
                  <a:pt x="105561" y="115679"/>
                  <a:pt x="105561" y="116226"/>
                </a:cubicBezTo>
                <a:cubicBezTo>
                  <a:pt x="105561" y="116554"/>
                  <a:pt x="105824" y="116838"/>
                  <a:pt x="106173" y="116838"/>
                </a:cubicBezTo>
                <a:close/>
                <a:moveTo>
                  <a:pt x="101344" y="116903"/>
                </a:moveTo>
                <a:cubicBezTo>
                  <a:pt x="101956" y="116903"/>
                  <a:pt x="102262" y="116160"/>
                  <a:pt x="101825" y="115745"/>
                </a:cubicBezTo>
                <a:cubicBezTo>
                  <a:pt x="101388" y="115308"/>
                  <a:pt x="100667" y="115614"/>
                  <a:pt x="100667" y="116226"/>
                </a:cubicBezTo>
                <a:cubicBezTo>
                  <a:pt x="100667" y="116597"/>
                  <a:pt x="100973" y="116903"/>
                  <a:pt x="101344" y="116903"/>
                </a:cubicBezTo>
                <a:close/>
                <a:moveTo>
                  <a:pt x="96515" y="116947"/>
                </a:moveTo>
                <a:cubicBezTo>
                  <a:pt x="97171" y="116947"/>
                  <a:pt x="97498" y="116160"/>
                  <a:pt x="97040" y="115701"/>
                </a:cubicBezTo>
                <a:cubicBezTo>
                  <a:pt x="96581" y="115242"/>
                  <a:pt x="95772" y="115570"/>
                  <a:pt x="95772" y="116226"/>
                </a:cubicBezTo>
                <a:cubicBezTo>
                  <a:pt x="95772" y="116619"/>
                  <a:pt x="96122" y="116947"/>
                  <a:pt x="96515" y="116947"/>
                </a:cubicBezTo>
                <a:close/>
                <a:moveTo>
                  <a:pt x="91686" y="116991"/>
                </a:moveTo>
                <a:cubicBezTo>
                  <a:pt x="92385" y="116991"/>
                  <a:pt x="92735" y="116160"/>
                  <a:pt x="92232" y="115679"/>
                </a:cubicBezTo>
                <a:cubicBezTo>
                  <a:pt x="91752" y="115177"/>
                  <a:pt x="90921" y="115527"/>
                  <a:pt x="90921" y="116226"/>
                </a:cubicBezTo>
                <a:cubicBezTo>
                  <a:pt x="90921" y="116641"/>
                  <a:pt x="91271" y="116991"/>
                  <a:pt x="91686" y="116991"/>
                </a:cubicBezTo>
                <a:close/>
                <a:moveTo>
                  <a:pt x="86857" y="117034"/>
                </a:moveTo>
                <a:cubicBezTo>
                  <a:pt x="87600" y="117034"/>
                  <a:pt x="87971" y="116160"/>
                  <a:pt x="87447" y="115636"/>
                </a:cubicBezTo>
                <a:cubicBezTo>
                  <a:pt x="86923" y="115111"/>
                  <a:pt x="86049" y="115483"/>
                  <a:pt x="86049" y="116226"/>
                </a:cubicBezTo>
                <a:cubicBezTo>
                  <a:pt x="86049" y="116663"/>
                  <a:pt x="86420" y="117034"/>
                  <a:pt x="86857" y="117034"/>
                </a:cubicBezTo>
                <a:close/>
                <a:moveTo>
                  <a:pt x="82050" y="117056"/>
                </a:moveTo>
                <a:cubicBezTo>
                  <a:pt x="82793" y="117056"/>
                  <a:pt x="83164" y="116160"/>
                  <a:pt x="82640" y="115614"/>
                </a:cubicBezTo>
                <a:cubicBezTo>
                  <a:pt x="82115" y="115090"/>
                  <a:pt x="81198" y="115461"/>
                  <a:pt x="81198" y="116226"/>
                </a:cubicBezTo>
                <a:cubicBezTo>
                  <a:pt x="81198" y="116685"/>
                  <a:pt x="81569" y="117056"/>
                  <a:pt x="82050" y="117056"/>
                </a:cubicBezTo>
                <a:close/>
                <a:moveTo>
                  <a:pt x="77221" y="117056"/>
                </a:moveTo>
                <a:cubicBezTo>
                  <a:pt x="77964" y="117056"/>
                  <a:pt x="78357" y="116160"/>
                  <a:pt x="77811" y="115614"/>
                </a:cubicBezTo>
                <a:cubicBezTo>
                  <a:pt x="77286" y="115090"/>
                  <a:pt x="76369" y="115461"/>
                  <a:pt x="76369" y="116226"/>
                </a:cubicBezTo>
                <a:cubicBezTo>
                  <a:pt x="76369" y="116685"/>
                  <a:pt x="76740" y="117056"/>
                  <a:pt x="77221" y="117056"/>
                </a:cubicBezTo>
                <a:close/>
                <a:moveTo>
                  <a:pt x="72392" y="117056"/>
                </a:moveTo>
                <a:cubicBezTo>
                  <a:pt x="73113" y="117056"/>
                  <a:pt x="73484" y="116182"/>
                  <a:pt x="72982" y="115658"/>
                </a:cubicBezTo>
                <a:cubicBezTo>
                  <a:pt x="72457" y="115155"/>
                  <a:pt x="71561" y="115505"/>
                  <a:pt x="71561" y="116248"/>
                </a:cubicBezTo>
                <a:cubicBezTo>
                  <a:pt x="71561" y="116685"/>
                  <a:pt x="71933" y="117056"/>
                  <a:pt x="72392" y="117056"/>
                </a:cubicBezTo>
                <a:close/>
                <a:moveTo>
                  <a:pt x="67563" y="117056"/>
                </a:moveTo>
                <a:cubicBezTo>
                  <a:pt x="68306" y="117056"/>
                  <a:pt x="68655" y="116160"/>
                  <a:pt x="68153" y="115658"/>
                </a:cubicBezTo>
                <a:cubicBezTo>
                  <a:pt x="67628" y="115133"/>
                  <a:pt x="66754" y="115505"/>
                  <a:pt x="66754" y="116226"/>
                </a:cubicBezTo>
                <a:cubicBezTo>
                  <a:pt x="66754" y="116685"/>
                  <a:pt x="67104" y="117056"/>
                  <a:pt x="67563" y="117056"/>
                </a:cubicBezTo>
                <a:close/>
                <a:moveTo>
                  <a:pt x="62734" y="117012"/>
                </a:moveTo>
                <a:cubicBezTo>
                  <a:pt x="63433" y="117012"/>
                  <a:pt x="63783" y="116182"/>
                  <a:pt x="63280" y="115679"/>
                </a:cubicBezTo>
                <a:cubicBezTo>
                  <a:pt x="62799" y="115199"/>
                  <a:pt x="61969" y="115548"/>
                  <a:pt x="61969" y="116226"/>
                </a:cubicBezTo>
                <a:cubicBezTo>
                  <a:pt x="61969" y="116663"/>
                  <a:pt x="62319" y="117012"/>
                  <a:pt x="62734" y="117012"/>
                </a:cubicBezTo>
                <a:close/>
                <a:moveTo>
                  <a:pt x="57905" y="116947"/>
                </a:moveTo>
                <a:cubicBezTo>
                  <a:pt x="58560" y="116947"/>
                  <a:pt x="58888" y="116182"/>
                  <a:pt x="58429" y="115723"/>
                </a:cubicBezTo>
                <a:cubicBezTo>
                  <a:pt x="57970" y="115264"/>
                  <a:pt x="57184" y="115592"/>
                  <a:pt x="57184" y="116226"/>
                </a:cubicBezTo>
                <a:cubicBezTo>
                  <a:pt x="57184" y="116619"/>
                  <a:pt x="57511" y="116947"/>
                  <a:pt x="57905" y="116947"/>
                </a:cubicBezTo>
                <a:close/>
                <a:moveTo>
                  <a:pt x="53098" y="116903"/>
                </a:moveTo>
                <a:cubicBezTo>
                  <a:pt x="53687" y="116903"/>
                  <a:pt x="53993" y="116182"/>
                  <a:pt x="53556" y="115767"/>
                </a:cubicBezTo>
                <a:cubicBezTo>
                  <a:pt x="53141" y="115330"/>
                  <a:pt x="52420" y="115636"/>
                  <a:pt x="52420" y="116226"/>
                </a:cubicBezTo>
                <a:cubicBezTo>
                  <a:pt x="52420" y="116597"/>
                  <a:pt x="52726" y="116903"/>
                  <a:pt x="53098" y="116903"/>
                </a:cubicBezTo>
                <a:close/>
                <a:moveTo>
                  <a:pt x="48268" y="116838"/>
                </a:moveTo>
                <a:cubicBezTo>
                  <a:pt x="48793" y="116838"/>
                  <a:pt x="49055" y="116182"/>
                  <a:pt x="48684" y="115811"/>
                </a:cubicBezTo>
                <a:cubicBezTo>
                  <a:pt x="48312" y="115417"/>
                  <a:pt x="47657" y="115701"/>
                  <a:pt x="47657" y="116226"/>
                </a:cubicBezTo>
                <a:cubicBezTo>
                  <a:pt x="47657" y="116554"/>
                  <a:pt x="47941" y="116838"/>
                  <a:pt x="48268" y="116838"/>
                </a:cubicBezTo>
                <a:close/>
                <a:moveTo>
                  <a:pt x="43439" y="116750"/>
                </a:moveTo>
                <a:cubicBezTo>
                  <a:pt x="43898" y="116750"/>
                  <a:pt x="44139" y="116182"/>
                  <a:pt x="43811" y="115854"/>
                </a:cubicBezTo>
                <a:cubicBezTo>
                  <a:pt x="43483" y="115527"/>
                  <a:pt x="42915" y="115767"/>
                  <a:pt x="42915" y="116226"/>
                </a:cubicBezTo>
                <a:cubicBezTo>
                  <a:pt x="42915" y="116510"/>
                  <a:pt x="43155" y="116750"/>
                  <a:pt x="43439" y="116750"/>
                </a:cubicBezTo>
                <a:close/>
                <a:moveTo>
                  <a:pt x="38610" y="116685"/>
                </a:moveTo>
                <a:cubicBezTo>
                  <a:pt x="39004" y="116685"/>
                  <a:pt x="39200" y="116204"/>
                  <a:pt x="38916" y="115920"/>
                </a:cubicBezTo>
                <a:cubicBezTo>
                  <a:pt x="38654" y="115636"/>
                  <a:pt x="38173" y="115832"/>
                  <a:pt x="38173" y="116226"/>
                </a:cubicBezTo>
                <a:cubicBezTo>
                  <a:pt x="38173" y="116466"/>
                  <a:pt x="38370" y="116685"/>
                  <a:pt x="38610" y="116685"/>
                </a:cubicBezTo>
                <a:close/>
                <a:moveTo>
                  <a:pt x="33781" y="116575"/>
                </a:moveTo>
                <a:cubicBezTo>
                  <a:pt x="34109" y="116575"/>
                  <a:pt x="34262" y="116204"/>
                  <a:pt x="34044" y="115985"/>
                </a:cubicBezTo>
                <a:cubicBezTo>
                  <a:pt x="33803" y="115767"/>
                  <a:pt x="33432" y="115920"/>
                  <a:pt x="33432" y="116226"/>
                </a:cubicBezTo>
                <a:cubicBezTo>
                  <a:pt x="33432" y="116422"/>
                  <a:pt x="33585" y="116575"/>
                  <a:pt x="33781" y="116575"/>
                </a:cubicBezTo>
                <a:close/>
                <a:moveTo>
                  <a:pt x="28952" y="116488"/>
                </a:moveTo>
                <a:cubicBezTo>
                  <a:pt x="29193" y="116488"/>
                  <a:pt x="29302" y="116204"/>
                  <a:pt x="29149" y="116051"/>
                </a:cubicBezTo>
                <a:cubicBezTo>
                  <a:pt x="28974" y="115898"/>
                  <a:pt x="28712" y="116007"/>
                  <a:pt x="28712" y="116226"/>
                </a:cubicBezTo>
                <a:cubicBezTo>
                  <a:pt x="28712" y="116379"/>
                  <a:pt x="28821" y="116488"/>
                  <a:pt x="28952" y="116488"/>
                </a:cubicBezTo>
                <a:close/>
                <a:moveTo>
                  <a:pt x="24123" y="116379"/>
                </a:moveTo>
                <a:cubicBezTo>
                  <a:pt x="24364" y="116379"/>
                  <a:pt x="23992" y="116007"/>
                  <a:pt x="23992" y="116226"/>
                </a:cubicBezTo>
                <a:cubicBezTo>
                  <a:pt x="23992" y="116313"/>
                  <a:pt x="24058" y="116379"/>
                  <a:pt x="24123" y="116379"/>
                </a:cubicBezTo>
                <a:close/>
                <a:moveTo>
                  <a:pt x="19316" y="116248"/>
                </a:moveTo>
                <a:cubicBezTo>
                  <a:pt x="19338" y="116248"/>
                  <a:pt x="19360" y="116226"/>
                  <a:pt x="19360" y="116204"/>
                </a:cubicBezTo>
                <a:cubicBezTo>
                  <a:pt x="19360" y="116182"/>
                  <a:pt x="19338" y="116160"/>
                  <a:pt x="19316" y="116182"/>
                </a:cubicBezTo>
                <a:cubicBezTo>
                  <a:pt x="19294" y="116182"/>
                  <a:pt x="19272" y="116182"/>
                  <a:pt x="19272" y="116204"/>
                </a:cubicBezTo>
                <a:cubicBezTo>
                  <a:pt x="19272" y="116226"/>
                  <a:pt x="19294" y="116248"/>
                  <a:pt x="19316" y="116248"/>
                </a:cubicBezTo>
                <a:close/>
                <a:moveTo>
                  <a:pt x="139955" y="111419"/>
                </a:moveTo>
                <a:cubicBezTo>
                  <a:pt x="139976" y="111419"/>
                  <a:pt x="139976" y="111397"/>
                  <a:pt x="139976" y="111397"/>
                </a:cubicBezTo>
                <a:cubicBezTo>
                  <a:pt x="139976" y="111375"/>
                  <a:pt x="139976" y="111353"/>
                  <a:pt x="139955" y="111353"/>
                </a:cubicBezTo>
                <a:cubicBezTo>
                  <a:pt x="139933" y="111353"/>
                  <a:pt x="139933" y="111375"/>
                  <a:pt x="139933" y="111397"/>
                </a:cubicBezTo>
                <a:cubicBezTo>
                  <a:pt x="139933" y="111397"/>
                  <a:pt x="139933" y="111419"/>
                  <a:pt x="139955" y="111419"/>
                </a:cubicBezTo>
                <a:close/>
                <a:moveTo>
                  <a:pt x="135126" y="111528"/>
                </a:moveTo>
                <a:cubicBezTo>
                  <a:pt x="135322" y="111528"/>
                  <a:pt x="135322" y="111244"/>
                  <a:pt x="135126" y="111244"/>
                </a:cubicBezTo>
                <a:cubicBezTo>
                  <a:pt x="134951" y="111244"/>
                  <a:pt x="134951" y="111528"/>
                  <a:pt x="135126" y="111528"/>
                </a:cubicBezTo>
                <a:close/>
                <a:moveTo>
                  <a:pt x="130297" y="111637"/>
                </a:moveTo>
                <a:cubicBezTo>
                  <a:pt x="130646" y="111637"/>
                  <a:pt x="130646" y="111135"/>
                  <a:pt x="130297" y="111135"/>
                </a:cubicBezTo>
                <a:cubicBezTo>
                  <a:pt x="129969" y="111135"/>
                  <a:pt x="129969" y="111637"/>
                  <a:pt x="130297" y="111637"/>
                </a:cubicBezTo>
                <a:close/>
                <a:moveTo>
                  <a:pt x="125467" y="111746"/>
                </a:moveTo>
                <a:cubicBezTo>
                  <a:pt x="125795" y="111746"/>
                  <a:pt x="125970" y="111353"/>
                  <a:pt x="125730" y="111135"/>
                </a:cubicBezTo>
                <a:cubicBezTo>
                  <a:pt x="125511" y="110894"/>
                  <a:pt x="125118" y="111069"/>
                  <a:pt x="125118" y="111375"/>
                </a:cubicBezTo>
                <a:cubicBezTo>
                  <a:pt x="125118" y="111593"/>
                  <a:pt x="125271" y="111746"/>
                  <a:pt x="125467" y="111746"/>
                </a:cubicBezTo>
                <a:close/>
                <a:moveTo>
                  <a:pt x="120660" y="111834"/>
                </a:moveTo>
                <a:cubicBezTo>
                  <a:pt x="121054" y="111834"/>
                  <a:pt x="121272" y="111353"/>
                  <a:pt x="120966" y="111069"/>
                </a:cubicBezTo>
                <a:cubicBezTo>
                  <a:pt x="120682" y="110763"/>
                  <a:pt x="120201" y="110982"/>
                  <a:pt x="120201" y="111375"/>
                </a:cubicBezTo>
                <a:cubicBezTo>
                  <a:pt x="120201" y="111637"/>
                  <a:pt x="120398" y="111834"/>
                  <a:pt x="120660" y="111834"/>
                </a:cubicBezTo>
                <a:close/>
                <a:moveTo>
                  <a:pt x="115831" y="111943"/>
                </a:moveTo>
                <a:cubicBezTo>
                  <a:pt x="116334" y="111943"/>
                  <a:pt x="116574" y="111331"/>
                  <a:pt x="116225" y="110982"/>
                </a:cubicBezTo>
                <a:cubicBezTo>
                  <a:pt x="115875" y="110632"/>
                  <a:pt x="115263" y="110894"/>
                  <a:pt x="115263" y="111375"/>
                </a:cubicBezTo>
                <a:cubicBezTo>
                  <a:pt x="115263" y="111703"/>
                  <a:pt x="115525" y="111943"/>
                  <a:pt x="115831" y="111943"/>
                </a:cubicBezTo>
                <a:close/>
                <a:moveTo>
                  <a:pt x="111002" y="112030"/>
                </a:moveTo>
                <a:cubicBezTo>
                  <a:pt x="111570" y="112030"/>
                  <a:pt x="111854" y="111331"/>
                  <a:pt x="111461" y="110938"/>
                </a:cubicBezTo>
                <a:cubicBezTo>
                  <a:pt x="111046" y="110523"/>
                  <a:pt x="110369" y="110807"/>
                  <a:pt x="110369" y="111397"/>
                </a:cubicBezTo>
                <a:cubicBezTo>
                  <a:pt x="110369" y="111746"/>
                  <a:pt x="110653" y="112030"/>
                  <a:pt x="111002" y="112030"/>
                </a:cubicBezTo>
                <a:close/>
                <a:moveTo>
                  <a:pt x="106173" y="112118"/>
                </a:moveTo>
                <a:cubicBezTo>
                  <a:pt x="106829" y="112096"/>
                  <a:pt x="107135" y="111331"/>
                  <a:pt x="106698" y="110872"/>
                </a:cubicBezTo>
                <a:cubicBezTo>
                  <a:pt x="106239" y="110413"/>
                  <a:pt x="105452" y="110741"/>
                  <a:pt x="105452" y="111397"/>
                </a:cubicBezTo>
                <a:cubicBezTo>
                  <a:pt x="105452" y="111790"/>
                  <a:pt x="105780" y="112118"/>
                  <a:pt x="106173" y="112118"/>
                </a:cubicBezTo>
                <a:close/>
                <a:moveTo>
                  <a:pt x="101344" y="112183"/>
                </a:moveTo>
                <a:cubicBezTo>
                  <a:pt x="102065" y="112183"/>
                  <a:pt x="102415" y="111309"/>
                  <a:pt x="101912" y="110807"/>
                </a:cubicBezTo>
                <a:cubicBezTo>
                  <a:pt x="101410" y="110304"/>
                  <a:pt x="100536" y="110676"/>
                  <a:pt x="100536" y="111397"/>
                </a:cubicBezTo>
                <a:cubicBezTo>
                  <a:pt x="100536" y="111834"/>
                  <a:pt x="100907" y="112183"/>
                  <a:pt x="101344" y="112183"/>
                </a:cubicBezTo>
                <a:close/>
                <a:moveTo>
                  <a:pt x="96515" y="112249"/>
                </a:moveTo>
                <a:cubicBezTo>
                  <a:pt x="97302" y="112249"/>
                  <a:pt x="97695" y="111309"/>
                  <a:pt x="97149" y="110763"/>
                </a:cubicBezTo>
                <a:cubicBezTo>
                  <a:pt x="96581" y="110217"/>
                  <a:pt x="95663" y="110610"/>
                  <a:pt x="95663" y="111397"/>
                </a:cubicBezTo>
                <a:cubicBezTo>
                  <a:pt x="95663" y="111856"/>
                  <a:pt x="96056" y="112249"/>
                  <a:pt x="96515" y="112249"/>
                </a:cubicBezTo>
                <a:close/>
                <a:moveTo>
                  <a:pt x="91708" y="112293"/>
                </a:moveTo>
                <a:cubicBezTo>
                  <a:pt x="92516" y="112293"/>
                  <a:pt x="92932" y="111309"/>
                  <a:pt x="92342" y="110741"/>
                </a:cubicBezTo>
                <a:cubicBezTo>
                  <a:pt x="91774" y="110173"/>
                  <a:pt x="90790" y="110566"/>
                  <a:pt x="90790" y="111397"/>
                </a:cubicBezTo>
                <a:cubicBezTo>
                  <a:pt x="90790" y="111877"/>
                  <a:pt x="91205" y="112293"/>
                  <a:pt x="91708" y="112293"/>
                </a:cubicBezTo>
                <a:close/>
                <a:moveTo>
                  <a:pt x="86879" y="112336"/>
                </a:moveTo>
                <a:cubicBezTo>
                  <a:pt x="87731" y="112336"/>
                  <a:pt x="88146" y="111309"/>
                  <a:pt x="87534" y="110719"/>
                </a:cubicBezTo>
                <a:cubicBezTo>
                  <a:pt x="86944" y="110108"/>
                  <a:pt x="85917" y="110545"/>
                  <a:pt x="85917" y="111375"/>
                </a:cubicBezTo>
                <a:cubicBezTo>
                  <a:pt x="85917" y="111921"/>
                  <a:pt x="86354" y="112336"/>
                  <a:pt x="86879" y="112336"/>
                </a:cubicBezTo>
                <a:close/>
                <a:moveTo>
                  <a:pt x="82050" y="112358"/>
                </a:moveTo>
                <a:cubicBezTo>
                  <a:pt x="82924" y="112358"/>
                  <a:pt x="83361" y="111309"/>
                  <a:pt x="82749" y="110697"/>
                </a:cubicBezTo>
                <a:cubicBezTo>
                  <a:pt x="82115" y="110086"/>
                  <a:pt x="81067" y="110523"/>
                  <a:pt x="81067" y="111397"/>
                </a:cubicBezTo>
                <a:cubicBezTo>
                  <a:pt x="81067" y="111921"/>
                  <a:pt x="81504" y="112358"/>
                  <a:pt x="82050" y="112358"/>
                </a:cubicBezTo>
                <a:close/>
                <a:moveTo>
                  <a:pt x="77221" y="112358"/>
                </a:moveTo>
                <a:cubicBezTo>
                  <a:pt x="78095" y="112358"/>
                  <a:pt x="78532" y="111309"/>
                  <a:pt x="77920" y="110697"/>
                </a:cubicBezTo>
                <a:cubicBezTo>
                  <a:pt x="77308" y="110086"/>
                  <a:pt x="76238" y="110523"/>
                  <a:pt x="76238" y="111397"/>
                </a:cubicBezTo>
                <a:cubicBezTo>
                  <a:pt x="76238" y="111921"/>
                  <a:pt x="76675" y="112358"/>
                  <a:pt x="77221" y="112358"/>
                </a:cubicBezTo>
                <a:close/>
                <a:moveTo>
                  <a:pt x="72392" y="112358"/>
                </a:moveTo>
                <a:cubicBezTo>
                  <a:pt x="73266" y="112358"/>
                  <a:pt x="73703" y="111309"/>
                  <a:pt x="73091" y="110697"/>
                </a:cubicBezTo>
                <a:cubicBezTo>
                  <a:pt x="72479" y="110086"/>
                  <a:pt x="71409" y="110523"/>
                  <a:pt x="71409" y="111397"/>
                </a:cubicBezTo>
                <a:cubicBezTo>
                  <a:pt x="71409" y="111921"/>
                  <a:pt x="71867" y="112358"/>
                  <a:pt x="72392" y="112358"/>
                </a:cubicBezTo>
                <a:close/>
                <a:moveTo>
                  <a:pt x="67563" y="112336"/>
                </a:moveTo>
                <a:cubicBezTo>
                  <a:pt x="68415" y="112336"/>
                  <a:pt x="68852" y="111309"/>
                  <a:pt x="68240" y="110719"/>
                </a:cubicBezTo>
                <a:cubicBezTo>
                  <a:pt x="67650" y="110108"/>
                  <a:pt x="66623" y="110545"/>
                  <a:pt x="66623" y="111375"/>
                </a:cubicBezTo>
                <a:cubicBezTo>
                  <a:pt x="66623" y="111921"/>
                  <a:pt x="67038" y="112336"/>
                  <a:pt x="67563" y="112336"/>
                </a:cubicBezTo>
                <a:close/>
                <a:moveTo>
                  <a:pt x="62734" y="112293"/>
                </a:moveTo>
                <a:cubicBezTo>
                  <a:pt x="63564" y="112293"/>
                  <a:pt x="63957" y="111309"/>
                  <a:pt x="63389" y="110741"/>
                </a:cubicBezTo>
                <a:cubicBezTo>
                  <a:pt x="62821" y="110173"/>
                  <a:pt x="61838" y="110566"/>
                  <a:pt x="61838" y="111397"/>
                </a:cubicBezTo>
                <a:cubicBezTo>
                  <a:pt x="61838" y="111877"/>
                  <a:pt x="62253" y="112293"/>
                  <a:pt x="62734" y="112293"/>
                </a:cubicBezTo>
                <a:close/>
                <a:moveTo>
                  <a:pt x="57927" y="112249"/>
                </a:moveTo>
                <a:cubicBezTo>
                  <a:pt x="58691" y="112249"/>
                  <a:pt x="59063" y="111309"/>
                  <a:pt x="58538" y="110785"/>
                </a:cubicBezTo>
                <a:cubicBezTo>
                  <a:pt x="57992" y="110239"/>
                  <a:pt x="57053" y="110610"/>
                  <a:pt x="57053" y="111397"/>
                </a:cubicBezTo>
                <a:cubicBezTo>
                  <a:pt x="57074" y="111856"/>
                  <a:pt x="57446" y="112249"/>
                  <a:pt x="57927" y="112249"/>
                </a:cubicBezTo>
                <a:close/>
                <a:moveTo>
                  <a:pt x="53098" y="112183"/>
                </a:moveTo>
                <a:cubicBezTo>
                  <a:pt x="53819" y="112183"/>
                  <a:pt x="54168" y="111309"/>
                  <a:pt x="53666" y="110807"/>
                </a:cubicBezTo>
                <a:cubicBezTo>
                  <a:pt x="53163" y="110304"/>
                  <a:pt x="52289" y="110676"/>
                  <a:pt x="52289" y="111397"/>
                </a:cubicBezTo>
                <a:cubicBezTo>
                  <a:pt x="52289" y="111834"/>
                  <a:pt x="52661" y="112183"/>
                  <a:pt x="53098" y="112183"/>
                </a:cubicBezTo>
                <a:close/>
                <a:moveTo>
                  <a:pt x="48268" y="112118"/>
                </a:moveTo>
                <a:cubicBezTo>
                  <a:pt x="48924" y="112096"/>
                  <a:pt x="49230" y="111331"/>
                  <a:pt x="48771" y="110872"/>
                </a:cubicBezTo>
                <a:cubicBezTo>
                  <a:pt x="48312" y="110413"/>
                  <a:pt x="47547" y="110741"/>
                  <a:pt x="47547" y="111397"/>
                </a:cubicBezTo>
                <a:cubicBezTo>
                  <a:pt x="47547" y="111790"/>
                  <a:pt x="47875" y="112118"/>
                  <a:pt x="48268" y="112118"/>
                </a:cubicBezTo>
                <a:close/>
                <a:moveTo>
                  <a:pt x="43439" y="112030"/>
                </a:moveTo>
                <a:cubicBezTo>
                  <a:pt x="44008" y="112030"/>
                  <a:pt x="44292" y="111331"/>
                  <a:pt x="43898" y="110938"/>
                </a:cubicBezTo>
                <a:cubicBezTo>
                  <a:pt x="43483" y="110523"/>
                  <a:pt x="42806" y="110807"/>
                  <a:pt x="42806" y="111397"/>
                </a:cubicBezTo>
                <a:cubicBezTo>
                  <a:pt x="42806" y="111746"/>
                  <a:pt x="43090" y="112030"/>
                  <a:pt x="43439" y="112030"/>
                </a:cubicBezTo>
                <a:close/>
                <a:moveTo>
                  <a:pt x="38610" y="111943"/>
                </a:moveTo>
                <a:cubicBezTo>
                  <a:pt x="39113" y="111943"/>
                  <a:pt x="39353" y="111353"/>
                  <a:pt x="39004" y="111003"/>
                </a:cubicBezTo>
                <a:cubicBezTo>
                  <a:pt x="38654" y="110654"/>
                  <a:pt x="38064" y="110894"/>
                  <a:pt x="38064" y="111397"/>
                </a:cubicBezTo>
                <a:cubicBezTo>
                  <a:pt x="38064" y="111681"/>
                  <a:pt x="38305" y="111943"/>
                  <a:pt x="38610" y="111943"/>
                </a:cubicBezTo>
                <a:close/>
                <a:moveTo>
                  <a:pt x="33781" y="111834"/>
                </a:moveTo>
                <a:cubicBezTo>
                  <a:pt x="34197" y="111834"/>
                  <a:pt x="34393" y="111353"/>
                  <a:pt x="34109" y="111069"/>
                </a:cubicBezTo>
                <a:cubicBezTo>
                  <a:pt x="33825" y="110763"/>
                  <a:pt x="33344" y="110982"/>
                  <a:pt x="33344" y="111397"/>
                </a:cubicBezTo>
                <a:cubicBezTo>
                  <a:pt x="33344" y="111637"/>
                  <a:pt x="33541" y="111834"/>
                  <a:pt x="33781" y="111834"/>
                </a:cubicBezTo>
                <a:close/>
                <a:moveTo>
                  <a:pt x="28974" y="111724"/>
                </a:moveTo>
                <a:cubicBezTo>
                  <a:pt x="29280" y="111724"/>
                  <a:pt x="29433" y="111353"/>
                  <a:pt x="29215" y="111135"/>
                </a:cubicBezTo>
                <a:cubicBezTo>
                  <a:pt x="28996" y="110916"/>
                  <a:pt x="28625" y="111069"/>
                  <a:pt x="28625" y="111397"/>
                </a:cubicBezTo>
                <a:cubicBezTo>
                  <a:pt x="28625" y="111572"/>
                  <a:pt x="28778" y="111724"/>
                  <a:pt x="28974" y="111724"/>
                </a:cubicBezTo>
                <a:close/>
                <a:moveTo>
                  <a:pt x="24145" y="111637"/>
                </a:moveTo>
                <a:cubicBezTo>
                  <a:pt x="24364" y="111637"/>
                  <a:pt x="24473" y="111375"/>
                  <a:pt x="24320" y="111222"/>
                </a:cubicBezTo>
                <a:cubicBezTo>
                  <a:pt x="24167" y="111047"/>
                  <a:pt x="23905" y="111178"/>
                  <a:pt x="23905" y="111397"/>
                </a:cubicBezTo>
                <a:cubicBezTo>
                  <a:pt x="23905" y="111528"/>
                  <a:pt x="24014" y="111637"/>
                  <a:pt x="24145" y="111637"/>
                </a:cubicBezTo>
                <a:close/>
                <a:moveTo>
                  <a:pt x="19316" y="111528"/>
                </a:moveTo>
                <a:cubicBezTo>
                  <a:pt x="19491" y="111528"/>
                  <a:pt x="19491" y="111244"/>
                  <a:pt x="19316" y="111244"/>
                </a:cubicBezTo>
                <a:cubicBezTo>
                  <a:pt x="19141" y="111244"/>
                  <a:pt x="19141" y="111528"/>
                  <a:pt x="19316" y="111528"/>
                </a:cubicBezTo>
                <a:close/>
                <a:moveTo>
                  <a:pt x="14487" y="111419"/>
                </a:moveTo>
                <a:cubicBezTo>
                  <a:pt x="14509" y="111419"/>
                  <a:pt x="14509" y="111397"/>
                  <a:pt x="14509" y="111397"/>
                </a:cubicBezTo>
                <a:cubicBezTo>
                  <a:pt x="14509" y="111375"/>
                  <a:pt x="14509" y="111353"/>
                  <a:pt x="14487" y="111353"/>
                </a:cubicBezTo>
                <a:cubicBezTo>
                  <a:pt x="14465" y="111353"/>
                  <a:pt x="14465" y="111375"/>
                  <a:pt x="14465" y="111397"/>
                </a:cubicBezTo>
                <a:cubicBezTo>
                  <a:pt x="14465" y="111397"/>
                  <a:pt x="14465" y="111419"/>
                  <a:pt x="14487" y="111419"/>
                </a:cubicBezTo>
                <a:close/>
                <a:moveTo>
                  <a:pt x="144784" y="106568"/>
                </a:moveTo>
                <a:lnTo>
                  <a:pt x="144784" y="106568"/>
                </a:lnTo>
                <a:cubicBezTo>
                  <a:pt x="144784" y="106546"/>
                  <a:pt x="144740" y="106546"/>
                  <a:pt x="144740" y="106568"/>
                </a:cubicBezTo>
                <a:lnTo>
                  <a:pt x="144762" y="106568"/>
                </a:lnTo>
                <a:close/>
                <a:moveTo>
                  <a:pt x="139955" y="106677"/>
                </a:moveTo>
                <a:cubicBezTo>
                  <a:pt x="140020" y="106655"/>
                  <a:pt x="140064" y="106611"/>
                  <a:pt x="140064" y="106568"/>
                </a:cubicBezTo>
                <a:cubicBezTo>
                  <a:pt x="140042" y="106437"/>
                  <a:pt x="139867" y="106437"/>
                  <a:pt x="139845" y="106568"/>
                </a:cubicBezTo>
                <a:cubicBezTo>
                  <a:pt x="139845" y="106611"/>
                  <a:pt x="139889" y="106677"/>
                  <a:pt x="139955" y="106677"/>
                </a:cubicBezTo>
                <a:close/>
                <a:moveTo>
                  <a:pt x="135126" y="106764"/>
                </a:moveTo>
                <a:cubicBezTo>
                  <a:pt x="135322" y="106764"/>
                  <a:pt x="135410" y="106546"/>
                  <a:pt x="135279" y="106393"/>
                </a:cubicBezTo>
                <a:cubicBezTo>
                  <a:pt x="135147" y="106262"/>
                  <a:pt x="134907" y="106371"/>
                  <a:pt x="134907" y="106568"/>
                </a:cubicBezTo>
                <a:cubicBezTo>
                  <a:pt x="134907" y="106677"/>
                  <a:pt x="135016" y="106764"/>
                  <a:pt x="135126" y="106764"/>
                </a:cubicBezTo>
                <a:close/>
                <a:moveTo>
                  <a:pt x="130297" y="106895"/>
                </a:moveTo>
                <a:cubicBezTo>
                  <a:pt x="130602" y="106895"/>
                  <a:pt x="130755" y="106524"/>
                  <a:pt x="130537" y="106327"/>
                </a:cubicBezTo>
                <a:cubicBezTo>
                  <a:pt x="130318" y="106109"/>
                  <a:pt x="129969" y="106262"/>
                  <a:pt x="129969" y="106568"/>
                </a:cubicBezTo>
                <a:cubicBezTo>
                  <a:pt x="129969" y="106742"/>
                  <a:pt x="130122" y="106895"/>
                  <a:pt x="130297" y="106895"/>
                </a:cubicBezTo>
                <a:close/>
                <a:moveTo>
                  <a:pt x="125467" y="107005"/>
                </a:moveTo>
                <a:cubicBezTo>
                  <a:pt x="125883" y="107005"/>
                  <a:pt x="126079" y="106524"/>
                  <a:pt x="125795" y="106240"/>
                </a:cubicBezTo>
                <a:cubicBezTo>
                  <a:pt x="125511" y="105956"/>
                  <a:pt x="125009" y="106153"/>
                  <a:pt x="125009" y="106568"/>
                </a:cubicBezTo>
                <a:cubicBezTo>
                  <a:pt x="125030" y="106808"/>
                  <a:pt x="125227" y="107005"/>
                  <a:pt x="125467" y="107005"/>
                </a:cubicBezTo>
                <a:close/>
                <a:moveTo>
                  <a:pt x="120638" y="107114"/>
                </a:moveTo>
                <a:cubicBezTo>
                  <a:pt x="121141" y="107114"/>
                  <a:pt x="121403" y="106524"/>
                  <a:pt x="121054" y="106153"/>
                </a:cubicBezTo>
                <a:cubicBezTo>
                  <a:pt x="120682" y="105803"/>
                  <a:pt x="120092" y="106065"/>
                  <a:pt x="120092" y="106568"/>
                </a:cubicBezTo>
                <a:cubicBezTo>
                  <a:pt x="120092" y="106874"/>
                  <a:pt x="120333" y="107114"/>
                  <a:pt x="120638" y="107114"/>
                </a:cubicBezTo>
                <a:close/>
                <a:moveTo>
                  <a:pt x="115831" y="107223"/>
                </a:moveTo>
                <a:cubicBezTo>
                  <a:pt x="116399" y="107223"/>
                  <a:pt x="116705" y="106502"/>
                  <a:pt x="116290" y="106087"/>
                </a:cubicBezTo>
                <a:cubicBezTo>
                  <a:pt x="115875" y="105694"/>
                  <a:pt x="115176" y="105978"/>
                  <a:pt x="115154" y="106568"/>
                </a:cubicBezTo>
                <a:cubicBezTo>
                  <a:pt x="115176" y="106917"/>
                  <a:pt x="115460" y="107223"/>
                  <a:pt x="115831" y="107223"/>
                </a:cubicBezTo>
                <a:close/>
                <a:moveTo>
                  <a:pt x="111002" y="107311"/>
                </a:moveTo>
                <a:cubicBezTo>
                  <a:pt x="111658" y="107311"/>
                  <a:pt x="112007" y="106502"/>
                  <a:pt x="111527" y="106021"/>
                </a:cubicBezTo>
                <a:cubicBezTo>
                  <a:pt x="111046" y="105563"/>
                  <a:pt x="110237" y="105890"/>
                  <a:pt x="110237" y="106568"/>
                </a:cubicBezTo>
                <a:cubicBezTo>
                  <a:pt x="110237" y="106983"/>
                  <a:pt x="110587" y="107311"/>
                  <a:pt x="111002" y="107311"/>
                </a:cubicBezTo>
                <a:close/>
                <a:moveTo>
                  <a:pt x="106173" y="107398"/>
                </a:moveTo>
                <a:cubicBezTo>
                  <a:pt x="106916" y="107398"/>
                  <a:pt x="107309" y="106480"/>
                  <a:pt x="106763" y="105956"/>
                </a:cubicBezTo>
                <a:cubicBezTo>
                  <a:pt x="106239" y="105431"/>
                  <a:pt x="105321" y="105803"/>
                  <a:pt x="105321" y="106568"/>
                </a:cubicBezTo>
                <a:cubicBezTo>
                  <a:pt x="105321" y="107027"/>
                  <a:pt x="105714" y="107398"/>
                  <a:pt x="106173" y="107398"/>
                </a:cubicBezTo>
                <a:close/>
                <a:moveTo>
                  <a:pt x="101344" y="107485"/>
                </a:moveTo>
                <a:cubicBezTo>
                  <a:pt x="102175" y="107485"/>
                  <a:pt x="102568" y="106480"/>
                  <a:pt x="102000" y="105912"/>
                </a:cubicBezTo>
                <a:cubicBezTo>
                  <a:pt x="101410" y="105322"/>
                  <a:pt x="100426" y="105737"/>
                  <a:pt x="100426" y="106568"/>
                </a:cubicBezTo>
                <a:cubicBezTo>
                  <a:pt x="100426" y="107070"/>
                  <a:pt x="100842" y="107485"/>
                  <a:pt x="101344" y="107485"/>
                </a:cubicBezTo>
                <a:close/>
                <a:moveTo>
                  <a:pt x="96515" y="107551"/>
                </a:moveTo>
                <a:cubicBezTo>
                  <a:pt x="97411" y="107551"/>
                  <a:pt x="97848" y="106480"/>
                  <a:pt x="97214" y="105847"/>
                </a:cubicBezTo>
                <a:cubicBezTo>
                  <a:pt x="96603" y="105235"/>
                  <a:pt x="95532" y="105672"/>
                  <a:pt x="95532" y="106568"/>
                </a:cubicBezTo>
                <a:cubicBezTo>
                  <a:pt x="95532" y="107114"/>
                  <a:pt x="95969" y="107551"/>
                  <a:pt x="96515" y="107551"/>
                </a:cubicBezTo>
                <a:close/>
                <a:moveTo>
                  <a:pt x="91686" y="107595"/>
                </a:moveTo>
                <a:cubicBezTo>
                  <a:pt x="92626" y="107595"/>
                  <a:pt x="93085" y="106480"/>
                  <a:pt x="92429" y="105825"/>
                </a:cubicBezTo>
                <a:cubicBezTo>
                  <a:pt x="91774" y="105169"/>
                  <a:pt x="90659" y="105628"/>
                  <a:pt x="90659" y="106568"/>
                </a:cubicBezTo>
                <a:cubicBezTo>
                  <a:pt x="90659" y="107136"/>
                  <a:pt x="91118" y="107595"/>
                  <a:pt x="91686" y="107595"/>
                </a:cubicBezTo>
                <a:close/>
                <a:moveTo>
                  <a:pt x="86857" y="107638"/>
                </a:moveTo>
                <a:cubicBezTo>
                  <a:pt x="87840" y="107638"/>
                  <a:pt x="88321" y="106458"/>
                  <a:pt x="87644" y="105781"/>
                </a:cubicBezTo>
                <a:cubicBezTo>
                  <a:pt x="86944" y="105082"/>
                  <a:pt x="85765" y="105584"/>
                  <a:pt x="85765" y="106546"/>
                </a:cubicBezTo>
                <a:cubicBezTo>
                  <a:pt x="85765" y="107158"/>
                  <a:pt x="86267" y="107638"/>
                  <a:pt x="86857" y="107638"/>
                </a:cubicBezTo>
                <a:close/>
                <a:moveTo>
                  <a:pt x="82050" y="107660"/>
                </a:moveTo>
                <a:cubicBezTo>
                  <a:pt x="83033" y="107660"/>
                  <a:pt x="83536" y="106480"/>
                  <a:pt x="82837" y="105781"/>
                </a:cubicBezTo>
                <a:cubicBezTo>
                  <a:pt x="82137" y="105060"/>
                  <a:pt x="80935" y="105563"/>
                  <a:pt x="80935" y="106568"/>
                </a:cubicBezTo>
                <a:cubicBezTo>
                  <a:pt x="80935" y="107179"/>
                  <a:pt x="81438" y="107660"/>
                  <a:pt x="82050" y="107660"/>
                </a:cubicBezTo>
                <a:close/>
                <a:moveTo>
                  <a:pt x="77221" y="107660"/>
                </a:moveTo>
                <a:cubicBezTo>
                  <a:pt x="78226" y="107660"/>
                  <a:pt x="78729" y="106458"/>
                  <a:pt x="78007" y="105737"/>
                </a:cubicBezTo>
                <a:cubicBezTo>
                  <a:pt x="77308" y="105038"/>
                  <a:pt x="76085" y="105541"/>
                  <a:pt x="76085" y="106546"/>
                </a:cubicBezTo>
                <a:cubicBezTo>
                  <a:pt x="76085" y="107158"/>
                  <a:pt x="76587" y="107660"/>
                  <a:pt x="77221" y="107660"/>
                </a:cubicBezTo>
                <a:close/>
                <a:moveTo>
                  <a:pt x="72392" y="107660"/>
                </a:moveTo>
                <a:cubicBezTo>
                  <a:pt x="73375" y="107660"/>
                  <a:pt x="73878" y="106480"/>
                  <a:pt x="73178" y="105759"/>
                </a:cubicBezTo>
                <a:cubicBezTo>
                  <a:pt x="72479" y="105060"/>
                  <a:pt x="71277" y="105563"/>
                  <a:pt x="71277" y="106568"/>
                </a:cubicBezTo>
                <a:cubicBezTo>
                  <a:pt x="71277" y="107179"/>
                  <a:pt x="71780" y="107660"/>
                  <a:pt x="72392" y="107660"/>
                </a:cubicBezTo>
                <a:close/>
                <a:moveTo>
                  <a:pt x="67563" y="107638"/>
                </a:moveTo>
                <a:cubicBezTo>
                  <a:pt x="68546" y="107638"/>
                  <a:pt x="69027" y="106458"/>
                  <a:pt x="68328" y="105781"/>
                </a:cubicBezTo>
                <a:cubicBezTo>
                  <a:pt x="67650" y="105082"/>
                  <a:pt x="66470" y="105584"/>
                  <a:pt x="66470" y="106546"/>
                </a:cubicBezTo>
                <a:cubicBezTo>
                  <a:pt x="66470" y="107158"/>
                  <a:pt x="66973" y="107638"/>
                  <a:pt x="67563" y="107638"/>
                </a:cubicBezTo>
                <a:close/>
                <a:moveTo>
                  <a:pt x="62734" y="107595"/>
                </a:moveTo>
                <a:cubicBezTo>
                  <a:pt x="63673" y="107595"/>
                  <a:pt x="64132" y="106480"/>
                  <a:pt x="63477" y="105825"/>
                </a:cubicBezTo>
                <a:cubicBezTo>
                  <a:pt x="62821" y="105169"/>
                  <a:pt x="61685" y="105628"/>
                  <a:pt x="61685" y="106568"/>
                </a:cubicBezTo>
                <a:cubicBezTo>
                  <a:pt x="61685" y="107136"/>
                  <a:pt x="62166" y="107595"/>
                  <a:pt x="62734" y="107595"/>
                </a:cubicBezTo>
                <a:close/>
                <a:moveTo>
                  <a:pt x="57905" y="107551"/>
                </a:moveTo>
                <a:cubicBezTo>
                  <a:pt x="58801" y="107551"/>
                  <a:pt x="59238" y="106480"/>
                  <a:pt x="58626" y="105847"/>
                </a:cubicBezTo>
                <a:cubicBezTo>
                  <a:pt x="57992" y="105235"/>
                  <a:pt x="56921" y="105672"/>
                  <a:pt x="56921" y="106568"/>
                </a:cubicBezTo>
                <a:cubicBezTo>
                  <a:pt x="56921" y="107114"/>
                  <a:pt x="57358" y="107551"/>
                  <a:pt x="57905" y="107551"/>
                </a:cubicBezTo>
                <a:close/>
                <a:moveTo>
                  <a:pt x="53098" y="107464"/>
                </a:moveTo>
                <a:cubicBezTo>
                  <a:pt x="53906" y="107464"/>
                  <a:pt x="54299" y="106480"/>
                  <a:pt x="53731" y="105912"/>
                </a:cubicBezTo>
                <a:cubicBezTo>
                  <a:pt x="53163" y="105344"/>
                  <a:pt x="52180" y="105737"/>
                  <a:pt x="52180" y="106568"/>
                </a:cubicBezTo>
                <a:cubicBezTo>
                  <a:pt x="52180" y="107070"/>
                  <a:pt x="52595" y="107464"/>
                  <a:pt x="53098" y="107464"/>
                </a:cubicBezTo>
                <a:close/>
                <a:moveTo>
                  <a:pt x="48268" y="107398"/>
                </a:moveTo>
                <a:cubicBezTo>
                  <a:pt x="49011" y="107398"/>
                  <a:pt x="49383" y="106480"/>
                  <a:pt x="48858" y="105956"/>
                </a:cubicBezTo>
                <a:cubicBezTo>
                  <a:pt x="48334" y="105431"/>
                  <a:pt x="47416" y="105803"/>
                  <a:pt x="47416" y="106568"/>
                </a:cubicBezTo>
                <a:cubicBezTo>
                  <a:pt x="47416" y="107027"/>
                  <a:pt x="47788" y="107398"/>
                  <a:pt x="48268" y="107398"/>
                </a:cubicBezTo>
                <a:close/>
                <a:moveTo>
                  <a:pt x="43439" y="107311"/>
                </a:moveTo>
                <a:cubicBezTo>
                  <a:pt x="44117" y="107311"/>
                  <a:pt x="44445" y="106502"/>
                  <a:pt x="43964" y="106021"/>
                </a:cubicBezTo>
                <a:cubicBezTo>
                  <a:pt x="43505" y="105541"/>
                  <a:pt x="42697" y="105890"/>
                  <a:pt x="42697" y="106568"/>
                </a:cubicBezTo>
                <a:cubicBezTo>
                  <a:pt x="42697" y="106983"/>
                  <a:pt x="43024" y="107311"/>
                  <a:pt x="43439" y="107311"/>
                </a:cubicBezTo>
                <a:close/>
                <a:moveTo>
                  <a:pt x="38610" y="107223"/>
                </a:moveTo>
                <a:cubicBezTo>
                  <a:pt x="39200" y="107223"/>
                  <a:pt x="39484" y="106502"/>
                  <a:pt x="39069" y="106087"/>
                </a:cubicBezTo>
                <a:cubicBezTo>
                  <a:pt x="38654" y="105694"/>
                  <a:pt x="37955" y="105978"/>
                  <a:pt x="37955" y="106568"/>
                </a:cubicBezTo>
                <a:cubicBezTo>
                  <a:pt x="37955" y="106917"/>
                  <a:pt x="38239" y="107223"/>
                  <a:pt x="38610" y="107223"/>
                </a:cubicBezTo>
                <a:close/>
                <a:moveTo>
                  <a:pt x="33781" y="107114"/>
                </a:moveTo>
                <a:cubicBezTo>
                  <a:pt x="34284" y="107114"/>
                  <a:pt x="34524" y="106524"/>
                  <a:pt x="34175" y="106174"/>
                </a:cubicBezTo>
                <a:cubicBezTo>
                  <a:pt x="33825" y="105825"/>
                  <a:pt x="33235" y="106065"/>
                  <a:pt x="33235" y="106568"/>
                </a:cubicBezTo>
                <a:cubicBezTo>
                  <a:pt x="33235" y="106874"/>
                  <a:pt x="33475" y="107114"/>
                  <a:pt x="33781" y="107114"/>
                </a:cubicBezTo>
                <a:close/>
                <a:moveTo>
                  <a:pt x="28952" y="107005"/>
                </a:moveTo>
                <a:cubicBezTo>
                  <a:pt x="29346" y="107005"/>
                  <a:pt x="29542" y="106524"/>
                  <a:pt x="29280" y="106240"/>
                </a:cubicBezTo>
                <a:cubicBezTo>
                  <a:pt x="28996" y="105956"/>
                  <a:pt x="28515" y="106174"/>
                  <a:pt x="28515" y="106568"/>
                </a:cubicBezTo>
                <a:cubicBezTo>
                  <a:pt x="28515" y="106808"/>
                  <a:pt x="28712" y="107005"/>
                  <a:pt x="28952" y="107005"/>
                </a:cubicBezTo>
                <a:close/>
                <a:moveTo>
                  <a:pt x="24123" y="106874"/>
                </a:moveTo>
                <a:cubicBezTo>
                  <a:pt x="24429" y="106874"/>
                  <a:pt x="24560" y="106524"/>
                  <a:pt x="24364" y="106327"/>
                </a:cubicBezTo>
                <a:cubicBezTo>
                  <a:pt x="24167" y="106131"/>
                  <a:pt x="23817" y="106262"/>
                  <a:pt x="23817" y="106568"/>
                </a:cubicBezTo>
                <a:cubicBezTo>
                  <a:pt x="23817" y="106742"/>
                  <a:pt x="23949" y="106874"/>
                  <a:pt x="24123" y="106874"/>
                </a:cubicBezTo>
                <a:close/>
                <a:moveTo>
                  <a:pt x="19316" y="106764"/>
                </a:moveTo>
                <a:cubicBezTo>
                  <a:pt x="19491" y="106764"/>
                  <a:pt x="19600" y="106546"/>
                  <a:pt x="19469" y="106415"/>
                </a:cubicBezTo>
                <a:cubicBezTo>
                  <a:pt x="19316" y="106262"/>
                  <a:pt x="19098" y="106371"/>
                  <a:pt x="19098" y="106568"/>
                </a:cubicBezTo>
                <a:cubicBezTo>
                  <a:pt x="19098" y="106677"/>
                  <a:pt x="19185" y="106764"/>
                  <a:pt x="19316" y="106764"/>
                </a:cubicBezTo>
                <a:close/>
                <a:moveTo>
                  <a:pt x="14487" y="106655"/>
                </a:moveTo>
                <a:cubicBezTo>
                  <a:pt x="14531" y="106655"/>
                  <a:pt x="14575" y="106611"/>
                  <a:pt x="14575" y="106568"/>
                </a:cubicBezTo>
                <a:cubicBezTo>
                  <a:pt x="14575" y="106502"/>
                  <a:pt x="14531" y="106458"/>
                  <a:pt x="14487" y="106458"/>
                </a:cubicBezTo>
                <a:cubicBezTo>
                  <a:pt x="14422" y="106458"/>
                  <a:pt x="14378" y="106502"/>
                  <a:pt x="14378" y="106568"/>
                </a:cubicBezTo>
                <a:cubicBezTo>
                  <a:pt x="14400" y="106611"/>
                  <a:pt x="14443" y="106655"/>
                  <a:pt x="14487" y="106655"/>
                </a:cubicBezTo>
                <a:close/>
                <a:moveTo>
                  <a:pt x="144762" y="101782"/>
                </a:moveTo>
                <a:cubicBezTo>
                  <a:pt x="144849" y="101782"/>
                  <a:pt x="144718" y="101651"/>
                  <a:pt x="144718" y="101739"/>
                </a:cubicBezTo>
                <a:cubicBezTo>
                  <a:pt x="144718" y="101760"/>
                  <a:pt x="144740" y="101782"/>
                  <a:pt x="144762" y="101782"/>
                </a:cubicBezTo>
                <a:close/>
                <a:moveTo>
                  <a:pt x="139955" y="101913"/>
                </a:moveTo>
                <a:cubicBezTo>
                  <a:pt x="140042" y="101913"/>
                  <a:pt x="140108" y="101826"/>
                  <a:pt x="140108" y="101739"/>
                </a:cubicBezTo>
                <a:cubicBezTo>
                  <a:pt x="140129" y="101586"/>
                  <a:pt x="139933" y="101498"/>
                  <a:pt x="139823" y="101608"/>
                </a:cubicBezTo>
                <a:cubicBezTo>
                  <a:pt x="139714" y="101717"/>
                  <a:pt x="139780" y="101913"/>
                  <a:pt x="139955" y="101913"/>
                </a:cubicBezTo>
                <a:close/>
                <a:moveTo>
                  <a:pt x="135126" y="102023"/>
                </a:moveTo>
                <a:cubicBezTo>
                  <a:pt x="135388" y="102023"/>
                  <a:pt x="135519" y="101717"/>
                  <a:pt x="135322" y="101520"/>
                </a:cubicBezTo>
                <a:cubicBezTo>
                  <a:pt x="135147" y="101345"/>
                  <a:pt x="134820" y="101476"/>
                  <a:pt x="134820" y="101739"/>
                </a:cubicBezTo>
                <a:cubicBezTo>
                  <a:pt x="134820" y="101892"/>
                  <a:pt x="134951" y="102023"/>
                  <a:pt x="135126" y="102023"/>
                </a:cubicBezTo>
                <a:close/>
                <a:moveTo>
                  <a:pt x="130297" y="102154"/>
                </a:moveTo>
                <a:cubicBezTo>
                  <a:pt x="130668" y="102154"/>
                  <a:pt x="130843" y="101695"/>
                  <a:pt x="130581" y="101433"/>
                </a:cubicBezTo>
                <a:cubicBezTo>
                  <a:pt x="130318" y="101171"/>
                  <a:pt x="129881" y="101367"/>
                  <a:pt x="129881" y="101739"/>
                </a:cubicBezTo>
                <a:cubicBezTo>
                  <a:pt x="129881" y="101957"/>
                  <a:pt x="130056" y="102154"/>
                  <a:pt x="130297" y="102154"/>
                </a:cubicBezTo>
                <a:close/>
                <a:moveTo>
                  <a:pt x="125467" y="102263"/>
                </a:moveTo>
                <a:cubicBezTo>
                  <a:pt x="125948" y="102263"/>
                  <a:pt x="126189" y="101673"/>
                  <a:pt x="125861" y="101345"/>
                </a:cubicBezTo>
                <a:cubicBezTo>
                  <a:pt x="125511" y="100996"/>
                  <a:pt x="124921" y="101236"/>
                  <a:pt x="124921" y="101717"/>
                </a:cubicBezTo>
                <a:cubicBezTo>
                  <a:pt x="124921" y="102023"/>
                  <a:pt x="125162" y="102263"/>
                  <a:pt x="125467" y="102263"/>
                </a:cubicBezTo>
                <a:close/>
                <a:moveTo>
                  <a:pt x="120638" y="102372"/>
                </a:moveTo>
                <a:cubicBezTo>
                  <a:pt x="121207" y="102372"/>
                  <a:pt x="121491" y="101673"/>
                  <a:pt x="121097" y="101280"/>
                </a:cubicBezTo>
                <a:cubicBezTo>
                  <a:pt x="120682" y="100865"/>
                  <a:pt x="120005" y="101171"/>
                  <a:pt x="120005" y="101739"/>
                </a:cubicBezTo>
                <a:cubicBezTo>
                  <a:pt x="120005" y="102088"/>
                  <a:pt x="120289" y="102372"/>
                  <a:pt x="120638" y="102372"/>
                </a:cubicBezTo>
                <a:close/>
                <a:moveTo>
                  <a:pt x="115809" y="102482"/>
                </a:moveTo>
                <a:cubicBezTo>
                  <a:pt x="116487" y="102482"/>
                  <a:pt x="116815" y="101673"/>
                  <a:pt x="116334" y="101192"/>
                </a:cubicBezTo>
                <a:cubicBezTo>
                  <a:pt x="115875" y="100733"/>
                  <a:pt x="115066" y="101061"/>
                  <a:pt x="115066" y="101739"/>
                </a:cubicBezTo>
                <a:cubicBezTo>
                  <a:pt x="115066" y="102154"/>
                  <a:pt x="115394" y="102482"/>
                  <a:pt x="115809" y="102482"/>
                </a:cubicBezTo>
                <a:close/>
                <a:moveTo>
                  <a:pt x="111002" y="102591"/>
                </a:moveTo>
                <a:cubicBezTo>
                  <a:pt x="111767" y="102591"/>
                  <a:pt x="112138" y="101673"/>
                  <a:pt x="111614" y="101127"/>
                </a:cubicBezTo>
                <a:cubicBezTo>
                  <a:pt x="111068" y="100581"/>
                  <a:pt x="110150" y="100974"/>
                  <a:pt x="110150" y="101739"/>
                </a:cubicBezTo>
                <a:cubicBezTo>
                  <a:pt x="110150" y="102219"/>
                  <a:pt x="110522" y="102591"/>
                  <a:pt x="111002" y="102591"/>
                </a:cubicBezTo>
                <a:close/>
                <a:moveTo>
                  <a:pt x="106173" y="102700"/>
                </a:moveTo>
                <a:cubicBezTo>
                  <a:pt x="107025" y="102700"/>
                  <a:pt x="107441" y="101673"/>
                  <a:pt x="106851" y="101061"/>
                </a:cubicBezTo>
                <a:cubicBezTo>
                  <a:pt x="106239" y="100471"/>
                  <a:pt x="105234" y="100886"/>
                  <a:pt x="105234" y="101739"/>
                </a:cubicBezTo>
                <a:cubicBezTo>
                  <a:pt x="105234" y="102263"/>
                  <a:pt x="105649" y="102700"/>
                  <a:pt x="106173" y="102700"/>
                </a:cubicBezTo>
                <a:close/>
                <a:moveTo>
                  <a:pt x="101344" y="102787"/>
                </a:moveTo>
                <a:cubicBezTo>
                  <a:pt x="102284" y="102787"/>
                  <a:pt x="102743" y="101651"/>
                  <a:pt x="102087" y="100996"/>
                </a:cubicBezTo>
                <a:cubicBezTo>
                  <a:pt x="101432" y="100340"/>
                  <a:pt x="100317" y="100799"/>
                  <a:pt x="100317" y="101739"/>
                </a:cubicBezTo>
                <a:cubicBezTo>
                  <a:pt x="100295" y="102307"/>
                  <a:pt x="100776" y="102787"/>
                  <a:pt x="101344" y="102787"/>
                </a:cubicBezTo>
                <a:close/>
                <a:moveTo>
                  <a:pt x="96537" y="102875"/>
                </a:moveTo>
                <a:cubicBezTo>
                  <a:pt x="97520" y="102875"/>
                  <a:pt x="98023" y="101651"/>
                  <a:pt x="97324" y="100952"/>
                </a:cubicBezTo>
                <a:cubicBezTo>
                  <a:pt x="96603" y="100253"/>
                  <a:pt x="95401" y="100755"/>
                  <a:pt x="95401" y="101739"/>
                </a:cubicBezTo>
                <a:cubicBezTo>
                  <a:pt x="95401" y="102372"/>
                  <a:pt x="95903" y="102875"/>
                  <a:pt x="96537" y="102875"/>
                </a:cubicBezTo>
                <a:close/>
                <a:moveTo>
                  <a:pt x="91708" y="102919"/>
                </a:moveTo>
                <a:cubicBezTo>
                  <a:pt x="92757" y="102919"/>
                  <a:pt x="93281" y="101651"/>
                  <a:pt x="92538" y="100908"/>
                </a:cubicBezTo>
                <a:cubicBezTo>
                  <a:pt x="91795" y="100165"/>
                  <a:pt x="90528" y="100690"/>
                  <a:pt x="90528" y="101739"/>
                </a:cubicBezTo>
                <a:cubicBezTo>
                  <a:pt x="90528" y="102394"/>
                  <a:pt x="91052" y="102919"/>
                  <a:pt x="91708" y="102919"/>
                </a:cubicBezTo>
                <a:close/>
                <a:moveTo>
                  <a:pt x="86879" y="102984"/>
                </a:moveTo>
                <a:cubicBezTo>
                  <a:pt x="87971" y="102984"/>
                  <a:pt x="88518" y="101651"/>
                  <a:pt x="87753" y="100865"/>
                </a:cubicBezTo>
                <a:cubicBezTo>
                  <a:pt x="86966" y="100100"/>
                  <a:pt x="85633" y="100646"/>
                  <a:pt x="85633" y="101739"/>
                </a:cubicBezTo>
                <a:cubicBezTo>
                  <a:pt x="85633" y="102416"/>
                  <a:pt x="86202" y="102984"/>
                  <a:pt x="86879" y="102984"/>
                </a:cubicBezTo>
                <a:close/>
                <a:moveTo>
                  <a:pt x="82050" y="103006"/>
                </a:moveTo>
                <a:cubicBezTo>
                  <a:pt x="83164" y="103006"/>
                  <a:pt x="83732" y="101651"/>
                  <a:pt x="82946" y="100865"/>
                </a:cubicBezTo>
                <a:cubicBezTo>
                  <a:pt x="82159" y="100056"/>
                  <a:pt x="80783" y="100624"/>
                  <a:pt x="80783" y="101739"/>
                </a:cubicBezTo>
                <a:cubicBezTo>
                  <a:pt x="80783" y="102438"/>
                  <a:pt x="81351" y="103006"/>
                  <a:pt x="82050" y="103006"/>
                </a:cubicBezTo>
                <a:close/>
                <a:moveTo>
                  <a:pt x="77221" y="103006"/>
                </a:moveTo>
                <a:cubicBezTo>
                  <a:pt x="78357" y="103006"/>
                  <a:pt x="78925" y="101629"/>
                  <a:pt x="78117" y="100843"/>
                </a:cubicBezTo>
                <a:cubicBezTo>
                  <a:pt x="77308" y="100034"/>
                  <a:pt x="75954" y="100602"/>
                  <a:pt x="75954" y="101739"/>
                </a:cubicBezTo>
                <a:cubicBezTo>
                  <a:pt x="75954" y="102438"/>
                  <a:pt x="76522" y="103006"/>
                  <a:pt x="77221" y="103006"/>
                </a:cubicBezTo>
                <a:close/>
                <a:moveTo>
                  <a:pt x="72392" y="103006"/>
                </a:moveTo>
                <a:cubicBezTo>
                  <a:pt x="73528" y="103006"/>
                  <a:pt x="74074" y="101651"/>
                  <a:pt x="73288" y="100865"/>
                </a:cubicBezTo>
                <a:cubicBezTo>
                  <a:pt x="72501" y="100056"/>
                  <a:pt x="71146" y="100624"/>
                  <a:pt x="71146" y="101739"/>
                </a:cubicBezTo>
                <a:cubicBezTo>
                  <a:pt x="71146" y="102438"/>
                  <a:pt x="71693" y="103006"/>
                  <a:pt x="72392" y="103006"/>
                </a:cubicBezTo>
                <a:close/>
                <a:moveTo>
                  <a:pt x="67563" y="102984"/>
                </a:moveTo>
                <a:cubicBezTo>
                  <a:pt x="68677" y="102984"/>
                  <a:pt x="69223" y="101651"/>
                  <a:pt x="68437" y="100865"/>
                </a:cubicBezTo>
                <a:cubicBezTo>
                  <a:pt x="67672" y="100100"/>
                  <a:pt x="66339" y="100646"/>
                  <a:pt x="66339" y="101739"/>
                </a:cubicBezTo>
                <a:cubicBezTo>
                  <a:pt x="66339" y="102416"/>
                  <a:pt x="66885" y="102984"/>
                  <a:pt x="67563" y="102984"/>
                </a:cubicBezTo>
                <a:close/>
                <a:moveTo>
                  <a:pt x="62734" y="102919"/>
                </a:moveTo>
                <a:cubicBezTo>
                  <a:pt x="63804" y="102919"/>
                  <a:pt x="64329" y="101651"/>
                  <a:pt x="63586" y="100908"/>
                </a:cubicBezTo>
                <a:cubicBezTo>
                  <a:pt x="62843" y="100165"/>
                  <a:pt x="61576" y="100690"/>
                  <a:pt x="61576" y="101739"/>
                </a:cubicBezTo>
                <a:cubicBezTo>
                  <a:pt x="61576" y="102394"/>
                  <a:pt x="62100" y="102919"/>
                  <a:pt x="62734" y="102919"/>
                </a:cubicBezTo>
                <a:close/>
                <a:moveTo>
                  <a:pt x="57927" y="102853"/>
                </a:moveTo>
                <a:cubicBezTo>
                  <a:pt x="58910" y="102853"/>
                  <a:pt x="59412" y="101651"/>
                  <a:pt x="58713" y="100952"/>
                </a:cubicBezTo>
                <a:cubicBezTo>
                  <a:pt x="58014" y="100253"/>
                  <a:pt x="56812" y="100755"/>
                  <a:pt x="56812" y="101739"/>
                </a:cubicBezTo>
                <a:cubicBezTo>
                  <a:pt x="56812" y="102350"/>
                  <a:pt x="57315" y="102853"/>
                  <a:pt x="57927" y="102853"/>
                </a:cubicBezTo>
                <a:close/>
                <a:moveTo>
                  <a:pt x="53098" y="102766"/>
                </a:moveTo>
                <a:cubicBezTo>
                  <a:pt x="54015" y="102766"/>
                  <a:pt x="54474" y="101673"/>
                  <a:pt x="53819" y="101018"/>
                </a:cubicBezTo>
                <a:cubicBezTo>
                  <a:pt x="53163" y="100362"/>
                  <a:pt x="52071" y="100821"/>
                  <a:pt x="52071" y="101739"/>
                </a:cubicBezTo>
                <a:cubicBezTo>
                  <a:pt x="52071" y="102307"/>
                  <a:pt x="52529" y="102766"/>
                  <a:pt x="53098" y="102766"/>
                </a:cubicBezTo>
                <a:close/>
                <a:moveTo>
                  <a:pt x="48268" y="102700"/>
                </a:moveTo>
                <a:cubicBezTo>
                  <a:pt x="49121" y="102700"/>
                  <a:pt x="49536" y="101673"/>
                  <a:pt x="48946" y="101061"/>
                </a:cubicBezTo>
                <a:cubicBezTo>
                  <a:pt x="48334" y="100471"/>
                  <a:pt x="47307" y="100886"/>
                  <a:pt x="47307" y="101739"/>
                </a:cubicBezTo>
                <a:cubicBezTo>
                  <a:pt x="47307" y="102263"/>
                  <a:pt x="47744" y="102700"/>
                  <a:pt x="48268" y="102700"/>
                </a:cubicBezTo>
                <a:close/>
                <a:moveTo>
                  <a:pt x="43439" y="102591"/>
                </a:moveTo>
                <a:cubicBezTo>
                  <a:pt x="44204" y="102591"/>
                  <a:pt x="44576" y="101673"/>
                  <a:pt x="44051" y="101149"/>
                </a:cubicBezTo>
                <a:cubicBezTo>
                  <a:pt x="43505" y="100602"/>
                  <a:pt x="42609" y="100996"/>
                  <a:pt x="42609" y="101739"/>
                </a:cubicBezTo>
                <a:cubicBezTo>
                  <a:pt x="42609" y="102219"/>
                  <a:pt x="42981" y="102591"/>
                  <a:pt x="43439" y="102591"/>
                </a:cubicBezTo>
                <a:close/>
                <a:moveTo>
                  <a:pt x="38610" y="102503"/>
                </a:moveTo>
                <a:cubicBezTo>
                  <a:pt x="39288" y="102503"/>
                  <a:pt x="39616" y="101695"/>
                  <a:pt x="39135" y="101214"/>
                </a:cubicBezTo>
                <a:cubicBezTo>
                  <a:pt x="38676" y="100733"/>
                  <a:pt x="37867" y="101083"/>
                  <a:pt x="37867" y="101739"/>
                </a:cubicBezTo>
                <a:cubicBezTo>
                  <a:pt x="37867" y="102154"/>
                  <a:pt x="38195" y="102482"/>
                  <a:pt x="38610" y="102503"/>
                </a:cubicBezTo>
                <a:close/>
                <a:moveTo>
                  <a:pt x="33781" y="102372"/>
                </a:moveTo>
                <a:cubicBezTo>
                  <a:pt x="34350" y="102372"/>
                  <a:pt x="34634" y="101695"/>
                  <a:pt x="34240" y="101302"/>
                </a:cubicBezTo>
                <a:cubicBezTo>
                  <a:pt x="33847" y="100908"/>
                  <a:pt x="33170" y="101192"/>
                  <a:pt x="33170" y="101739"/>
                </a:cubicBezTo>
                <a:cubicBezTo>
                  <a:pt x="33170" y="102088"/>
                  <a:pt x="33454" y="102372"/>
                  <a:pt x="33781" y="102372"/>
                </a:cubicBezTo>
                <a:close/>
                <a:moveTo>
                  <a:pt x="28974" y="102263"/>
                </a:moveTo>
                <a:cubicBezTo>
                  <a:pt x="29433" y="102263"/>
                  <a:pt x="29673" y="101695"/>
                  <a:pt x="29346" y="101367"/>
                </a:cubicBezTo>
                <a:cubicBezTo>
                  <a:pt x="28996" y="101039"/>
                  <a:pt x="28450" y="101280"/>
                  <a:pt x="28450" y="101739"/>
                </a:cubicBezTo>
                <a:cubicBezTo>
                  <a:pt x="28450" y="102023"/>
                  <a:pt x="28668" y="102263"/>
                  <a:pt x="28974" y="102263"/>
                </a:cubicBezTo>
                <a:close/>
                <a:moveTo>
                  <a:pt x="24145" y="102154"/>
                </a:moveTo>
                <a:cubicBezTo>
                  <a:pt x="24495" y="102154"/>
                  <a:pt x="24670" y="101717"/>
                  <a:pt x="24429" y="101455"/>
                </a:cubicBezTo>
                <a:cubicBezTo>
                  <a:pt x="24167" y="101214"/>
                  <a:pt x="23730" y="101389"/>
                  <a:pt x="23730" y="101739"/>
                </a:cubicBezTo>
                <a:cubicBezTo>
                  <a:pt x="23730" y="101957"/>
                  <a:pt x="23927" y="102154"/>
                  <a:pt x="24145" y="102154"/>
                </a:cubicBezTo>
                <a:close/>
                <a:moveTo>
                  <a:pt x="19316" y="102023"/>
                </a:moveTo>
                <a:cubicBezTo>
                  <a:pt x="19556" y="102023"/>
                  <a:pt x="19688" y="101739"/>
                  <a:pt x="19513" y="101564"/>
                </a:cubicBezTo>
                <a:cubicBezTo>
                  <a:pt x="19338" y="101389"/>
                  <a:pt x="19032" y="101498"/>
                  <a:pt x="19032" y="101760"/>
                </a:cubicBezTo>
                <a:cubicBezTo>
                  <a:pt x="19032" y="101913"/>
                  <a:pt x="19163" y="102023"/>
                  <a:pt x="19316" y="102023"/>
                </a:cubicBezTo>
                <a:close/>
                <a:moveTo>
                  <a:pt x="14487" y="101913"/>
                </a:moveTo>
                <a:cubicBezTo>
                  <a:pt x="14575" y="101913"/>
                  <a:pt x="14640" y="101826"/>
                  <a:pt x="14640" y="101739"/>
                </a:cubicBezTo>
                <a:cubicBezTo>
                  <a:pt x="14640" y="101651"/>
                  <a:pt x="14575" y="101586"/>
                  <a:pt x="14487" y="101586"/>
                </a:cubicBezTo>
                <a:cubicBezTo>
                  <a:pt x="14400" y="101586"/>
                  <a:pt x="14334" y="101651"/>
                  <a:pt x="14334" y="101739"/>
                </a:cubicBezTo>
                <a:cubicBezTo>
                  <a:pt x="14334" y="101826"/>
                  <a:pt x="14400" y="101913"/>
                  <a:pt x="14487" y="101913"/>
                </a:cubicBezTo>
                <a:close/>
                <a:moveTo>
                  <a:pt x="9658" y="101782"/>
                </a:moveTo>
                <a:cubicBezTo>
                  <a:pt x="9724" y="101782"/>
                  <a:pt x="9724" y="101695"/>
                  <a:pt x="9658" y="101695"/>
                </a:cubicBezTo>
                <a:cubicBezTo>
                  <a:pt x="9614" y="101695"/>
                  <a:pt x="9614" y="101782"/>
                  <a:pt x="9658" y="101782"/>
                </a:cubicBezTo>
                <a:close/>
                <a:moveTo>
                  <a:pt x="149613" y="96931"/>
                </a:moveTo>
                <a:cubicBezTo>
                  <a:pt x="149635" y="96931"/>
                  <a:pt x="149635" y="96888"/>
                  <a:pt x="149613" y="96888"/>
                </a:cubicBezTo>
                <a:cubicBezTo>
                  <a:pt x="149591" y="96888"/>
                  <a:pt x="149591" y="96931"/>
                  <a:pt x="149613" y="96931"/>
                </a:cubicBezTo>
                <a:close/>
                <a:moveTo>
                  <a:pt x="144784" y="97019"/>
                </a:moveTo>
                <a:cubicBezTo>
                  <a:pt x="144958" y="97019"/>
                  <a:pt x="144674" y="96735"/>
                  <a:pt x="144674" y="96910"/>
                </a:cubicBezTo>
                <a:cubicBezTo>
                  <a:pt x="144674" y="96975"/>
                  <a:pt x="144718" y="97019"/>
                  <a:pt x="144784" y="97019"/>
                </a:cubicBezTo>
                <a:close/>
                <a:moveTo>
                  <a:pt x="139955" y="97128"/>
                </a:moveTo>
                <a:cubicBezTo>
                  <a:pt x="140151" y="97128"/>
                  <a:pt x="140261" y="96888"/>
                  <a:pt x="140108" y="96735"/>
                </a:cubicBezTo>
                <a:cubicBezTo>
                  <a:pt x="139976" y="96604"/>
                  <a:pt x="139736" y="96713"/>
                  <a:pt x="139736" y="96910"/>
                </a:cubicBezTo>
                <a:cubicBezTo>
                  <a:pt x="139736" y="97041"/>
                  <a:pt x="139823" y="97128"/>
                  <a:pt x="139955" y="97128"/>
                </a:cubicBezTo>
                <a:close/>
                <a:moveTo>
                  <a:pt x="135126" y="97281"/>
                </a:moveTo>
                <a:cubicBezTo>
                  <a:pt x="135453" y="97259"/>
                  <a:pt x="135606" y="96888"/>
                  <a:pt x="135388" y="96647"/>
                </a:cubicBezTo>
                <a:cubicBezTo>
                  <a:pt x="135169" y="96429"/>
                  <a:pt x="134776" y="96582"/>
                  <a:pt x="134776" y="96910"/>
                </a:cubicBezTo>
                <a:cubicBezTo>
                  <a:pt x="134776" y="97106"/>
                  <a:pt x="134929" y="97281"/>
                  <a:pt x="135126" y="97281"/>
                </a:cubicBezTo>
                <a:close/>
                <a:moveTo>
                  <a:pt x="130297" y="97412"/>
                </a:moveTo>
                <a:cubicBezTo>
                  <a:pt x="130755" y="97390"/>
                  <a:pt x="130952" y="96866"/>
                  <a:pt x="130646" y="96560"/>
                </a:cubicBezTo>
                <a:cubicBezTo>
                  <a:pt x="130340" y="96254"/>
                  <a:pt x="129816" y="96473"/>
                  <a:pt x="129816" y="96910"/>
                </a:cubicBezTo>
                <a:cubicBezTo>
                  <a:pt x="129816" y="97172"/>
                  <a:pt x="130034" y="97412"/>
                  <a:pt x="130297" y="97412"/>
                </a:cubicBezTo>
                <a:close/>
                <a:moveTo>
                  <a:pt x="125489" y="97521"/>
                </a:moveTo>
                <a:cubicBezTo>
                  <a:pt x="126036" y="97521"/>
                  <a:pt x="126298" y="96866"/>
                  <a:pt x="125905" y="96473"/>
                </a:cubicBezTo>
                <a:cubicBezTo>
                  <a:pt x="125533" y="96079"/>
                  <a:pt x="124856" y="96363"/>
                  <a:pt x="124856" y="96910"/>
                </a:cubicBezTo>
                <a:cubicBezTo>
                  <a:pt x="124856" y="97237"/>
                  <a:pt x="125140" y="97521"/>
                  <a:pt x="125489" y="97521"/>
                </a:cubicBezTo>
                <a:close/>
                <a:moveTo>
                  <a:pt x="120660" y="97631"/>
                </a:moveTo>
                <a:cubicBezTo>
                  <a:pt x="121294" y="97631"/>
                  <a:pt x="121622" y="96844"/>
                  <a:pt x="121163" y="96385"/>
                </a:cubicBezTo>
                <a:cubicBezTo>
                  <a:pt x="120704" y="95948"/>
                  <a:pt x="119939" y="96254"/>
                  <a:pt x="119939" y="96910"/>
                </a:cubicBezTo>
                <a:cubicBezTo>
                  <a:pt x="119939" y="97303"/>
                  <a:pt x="120245" y="97631"/>
                  <a:pt x="120660" y="97631"/>
                </a:cubicBezTo>
                <a:close/>
                <a:moveTo>
                  <a:pt x="115831" y="97762"/>
                </a:moveTo>
                <a:cubicBezTo>
                  <a:pt x="116574" y="97740"/>
                  <a:pt x="116968" y="96844"/>
                  <a:pt x="116421" y="96320"/>
                </a:cubicBezTo>
                <a:cubicBezTo>
                  <a:pt x="115897" y="95773"/>
                  <a:pt x="114979" y="96145"/>
                  <a:pt x="114979" y="96910"/>
                </a:cubicBezTo>
                <a:cubicBezTo>
                  <a:pt x="114979" y="97368"/>
                  <a:pt x="115372" y="97762"/>
                  <a:pt x="115831" y="97762"/>
                </a:cubicBezTo>
                <a:close/>
                <a:moveTo>
                  <a:pt x="111002" y="97849"/>
                </a:moveTo>
                <a:cubicBezTo>
                  <a:pt x="111854" y="97849"/>
                  <a:pt x="112270" y="96844"/>
                  <a:pt x="111680" y="96232"/>
                </a:cubicBezTo>
                <a:cubicBezTo>
                  <a:pt x="111068" y="95642"/>
                  <a:pt x="110041" y="96057"/>
                  <a:pt x="110041" y="96910"/>
                </a:cubicBezTo>
                <a:cubicBezTo>
                  <a:pt x="110041" y="97434"/>
                  <a:pt x="110478" y="97849"/>
                  <a:pt x="111002" y="97849"/>
                </a:cubicBezTo>
                <a:close/>
                <a:moveTo>
                  <a:pt x="106173" y="97958"/>
                </a:moveTo>
                <a:cubicBezTo>
                  <a:pt x="107113" y="97958"/>
                  <a:pt x="107594" y="96822"/>
                  <a:pt x="106916" y="96167"/>
                </a:cubicBezTo>
                <a:cubicBezTo>
                  <a:pt x="106261" y="95489"/>
                  <a:pt x="105124" y="95970"/>
                  <a:pt x="105124" y="96910"/>
                </a:cubicBezTo>
                <a:cubicBezTo>
                  <a:pt x="105124" y="97500"/>
                  <a:pt x="105583" y="97958"/>
                  <a:pt x="106173" y="97958"/>
                </a:cubicBezTo>
                <a:close/>
                <a:moveTo>
                  <a:pt x="101344" y="98046"/>
                </a:moveTo>
                <a:cubicBezTo>
                  <a:pt x="102371" y="98046"/>
                  <a:pt x="102896" y="96822"/>
                  <a:pt x="102153" y="96101"/>
                </a:cubicBezTo>
                <a:cubicBezTo>
                  <a:pt x="101432" y="95380"/>
                  <a:pt x="100208" y="95883"/>
                  <a:pt x="100208" y="96910"/>
                </a:cubicBezTo>
                <a:cubicBezTo>
                  <a:pt x="100208" y="97543"/>
                  <a:pt x="100710" y="98046"/>
                  <a:pt x="101344" y="98046"/>
                </a:cubicBezTo>
                <a:close/>
                <a:moveTo>
                  <a:pt x="96515" y="98155"/>
                </a:moveTo>
                <a:cubicBezTo>
                  <a:pt x="97630" y="98155"/>
                  <a:pt x="98198" y="96800"/>
                  <a:pt x="97411" y="96036"/>
                </a:cubicBezTo>
                <a:cubicBezTo>
                  <a:pt x="96624" y="95249"/>
                  <a:pt x="95270" y="95795"/>
                  <a:pt x="95270" y="96910"/>
                </a:cubicBezTo>
                <a:cubicBezTo>
                  <a:pt x="95291" y="97587"/>
                  <a:pt x="95838" y="98155"/>
                  <a:pt x="96515" y="98155"/>
                </a:cubicBezTo>
                <a:close/>
                <a:moveTo>
                  <a:pt x="91708" y="98221"/>
                </a:moveTo>
                <a:cubicBezTo>
                  <a:pt x="92866" y="98221"/>
                  <a:pt x="93456" y="96800"/>
                  <a:pt x="92626" y="95970"/>
                </a:cubicBezTo>
                <a:cubicBezTo>
                  <a:pt x="91795" y="95162"/>
                  <a:pt x="90397" y="95730"/>
                  <a:pt x="90397" y="96910"/>
                </a:cubicBezTo>
                <a:cubicBezTo>
                  <a:pt x="90397" y="97631"/>
                  <a:pt x="90965" y="98221"/>
                  <a:pt x="91708" y="98221"/>
                </a:cubicBezTo>
                <a:close/>
                <a:moveTo>
                  <a:pt x="86879" y="98264"/>
                </a:moveTo>
                <a:cubicBezTo>
                  <a:pt x="88081" y="98264"/>
                  <a:pt x="88693" y="96800"/>
                  <a:pt x="87840" y="95948"/>
                </a:cubicBezTo>
                <a:cubicBezTo>
                  <a:pt x="86988" y="95074"/>
                  <a:pt x="85502" y="95686"/>
                  <a:pt x="85502" y="96910"/>
                </a:cubicBezTo>
                <a:cubicBezTo>
                  <a:pt x="85502" y="97653"/>
                  <a:pt x="86114" y="98264"/>
                  <a:pt x="86879" y="98264"/>
                </a:cubicBezTo>
                <a:close/>
                <a:moveTo>
                  <a:pt x="82050" y="98308"/>
                </a:moveTo>
                <a:cubicBezTo>
                  <a:pt x="83295" y="98308"/>
                  <a:pt x="83907" y="96800"/>
                  <a:pt x="83033" y="95926"/>
                </a:cubicBezTo>
                <a:cubicBezTo>
                  <a:pt x="82159" y="95052"/>
                  <a:pt x="80651" y="95664"/>
                  <a:pt x="80651" y="96910"/>
                </a:cubicBezTo>
                <a:cubicBezTo>
                  <a:pt x="80651" y="97674"/>
                  <a:pt x="81285" y="98308"/>
                  <a:pt x="82050" y="98308"/>
                </a:cubicBezTo>
                <a:close/>
                <a:moveTo>
                  <a:pt x="77221" y="98308"/>
                </a:moveTo>
                <a:cubicBezTo>
                  <a:pt x="78466" y="98308"/>
                  <a:pt x="79100" y="96778"/>
                  <a:pt x="78204" y="95904"/>
                </a:cubicBezTo>
                <a:cubicBezTo>
                  <a:pt x="77330" y="95009"/>
                  <a:pt x="75801" y="95664"/>
                  <a:pt x="75822" y="96910"/>
                </a:cubicBezTo>
                <a:cubicBezTo>
                  <a:pt x="75822" y="97696"/>
                  <a:pt x="76456" y="98308"/>
                  <a:pt x="77221" y="98308"/>
                </a:cubicBezTo>
                <a:close/>
                <a:moveTo>
                  <a:pt x="72392" y="98308"/>
                </a:moveTo>
                <a:cubicBezTo>
                  <a:pt x="73637" y="98308"/>
                  <a:pt x="74249" y="96800"/>
                  <a:pt x="73375" y="95926"/>
                </a:cubicBezTo>
                <a:cubicBezTo>
                  <a:pt x="72501" y="95052"/>
                  <a:pt x="70993" y="95664"/>
                  <a:pt x="70993" y="96910"/>
                </a:cubicBezTo>
                <a:cubicBezTo>
                  <a:pt x="70993" y="97674"/>
                  <a:pt x="71627" y="98308"/>
                  <a:pt x="72392" y="98308"/>
                </a:cubicBezTo>
                <a:close/>
                <a:moveTo>
                  <a:pt x="67563" y="98264"/>
                </a:moveTo>
                <a:cubicBezTo>
                  <a:pt x="68786" y="98264"/>
                  <a:pt x="69376" y="96800"/>
                  <a:pt x="68524" y="95948"/>
                </a:cubicBezTo>
                <a:cubicBezTo>
                  <a:pt x="67672" y="95096"/>
                  <a:pt x="66208" y="95708"/>
                  <a:pt x="66208" y="96910"/>
                </a:cubicBezTo>
                <a:cubicBezTo>
                  <a:pt x="66208" y="97653"/>
                  <a:pt x="66820" y="98264"/>
                  <a:pt x="67563" y="98264"/>
                </a:cubicBezTo>
                <a:close/>
                <a:moveTo>
                  <a:pt x="62756" y="98221"/>
                </a:moveTo>
                <a:cubicBezTo>
                  <a:pt x="63914" y="98221"/>
                  <a:pt x="64482" y="96822"/>
                  <a:pt x="63673" y="96014"/>
                </a:cubicBezTo>
                <a:cubicBezTo>
                  <a:pt x="62843" y="95183"/>
                  <a:pt x="61445" y="95773"/>
                  <a:pt x="61445" y="96931"/>
                </a:cubicBezTo>
                <a:cubicBezTo>
                  <a:pt x="61445" y="97631"/>
                  <a:pt x="62035" y="98221"/>
                  <a:pt x="62756" y="98221"/>
                </a:cubicBezTo>
                <a:close/>
                <a:moveTo>
                  <a:pt x="57927" y="98155"/>
                </a:moveTo>
                <a:cubicBezTo>
                  <a:pt x="59019" y="98155"/>
                  <a:pt x="59565" y="96822"/>
                  <a:pt x="58801" y="96057"/>
                </a:cubicBezTo>
                <a:cubicBezTo>
                  <a:pt x="58014" y="95271"/>
                  <a:pt x="56681" y="95817"/>
                  <a:pt x="56681" y="96931"/>
                </a:cubicBezTo>
                <a:cubicBezTo>
                  <a:pt x="56681" y="97609"/>
                  <a:pt x="57249" y="98155"/>
                  <a:pt x="57927" y="98155"/>
                </a:cubicBezTo>
                <a:close/>
                <a:moveTo>
                  <a:pt x="53098" y="98068"/>
                </a:moveTo>
                <a:cubicBezTo>
                  <a:pt x="54125" y="98068"/>
                  <a:pt x="54627" y="96822"/>
                  <a:pt x="53906" y="96101"/>
                </a:cubicBezTo>
                <a:cubicBezTo>
                  <a:pt x="53185" y="95380"/>
                  <a:pt x="51939" y="95904"/>
                  <a:pt x="51939" y="96931"/>
                </a:cubicBezTo>
                <a:cubicBezTo>
                  <a:pt x="51939" y="97565"/>
                  <a:pt x="52464" y="98068"/>
                  <a:pt x="53098" y="98068"/>
                </a:cubicBezTo>
                <a:close/>
                <a:moveTo>
                  <a:pt x="48268" y="97958"/>
                </a:moveTo>
                <a:cubicBezTo>
                  <a:pt x="49208" y="97958"/>
                  <a:pt x="49667" y="96822"/>
                  <a:pt x="49011" y="96167"/>
                </a:cubicBezTo>
                <a:cubicBezTo>
                  <a:pt x="48356" y="95511"/>
                  <a:pt x="47220" y="95970"/>
                  <a:pt x="47220" y="96910"/>
                </a:cubicBezTo>
                <a:cubicBezTo>
                  <a:pt x="47220" y="97478"/>
                  <a:pt x="47700" y="97958"/>
                  <a:pt x="48268" y="97958"/>
                </a:cubicBezTo>
                <a:close/>
                <a:moveTo>
                  <a:pt x="43439" y="97849"/>
                </a:moveTo>
                <a:cubicBezTo>
                  <a:pt x="44292" y="97871"/>
                  <a:pt x="44729" y="96844"/>
                  <a:pt x="44117" y="96232"/>
                </a:cubicBezTo>
                <a:cubicBezTo>
                  <a:pt x="43527" y="95620"/>
                  <a:pt x="42500" y="96057"/>
                  <a:pt x="42500" y="96910"/>
                </a:cubicBezTo>
                <a:cubicBezTo>
                  <a:pt x="42500" y="97434"/>
                  <a:pt x="42915" y="97871"/>
                  <a:pt x="43439" y="97871"/>
                </a:cubicBezTo>
                <a:close/>
                <a:moveTo>
                  <a:pt x="38610" y="97740"/>
                </a:moveTo>
                <a:cubicBezTo>
                  <a:pt x="39353" y="97740"/>
                  <a:pt x="39703" y="96844"/>
                  <a:pt x="39200" y="96341"/>
                </a:cubicBezTo>
                <a:cubicBezTo>
                  <a:pt x="38676" y="95817"/>
                  <a:pt x="37802" y="96189"/>
                  <a:pt x="37802" y="96910"/>
                </a:cubicBezTo>
                <a:cubicBezTo>
                  <a:pt x="37802" y="97368"/>
                  <a:pt x="38173" y="97740"/>
                  <a:pt x="38610" y="97740"/>
                </a:cubicBezTo>
                <a:close/>
                <a:moveTo>
                  <a:pt x="33781" y="97631"/>
                </a:moveTo>
                <a:cubicBezTo>
                  <a:pt x="34437" y="97631"/>
                  <a:pt x="34765" y="96844"/>
                  <a:pt x="34306" y="96385"/>
                </a:cubicBezTo>
                <a:cubicBezTo>
                  <a:pt x="33847" y="95926"/>
                  <a:pt x="33060" y="96254"/>
                  <a:pt x="33060" y="96910"/>
                </a:cubicBezTo>
                <a:cubicBezTo>
                  <a:pt x="33060" y="97303"/>
                  <a:pt x="33388" y="97631"/>
                  <a:pt x="33781" y="97631"/>
                </a:cubicBezTo>
                <a:close/>
                <a:moveTo>
                  <a:pt x="28974" y="97500"/>
                </a:moveTo>
                <a:cubicBezTo>
                  <a:pt x="29499" y="97500"/>
                  <a:pt x="29783" y="96866"/>
                  <a:pt x="29389" y="96473"/>
                </a:cubicBezTo>
                <a:cubicBezTo>
                  <a:pt x="29018" y="96101"/>
                  <a:pt x="28362" y="96363"/>
                  <a:pt x="28362" y="96910"/>
                </a:cubicBezTo>
                <a:cubicBezTo>
                  <a:pt x="28362" y="97237"/>
                  <a:pt x="28625" y="97500"/>
                  <a:pt x="28974" y="97500"/>
                </a:cubicBezTo>
                <a:close/>
                <a:moveTo>
                  <a:pt x="24145" y="97412"/>
                </a:moveTo>
                <a:cubicBezTo>
                  <a:pt x="24560" y="97412"/>
                  <a:pt x="24779" y="96888"/>
                  <a:pt x="24473" y="96582"/>
                </a:cubicBezTo>
                <a:cubicBezTo>
                  <a:pt x="24189" y="96276"/>
                  <a:pt x="23664" y="96494"/>
                  <a:pt x="23664" y="96910"/>
                </a:cubicBezTo>
                <a:cubicBezTo>
                  <a:pt x="23643" y="97194"/>
                  <a:pt x="23861" y="97412"/>
                  <a:pt x="24145" y="97412"/>
                </a:cubicBezTo>
                <a:close/>
                <a:moveTo>
                  <a:pt x="19316" y="97259"/>
                </a:moveTo>
                <a:cubicBezTo>
                  <a:pt x="19622" y="97259"/>
                  <a:pt x="19775" y="96888"/>
                  <a:pt x="19556" y="96669"/>
                </a:cubicBezTo>
                <a:cubicBezTo>
                  <a:pt x="19338" y="96451"/>
                  <a:pt x="18967" y="96604"/>
                  <a:pt x="18967" y="96931"/>
                </a:cubicBezTo>
                <a:cubicBezTo>
                  <a:pt x="18967" y="97106"/>
                  <a:pt x="19119" y="97259"/>
                  <a:pt x="19316" y="97259"/>
                </a:cubicBezTo>
                <a:close/>
                <a:moveTo>
                  <a:pt x="14487" y="97128"/>
                </a:moveTo>
                <a:cubicBezTo>
                  <a:pt x="14684" y="97128"/>
                  <a:pt x="14793" y="96888"/>
                  <a:pt x="14640" y="96735"/>
                </a:cubicBezTo>
                <a:cubicBezTo>
                  <a:pt x="14509" y="96604"/>
                  <a:pt x="14269" y="96713"/>
                  <a:pt x="14269" y="96910"/>
                </a:cubicBezTo>
                <a:cubicBezTo>
                  <a:pt x="14269" y="97019"/>
                  <a:pt x="14356" y="97128"/>
                  <a:pt x="14487" y="97128"/>
                </a:cubicBezTo>
                <a:close/>
                <a:moveTo>
                  <a:pt x="9658" y="96997"/>
                </a:moveTo>
                <a:cubicBezTo>
                  <a:pt x="9724" y="96997"/>
                  <a:pt x="9767" y="96953"/>
                  <a:pt x="9767" y="96910"/>
                </a:cubicBezTo>
                <a:cubicBezTo>
                  <a:pt x="9767" y="96844"/>
                  <a:pt x="9724" y="96800"/>
                  <a:pt x="9658" y="96822"/>
                </a:cubicBezTo>
                <a:cubicBezTo>
                  <a:pt x="9614" y="96822"/>
                  <a:pt x="9571" y="96844"/>
                  <a:pt x="9571" y="96910"/>
                </a:cubicBezTo>
                <a:cubicBezTo>
                  <a:pt x="9571" y="96953"/>
                  <a:pt x="9614" y="96997"/>
                  <a:pt x="9658" y="96997"/>
                </a:cubicBezTo>
                <a:close/>
                <a:moveTo>
                  <a:pt x="149613" y="92102"/>
                </a:moveTo>
                <a:cubicBezTo>
                  <a:pt x="149613" y="92102"/>
                  <a:pt x="149635" y="92102"/>
                  <a:pt x="149635" y="92081"/>
                </a:cubicBezTo>
                <a:cubicBezTo>
                  <a:pt x="149635" y="92059"/>
                  <a:pt x="149613" y="92059"/>
                  <a:pt x="149613" y="92059"/>
                </a:cubicBezTo>
                <a:cubicBezTo>
                  <a:pt x="149591" y="92059"/>
                  <a:pt x="149569" y="92059"/>
                  <a:pt x="149591" y="92081"/>
                </a:cubicBezTo>
                <a:cubicBezTo>
                  <a:pt x="149569" y="92102"/>
                  <a:pt x="149591" y="92102"/>
                  <a:pt x="149613" y="92102"/>
                </a:cubicBezTo>
                <a:close/>
                <a:moveTo>
                  <a:pt x="144784" y="92233"/>
                </a:moveTo>
                <a:cubicBezTo>
                  <a:pt x="144871" y="92233"/>
                  <a:pt x="144937" y="92168"/>
                  <a:pt x="144937" y="92081"/>
                </a:cubicBezTo>
                <a:cubicBezTo>
                  <a:pt x="144937" y="91862"/>
                  <a:pt x="144631" y="91862"/>
                  <a:pt x="144631" y="92081"/>
                </a:cubicBezTo>
                <a:cubicBezTo>
                  <a:pt x="144631" y="92168"/>
                  <a:pt x="144696" y="92233"/>
                  <a:pt x="144784" y="92233"/>
                </a:cubicBezTo>
                <a:close/>
                <a:moveTo>
                  <a:pt x="139955" y="92365"/>
                </a:moveTo>
                <a:cubicBezTo>
                  <a:pt x="140217" y="92365"/>
                  <a:pt x="140348" y="92059"/>
                  <a:pt x="140173" y="91862"/>
                </a:cubicBezTo>
                <a:cubicBezTo>
                  <a:pt x="139976" y="91687"/>
                  <a:pt x="139671" y="91818"/>
                  <a:pt x="139671" y="92081"/>
                </a:cubicBezTo>
                <a:cubicBezTo>
                  <a:pt x="139671" y="92233"/>
                  <a:pt x="139802" y="92365"/>
                  <a:pt x="139955" y="92365"/>
                </a:cubicBezTo>
                <a:close/>
                <a:moveTo>
                  <a:pt x="135126" y="92518"/>
                </a:moveTo>
                <a:cubicBezTo>
                  <a:pt x="135519" y="92496"/>
                  <a:pt x="135694" y="92037"/>
                  <a:pt x="135431" y="91775"/>
                </a:cubicBezTo>
                <a:cubicBezTo>
                  <a:pt x="135169" y="91512"/>
                  <a:pt x="134710" y="91687"/>
                  <a:pt x="134710" y="92081"/>
                </a:cubicBezTo>
                <a:cubicBezTo>
                  <a:pt x="134710" y="92321"/>
                  <a:pt x="134885" y="92496"/>
                  <a:pt x="135126" y="92518"/>
                </a:cubicBezTo>
                <a:close/>
                <a:moveTo>
                  <a:pt x="130297" y="92627"/>
                </a:moveTo>
                <a:cubicBezTo>
                  <a:pt x="130799" y="92627"/>
                  <a:pt x="131039" y="92037"/>
                  <a:pt x="130690" y="91687"/>
                </a:cubicBezTo>
                <a:cubicBezTo>
                  <a:pt x="130340" y="91359"/>
                  <a:pt x="129750" y="91600"/>
                  <a:pt x="129750" y="92081"/>
                </a:cubicBezTo>
                <a:cubicBezTo>
                  <a:pt x="129750" y="92386"/>
                  <a:pt x="130012" y="92627"/>
                  <a:pt x="130297" y="92627"/>
                </a:cubicBezTo>
                <a:close/>
                <a:moveTo>
                  <a:pt x="125489" y="92758"/>
                </a:moveTo>
                <a:cubicBezTo>
                  <a:pt x="126079" y="92758"/>
                  <a:pt x="126385" y="92015"/>
                  <a:pt x="125970" y="91600"/>
                </a:cubicBezTo>
                <a:cubicBezTo>
                  <a:pt x="125533" y="91163"/>
                  <a:pt x="124790" y="91469"/>
                  <a:pt x="124790" y="92081"/>
                </a:cubicBezTo>
                <a:cubicBezTo>
                  <a:pt x="124790" y="92452"/>
                  <a:pt x="125096" y="92758"/>
                  <a:pt x="125489" y="92758"/>
                </a:cubicBezTo>
                <a:close/>
                <a:moveTo>
                  <a:pt x="120660" y="92889"/>
                </a:moveTo>
                <a:cubicBezTo>
                  <a:pt x="121360" y="92889"/>
                  <a:pt x="121731" y="92037"/>
                  <a:pt x="121228" y="91512"/>
                </a:cubicBezTo>
                <a:cubicBezTo>
                  <a:pt x="120726" y="91010"/>
                  <a:pt x="119874" y="91359"/>
                  <a:pt x="119852" y="92059"/>
                </a:cubicBezTo>
                <a:cubicBezTo>
                  <a:pt x="119830" y="92518"/>
                  <a:pt x="120201" y="92889"/>
                  <a:pt x="120660" y="92889"/>
                </a:cubicBezTo>
                <a:close/>
                <a:moveTo>
                  <a:pt x="115831" y="92998"/>
                </a:moveTo>
                <a:cubicBezTo>
                  <a:pt x="116640" y="92998"/>
                  <a:pt x="117055" y="92015"/>
                  <a:pt x="116487" y="91425"/>
                </a:cubicBezTo>
                <a:cubicBezTo>
                  <a:pt x="115897" y="90835"/>
                  <a:pt x="114914" y="91250"/>
                  <a:pt x="114914" y="92081"/>
                </a:cubicBezTo>
                <a:cubicBezTo>
                  <a:pt x="114892" y="92583"/>
                  <a:pt x="115307" y="92998"/>
                  <a:pt x="115831" y="92998"/>
                </a:cubicBezTo>
                <a:close/>
                <a:moveTo>
                  <a:pt x="111002" y="93129"/>
                </a:moveTo>
                <a:cubicBezTo>
                  <a:pt x="111942" y="93129"/>
                  <a:pt x="112401" y="91993"/>
                  <a:pt x="111745" y="91338"/>
                </a:cubicBezTo>
                <a:cubicBezTo>
                  <a:pt x="111090" y="90682"/>
                  <a:pt x="109953" y="91141"/>
                  <a:pt x="109953" y="92081"/>
                </a:cubicBezTo>
                <a:cubicBezTo>
                  <a:pt x="109953" y="92649"/>
                  <a:pt x="110434" y="93129"/>
                  <a:pt x="111002" y="93129"/>
                </a:cubicBezTo>
                <a:close/>
                <a:moveTo>
                  <a:pt x="106173" y="93239"/>
                </a:moveTo>
                <a:cubicBezTo>
                  <a:pt x="107200" y="93239"/>
                  <a:pt x="107725" y="91993"/>
                  <a:pt x="106982" y="91272"/>
                </a:cubicBezTo>
                <a:cubicBezTo>
                  <a:pt x="106261" y="90529"/>
                  <a:pt x="105015" y="91054"/>
                  <a:pt x="105015" y="92081"/>
                </a:cubicBezTo>
                <a:cubicBezTo>
                  <a:pt x="105015" y="92714"/>
                  <a:pt x="105540" y="93239"/>
                  <a:pt x="106173" y="93239"/>
                </a:cubicBezTo>
                <a:close/>
                <a:moveTo>
                  <a:pt x="101344" y="93326"/>
                </a:moveTo>
                <a:cubicBezTo>
                  <a:pt x="102480" y="93326"/>
                  <a:pt x="103027" y="91971"/>
                  <a:pt x="102240" y="91185"/>
                </a:cubicBezTo>
                <a:cubicBezTo>
                  <a:pt x="101453" y="90398"/>
                  <a:pt x="100099" y="90966"/>
                  <a:pt x="100099" y="92081"/>
                </a:cubicBezTo>
                <a:cubicBezTo>
                  <a:pt x="100099" y="92780"/>
                  <a:pt x="100645" y="93326"/>
                  <a:pt x="101344" y="93326"/>
                </a:cubicBezTo>
                <a:close/>
                <a:moveTo>
                  <a:pt x="96515" y="93435"/>
                </a:moveTo>
                <a:cubicBezTo>
                  <a:pt x="97739" y="93435"/>
                  <a:pt x="98372" y="91971"/>
                  <a:pt x="97520" y="91097"/>
                </a:cubicBezTo>
                <a:cubicBezTo>
                  <a:pt x="96646" y="90245"/>
                  <a:pt x="95182" y="90835"/>
                  <a:pt x="95182" y="92059"/>
                </a:cubicBezTo>
                <a:cubicBezTo>
                  <a:pt x="95160" y="92823"/>
                  <a:pt x="95772" y="93435"/>
                  <a:pt x="96515" y="93435"/>
                </a:cubicBezTo>
                <a:close/>
                <a:moveTo>
                  <a:pt x="91708" y="93501"/>
                </a:moveTo>
                <a:cubicBezTo>
                  <a:pt x="92975" y="93501"/>
                  <a:pt x="93609" y="91971"/>
                  <a:pt x="92713" y="91075"/>
                </a:cubicBezTo>
                <a:cubicBezTo>
                  <a:pt x="91817" y="90158"/>
                  <a:pt x="90266" y="90813"/>
                  <a:pt x="90266" y="92081"/>
                </a:cubicBezTo>
                <a:cubicBezTo>
                  <a:pt x="90266" y="92867"/>
                  <a:pt x="90899" y="93501"/>
                  <a:pt x="91708" y="93501"/>
                </a:cubicBezTo>
                <a:close/>
                <a:moveTo>
                  <a:pt x="86879" y="93566"/>
                </a:moveTo>
                <a:cubicBezTo>
                  <a:pt x="88212" y="93566"/>
                  <a:pt x="88889" y="91971"/>
                  <a:pt x="87928" y="91010"/>
                </a:cubicBezTo>
                <a:cubicBezTo>
                  <a:pt x="86988" y="90070"/>
                  <a:pt x="85371" y="90748"/>
                  <a:pt x="85371" y="92081"/>
                </a:cubicBezTo>
                <a:cubicBezTo>
                  <a:pt x="85371" y="92911"/>
                  <a:pt x="86049" y="93566"/>
                  <a:pt x="86879" y="93566"/>
                </a:cubicBezTo>
                <a:close/>
                <a:moveTo>
                  <a:pt x="82050" y="93610"/>
                </a:moveTo>
                <a:cubicBezTo>
                  <a:pt x="83426" y="93610"/>
                  <a:pt x="84104" y="91949"/>
                  <a:pt x="83142" y="90988"/>
                </a:cubicBezTo>
                <a:cubicBezTo>
                  <a:pt x="82159" y="90027"/>
                  <a:pt x="80498" y="90704"/>
                  <a:pt x="80498" y="92081"/>
                </a:cubicBezTo>
                <a:cubicBezTo>
                  <a:pt x="80498" y="92933"/>
                  <a:pt x="81198" y="93610"/>
                  <a:pt x="82050" y="93610"/>
                </a:cubicBezTo>
                <a:close/>
                <a:moveTo>
                  <a:pt x="77221" y="93632"/>
                </a:moveTo>
                <a:cubicBezTo>
                  <a:pt x="78597" y="93632"/>
                  <a:pt x="79297" y="91949"/>
                  <a:pt x="78313" y="90988"/>
                </a:cubicBezTo>
                <a:cubicBezTo>
                  <a:pt x="77352" y="90005"/>
                  <a:pt x="75669" y="90682"/>
                  <a:pt x="75669" y="92081"/>
                </a:cubicBezTo>
                <a:cubicBezTo>
                  <a:pt x="75669" y="92933"/>
                  <a:pt x="76369" y="93632"/>
                  <a:pt x="77221" y="93632"/>
                </a:cubicBezTo>
                <a:close/>
                <a:moveTo>
                  <a:pt x="72392" y="93610"/>
                </a:moveTo>
                <a:cubicBezTo>
                  <a:pt x="73768" y="93610"/>
                  <a:pt x="74468" y="91949"/>
                  <a:pt x="73484" y="90988"/>
                </a:cubicBezTo>
                <a:cubicBezTo>
                  <a:pt x="72523" y="90027"/>
                  <a:pt x="70862" y="90704"/>
                  <a:pt x="70862" y="92081"/>
                </a:cubicBezTo>
                <a:cubicBezTo>
                  <a:pt x="70862" y="92933"/>
                  <a:pt x="71540" y="93610"/>
                  <a:pt x="72392" y="93610"/>
                </a:cubicBezTo>
                <a:close/>
                <a:moveTo>
                  <a:pt x="67563" y="93566"/>
                </a:moveTo>
                <a:cubicBezTo>
                  <a:pt x="68896" y="93566"/>
                  <a:pt x="69551" y="91971"/>
                  <a:pt x="68612" y="91032"/>
                </a:cubicBezTo>
                <a:cubicBezTo>
                  <a:pt x="67694" y="90092"/>
                  <a:pt x="66077" y="90748"/>
                  <a:pt x="66077" y="92081"/>
                </a:cubicBezTo>
                <a:cubicBezTo>
                  <a:pt x="66077" y="92889"/>
                  <a:pt x="66754" y="93566"/>
                  <a:pt x="67563" y="93566"/>
                </a:cubicBezTo>
                <a:close/>
                <a:moveTo>
                  <a:pt x="62734" y="93501"/>
                </a:moveTo>
                <a:cubicBezTo>
                  <a:pt x="64001" y="93501"/>
                  <a:pt x="64657" y="91971"/>
                  <a:pt x="63761" y="91075"/>
                </a:cubicBezTo>
                <a:cubicBezTo>
                  <a:pt x="62865" y="90180"/>
                  <a:pt x="61335" y="90813"/>
                  <a:pt x="61335" y="92081"/>
                </a:cubicBezTo>
                <a:cubicBezTo>
                  <a:pt x="61335" y="92867"/>
                  <a:pt x="61969" y="93501"/>
                  <a:pt x="62734" y="93501"/>
                </a:cubicBezTo>
                <a:close/>
                <a:moveTo>
                  <a:pt x="57927" y="93435"/>
                </a:moveTo>
                <a:cubicBezTo>
                  <a:pt x="59128" y="93435"/>
                  <a:pt x="59762" y="91971"/>
                  <a:pt x="58910" y="91097"/>
                </a:cubicBezTo>
                <a:cubicBezTo>
                  <a:pt x="58036" y="90245"/>
                  <a:pt x="56572" y="90835"/>
                  <a:pt x="56572" y="92059"/>
                </a:cubicBezTo>
                <a:cubicBezTo>
                  <a:pt x="56550" y="92823"/>
                  <a:pt x="57162" y="93435"/>
                  <a:pt x="57927" y="93435"/>
                </a:cubicBezTo>
                <a:close/>
                <a:moveTo>
                  <a:pt x="53098" y="93326"/>
                </a:moveTo>
                <a:cubicBezTo>
                  <a:pt x="54212" y="93326"/>
                  <a:pt x="54780" y="91971"/>
                  <a:pt x="53993" y="91185"/>
                </a:cubicBezTo>
                <a:cubicBezTo>
                  <a:pt x="53185" y="90398"/>
                  <a:pt x="51830" y="90966"/>
                  <a:pt x="51830" y="92081"/>
                </a:cubicBezTo>
                <a:cubicBezTo>
                  <a:pt x="51830" y="92780"/>
                  <a:pt x="52398" y="93348"/>
                  <a:pt x="53098" y="93326"/>
                </a:cubicBezTo>
                <a:close/>
                <a:moveTo>
                  <a:pt x="48268" y="93239"/>
                </a:moveTo>
                <a:cubicBezTo>
                  <a:pt x="49295" y="93239"/>
                  <a:pt x="49820" y="91993"/>
                  <a:pt x="49077" y="91272"/>
                </a:cubicBezTo>
                <a:cubicBezTo>
                  <a:pt x="48356" y="90529"/>
                  <a:pt x="47110" y="91054"/>
                  <a:pt x="47110" y="92081"/>
                </a:cubicBezTo>
                <a:cubicBezTo>
                  <a:pt x="47110" y="92714"/>
                  <a:pt x="47635" y="93239"/>
                  <a:pt x="48268" y="93239"/>
                </a:cubicBezTo>
                <a:close/>
                <a:moveTo>
                  <a:pt x="43439" y="93108"/>
                </a:moveTo>
                <a:cubicBezTo>
                  <a:pt x="44357" y="93108"/>
                  <a:pt x="44816" y="91993"/>
                  <a:pt x="44182" y="91359"/>
                </a:cubicBezTo>
                <a:cubicBezTo>
                  <a:pt x="43527" y="90704"/>
                  <a:pt x="42412" y="91163"/>
                  <a:pt x="42412" y="92081"/>
                </a:cubicBezTo>
                <a:cubicBezTo>
                  <a:pt x="42412" y="92649"/>
                  <a:pt x="42871" y="93108"/>
                  <a:pt x="43439" y="93108"/>
                </a:cubicBezTo>
                <a:close/>
                <a:moveTo>
                  <a:pt x="38610" y="92998"/>
                </a:moveTo>
                <a:cubicBezTo>
                  <a:pt x="39419" y="92998"/>
                  <a:pt x="39834" y="92015"/>
                  <a:pt x="39266" y="91425"/>
                </a:cubicBezTo>
                <a:cubicBezTo>
                  <a:pt x="38698" y="90857"/>
                  <a:pt x="37715" y="91272"/>
                  <a:pt x="37715" y="92081"/>
                </a:cubicBezTo>
                <a:cubicBezTo>
                  <a:pt x="37715" y="92583"/>
                  <a:pt x="38108" y="92998"/>
                  <a:pt x="38610" y="92998"/>
                </a:cubicBezTo>
                <a:close/>
                <a:moveTo>
                  <a:pt x="33781" y="92867"/>
                </a:moveTo>
                <a:cubicBezTo>
                  <a:pt x="34502" y="92867"/>
                  <a:pt x="34852" y="92015"/>
                  <a:pt x="34350" y="91534"/>
                </a:cubicBezTo>
                <a:cubicBezTo>
                  <a:pt x="33847" y="91032"/>
                  <a:pt x="32995" y="91381"/>
                  <a:pt x="32995" y="92081"/>
                </a:cubicBezTo>
                <a:cubicBezTo>
                  <a:pt x="32995" y="92518"/>
                  <a:pt x="33366" y="92867"/>
                  <a:pt x="33781" y="92867"/>
                </a:cubicBezTo>
                <a:close/>
                <a:moveTo>
                  <a:pt x="28974" y="92758"/>
                </a:moveTo>
                <a:cubicBezTo>
                  <a:pt x="29564" y="92758"/>
                  <a:pt x="29870" y="92037"/>
                  <a:pt x="29433" y="91622"/>
                </a:cubicBezTo>
                <a:cubicBezTo>
                  <a:pt x="29018" y="91206"/>
                  <a:pt x="28297" y="91491"/>
                  <a:pt x="28297" y="92102"/>
                </a:cubicBezTo>
                <a:cubicBezTo>
                  <a:pt x="28297" y="92452"/>
                  <a:pt x="28603" y="92758"/>
                  <a:pt x="28974" y="92758"/>
                </a:cubicBezTo>
                <a:close/>
                <a:moveTo>
                  <a:pt x="24145" y="92627"/>
                </a:moveTo>
                <a:cubicBezTo>
                  <a:pt x="24626" y="92627"/>
                  <a:pt x="24866" y="92037"/>
                  <a:pt x="24517" y="91687"/>
                </a:cubicBezTo>
                <a:cubicBezTo>
                  <a:pt x="24189" y="91359"/>
                  <a:pt x="23599" y="91600"/>
                  <a:pt x="23599" y="92081"/>
                </a:cubicBezTo>
                <a:cubicBezTo>
                  <a:pt x="23599" y="92386"/>
                  <a:pt x="23839" y="92627"/>
                  <a:pt x="24145" y="92627"/>
                </a:cubicBezTo>
                <a:close/>
                <a:moveTo>
                  <a:pt x="19316" y="92518"/>
                </a:moveTo>
                <a:cubicBezTo>
                  <a:pt x="19688" y="92518"/>
                  <a:pt x="19862" y="92059"/>
                  <a:pt x="19600" y="91796"/>
                </a:cubicBezTo>
                <a:cubicBezTo>
                  <a:pt x="19360" y="91534"/>
                  <a:pt x="18901" y="91731"/>
                  <a:pt x="18901" y="92102"/>
                </a:cubicBezTo>
                <a:cubicBezTo>
                  <a:pt x="18901" y="92321"/>
                  <a:pt x="19076" y="92518"/>
                  <a:pt x="19316" y="92518"/>
                </a:cubicBezTo>
                <a:close/>
                <a:moveTo>
                  <a:pt x="14487" y="92365"/>
                </a:moveTo>
                <a:cubicBezTo>
                  <a:pt x="14727" y="92365"/>
                  <a:pt x="14859" y="92081"/>
                  <a:pt x="14684" y="91906"/>
                </a:cubicBezTo>
                <a:cubicBezTo>
                  <a:pt x="14509" y="91731"/>
                  <a:pt x="14225" y="91862"/>
                  <a:pt x="14225" y="92102"/>
                </a:cubicBezTo>
                <a:cubicBezTo>
                  <a:pt x="14225" y="92255"/>
                  <a:pt x="14334" y="92365"/>
                  <a:pt x="14487" y="92365"/>
                </a:cubicBezTo>
                <a:close/>
                <a:moveTo>
                  <a:pt x="9658" y="92233"/>
                </a:moveTo>
                <a:cubicBezTo>
                  <a:pt x="9833" y="92255"/>
                  <a:pt x="9833" y="91928"/>
                  <a:pt x="9658" y="91949"/>
                </a:cubicBezTo>
                <a:cubicBezTo>
                  <a:pt x="9483" y="91971"/>
                  <a:pt x="9483" y="92212"/>
                  <a:pt x="9658" y="92233"/>
                </a:cubicBezTo>
                <a:close/>
                <a:moveTo>
                  <a:pt x="4829" y="92124"/>
                </a:moveTo>
                <a:cubicBezTo>
                  <a:pt x="4851" y="92124"/>
                  <a:pt x="4873" y="92102"/>
                  <a:pt x="4873" y="92081"/>
                </a:cubicBezTo>
                <a:cubicBezTo>
                  <a:pt x="4873" y="92081"/>
                  <a:pt x="4851" y="92059"/>
                  <a:pt x="4829" y="92059"/>
                </a:cubicBezTo>
                <a:cubicBezTo>
                  <a:pt x="4829" y="92059"/>
                  <a:pt x="4807" y="92081"/>
                  <a:pt x="4807" y="92081"/>
                </a:cubicBezTo>
                <a:cubicBezTo>
                  <a:pt x="4807" y="92102"/>
                  <a:pt x="4829" y="92124"/>
                  <a:pt x="4829" y="92124"/>
                </a:cubicBezTo>
                <a:close/>
                <a:moveTo>
                  <a:pt x="149591" y="87339"/>
                </a:moveTo>
                <a:cubicBezTo>
                  <a:pt x="149700" y="87339"/>
                  <a:pt x="149525" y="87164"/>
                  <a:pt x="149525" y="87273"/>
                </a:cubicBezTo>
                <a:cubicBezTo>
                  <a:pt x="149525" y="87295"/>
                  <a:pt x="149569" y="87339"/>
                  <a:pt x="149591" y="87339"/>
                </a:cubicBezTo>
                <a:close/>
                <a:moveTo>
                  <a:pt x="144784" y="87470"/>
                </a:moveTo>
                <a:cubicBezTo>
                  <a:pt x="144958" y="87470"/>
                  <a:pt x="145046" y="87251"/>
                  <a:pt x="144915" y="87120"/>
                </a:cubicBezTo>
                <a:cubicBezTo>
                  <a:pt x="144784" y="86989"/>
                  <a:pt x="144565" y="87077"/>
                  <a:pt x="144565" y="87273"/>
                </a:cubicBezTo>
                <a:cubicBezTo>
                  <a:pt x="144565" y="87383"/>
                  <a:pt x="144653" y="87470"/>
                  <a:pt x="144784" y="87470"/>
                </a:cubicBezTo>
                <a:close/>
                <a:moveTo>
                  <a:pt x="139955" y="87601"/>
                </a:moveTo>
                <a:cubicBezTo>
                  <a:pt x="140239" y="87601"/>
                  <a:pt x="140392" y="87230"/>
                  <a:pt x="140195" y="87033"/>
                </a:cubicBezTo>
                <a:cubicBezTo>
                  <a:pt x="139976" y="86814"/>
                  <a:pt x="139605" y="86967"/>
                  <a:pt x="139605" y="87273"/>
                </a:cubicBezTo>
                <a:cubicBezTo>
                  <a:pt x="139605" y="87448"/>
                  <a:pt x="139758" y="87601"/>
                  <a:pt x="139955" y="87601"/>
                </a:cubicBezTo>
                <a:close/>
                <a:moveTo>
                  <a:pt x="135126" y="87732"/>
                </a:moveTo>
                <a:cubicBezTo>
                  <a:pt x="135541" y="87732"/>
                  <a:pt x="135759" y="87230"/>
                  <a:pt x="135453" y="86924"/>
                </a:cubicBezTo>
                <a:cubicBezTo>
                  <a:pt x="135147" y="86640"/>
                  <a:pt x="134645" y="86858"/>
                  <a:pt x="134645" y="87273"/>
                </a:cubicBezTo>
                <a:cubicBezTo>
                  <a:pt x="134645" y="87536"/>
                  <a:pt x="134863" y="87732"/>
                  <a:pt x="135126" y="87732"/>
                </a:cubicBezTo>
                <a:close/>
                <a:moveTo>
                  <a:pt x="130297" y="87863"/>
                </a:moveTo>
                <a:cubicBezTo>
                  <a:pt x="130843" y="87863"/>
                  <a:pt x="131105" y="87208"/>
                  <a:pt x="130712" y="86836"/>
                </a:cubicBezTo>
                <a:cubicBezTo>
                  <a:pt x="130340" y="86465"/>
                  <a:pt x="129685" y="86727"/>
                  <a:pt x="129685" y="87273"/>
                </a:cubicBezTo>
                <a:cubicBezTo>
                  <a:pt x="129707" y="87601"/>
                  <a:pt x="129969" y="87863"/>
                  <a:pt x="130297" y="87863"/>
                </a:cubicBezTo>
                <a:close/>
                <a:moveTo>
                  <a:pt x="125467" y="87994"/>
                </a:moveTo>
                <a:cubicBezTo>
                  <a:pt x="126123" y="87994"/>
                  <a:pt x="126451" y="87208"/>
                  <a:pt x="125992" y="86749"/>
                </a:cubicBezTo>
                <a:cubicBezTo>
                  <a:pt x="125533" y="86268"/>
                  <a:pt x="124725" y="86618"/>
                  <a:pt x="124746" y="87273"/>
                </a:cubicBezTo>
                <a:cubicBezTo>
                  <a:pt x="124746" y="87667"/>
                  <a:pt x="125074" y="87994"/>
                  <a:pt x="125467" y="87994"/>
                </a:cubicBezTo>
                <a:close/>
                <a:moveTo>
                  <a:pt x="120638" y="88147"/>
                </a:moveTo>
                <a:cubicBezTo>
                  <a:pt x="121425" y="88147"/>
                  <a:pt x="121818" y="87208"/>
                  <a:pt x="121272" y="86640"/>
                </a:cubicBezTo>
                <a:cubicBezTo>
                  <a:pt x="120704" y="86093"/>
                  <a:pt x="119764" y="86487"/>
                  <a:pt x="119786" y="87273"/>
                </a:cubicBezTo>
                <a:cubicBezTo>
                  <a:pt x="119786" y="87754"/>
                  <a:pt x="120158" y="88126"/>
                  <a:pt x="120638" y="88147"/>
                </a:cubicBezTo>
                <a:close/>
                <a:moveTo>
                  <a:pt x="115831" y="88257"/>
                </a:moveTo>
                <a:cubicBezTo>
                  <a:pt x="116705" y="88257"/>
                  <a:pt x="117142" y="87186"/>
                  <a:pt x="116530" y="86552"/>
                </a:cubicBezTo>
                <a:cubicBezTo>
                  <a:pt x="115897" y="85940"/>
                  <a:pt x="114826" y="86377"/>
                  <a:pt x="114826" y="87273"/>
                </a:cubicBezTo>
                <a:cubicBezTo>
                  <a:pt x="114826" y="87820"/>
                  <a:pt x="115263" y="88257"/>
                  <a:pt x="115831" y="88257"/>
                </a:cubicBezTo>
                <a:close/>
                <a:moveTo>
                  <a:pt x="111002" y="88388"/>
                </a:moveTo>
                <a:cubicBezTo>
                  <a:pt x="112007" y="88388"/>
                  <a:pt x="112510" y="87186"/>
                  <a:pt x="111789" y="86465"/>
                </a:cubicBezTo>
                <a:cubicBezTo>
                  <a:pt x="111090" y="85766"/>
                  <a:pt x="109866" y="86268"/>
                  <a:pt x="109888" y="87273"/>
                </a:cubicBezTo>
                <a:cubicBezTo>
                  <a:pt x="109866" y="87885"/>
                  <a:pt x="110390" y="88388"/>
                  <a:pt x="111002" y="88388"/>
                </a:cubicBezTo>
                <a:close/>
                <a:moveTo>
                  <a:pt x="106173" y="88519"/>
                </a:moveTo>
                <a:cubicBezTo>
                  <a:pt x="107288" y="88519"/>
                  <a:pt x="107834" y="87164"/>
                  <a:pt x="107047" y="86377"/>
                </a:cubicBezTo>
                <a:cubicBezTo>
                  <a:pt x="106261" y="85591"/>
                  <a:pt x="104928" y="86159"/>
                  <a:pt x="104928" y="87273"/>
                </a:cubicBezTo>
                <a:cubicBezTo>
                  <a:pt x="104928" y="87951"/>
                  <a:pt x="105496" y="88519"/>
                  <a:pt x="106173" y="88519"/>
                </a:cubicBezTo>
                <a:close/>
                <a:moveTo>
                  <a:pt x="101344" y="88628"/>
                </a:moveTo>
                <a:cubicBezTo>
                  <a:pt x="102546" y="88628"/>
                  <a:pt x="103158" y="87164"/>
                  <a:pt x="102306" y="86312"/>
                </a:cubicBezTo>
                <a:cubicBezTo>
                  <a:pt x="101453" y="85460"/>
                  <a:pt x="99989" y="86072"/>
                  <a:pt x="99989" y="87273"/>
                </a:cubicBezTo>
                <a:cubicBezTo>
                  <a:pt x="99989" y="88016"/>
                  <a:pt x="100601" y="88628"/>
                  <a:pt x="101344" y="88628"/>
                </a:cubicBezTo>
                <a:close/>
                <a:moveTo>
                  <a:pt x="96537" y="88715"/>
                </a:moveTo>
                <a:cubicBezTo>
                  <a:pt x="97826" y="88715"/>
                  <a:pt x="98482" y="87142"/>
                  <a:pt x="97542" y="86224"/>
                </a:cubicBezTo>
                <a:cubicBezTo>
                  <a:pt x="96624" y="85307"/>
                  <a:pt x="95073" y="85962"/>
                  <a:pt x="95073" y="87273"/>
                </a:cubicBezTo>
                <a:cubicBezTo>
                  <a:pt x="95073" y="88082"/>
                  <a:pt x="95729" y="88737"/>
                  <a:pt x="96537" y="88715"/>
                </a:cubicBezTo>
                <a:close/>
                <a:moveTo>
                  <a:pt x="91708" y="88825"/>
                </a:moveTo>
                <a:cubicBezTo>
                  <a:pt x="93085" y="88825"/>
                  <a:pt x="93784" y="87142"/>
                  <a:pt x="92800" y="86159"/>
                </a:cubicBezTo>
                <a:cubicBezTo>
                  <a:pt x="91817" y="85198"/>
                  <a:pt x="90135" y="85875"/>
                  <a:pt x="90157" y="87273"/>
                </a:cubicBezTo>
                <a:cubicBezTo>
                  <a:pt x="90157" y="88126"/>
                  <a:pt x="90834" y="88825"/>
                  <a:pt x="91708" y="88825"/>
                </a:cubicBezTo>
                <a:close/>
                <a:moveTo>
                  <a:pt x="86879" y="88890"/>
                </a:moveTo>
                <a:cubicBezTo>
                  <a:pt x="88321" y="88890"/>
                  <a:pt x="89042" y="87142"/>
                  <a:pt x="88015" y="86115"/>
                </a:cubicBezTo>
                <a:cubicBezTo>
                  <a:pt x="86988" y="85110"/>
                  <a:pt x="85262" y="85831"/>
                  <a:pt x="85262" y="87273"/>
                </a:cubicBezTo>
                <a:cubicBezTo>
                  <a:pt x="85262" y="88169"/>
                  <a:pt x="85983" y="88890"/>
                  <a:pt x="86879" y="88890"/>
                </a:cubicBezTo>
                <a:close/>
                <a:moveTo>
                  <a:pt x="82050" y="88934"/>
                </a:moveTo>
                <a:cubicBezTo>
                  <a:pt x="83536" y="88934"/>
                  <a:pt x="84279" y="87142"/>
                  <a:pt x="83230" y="86093"/>
                </a:cubicBezTo>
                <a:cubicBezTo>
                  <a:pt x="82181" y="85023"/>
                  <a:pt x="80367" y="85787"/>
                  <a:pt x="80367" y="87273"/>
                </a:cubicBezTo>
                <a:cubicBezTo>
                  <a:pt x="80367" y="88191"/>
                  <a:pt x="81132" y="88934"/>
                  <a:pt x="82050" y="88934"/>
                </a:cubicBezTo>
                <a:close/>
                <a:moveTo>
                  <a:pt x="77221" y="88956"/>
                </a:moveTo>
                <a:cubicBezTo>
                  <a:pt x="78729" y="88956"/>
                  <a:pt x="79471" y="87142"/>
                  <a:pt x="78423" y="86072"/>
                </a:cubicBezTo>
                <a:cubicBezTo>
                  <a:pt x="77352" y="85001"/>
                  <a:pt x="75538" y="85766"/>
                  <a:pt x="75538" y="87273"/>
                </a:cubicBezTo>
                <a:cubicBezTo>
                  <a:pt x="75538" y="88191"/>
                  <a:pt x="76281" y="88956"/>
                  <a:pt x="77221" y="88956"/>
                </a:cubicBezTo>
                <a:close/>
                <a:moveTo>
                  <a:pt x="72392" y="88934"/>
                </a:moveTo>
                <a:cubicBezTo>
                  <a:pt x="73878" y="88934"/>
                  <a:pt x="74621" y="87142"/>
                  <a:pt x="73572" y="86072"/>
                </a:cubicBezTo>
                <a:cubicBezTo>
                  <a:pt x="72523" y="85023"/>
                  <a:pt x="70731" y="85766"/>
                  <a:pt x="70731" y="87273"/>
                </a:cubicBezTo>
                <a:cubicBezTo>
                  <a:pt x="70731" y="88191"/>
                  <a:pt x="71474" y="88934"/>
                  <a:pt x="72392" y="88934"/>
                </a:cubicBezTo>
                <a:close/>
                <a:moveTo>
                  <a:pt x="67563" y="88890"/>
                </a:moveTo>
                <a:cubicBezTo>
                  <a:pt x="69005" y="88890"/>
                  <a:pt x="69726" y="87142"/>
                  <a:pt x="68721" y="86115"/>
                </a:cubicBezTo>
                <a:cubicBezTo>
                  <a:pt x="67694" y="85110"/>
                  <a:pt x="65946" y="85831"/>
                  <a:pt x="65946" y="87273"/>
                </a:cubicBezTo>
                <a:cubicBezTo>
                  <a:pt x="65946" y="88169"/>
                  <a:pt x="66667" y="88890"/>
                  <a:pt x="67563" y="88890"/>
                </a:cubicBezTo>
                <a:close/>
                <a:moveTo>
                  <a:pt x="62734" y="88803"/>
                </a:moveTo>
                <a:cubicBezTo>
                  <a:pt x="64110" y="88803"/>
                  <a:pt x="64810" y="87142"/>
                  <a:pt x="63826" y="86181"/>
                </a:cubicBezTo>
                <a:cubicBezTo>
                  <a:pt x="62865" y="85198"/>
                  <a:pt x="61204" y="85897"/>
                  <a:pt x="61204" y="87273"/>
                </a:cubicBezTo>
                <a:cubicBezTo>
                  <a:pt x="61204" y="88104"/>
                  <a:pt x="61903" y="88803"/>
                  <a:pt x="62734" y="88803"/>
                </a:cubicBezTo>
                <a:close/>
                <a:moveTo>
                  <a:pt x="57927" y="88715"/>
                </a:moveTo>
                <a:cubicBezTo>
                  <a:pt x="59216" y="88715"/>
                  <a:pt x="59849" y="87164"/>
                  <a:pt x="58932" y="86246"/>
                </a:cubicBezTo>
                <a:cubicBezTo>
                  <a:pt x="58036" y="85329"/>
                  <a:pt x="56463" y="85984"/>
                  <a:pt x="56463" y="87273"/>
                </a:cubicBezTo>
                <a:cubicBezTo>
                  <a:pt x="56463" y="88060"/>
                  <a:pt x="57118" y="88715"/>
                  <a:pt x="57927" y="88715"/>
                </a:cubicBezTo>
                <a:close/>
                <a:moveTo>
                  <a:pt x="53098" y="88606"/>
                </a:moveTo>
                <a:cubicBezTo>
                  <a:pt x="54277" y="88606"/>
                  <a:pt x="54889" y="87164"/>
                  <a:pt x="54037" y="86312"/>
                </a:cubicBezTo>
                <a:cubicBezTo>
                  <a:pt x="53207" y="85482"/>
                  <a:pt x="51765" y="86072"/>
                  <a:pt x="51765" y="87273"/>
                </a:cubicBezTo>
                <a:cubicBezTo>
                  <a:pt x="51765" y="87994"/>
                  <a:pt x="52355" y="88606"/>
                  <a:pt x="53098" y="88606"/>
                </a:cubicBezTo>
                <a:close/>
                <a:moveTo>
                  <a:pt x="48268" y="88497"/>
                </a:moveTo>
                <a:cubicBezTo>
                  <a:pt x="49361" y="88497"/>
                  <a:pt x="49907" y="87164"/>
                  <a:pt x="49143" y="86399"/>
                </a:cubicBezTo>
                <a:cubicBezTo>
                  <a:pt x="48356" y="85613"/>
                  <a:pt x="47045" y="86159"/>
                  <a:pt x="47045" y="87273"/>
                </a:cubicBezTo>
                <a:cubicBezTo>
                  <a:pt x="47045" y="87951"/>
                  <a:pt x="47591" y="88497"/>
                  <a:pt x="48268" y="88497"/>
                </a:cubicBezTo>
                <a:close/>
                <a:moveTo>
                  <a:pt x="43439" y="88366"/>
                </a:moveTo>
                <a:cubicBezTo>
                  <a:pt x="44445" y="88366"/>
                  <a:pt x="44925" y="87186"/>
                  <a:pt x="44226" y="86487"/>
                </a:cubicBezTo>
                <a:cubicBezTo>
                  <a:pt x="43527" y="85766"/>
                  <a:pt x="42325" y="86268"/>
                  <a:pt x="42325" y="87273"/>
                </a:cubicBezTo>
                <a:cubicBezTo>
                  <a:pt x="42325" y="87885"/>
                  <a:pt x="42828" y="88366"/>
                  <a:pt x="43439" y="88366"/>
                </a:cubicBezTo>
                <a:close/>
                <a:moveTo>
                  <a:pt x="38610" y="88235"/>
                </a:moveTo>
                <a:cubicBezTo>
                  <a:pt x="39484" y="88235"/>
                  <a:pt x="39921" y="87186"/>
                  <a:pt x="39310" y="86574"/>
                </a:cubicBezTo>
                <a:cubicBezTo>
                  <a:pt x="38698" y="85962"/>
                  <a:pt x="37627" y="86399"/>
                  <a:pt x="37627" y="87273"/>
                </a:cubicBezTo>
                <a:cubicBezTo>
                  <a:pt x="37627" y="87798"/>
                  <a:pt x="38086" y="88235"/>
                  <a:pt x="38610" y="88235"/>
                </a:cubicBezTo>
                <a:close/>
                <a:moveTo>
                  <a:pt x="33803" y="88126"/>
                </a:moveTo>
                <a:cubicBezTo>
                  <a:pt x="34568" y="88126"/>
                  <a:pt x="34939" y="87186"/>
                  <a:pt x="34393" y="86662"/>
                </a:cubicBezTo>
                <a:cubicBezTo>
                  <a:pt x="33847" y="86115"/>
                  <a:pt x="32929" y="86487"/>
                  <a:pt x="32929" y="87273"/>
                </a:cubicBezTo>
                <a:cubicBezTo>
                  <a:pt x="32929" y="87732"/>
                  <a:pt x="33323" y="88126"/>
                  <a:pt x="33803" y="88126"/>
                </a:cubicBezTo>
                <a:close/>
                <a:moveTo>
                  <a:pt x="28974" y="87994"/>
                </a:moveTo>
                <a:cubicBezTo>
                  <a:pt x="29608" y="87973"/>
                  <a:pt x="29936" y="87208"/>
                  <a:pt x="29477" y="86749"/>
                </a:cubicBezTo>
                <a:cubicBezTo>
                  <a:pt x="29018" y="86290"/>
                  <a:pt x="28231" y="86618"/>
                  <a:pt x="28253" y="87273"/>
                </a:cubicBezTo>
                <a:cubicBezTo>
                  <a:pt x="28253" y="87667"/>
                  <a:pt x="28559" y="87994"/>
                  <a:pt x="28974" y="87994"/>
                </a:cubicBezTo>
                <a:close/>
                <a:moveTo>
                  <a:pt x="24145" y="87841"/>
                </a:moveTo>
                <a:cubicBezTo>
                  <a:pt x="24670" y="87841"/>
                  <a:pt x="24932" y="87208"/>
                  <a:pt x="24560" y="86836"/>
                </a:cubicBezTo>
                <a:cubicBezTo>
                  <a:pt x="24189" y="86465"/>
                  <a:pt x="23555" y="86727"/>
                  <a:pt x="23555" y="87251"/>
                </a:cubicBezTo>
                <a:cubicBezTo>
                  <a:pt x="23555" y="87579"/>
                  <a:pt x="23817" y="87841"/>
                  <a:pt x="24145" y="87841"/>
                </a:cubicBezTo>
                <a:close/>
                <a:moveTo>
                  <a:pt x="19316" y="87710"/>
                </a:moveTo>
                <a:cubicBezTo>
                  <a:pt x="19731" y="87710"/>
                  <a:pt x="19928" y="87230"/>
                  <a:pt x="19644" y="86924"/>
                </a:cubicBezTo>
                <a:cubicBezTo>
                  <a:pt x="19360" y="86640"/>
                  <a:pt x="18857" y="86858"/>
                  <a:pt x="18857" y="87251"/>
                </a:cubicBezTo>
                <a:cubicBezTo>
                  <a:pt x="18857" y="87514"/>
                  <a:pt x="19054" y="87710"/>
                  <a:pt x="19316" y="87710"/>
                </a:cubicBezTo>
                <a:close/>
                <a:moveTo>
                  <a:pt x="14487" y="87579"/>
                </a:moveTo>
                <a:cubicBezTo>
                  <a:pt x="14880" y="87536"/>
                  <a:pt x="14880" y="86967"/>
                  <a:pt x="14487" y="86924"/>
                </a:cubicBezTo>
                <a:cubicBezTo>
                  <a:pt x="14028" y="86880"/>
                  <a:pt x="14028" y="87623"/>
                  <a:pt x="14487" y="87579"/>
                </a:cubicBezTo>
                <a:close/>
                <a:moveTo>
                  <a:pt x="9658" y="87448"/>
                </a:moveTo>
                <a:cubicBezTo>
                  <a:pt x="9767" y="87448"/>
                  <a:pt x="9855" y="87361"/>
                  <a:pt x="9855" y="87251"/>
                </a:cubicBezTo>
                <a:cubicBezTo>
                  <a:pt x="9855" y="87011"/>
                  <a:pt x="9483" y="87011"/>
                  <a:pt x="9483" y="87251"/>
                </a:cubicBezTo>
                <a:cubicBezTo>
                  <a:pt x="9483" y="87361"/>
                  <a:pt x="9549" y="87426"/>
                  <a:pt x="9658" y="87448"/>
                </a:cubicBezTo>
                <a:close/>
                <a:moveTo>
                  <a:pt x="4829" y="87295"/>
                </a:moveTo>
                <a:cubicBezTo>
                  <a:pt x="4873" y="87295"/>
                  <a:pt x="4895" y="87273"/>
                  <a:pt x="4895" y="87251"/>
                </a:cubicBezTo>
                <a:cubicBezTo>
                  <a:pt x="4895" y="87186"/>
                  <a:pt x="4785" y="87186"/>
                  <a:pt x="4785" y="87251"/>
                </a:cubicBezTo>
                <a:cubicBezTo>
                  <a:pt x="4785" y="87273"/>
                  <a:pt x="4807" y="87295"/>
                  <a:pt x="4829" y="87295"/>
                </a:cubicBezTo>
                <a:close/>
                <a:moveTo>
                  <a:pt x="149591" y="82510"/>
                </a:moveTo>
                <a:cubicBezTo>
                  <a:pt x="149656" y="82510"/>
                  <a:pt x="149700" y="82466"/>
                  <a:pt x="149700" y="82422"/>
                </a:cubicBezTo>
                <a:cubicBezTo>
                  <a:pt x="149700" y="82379"/>
                  <a:pt x="149656" y="82335"/>
                  <a:pt x="149591" y="82335"/>
                </a:cubicBezTo>
                <a:cubicBezTo>
                  <a:pt x="149547" y="82335"/>
                  <a:pt x="149503" y="82379"/>
                  <a:pt x="149503" y="82422"/>
                </a:cubicBezTo>
                <a:cubicBezTo>
                  <a:pt x="149503" y="82466"/>
                  <a:pt x="149547" y="82510"/>
                  <a:pt x="149591" y="82510"/>
                </a:cubicBezTo>
                <a:close/>
                <a:moveTo>
                  <a:pt x="144784" y="82663"/>
                </a:moveTo>
                <a:cubicBezTo>
                  <a:pt x="144980" y="82663"/>
                  <a:pt x="145068" y="82401"/>
                  <a:pt x="144937" y="82269"/>
                </a:cubicBezTo>
                <a:cubicBezTo>
                  <a:pt x="144784" y="82117"/>
                  <a:pt x="144543" y="82226"/>
                  <a:pt x="144543" y="82422"/>
                </a:cubicBezTo>
                <a:cubicBezTo>
                  <a:pt x="144543" y="82554"/>
                  <a:pt x="144653" y="82663"/>
                  <a:pt x="144784" y="82663"/>
                </a:cubicBezTo>
                <a:close/>
                <a:moveTo>
                  <a:pt x="139955" y="82794"/>
                </a:moveTo>
                <a:cubicBezTo>
                  <a:pt x="140282" y="82794"/>
                  <a:pt x="140435" y="82401"/>
                  <a:pt x="140217" y="82160"/>
                </a:cubicBezTo>
                <a:cubicBezTo>
                  <a:pt x="139976" y="81920"/>
                  <a:pt x="139583" y="82095"/>
                  <a:pt x="139583" y="82422"/>
                </a:cubicBezTo>
                <a:cubicBezTo>
                  <a:pt x="139561" y="82641"/>
                  <a:pt x="139736" y="82794"/>
                  <a:pt x="139955" y="82794"/>
                </a:cubicBezTo>
                <a:close/>
                <a:moveTo>
                  <a:pt x="135126" y="82925"/>
                </a:moveTo>
                <a:cubicBezTo>
                  <a:pt x="135584" y="82925"/>
                  <a:pt x="135803" y="82379"/>
                  <a:pt x="135475" y="82073"/>
                </a:cubicBezTo>
                <a:cubicBezTo>
                  <a:pt x="135147" y="81745"/>
                  <a:pt x="134623" y="81964"/>
                  <a:pt x="134623" y="82422"/>
                </a:cubicBezTo>
                <a:cubicBezTo>
                  <a:pt x="134601" y="82707"/>
                  <a:pt x="134841" y="82925"/>
                  <a:pt x="135126" y="82925"/>
                </a:cubicBezTo>
                <a:close/>
                <a:moveTo>
                  <a:pt x="130297" y="83078"/>
                </a:moveTo>
                <a:cubicBezTo>
                  <a:pt x="130865" y="83078"/>
                  <a:pt x="131149" y="82379"/>
                  <a:pt x="130755" y="81964"/>
                </a:cubicBezTo>
                <a:cubicBezTo>
                  <a:pt x="130340" y="81570"/>
                  <a:pt x="129663" y="81854"/>
                  <a:pt x="129663" y="82422"/>
                </a:cubicBezTo>
                <a:cubicBezTo>
                  <a:pt x="129663" y="82772"/>
                  <a:pt x="129947" y="83078"/>
                  <a:pt x="130297" y="83078"/>
                </a:cubicBezTo>
                <a:close/>
                <a:moveTo>
                  <a:pt x="125489" y="83209"/>
                </a:moveTo>
                <a:cubicBezTo>
                  <a:pt x="126167" y="83209"/>
                  <a:pt x="126538" y="82379"/>
                  <a:pt x="126036" y="81876"/>
                </a:cubicBezTo>
                <a:cubicBezTo>
                  <a:pt x="125555" y="81374"/>
                  <a:pt x="124703" y="81745"/>
                  <a:pt x="124725" y="82444"/>
                </a:cubicBezTo>
                <a:cubicBezTo>
                  <a:pt x="124725" y="82859"/>
                  <a:pt x="125052" y="83187"/>
                  <a:pt x="125489" y="83209"/>
                </a:cubicBezTo>
                <a:close/>
                <a:moveTo>
                  <a:pt x="120660" y="83340"/>
                </a:moveTo>
                <a:cubicBezTo>
                  <a:pt x="121469" y="83340"/>
                  <a:pt x="121862" y="82357"/>
                  <a:pt x="121294" y="81789"/>
                </a:cubicBezTo>
                <a:cubicBezTo>
                  <a:pt x="120726" y="81199"/>
                  <a:pt x="119743" y="81614"/>
                  <a:pt x="119743" y="82422"/>
                </a:cubicBezTo>
                <a:cubicBezTo>
                  <a:pt x="119743" y="82925"/>
                  <a:pt x="120158" y="83340"/>
                  <a:pt x="120660" y="83340"/>
                </a:cubicBezTo>
                <a:close/>
                <a:moveTo>
                  <a:pt x="115831" y="83471"/>
                </a:moveTo>
                <a:cubicBezTo>
                  <a:pt x="116749" y="83471"/>
                  <a:pt x="117230" y="82335"/>
                  <a:pt x="116574" y="81680"/>
                </a:cubicBezTo>
                <a:cubicBezTo>
                  <a:pt x="115919" y="81024"/>
                  <a:pt x="114782" y="81505"/>
                  <a:pt x="114782" y="82422"/>
                </a:cubicBezTo>
                <a:cubicBezTo>
                  <a:pt x="114782" y="82991"/>
                  <a:pt x="115263" y="83471"/>
                  <a:pt x="115831" y="83471"/>
                </a:cubicBezTo>
                <a:close/>
                <a:moveTo>
                  <a:pt x="111002" y="83602"/>
                </a:moveTo>
                <a:cubicBezTo>
                  <a:pt x="112051" y="83602"/>
                  <a:pt x="112575" y="82335"/>
                  <a:pt x="111833" y="81592"/>
                </a:cubicBezTo>
                <a:cubicBezTo>
                  <a:pt x="111090" y="80849"/>
                  <a:pt x="109822" y="81374"/>
                  <a:pt x="109822" y="82422"/>
                </a:cubicBezTo>
                <a:cubicBezTo>
                  <a:pt x="109822" y="83078"/>
                  <a:pt x="110347" y="83602"/>
                  <a:pt x="111002" y="83602"/>
                </a:cubicBezTo>
                <a:close/>
                <a:moveTo>
                  <a:pt x="106173" y="83733"/>
                </a:moveTo>
                <a:cubicBezTo>
                  <a:pt x="107353" y="83733"/>
                  <a:pt x="107921" y="82313"/>
                  <a:pt x="107113" y="81505"/>
                </a:cubicBezTo>
                <a:cubicBezTo>
                  <a:pt x="106282" y="80674"/>
                  <a:pt x="104862" y="81264"/>
                  <a:pt x="104862" y="82422"/>
                </a:cubicBezTo>
                <a:cubicBezTo>
                  <a:pt x="104862" y="83144"/>
                  <a:pt x="105452" y="83733"/>
                  <a:pt x="106173" y="83733"/>
                </a:cubicBezTo>
                <a:close/>
                <a:moveTo>
                  <a:pt x="101344" y="83865"/>
                </a:moveTo>
                <a:cubicBezTo>
                  <a:pt x="102633" y="83865"/>
                  <a:pt x="103267" y="82313"/>
                  <a:pt x="102371" y="81417"/>
                </a:cubicBezTo>
                <a:cubicBezTo>
                  <a:pt x="101453" y="80521"/>
                  <a:pt x="99924" y="81155"/>
                  <a:pt x="99924" y="82422"/>
                </a:cubicBezTo>
                <a:cubicBezTo>
                  <a:pt x="99924" y="83209"/>
                  <a:pt x="100558" y="83865"/>
                  <a:pt x="101344" y="83865"/>
                </a:cubicBezTo>
                <a:close/>
                <a:moveTo>
                  <a:pt x="96515" y="83974"/>
                </a:moveTo>
                <a:cubicBezTo>
                  <a:pt x="97914" y="83974"/>
                  <a:pt x="98591" y="82313"/>
                  <a:pt x="97630" y="81330"/>
                </a:cubicBezTo>
                <a:cubicBezTo>
                  <a:pt x="96646" y="80347"/>
                  <a:pt x="94964" y="81046"/>
                  <a:pt x="94964" y="82422"/>
                </a:cubicBezTo>
                <a:cubicBezTo>
                  <a:pt x="94964" y="83275"/>
                  <a:pt x="95663" y="83974"/>
                  <a:pt x="96515" y="83974"/>
                </a:cubicBezTo>
                <a:close/>
                <a:moveTo>
                  <a:pt x="91708" y="84083"/>
                </a:moveTo>
                <a:cubicBezTo>
                  <a:pt x="93172" y="84083"/>
                  <a:pt x="93915" y="82291"/>
                  <a:pt x="92866" y="81242"/>
                </a:cubicBezTo>
                <a:cubicBezTo>
                  <a:pt x="91817" y="80194"/>
                  <a:pt x="90047" y="80937"/>
                  <a:pt x="90047" y="82422"/>
                </a:cubicBezTo>
                <a:cubicBezTo>
                  <a:pt x="90047" y="83340"/>
                  <a:pt x="90790" y="84083"/>
                  <a:pt x="91708" y="84083"/>
                </a:cubicBezTo>
                <a:close/>
                <a:moveTo>
                  <a:pt x="86879" y="84171"/>
                </a:moveTo>
                <a:cubicBezTo>
                  <a:pt x="88430" y="84171"/>
                  <a:pt x="89195" y="82291"/>
                  <a:pt x="88103" y="81199"/>
                </a:cubicBezTo>
                <a:cubicBezTo>
                  <a:pt x="87010" y="80106"/>
                  <a:pt x="85131" y="80871"/>
                  <a:pt x="85131" y="82422"/>
                </a:cubicBezTo>
                <a:cubicBezTo>
                  <a:pt x="85131" y="83384"/>
                  <a:pt x="85917" y="84171"/>
                  <a:pt x="86879" y="84171"/>
                </a:cubicBezTo>
                <a:close/>
                <a:moveTo>
                  <a:pt x="82050" y="84236"/>
                </a:moveTo>
                <a:cubicBezTo>
                  <a:pt x="83645" y="84236"/>
                  <a:pt x="84453" y="82291"/>
                  <a:pt x="83317" y="81155"/>
                </a:cubicBezTo>
                <a:cubicBezTo>
                  <a:pt x="82181" y="80019"/>
                  <a:pt x="80236" y="80827"/>
                  <a:pt x="80236" y="82422"/>
                </a:cubicBezTo>
                <a:cubicBezTo>
                  <a:pt x="80236" y="83428"/>
                  <a:pt x="81045" y="84236"/>
                  <a:pt x="82050" y="84236"/>
                </a:cubicBezTo>
                <a:close/>
                <a:moveTo>
                  <a:pt x="77221" y="84258"/>
                </a:moveTo>
                <a:cubicBezTo>
                  <a:pt x="78860" y="84258"/>
                  <a:pt x="79668" y="82291"/>
                  <a:pt x="78510" y="81133"/>
                </a:cubicBezTo>
                <a:cubicBezTo>
                  <a:pt x="77352" y="79975"/>
                  <a:pt x="75385" y="80784"/>
                  <a:pt x="75385" y="82422"/>
                </a:cubicBezTo>
                <a:cubicBezTo>
                  <a:pt x="75385" y="83428"/>
                  <a:pt x="76216" y="84258"/>
                  <a:pt x="77221" y="84258"/>
                </a:cubicBezTo>
                <a:close/>
                <a:moveTo>
                  <a:pt x="72392" y="84236"/>
                </a:moveTo>
                <a:cubicBezTo>
                  <a:pt x="74009" y="84236"/>
                  <a:pt x="74817" y="82291"/>
                  <a:pt x="73681" y="81155"/>
                </a:cubicBezTo>
                <a:cubicBezTo>
                  <a:pt x="72545" y="80019"/>
                  <a:pt x="70600" y="80827"/>
                  <a:pt x="70600" y="82422"/>
                </a:cubicBezTo>
                <a:cubicBezTo>
                  <a:pt x="70600" y="83428"/>
                  <a:pt x="71409" y="84236"/>
                  <a:pt x="72392" y="84236"/>
                </a:cubicBezTo>
                <a:close/>
                <a:moveTo>
                  <a:pt x="67563" y="84171"/>
                </a:moveTo>
                <a:cubicBezTo>
                  <a:pt x="69114" y="84171"/>
                  <a:pt x="69901" y="82291"/>
                  <a:pt x="68808" y="81199"/>
                </a:cubicBezTo>
                <a:cubicBezTo>
                  <a:pt x="67716" y="80106"/>
                  <a:pt x="65837" y="80871"/>
                  <a:pt x="65837" y="82422"/>
                </a:cubicBezTo>
                <a:cubicBezTo>
                  <a:pt x="65837" y="83384"/>
                  <a:pt x="66601" y="84171"/>
                  <a:pt x="67563" y="84171"/>
                </a:cubicBezTo>
                <a:close/>
                <a:moveTo>
                  <a:pt x="62734" y="84061"/>
                </a:moveTo>
                <a:cubicBezTo>
                  <a:pt x="64198" y="84061"/>
                  <a:pt x="64941" y="82313"/>
                  <a:pt x="63914" y="81264"/>
                </a:cubicBezTo>
                <a:cubicBezTo>
                  <a:pt x="62865" y="80237"/>
                  <a:pt x="61095" y="80980"/>
                  <a:pt x="61095" y="82422"/>
                </a:cubicBezTo>
                <a:cubicBezTo>
                  <a:pt x="61095" y="83340"/>
                  <a:pt x="61838" y="84061"/>
                  <a:pt x="62734" y="84061"/>
                </a:cubicBezTo>
                <a:close/>
                <a:moveTo>
                  <a:pt x="57927" y="83974"/>
                </a:moveTo>
                <a:cubicBezTo>
                  <a:pt x="59281" y="83974"/>
                  <a:pt x="59981" y="82313"/>
                  <a:pt x="59019" y="81330"/>
                </a:cubicBezTo>
                <a:cubicBezTo>
                  <a:pt x="58036" y="80368"/>
                  <a:pt x="56375" y="81046"/>
                  <a:pt x="56375" y="82422"/>
                </a:cubicBezTo>
                <a:cubicBezTo>
                  <a:pt x="56375" y="83275"/>
                  <a:pt x="57074" y="83974"/>
                  <a:pt x="57927" y="83974"/>
                </a:cubicBezTo>
                <a:close/>
                <a:moveTo>
                  <a:pt x="53098" y="83843"/>
                </a:moveTo>
                <a:cubicBezTo>
                  <a:pt x="54365" y="83843"/>
                  <a:pt x="54999" y="82313"/>
                  <a:pt x="54103" y="81417"/>
                </a:cubicBezTo>
                <a:cubicBezTo>
                  <a:pt x="53207" y="80521"/>
                  <a:pt x="51677" y="81155"/>
                  <a:pt x="51677" y="82422"/>
                </a:cubicBezTo>
                <a:cubicBezTo>
                  <a:pt x="51677" y="83209"/>
                  <a:pt x="52311" y="83843"/>
                  <a:pt x="53098" y="83843"/>
                </a:cubicBezTo>
                <a:close/>
                <a:moveTo>
                  <a:pt x="48268" y="83755"/>
                </a:moveTo>
                <a:cubicBezTo>
                  <a:pt x="49427" y="83755"/>
                  <a:pt x="49995" y="82357"/>
                  <a:pt x="49186" y="81527"/>
                </a:cubicBezTo>
                <a:cubicBezTo>
                  <a:pt x="48378" y="80718"/>
                  <a:pt x="46979" y="81286"/>
                  <a:pt x="46979" y="82444"/>
                </a:cubicBezTo>
                <a:cubicBezTo>
                  <a:pt x="46979" y="83165"/>
                  <a:pt x="47547" y="83755"/>
                  <a:pt x="48268" y="83755"/>
                </a:cubicBezTo>
                <a:close/>
                <a:moveTo>
                  <a:pt x="43439" y="83624"/>
                </a:moveTo>
                <a:cubicBezTo>
                  <a:pt x="44488" y="83624"/>
                  <a:pt x="45013" y="82357"/>
                  <a:pt x="44270" y="81614"/>
                </a:cubicBezTo>
                <a:cubicBezTo>
                  <a:pt x="43527" y="80871"/>
                  <a:pt x="42260" y="81395"/>
                  <a:pt x="42260" y="82444"/>
                </a:cubicBezTo>
                <a:cubicBezTo>
                  <a:pt x="42260" y="83100"/>
                  <a:pt x="42784" y="83624"/>
                  <a:pt x="43439" y="83624"/>
                </a:cubicBezTo>
                <a:close/>
                <a:moveTo>
                  <a:pt x="38610" y="83471"/>
                </a:moveTo>
                <a:cubicBezTo>
                  <a:pt x="39528" y="83471"/>
                  <a:pt x="39987" y="82357"/>
                  <a:pt x="39353" y="81723"/>
                </a:cubicBezTo>
                <a:cubicBezTo>
                  <a:pt x="38698" y="81068"/>
                  <a:pt x="37583" y="81527"/>
                  <a:pt x="37583" y="82444"/>
                </a:cubicBezTo>
                <a:cubicBezTo>
                  <a:pt x="37583" y="83012"/>
                  <a:pt x="38042" y="83471"/>
                  <a:pt x="38610" y="83471"/>
                </a:cubicBezTo>
                <a:close/>
                <a:moveTo>
                  <a:pt x="33803" y="83362"/>
                </a:moveTo>
                <a:cubicBezTo>
                  <a:pt x="34612" y="83362"/>
                  <a:pt x="35005" y="82379"/>
                  <a:pt x="34437" y="81811"/>
                </a:cubicBezTo>
                <a:cubicBezTo>
                  <a:pt x="33869" y="81221"/>
                  <a:pt x="32886" y="81636"/>
                  <a:pt x="32886" y="82444"/>
                </a:cubicBezTo>
                <a:cubicBezTo>
                  <a:pt x="32886" y="82947"/>
                  <a:pt x="33301" y="83362"/>
                  <a:pt x="33803" y="83362"/>
                </a:cubicBezTo>
                <a:close/>
                <a:moveTo>
                  <a:pt x="28974" y="83209"/>
                </a:moveTo>
                <a:cubicBezTo>
                  <a:pt x="29652" y="83209"/>
                  <a:pt x="30001" y="82357"/>
                  <a:pt x="29520" y="81876"/>
                </a:cubicBezTo>
                <a:cubicBezTo>
                  <a:pt x="29018" y="81395"/>
                  <a:pt x="28188" y="81723"/>
                  <a:pt x="28188" y="82422"/>
                </a:cubicBezTo>
                <a:cubicBezTo>
                  <a:pt x="28188" y="82859"/>
                  <a:pt x="28537" y="83209"/>
                  <a:pt x="28974" y="83209"/>
                </a:cubicBezTo>
                <a:close/>
                <a:moveTo>
                  <a:pt x="24145" y="83056"/>
                </a:moveTo>
                <a:cubicBezTo>
                  <a:pt x="24691" y="83056"/>
                  <a:pt x="24976" y="82379"/>
                  <a:pt x="24582" y="81985"/>
                </a:cubicBezTo>
                <a:cubicBezTo>
                  <a:pt x="24189" y="81592"/>
                  <a:pt x="23511" y="81876"/>
                  <a:pt x="23511" y="82422"/>
                </a:cubicBezTo>
                <a:cubicBezTo>
                  <a:pt x="23511" y="82772"/>
                  <a:pt x="23796" y="83056"/>
                  <a:pt x="24145" y="83056"/>
                </a:cubicBezTo>
                <a:close/>
                <a:moveTo>
                  <a:pt x="19316" y="82925"/>
                </a:moveTo>
                <a:cubicBezTo>
                  <a:pt x="19753" y="82925"/>
                  <a:pt x="19972" y="82401"/>
                  <a:pt x="19666" y="82095"/>
                </a:cubicBezTo>
                <a:cubicBezTo>
                  <a:pt x="19360" y="81767"/>
                  <a:pt x="18814" y="81985"/>
                  <a:pt x="18814" y="82444"/>
                </a:cubicBezTo>
                <a:cubicBezTo>
                  <a:pt x="18814" y="82707"/>
                  <a:pt x="19032" y="82925"/>
                  <a:pt x="19316" y="82925"/>
                </a:cubicBezTo>
                <a:close/>
                <a:moveTo>
                  <a:pt x="14487" y="82794"/>
                </a:moveTo>
                <a:cubicBezTo>
                  <a:pt x="14815" y="82794"/>
                  <a:pt x="14968" y="82401"/>
                  <a:pt x="14749" y="82182"/>
                </a:cubicBezTo>
                <a:cubicBezTo>
                  <a:pt x="14509" y="81942"/>
                  <a:pt x="14137" y="82117"/>
                  <a:pt x="14137" y="82444"/>
                </a:cubicBezTo>
                <a:cubicBezTo>
                  <a:pt x="14116" y="82641"/>
                  <a:pt x="14290" y="82794"/>
                  <a:pt x="14487" y="82794"/>
                </a:cubicBezTo>
                <a:close/>
                <a:moveTo>
                  <a:pt x="9658" y="82663"/>
                </a:moveTo>
                <a:cubicBezTo>
                  <a:pt x="9855" y="82663"/>
                  <a:pt x="9964" y="82422"/>
                  <a:pt x="9833" y="82269"/>
                </a:cubicBezTo>
                <a:cubicBezTo>
                  <a:pt x="9680" y="82117"/>
                  <a:pt x="9440" y="82226"/>
                  <a:pt x="9440" y="82422"/>
                </a:cubicBezTo>
                <a:cubicBezTo>
                  <a:pt x="9440" y="82554"/>
                  <a:pt x="9527" y="82663"/>
                  <a:pt x="9658" y="82663"/>
                </a:cubicBezTo>
                <a:close/>
                <a:moveTo>
                  <a:pt x="4829" y="82510"/>
                </a:moveTo>
                <a:cubicBezTo>
                  <a:pt x="4873" y="82510"/>
                  <a:pt x="4916" y="82466"/>
                  <a:pt x="4916" y="82422"/>
                </a:cubicBezTo>
                <a:cubicBezTo>
                  <a:pt x="4916" y="82379"/>
                  <a:pt x="4873" y="82357"/>
                  <a:pt x="4829" y="82335"/>
                </a:cubicBezTo>
                <a:cubicBezTo>
                  <a:pt x="4785" y="82357"/>
                  <a:pt x="4763" y="82379"/>
                  <a:pt x="4763" y="82422"/>
                </a:cubicBezTo>
                <a:cubicBezTo>
                  <a:pt x="4763" y="82466"/>
                  <a:pt x="4785" y="82510"/>
                  <a:pt x="4829" y="82510"/>
                </a:cubicBezTo>
                <a:close/>
                <a:moveTo>
                  <a:pt x="154442" y="77615"/>
                </a:moveTo>
                <a:cubicBezTo>
                  <a:pt x="154442" y="77615"/>
                  <a:pt x="154442" y="77593"/>
                  <a:pt x="154442" y="77593"/>
                </a:cubicBezTo>
                <a:close/>
                <a:moveTo>
                  <a:pt x="149613" y="77725"/>
                </a:moveTo>
                <a:cubicBezTo>
                  <a:pt x="149787" y="77725"/>
                  <a:pt x="149482" y="77419"/>
                  <a:pt x="149482" y="77593"/>
                </a:cubicBezTo>
                <a:cubicBezTo>
                  <a:pt x="149482" y="77659"/>
                  <a:pt x="149547" y="77725"/>
                  <a:pt x="149613" y="77725"/>
                </a:cubicBezTo>
                <a:close/>
                <a:moveTo>
                  <a:pt x="144784" y="77856"/>
                </a:moveTo>
                <a:cubicBezTo>
                  <a:pt x="145002" y="77856"/>
                  <a:pt x="145111" y="77572"/>
                  <a:pt x="144958" y="77419"/>
                </a:cubicBezTo>
                <a:cubicBezTo>
                  <a:pt x="144805" y="77266"/>
                  <a:pt x="144521" y="77375"/>
                  <a:pt x="144521" y="77593"/>
                </a:cubicBezTo>
                <a:cubicBezTo>
                  <a:pt x="144521" y="77746"/>
                  <a:pt x="144631" y="77856"/>
                  <a:pt x="144784" y="77856"/>
                </a:cubicBezTo>
                <a:close/>
                <a:moveTo>
                  <a:pt x="139955" y="78009"/>
                </a:moveTo>
                <a:cubicBezTo>
                  <a:pt x="140304" y="78009"/>
                  <a:pt x="140501" y="77572"/>
                  <a:pt x="140239" y="77309"/>
                </a:cubicBezTo>
                <a:cubicBezTo>
                  <a:pt x="139976" y="77069"/>
                  <a:pt x="139561" y="77244"/>
                  <a:pt x="139561" y="77593"/>
                </a:cubicBezTo>
                <a:cubicBezTo>
                  <a:pt x="139561" y="77834"/>
                  <a:pt x="139736" y="78009"/>
                  <a:pt x="139955" y="78009"/>
                </a:cubicBezTo>
                <a:close/>
                <a:moveTo>
                  <a:pt x="135126" y="78140"/>
                </a:moveTo>
                <a:cubicBezTo>
                  <a:pt x="135628" y="78140"/>
                  <a:pt x="135868" y="77550"/>
                  <a:pt x="135519" y="77200"/>
                </a:cubicBezTo>
                <a:cubicBezTo>
                  <a:pt x="135169" y="76850"/>
                  <a:pt x="134579" y="77113"/>
                  <a:pt x="134579" y="77593"/>
                </a:cubicBezTo>
                <a:cubicBezTo>
                  <a:pt x="134579" y="77899"/>
                  <a:pt x="134820" y="78140"/>
                  <a:pt x="135126" y="78140"/>
                </a:cubicBezTo>
                <a:close/>
                <a:moveTo>
                  <a:pt x="130297" y="78271"/>
                </a:moveTo>
                <a:cubicBezTo>
                  <a:pt x="130908" y="78271"/>
                  <a:pt x="131192" y="77550"/>
                  <a:pt x="130777" y="77135"/>
                </a:cubicBezTo>
                <a:cubicBezTo>
                  <a:pt x="130362" y="76698"/>
                  <a:pt x="129641" y="77003"/>
                  <a:pt x="129641" y="77593"/>
                </a:cubicBezTo>
                <a:cubicBezTo>
                  <a:pt x="129641" y="77965"/>
                  <a:pt x="129925" y="78271"/>
                  <a:pt x="130297" y="78271"/>
                </a:cubicBezTo>
                <a:close/>
                <a:moveTo>
                  <a:pt x="125489" y="78424"/>
                </a:moveTo>
                <a:cubicBezTo>
                  <a:pt x="126210" y="78424"/>
                  <a:pt x="126582" y="77528"/>
                  <a:pt x="126057" y="77025"/>
                </a:cubicBezTo>
                <a:cubicBezTo>
                  <a:pt x="125533" y="76501"/>
                  <a:pt x="124659" y="76872"/>
                  <a:pt x="124659" y="77593"/>
                </a:cubicBezTo>
                <a:cubicBezTo>
                  <a:pt x="124659" y="78052"/>
                  <a:pt x="125030" y="78424"/>
                  <a:pt x="125489" y="78424"/>
                </a:cubicBezTo>
                <a:close/>
                <a:moveTo>
                  <a:pt x="120660" y="78555"/>
                </a:moveTo>
                <a:cubicBezTo>
                  <a:pt x="121491" y="78555"/>
                  <a:pt x="121928" y="77528"/>
                  <a:pt x="121338" y="76938"/>
                </a:cubicBezTo>
                <a:cubicBezTo>
                  <a:pt x="120726" y="76326"/>
                  <a:pt x="119699" y="76763"/>
                  <a:pt x="119699" y="77593"/>
                </a:cubicBezTo>
                <a:cubicBezTo>
                  <a:pt x="119699" y="78118"/>
                  <a:pt x="120136" y="78555"/>
                  <a:pt x="120660" y="78555"/>
                </a:cubicBezTo>
                <a:close/>
                <a:moveTo>
                  <a:pt x="115831" y="78686"/>
                </a:moveTo>
                <a:cubicBezTo>
                  <a:pt x="116793" y="78686"/>
                  <a:pt x="117295" y="77506"/>
                  <a:pt x="116596" y="76829"/>
                </a:cubicBezTo>
                <a:cubicBezTo>
                  <a:pt x="115919" y="76129"/>
                  <a:pt x="114739" y="76610"/>
                  <a:pt x="114739" y="77593"/>
                </a:cubicBezTo>
                <a:cubicBezTo>
                  <a:pt x="114739" y="78205"/>
                  <a:pt x="115219" y="78686"/>
                  <a:pt x="115831" y="78686"/>
                </a:cubicBezTo>
                <a:close/>
                <a:moveTo>
                  <a:pt x="111002" y="78839"/>
                </a:moveTo>
                <a:cubicBezTo>
                  <a:pt x="112095" y="78839"/>
                  <a:pt x="112641" y="77506"/>
                  <a:pt x="111876" y="76719"/>
                </a:cubicBezTo>
                <a:cubicBezTo>
                  <a:pt x="111090" y="75955"/>
                  <a:pt x="109779" y="76501"/>
                  <a:pt x="109779" y="77593"/>
                </a:cubicBezTo>
                <a:cubicBezTo>
                  <a:pt x="109779" y="78271"/>
                  <a:pt x="110325" y="78839"/>
                  <a:pt x="111002" y="78839"/>
                </a:cubicBezTo>
                <a:close/>
                <a:moveTo>
                  <a:pt x="106173" y="78970"/>
                </a:moveTo>
                <a:cubicBezTo>
                  <a:pt x="107397" y="78970"/>
                  <a:pt x="108009" y="77484"/>
                  <a:pt x="107135" y="76632"/>
                </a:cubicBezTo>
                <a:cubicBezTo>
                  <a:pt x="106282" y="75780"/>
                  <a:pt x="104818" y="76392"/>
                  <a:pt x="104818" y="77593"/>
                </a:cubicBezTo>
                <a:cubicBezTo>
                  <a:pt x="104818" y="78358"/>
                  <a:pt x="105430" y="78970"/>
                  <a:pt x="106173" y="78970"/>
                </a:cubicBezTo>
                <a:close/>
                <a:moveTo>
                  <a:pt x="101344" y="79101"/>
                </a:moveTo>
                <a:cubicBezTo>
                  <a:pt x="102677" y="79101"/>
                  <a:pt x="103354" y="77484"/>
                  <a:pt x="102415" y="76545"/>
                </a:cubicBezTo>
                <a:cubicBezTo>
                  <a:pt x="101475" y="75583"/>
                  <a:pt x="99858" y="76260"/>
                  <a:pt x="99858" y="77593"/>
                </a:cubicBezTo>
                <a:cubicBezTo>
                  <a:pt x="99858" y="78424"/>
                  <a:pt x="100514" y="79101"/>
                  <a:pt x="101344" y="79101"/>
                </a:cubicBezTo>
                <a:close/>
                <a:moveTo>
                  <a:pt x="96537" y="79210"/>
                </a:moveTo>
                <a:cubicBezTo>
                  <a:pt x="97979" y="79210"/>
                  <a:pt x="98700" y="77484"/>
                  <a:pt x="97673" y="76457"/>
                </a:cubicBezTo>
                <a:cubicBezTo>
                  <a:pt x="96646" y="75430"/>
                  <a:pt x="94898" y="76151"/>
                  <a:pt x="94898" y="77593"/>
                </a:cubicBezTo>
                <a:cubicBezTo>
                  <a:pt x="94898" y="78489"/>
                  <a:pt x="95641" y="79210"/>
                  <a:pt x="96537" y="79210"/>
                </a:cubicBezTo>
                <a:close/>
                <a:moveTo>
                  <a:pt x="91708" y="79341"/>
                </a:moveTo>
                <a:cubicBezTo>
                  <a:pt x="93259" y="79341"/>
                  <a:pt x="94024" y="77462"/>
                  <a:pt x="92932" y="76370"/>
                </a:cubicBezTo>
                <a:cubicBezTo>
                  <a:pt x="91839" y="75277"/>
                  <a:pt x="89960" y="76042"/>
                  <a:pt x="89960" y="77593"/>
                </a:cubicBezTo>
                <a:cubicBezTo>
                  <a:pt x="89960" y="78555"/>
                  <a:pt x="90747" y="79341"/>
                  <a:pt x="91708" y="79341"/>
                </a:cubicBezTo>
                <a:close/>
                <a:moveTo>
                  <a:pt x="86879" y="79451"/>
                </a:moveTo>
                <a:cubicBezTo>
                  <a:pt x="88540" y="79451"/>
                  <a:pt x="89370" y="77462"/>
                  <a:pt x="88190" y="76282"/>
                </a:cubicBezTo>
                <a:cubicBezTo>
                  <a:pt x="87010" y="75102"/>
                  <a:pt x="85022" y="75933"/>
                  <a:pt x="85022" y="77593"/>
                </a:cubicBezTo>
                <a:cubicBezTo>
                  <a:pt x="85022" y="78620"/>
                  <a:pt x="85852" y="79451"/>
                  <a:pt x="86879" y="79451"/>
                </a:cubicBezTo>
                <a:close/>
                <a:moveTo>
                  <a:pt x="82050" y="79538"/>
                </a:moveTo>
                <a:cubicBezTo>
                  <a:pt x="83776" y="79538"/>
                  <a:pt x="84650" y="77440"/>
                  <a:pt x="83426" y="76217"/>
                </a:cubicBezTo>
                <a:cubicBezTo>
                  <a:pt x="82203" y="75015"/>
                  <a:pt x="80105" y="75867"/>
                  <a:pt x="80105" y="77593"/>
                </a:cubicBezTo>
                <a:cubicBezTo>
                  <a:pt x="80105" y="78664"/>
                  <a:pt x="80979" y="79538"/>
                  <a:pt x="82050" y="79538"/>
                </a:cubicBezTo>
                <a:close/>
                <a:moveTo>
                  <a:pt x="77221" y="79560"/>
                </a:moveTo>
                <a:cubicBezTo>
                  <a:pt x="78969" y="79560"/>
                  <a:pt x="79843" y="77440"/>
                  <a:pt x="78619" y="76217"/>
                </a:cubicBezTo>
                <a:cubicBezTo>
                  <a:pt x="77374" y="74971"/>
                  <a:pt x="75254" y="75845"/>
                  <a:pt x="75254" y="77593"/>
                </a:cubicBezTo>
                <a:cubicBezTo>
                  <a:pt x="75254" y="78686"/>
                  <a:pt x="76128" y="79560"/>
                  <a:pt x="77221" y="79560"/>
                </a:cubicBezTo>
                <a:close/>
                <a:moveTo>
                  <a:pt x="72392" y="79538"/>
                </a:moveTo>
                <a:cubicBezTo>
                  <a:pt x="74118" y="79538"/>
                  <a:pt x="74992" y="77440"/>
                  <a:pt x="73768" y="76217"/>
                </a:cubicBezTo>
                <a:cubicBezTo>
                  <a:pt x="72545" y="75015"/>
                  <a:pt x="70447" y="75867"/>
                  <a:pt x="70447" y="77593"/>
                </a:cubicBezTo>
                <a:cubicBezTo>
                  <a:pt x="70447" y="78664"/>
                  <a:pt x="71321" y="79538"/>
                  <a:pt x="72392" y="79538"/>
                </a:cubicBezTo>
                <a:close/>
                <a:moveTo>
                  <a:pt x="67563" y="79451"/>
                </a:moveTo>
                <a:cubicBezTo>
                  <a:pt x="69223" y="79451"/>
                  <a:pt x="70032" y="77462"/>
                  <a:pt x="68874" y="76304"/>
                </a:cubicBezTo>
                <a:cubicBezTo>
                  <a:pt x="67716" y="75124"/>
                  <a:pt x="65727" y="75955"/>
                  <a:pt x="65727" y="77593"/>
                </a:cubicBezTo>
                <a:cubicBezTo>
                  <a:pt x="65727" y="78620"/>
                  <a:pt x="66558" y="79451"/>
                  <a:pt x="67563" y="79451"/>
                </a:cubicBezTo>
                <a:close/>
                <a:moveTo>
                  <a:pt x="62734" y="79341"/>
                </a:moveTo>
                <a:cubicBezTo>
                  <a:pt x="64285" y="79341"/>
                  <a:pt x="65072" y="77462"/>
                  <a:pt x="63979" y="76370"/>
                </a:cubicBezTo>
                <a:cubicBezTo>
                  <a:pt x="62887" y="75277"/>
                  <a:pt x="61008" y="76042"/>
                  <a:pt x="61008" y="77593"/>
                </a:cubicBezTo>
                <a:cubicBezTo>
                  <a:pt x="61008" y="78555"/>
                  <a:pt x="61794" y="79341"/>
                  <a:pt x="62734" y="79341"/>
                </a:cubicBezTo>
                <a:close/>
                <a:moveTo>
                  <a:pt x="57927" y="79210"/>
                </a:moveTo>
                <a:cubicBezTo>
                  <a:pt x="59369" y="79210"/>
                  <a:pt x="60090" y="77484"/>
                  <a:pt x="59063" y="76457"/>
                </a:cubicBezTo>
                <a:cubicBezTo>
                  <a:pt x="58058" y="75430"/>
                  <a:pt x="56310" y="76151"/>
                  <a:pt x="56310" y="77593"/>
                </a:cubicBezTo>
                <a:cubicBezTo>
                  <a:pt x="56310" y="78489"/>
                  <a:pt x="57031" y="79210"/>
                  <a:pt x="57927" y="79210"/>
                </a:cubicBezTo>
                <a:close/>
                <a:moveTo>
                  <a:pt x="53098" y="79101"/>
                </a:moveTo>
                <a:cubicBezTo>
                  <a:pt x="54409" y="79101"/>
                  <a:pt x="55086" y="77506"/>
                  <a:pt x="54146" y="76566"/>
                </a:cubicBezTo>
                <a:cubicBezTo>
                  <a:pt x="53207" y="75627"/>
                  <a:pt x="51612" y="76304"/>
                  <a:pt x="51612" y="77615"/>
                </a:cubicBezTo>
                <a:cubicBezTo>
                  <a:pt x="51612" y="78446"/>
                  <a:pt x="52267" y="79101"/>
                  <a:pt x="53098" y="79101"/>
                </a:cubicBezTo>
                <a:close/>
                <a:moveTo>
                  <a:pt x="48268" y="78970"/>
                </a:moveTo>
                <a:cubicBezTo>
                  <a:pt x="49470" y="78948"/>
                  <a:pt x="50060" y="77506"/>
                  <a:pt x="49208" y="76654"/>
                </a:cubicBezTo>
                <a:cubicBezTo>
                  <a:pt x="48356" y="75823"/>
                  <a:pt x="46914" y="76413"/>
                  <a:pt x="46914" y="77615"/>
                </a:cubicBezTo>
                <a:cubicBezTo>
                  <a:pt x="46914" y="78358"/>
                  <a:pt x="47504" y="78970"/>
                  <a:pt x="48268" y="78970"/>
                </a:cubicBezTo>
                <a:close/>
                <a:moveTo>
                  <a:pt x="43439" y="78839"/>
                </a:moveTo>
                <a:cubicBezTo>
                  <a:pt x="44532" y="78839"/>
                  <a:pt x="45078" y="77528"/>
                  <a:pt x="44313" y="76763"/>
                </a:cubicBezTo>
                <a:cubicBezTo>
                  <a:pt x="43549" y="75976"/>
                  <a:pt x="42238" y="76523"/>
                  <a:pt x="42238" y="77615"/>
                </a:cubicBezTo>
                <a:cubicBezTo>
                  <a:pt x="42216" y="78293"/>
                  <a:pt x="42762" y="78839"/>
                  <a:pt x="43439" y="78839"/>
                </a:cubicBezTo>
                <a:close/>
                <a:moveTo>
                  <a:pt x="38610" y="78708"/>
                </a:moveTo>
                <a:cubicBezTo>
                  <a:pt x="39594" y="78708"/>
                  <a:pt x="40074" y="77528"/>
                  <a:pt x="39397" y="76829"/>
                </a:cubicBezTo>
                <a:cubicBezTo>
                  <a:pt x="38698" y="76151"/>
                  <a:pt x="37518" y="76632"/>
                  <a:pt x="37518" y="77615"/>
                </a:cubicBezTo>
                <a:cubicBezTo>
                  <a:pt x="37518" y="78205"/>
                  <a:pt x="38020" y="78708"/>
                  <a:pt x="38610" y="78708"/>
                </a:cubicBezTo>
                <a:close/>
                <a:moveTo>
                  <a:pt x="33803" y="78555"/>
                </a:moveTo>
                <a:cubicBezTo>
                  <a:pt x="34634" y="78555"/>
                  <a:pt x="35049" y="77550"/>
                  <a:pt x="34459" y="76960"/>
                </a:cubicBezTo>
                <a:cubicBezTo>
                  <a:pt x="33869" y="76370"/>
                  <a:pt x="32864" y="76785"/>
                  <a:pt x="32864" y="77615"/>
                </a:cubicBezTo>
                <a:cubicBezTo>
                  <a:pt x="32864" y="78140"/>
                  <a:pt x="33279" y="78555"/>
                  <a:pt x="33803" y="78555"/>
                </a:cubicBezTo>
                <a:close/>
                <a:moveTo>
                  <a:pt x="28974" y="78424"/>
                </a:moveTo>
                <a:cubicBezTo>
                  <a:pt x="29673" y="78424"/>
                  <a:pt x="30045" y="77550"/>
                  <a:pt x="29542" y="77047"/>
                </a:cubicBezTo>
                <a:cubicBezTo>
                  <a:pt x="29018" y="76545"/>
                  <a:pt x="28166" y="76916"/>
                  <a:pt x="28166" y="77615"/>
                </a:cubicBezTo>
                <a:cubicBezTo>
                  <a:pt x="28166" y="78074"/>
                  <a:pt x="28515" y="78424"/>
                  <a:pt x="28974" y="78424"/>
                </a:cubicBezTo>
                <a:close/>
                <a:moveTo>
                  <a:pt x="24145" y="78293"/>
                </a:moveTo>
                <a:cubicBezTo>
                  <a:pt x="24735" y="78293"/>
                  <a:pt x="25041" y="77572"/>
                  <a:pt x="24604" y="77135"/>
                </a:cubicBezTo>
                <a:cubicBezTo>
                  <a:pt x="24189" y="76719"/>
                  <a:pt x="23468" y="77025"/>
                  <a:pt x="23468" y="77615"/>
                </a:cubicBezTo>
                <a:cubicBezTo>
                  <a:pt x="23468" y="77987"/>
                  <a:pt x="23774" y="78293"/>
                  <a:pt x="24145" y="78293"/>
                </a:cubicBezTo>
                <a:close/>
                <a:moveTo>
                  <a:pt x="19316" y="78140"/>
                </a:moveTo>
                <a:cubicBezTo>
                  <a:pt x="19775" y="78140"/>
                  <a:pt x="20015" y="77572"/>
                  <a:pt x="19688" y="77244"/>
                </a:cubicBezTo>
                <a:cubicBezTo>
                  <a:pt x="19360" y="76916"/>
                  <a:pt x="18792" y="77156"/>
                  <a:pt x="18792" y="77615"/>
                </a:cubicBezTo>
                <a:cubicBezTo>
                  <a:pt x="18792" y="77899"/>
                  <a:pt x="19032" y="78140"/>
                  <a:pt x="19316" y="78140"/>
                </a:cubicBezTo>
                <a:close/>
                <a:moveTo>
                  <a:pt x="14487" y="78009"/>
                </a:moveTo>
                <a:cubicBezTo>
                  <a:pt x="14837" y="78009"/>
                  <a:pt x="14990" y="77593"/>
                  <a:pt x="14749" y="77353"/>
                </a:cubicBezTo>
                <a:cubicBezTo>
                  <a:pt x="14509" y="77113"/>
                  <a:pt x="14116" y="77266"/>
                  <a:pt x="14094" y="77615"/>
                </a:cubicBezTo>
                <a:cubicBezTo>
                  <a:pt x="14094" y="77834"/>
                  <a:pt x="14269" y="78009"/>
                  <a:pt x="14487" y="78009"/>
                </a:cubicBezTo>
                <a:close/>
                <a:moveTo>
                  <a:pt x="9658" y="77856"/>
                </a:moveTo>
                <a:cubicBezTo>
                  <a:pt x="9877" y="77856"/>
                  <a:pt x="9986" y="77615"/>
                  <a:pt x="9833" y="77462"/>
                </a:cubicBezTo>
                <a:cubicBezTo>
                  <a:pt x="9680" y="77309"/>
                  <a:pt x="9418" y="77419"/>
                  <a:pt x="9418" y="77615"/>
                </a:cubicBezTo>
                <a:cubicBezTo>
                  <a:pt x="9418" y="77746"/>
                  <a:pt x="9527" y="77856"/>
                  <a:pt x="9658" y="77856"/>
                </a:cubicBezTo>
                <a:close/>
                <a:moveTo>
                  <a:pt x="4829" y="77725"/>
                </a:moveTo>
                <a:cubicBezTo>
                  <a:pt x="4895" y="77725"/>
                  <a:pt x="4938" y="77681"/>
                  <a:pt x="4938" y="77615"/>
                </a:cubicBezTo>
                <a:cubicBezTo>
                  <a:pt x="4938" y="77484"/>
                  <a:pt x="4742" y="77484"/>
                  <a:pt x="4742" y="77615"/>
                </a:cubicBezTo>
                <a:cubicBezTo>
                  <a:pt x="4720" y="77681"/>
                  <a:pt x="4785" y="77725"/>
                  <a:pt x="4829" y="77725"/>
                </a:cubicBezTo>
                <a:close/>
                <a:moveTo>
                  <a:pt x="154442" y="72808"/>
                </a:moveTo>
                <a:lnTo>
                  <a:pt x="154442" y="72808"/>
                </a:lnTo>
                <a:cubicBezTo>
                  <a:pt x="154442" y="72808"/>
                  <a:pt x="154442" y="72808"/>
                  <a:pt x="154442" y="72808"/>
                </a:cubicBezTo>
                <a:close/>
                <a:moveTo>
                  <a:pt x="149613" y="72939"/>
                </a:moveTo>
                <a:cubicBezTo>
                  <a:pt x="149831" y="72939"/>
                  <a:pt x="149460" y="72590"/>
                  <a:pt x="149482" y="72808"/>
                </a:cubicBezTo>
                <a:cubicBezTo>
                  <a:pt x="149482" y="72874"/>
                  <a:pt x="149525" y="72939"/>
                  <a:pt x="149613" y="72939"/>
                </a:cubicBezTo>
                <a:close/>
                <a:moveTo>
                  <a:pt x="144784" y="73070"/>
                </a:moveTo>
                <a:cubicBezTo>
                  <a:pt x="144937" y="73070"/>
                  <a:pt x="145046" y="72939"/>
                  <a:pt x="145046" y="72786"/>
                </a:cubicBezTo>
                <a:cubicBezTo>
                  <a:pt x="145046" y="72437"/>
                  <a:pt x="144500" y="72437"/>
                  <a:pt x="144500" y="72786"/>
                </a:cubicBezTo>
                <a:cubicBezTo>
                  <a:pt x="144500" y="72939"/>
                  <a:pt x="144631" y="73070"/>
                  <a:pt x="144784" y="73070"/>
                </a:cubicBezTo>
                <a:close/>
                <a:moveTo>
                  <a:pt x="139955" y="73223"/>
                </a:moveTo>
                <a:cubicBezTo>
                  <a:pt x="140326" y="73223"/>
                  <a:pt x="140501" y="72764"/>
                  <a:pt x="140239" y="72502"/>
                </a:cubicBezTo>
                <a:cubicBezTo>
                  <a:pt x="139976" y="72240"/>
                  <a:pt x="139539" y="72437"/>
                  <a:pt x="139539" y="72808"/>
                </a:cubicBezTo>
                <a:cubicBezTo>
                  <a:pt x="139539" y="73027"/>
                  <a:pt x="139736" y="73223"/>
                  <a:pt x="139955" y="73223"/>
                </a:cubicBezTo>
                <a:close/>
                <a:moveTo>
                  <a:pt x="135126" y="73354"/>
                </a:moveTo>
                <a:cubicBezTo>
                  <a:pt x="135628" y="73354"/>
                  <a:pt x="135868" y="72764"/>
                  <a:pt x="135519" y="72415"/>
                </a:cubicBezTo>
                <a:cubicBezTo>
                  <a:pt x="135169" y="72065"/>
                  <a:pt x="134579" y="72305"/>
                  <a:pt x="134579" y="72808"/>
                </a:cubicBezTo>
                <a:cubicBezTo>
                  <a:pt x="134579" y="73114"/>
                  <a:pt x="134820" y="73354"/>
                  <a:pt x="135126" y="73354"/>
                </a:cubicBezTo>
                <a:close/>
                <a:moveTo>
                  <a:pt x="130297" y="73507"/>
                </a:moveTo>
                <a:cubicBezTo>
                  <a:pt x="130930" y="73485"/>
                  <a:pt x="131236" y="72742"/>
                  <a:pt x="130799" y="72305"/>
                </a:cubicBezTo>
                <a:cubicBezTo>
                  <a:pt x="130362" y="71868"/>
                  <a:pt x="129597" y="72174"/>
                  <a:pt x="129619" y="72808"/>
                </a:cubicBezTo>
                <a:cubicBezTo>
                  <a:pt x="129619" y="73180"/>
                  <a:pt x="129925" y="73507"/>
                  <a:pt x="130297" y="73507"/>
                </a:cubicBezTo>
                <a:close/>
                <a:moveTo>
                  <a:pt x="125489" y="73638"/>
                </a:moveTo>
                <a:cubicBezTo>
                  <a:pt x="126232" y="73638"/>
                  <a:pt x="126604" y="72721"/>
                  <a:pt x="126079" y="72196"/>
                </a:cubicBezTo>
                <a:cubicBezTo>
                  <a:pt x="125533" y="71672"/>
                  <a:pt x="124637" y="72043"/>
                  <a:pt x="124637" y="72808"/>
                </a:cubicBezTo>
                <a:cubicBezTo>
                  <a:pt x="124637" y="73267"/>
                  <a:pt x="125009" y="73638"/>
                  <a:pt x="125489" y="73638"/>
                </a:cubicBezTo>
                <a:close/>
                <a:moveTo>
                  <a:pt x="120660" y="73769"/>
                </a:moveTo>
                <a:cubicBezTo>
                  <a:pt x="121534" y="73769"/>
                  <a:pt x="121950" y="72721"/>
                  <a:pt x="121338" y="72109"/>
                </a:cubicBezTo>
                <a:cubicBezTo>
                  <a:pt x="120726" y="71497"/>
                  <a:pt x="119677" y="71934"/>
                  <a:pt x="119677" y="72808"/>
                </a:cubicBezTo>
                <a:cubicBezTo>
                  <a:pt x="119677" y="73332"/>
                  <a:pt x="120114" y="73769"/>
                  <a:pt x="120660" y="73769"/>
                </a:cubicBezTo>
                <a:close/>
                <a:moveTo>
                  <a:pt x="115831" y="73901"/>
                </a:moveTo>
                <a:cubicBezTo>
                  <a:pt x="116815" y="73901"/>
                  <a:pt x="117317" y="72721"/>
                  <a:pt x="116618" y="72000"/>
                </a:cubicBezTo>
                <a:cubicBezTo>
                  <a:pt x="115919" y="71300"/>
                  <a:pt x="114717" y="71803"/>
                  <a:pt x="114717" y="72808"/>
                </a:cubicBezTo>
                <a:cubicBezTo>
                  <a:pt x="114717" y="73420"/>
                  <a:pt x="115219" y="73901"/>
                  <a:pt x="115831" y="73901"/>
                </a:cubicBezTo>
                <a:close/>
                <a:moveTo>
                  <a:pt x="111002" y="74054"/>
                </a:moveTo>
                <a:cubicBezTo>
                  <a:pt x="112117" y="74054"/>
                  <a:pt x="112685" y="72699"/>
                  <a:pt x="111898" y="71912"/>
                </a:cubicBezTo>
                <a:cubicBezTo>
                  <a:pt x="111090" y="71104"/>
                  <a:pt x="109735" y="71672"/>
                  <a:pt x="109735" y="72808"/>
                </a:cubicBezTo>
                <a:cubicBezTo>
                  <a:pt x="109735" y="73485"/>
                  <a:pt x="110303" y="74054"/>
                  <a:pt x="111002" y="74054"/>
                </a:cubicBezTo>
                <a:close/>
                <a:moveTo>
                  <a:pt x="106173" y="74185"/>
                </a:moveTo>
                <a:cubicBezTo>
                  <a:pt x="107419" y="74185"/>
                  <a:pt x="108052" y="72699"/>
                  <a:pt x="107156" y="71803"/>
                </a:cubicBezTo>
                <a:cubicBezTo>
                  <a:pt x="106282" y="70929"/>
                  <a:pt x="104775" y="71563"/>
                  <a:pt x="104797" y="72808"/>
                </a:cubicBezTo>
                <a:cubicBezTo>
                  <a:pt x="104797" y="73573"/>
                  <a:pt x="105408" y="74185"/>
                  <a:pt x="106173" y="74185"/>
                </a:cubicBezTo>
                <a:close/>
                <a:moveTo>
                  <a:pt x="101344" y="74338"/>
                </a:moveTo>
                <a:cubicBezTo>
                  <a:pt x="102721" y="74338"/>
                  <a:pt x="103420" y="72677"/>
                  <a:pt x="102437" y="71716"/>
                </a:cubicBezTo>
                <a:cubicBezTo>
                  <a:pt x="101475" y="70732"/>
                  <a:pt x="99815" y="71431"/>
                  <a:pt x="99815" y="72808"/>
                </a:cubicBezTo>
                <a:cubicBezTo>
                  <a:pt x="99815" y="73660"/>
                  <a:pt x="100492" y="74338"/>
                  <a:pt x="101344" y="74338"/>
                </a:cubicBezTo>
                <a:close/>
                <a:moveTo>
                  <a:pt x="96537" y="74469"/>
                </a:moveTo>
                <a:cubicBezTo>
                  <a:pt x="98023" y="74469"/>
                  <a:pt x="98766" y="72655"/>
                  <a:pt x="97717" y="71606"/>
                </a:cubicBezTo>
                <a:cubicBezTo>
                  <a:pt x="96646" y="70557"/>
                  <a:pt x="94854" y="71300"/>
                  <a:pt x="94854" y="72786"/>
                </a:cubicBezTo>
                <a:cubicBezTo>
                  <a:pt x="94854" y="73704"/>
                  <a:pt x="95597" y="74469"/>
                  <a:pt x="96537" y="74469"/>
                </a:cubicBezTo>
                <a:close/>
                <a:moveTo>
                  <a:pt x="91708" y="74600"/>
                </a:moveTo>
                <a:cubicBezTo>
                  <a:pt x="93303" y="74600"/>
                  <a:pt x="94112" y="72655"/>
                  <a:pt x="92975" y="71497"/>
                </a:cubicBezTo>
                <a:cubicBezTo>
                  <a:pt x="91839" y="70361"/>
                  <a:pt x="89894" y="71169"/>
                  <a:pt x="89894" y="72786"/>
                </a:cubicBezTo>
                <a:cubicBezTo>
                  <a:pt x="89894" y="73791"/>
                  <a:pt x="90703" y="74600"/>
                  <a:pt x="91708" y="74600"/>
                </a:cubicBezTo>
                <a:close/>
                <a:moveTo>
                  <a:pt x="86879" y="74731"/>
                </a:moveTo>
                <a:cubicBezTo>
                  <a:pt x="88605" y="74731"/>
                  <a:pt x="89479" y="72633"/>
                  <a:pt x="88256" y="71410"/>
                </a:cubicBezTo>
                <a:cubicBezTo>
                  <a:pt x="87032" y="70186"/>
                  <a:pt x="84934" y="71060"/>
                  <a:pt x="84934" y="72786"/>
                </a:cubicBezTo>
                <a:cubicBezTo>
                  <a:pt x="84934" y="73857"/>
                  <a:pt x="85808" y="74731"/>
                  <a:pt x="86879" y="74731"/>
                </a:cubicBezTo>
                <a:close/>
                <a:moveTo>
                  <a:pt x="82050" y="74840"/>
                </a:moveTo>
                <a:cubicBezTo>
                  <a:pt x="83864" y="74840"/>
                  <a:pt x="84781" y="72633"/>
                  <a:pt x="83492" y="71344"/>
                </a:cubicBezTo>
                <a:cubicBezTo>
                  <a:pt x="82203" y="70055"/>
                  <a:pt x="79996" y="70973"/>
                  <a:pt x="79996" y="72786"/>
                </a:cubicBezTo>
                <a:cubicBezTo>
                  <a:pt x="79996" y="73922"/>
                  <a:pt x="80914" y="74840"/>
                  <a:pt x="82050" y="74840"/>
                </a:cubicBezTo>
                <a:close/>
                <a:moveTo>
                  <a:pt x="77221" y="74884"/>
                </a:moveTo>
                <a:cubicBezTo>
                  <a:pt x="79100" y="74884"/>
                  <a:pt x="80040" y="72633"/>
                  <a:pt x="78707" y="71300"/>
                </a:cubicBezTo>
                <a:cubicBezTo>
                  <a:pt x="77374" y="69967"/>
                  <a:pt x="75123" y="70907"/>
                  <a:pt x="75123" y="72786"/>
                </a:cubicBezTo>
                <a:cubicBezTo>
                  <a:pt x="75123" y="73944"/>
                  <a:pt x="76063" y="74884"/>
                  <a:pt x="77221" y="74884"/>
                </a:cubicBezTo>
                <a:close/>
                <a:moveTo>
                  <a:pt x="72392" y="74840"/>
                </a:moveTo>
                <a:cubicBezTo>
                  <a:pt x="74227" y="74840"/>
                  <a:pt x="75145" y="72633"/>
                  <a:pt x="73834" y="71344"/>
                </a:cubicBezTo>
                <a:cubicBezTo>
                  <a:pt x="72545" y="70055"/>
                  <a:pt x="70338" y="70973"/>
                  <a:pt x="70338" y="72786"/>
                </a:cubicBezTo>
                <a:cubicBezTo>
                  <a:pt x="70338" y="73922"/>
                  <a:pt x="71256" y="74840"/>
                  <a:pt x="72392" y="74840"/>
                </a:cubicBezTo>
                <a:close/>
                <a:moveTo>
                  <a:pt x="67563" y="74709"/>
                </a:moveTo>
                <a:cubicBezTo>
                  <a:pt x="69289" y="74709"/>
                  <a:pt x="70141" y="72633"/>
                  <a:pt x="68939" y="71431"/>
                </a:cubicBezTo>
                <a:cubicBezTo>
                  <a:pt x="67716" y="70208"/>
                  <a:pt x="65640" y="71060"/>
                  <a:pt x="65640" y="72786"/>
                </a:cubicBezTo>
                <a:cubicBezTo>
                  <a:pt x="65640" y="73857"/>
                  <a:pt x="66514" y="74709"/>
                  <a:pt x="67563" y="74709"/>
                </a:cubicBezTo>
                <a:close/>
                <a:moveTo>
                  <a:pt x="62734" y="74578"/>
                </a:moveTo>
                <a:cubicBezTo>
                  <a:pt x="64351" y="74578"/>
                  <a:pt x="65137" y="72655"/>
                  <a:pt x="64023" y="71519"/>
                </a:cubicBezTo>
                <a:cubicBezTo>
                  <a:pt x="62887" y="70383"/>
                  <a:pt x="60942" y="71191"/>
                  <a:pt x="60942" y="72786"/>
                </a:cubicBezTo>
                <a:cubicBezTo>
                  <a:pt x="60964" y="73769"/>
                  <a:pt x="61750" y="74578"/>
                  <a:pt x="62734" y="74578"/>
                </a:cubicBezTo>
                <a:close/>
                <a:moveTo>
                  <a:pt x="57927" y="74447"/>
                </a:moveTo>
                <a:cubicBezTo>
                  <a:pt x="59391" y="74447"/>
                  <a:pt x="60133" y="72655"/>
                  <a:pt x="59085" y="71606"/>
                </a:cubicBezTo>
                <a:cubicBezTo>
                  <a:pt x="58058" y="70557"/>
                  <a:pt x="56266" y="71300"/>
                  <a:pt x="56266" y="72786"/>
                </a:cubicBezTo>
                <a:cubicBezTo>
                  <a:pt x="56266" y="73704"/>
                  <a:pt x="57009" y="74447"/>
                  <a:pt x="57927" y="74447"/>
                </a:cubicBezTo>
                <a:close/>
                <a:moveTo>
                  <a:pt x="53098" y="74316"/>
                </a:moveTo>
                <a:cubicBezTo>
                  <a:pt x="54452" y="74316"/>
                  <a:pt x="55130" y="72677"/>
                  <a:pt x="54168" y="71716"/>
                </a:cubicBezTo>
                <a:cubicBezTo>
                  <a:pt x="53207" y="70754"/>
                  <a:pt x="51568" y="71431"/>
                  <a:pt x="51568" y="72786"/>
                </a:cubicBezTo>
                <a:cubicBezTo>
                  <a:pt x="51568" y="73638"/>
                  <a:pt x="52245" y="74316"/>
                  <a:pt x="53098" y="74316"/>
                </a:cubicBezTo>
                <a:close/>
                <a:moveTo>
                  <a:pt x="48268" y="74163"/>
                </a:moveTo>
                <a:cubicBezTo>
                  <a:pt x="49492" y="74163"/>
                  <a:pt x="50082" y="72677"/>
                  <a:pt x="49208" y="71825"/>
                </a:cubicBezTo>
                <a:cubicBezTo>
                  <a:pt x="48356" y="70973"/>
                  <a:pt x="46892" y="71584"/>
                  <a:pt x="46892" y="72808"/>
                </a:cubicBezTo>
                <a:cubicBezTo>
                  <a:pt x="46892" y="73551"/>
                  <a:pt x="47504" y="74163"/>
                  <a:pt x="48268" y="74163"/>
                </a:cubicBezTo>
                <a:close/>
                <a:moveTo>
                  <a:pt x="43439" y="74032"/>
                </a:moveTo>
                <a:cubicBezTo>
                  <a:pt x="44554" y="74032"/>
                  <a:pt x="45122" y="72699"/>
                  <a:pt x="44335" y="71912"/>
                </a:cubicBezTo>
                <a:cubicBezTo>
                  <a:pt x="43549" y="71126"/>
                  <a:pt x="42194" y="71672"/>
                  <a:pt x="42194" y="72786"/>
                </a:cubicBezTo>
                <a:cubicBezTo>
                  <a:pt x="42194" y="73485"/>
                  <a:pt x="42762" y="74032"/>
                  <a:pt x="43439" y="74032"/>
                </a:cubicBezTo>
                <a:close/>
                <a:moveTo>
                  <a:pt x="38610" y="73879"/>
                </a:moveTo>
                <a:cubicBezTo>
                  <a:pt x="39594" y="73879"/>
                  <a:pt x="40074" y="72699"/>
                  <a:pt x="39397" y="72021"/>
                </a:cubicBezTo>
                <a:cubicBezTo>
                  <a:pt x="38698" y="71322"/>
                  <a:pt x="37518" y="71825"/>
                  <a:pt x="37518" y="72786"/>
                </a:cubicBezTo>
                <a:cubicBezTo>
                  <a:pt x="37518" y="73398"/>
                  <a:pt x="38020" y="73879"/>
                  <a:pt x="38610" y="73879"/>
                </a:cubicBezTo>
                <a:close/>
                <a:moveTo>
                  <a:pt x="33781" y="73748"/>
                </a:moveTo>
                <a:cubicBezTo>
                  <a:pt x="34655" y="73748"/>
                  <a:pt x="35092" y="72721"/>
                  <a:pt x="34481" y="72109"/>
                </a:cubicBezTo>
                <a:cubicBezTo>
                  <a:pt x="33869" y="71497"/>
                  <a:pt x="32820" y="71934"/>
                  <a:pt x="32820" y="72786"/>
                </a:cubicBezTo>
                <a:cubicBezTo>
                  <a:pt x="32820" y="73311"/>
                  <a:pt x="33257" y="73748"/>
                  <a:pt x="33781" y="73748"/>
                </a:cubicBezTo>
                <a:close/>
                <a:moveTo>
                  <a:pt x="28974" y="73617"/>
                </a:moveTo>
                <a:cubicBezTo>
                  <a:pt x="29695" y="73617"/>
                  <a:pt x="30067" y="72742"/>
                  <a:pt x="29542" y="72218"/>
                </a:cubicBezTo>
                <a:cubicBezTo>
                  <a:pt x="29040" y="71694"/>
                  <a:pt x="28144" y="72065"/>
                  <a:pt x="28144" y="72786"/>
                </a:cubicBezTo>
                <a:cubicBezTo>
                  <a:pt x="28144" y="73245"/>
                  <a:pt x="28515" y="73617"/>
                  <a:pt x="28974" y="73617"/>
                </a:cubicBezTo>
                <a:close/>
                <a:moveTo>
                  <a:pt x="24145" y="73464"/>
                </a:moveTo>
                <a:cubicBezTo>
                  <a:pt x="24757" y="73464"/>
                  <a:pt x="25063" y="72742"/>
                  <a:pt x="24626" y="72305"/>
                </a:cubicBezTo>
                <a:cubicBezTo>
                  <a:pt x="24189" y="71868"/>
                  <a:pt x="23446" y="72174"/>
                  <a:pt x="23446" y="72786"/>
                </a:cubicBezTo>
                <a:cubicBezTo>
                  <a:pt x="23468" y="73158"/>
                  <a:pt x="23774" y="73464"/>
                  <a:pt x="24145" y="73464"/>
                </a:cubicBezTo>
                <a:close/>
                <a:moveTo>
                  <a:pt x="19316" y="73332"/>
                </a:moveTo>
                <a:cubicBezTo>
                  <a:pt x="19797" y="73332"/>
                  <a:pt x="20037" y="72742"/>
                  <a:pt x="19709" y="72393"/>
                </a:cubicBezTo>
                <a:cubicBezTo>
                  <a:pt x="19360" y="72065"/>
                  <a:pt x="18770" y="72305"/>
                  <a:pt x="18770" y="72786"/>
                </a:cubicBezTo>
                <a:cubicBezTo>
                  <a:pt x="18770" y="73092"/>
                  <a:pt x="19010" y="73332"/>
                  <a:pt x="19316" y="73332"/>
                </a:cubicBezTo>
                <a:close/>
                <a:moveTo>
                  <a:pt x="14487" y="73180"/>
                </a:moveTo>
                <a:cubicBezTo>
                  <a:pt x="14859" y="73201"/>
                  <a:pt x="15033" y="72764"/>
                  <a:pt x="14771" y="72502"/>
                </a:cubicBezTo>
                <a:cubicBezTo>
                  <a:pt x="14531" y="72240"/>
                  <a:pt x="14094" y="72437"/>
                  <a:pt x="14094" y="72786"/>
                </a:cubicBezTo>
                <a:cubicBezTo>
                  <a:pt x="14094" y="73005"/>
                  <a:pt x="14269" y="73180"/>
                  <a:pt x="14509" y="73180"/>
                </a:cubicBezTo>
                <a:close/>
                <a:moveTo>
                  <a:pt x="9658" y="73048"/>
                </a:moveTo>
                <a:cubicBezTo>
                  <a:pt x="9811" y="73048"/>
                  <a:pt x="9920" y="72939"/>
                  <a:pt x="9920" y="72786"/>
                </a:cubicBezTo>
                <a:cubicBezTo>
                  <a:pt x="9920" y="72458"/>
                  <a:pt x="9418" y="72458"/>
                  <a:pt x="9418" y="72786"/>
                </a:cubicBezTo>
                <a:cubicBezTo>
                  <a:pt x="9418" y="72917"/>
                  <a:pt x="9527" y="73048"/>
                  <a:pt x="9658" y="73048"/>
                </a:cubicBezTo>
                <a:close/>
                <a:moveTo>
                  <a:pt x="4829" y="72895"/>
                </a:moveTo>
                <a:cubicBezTo>
                  <a:pt x="4895" y="72917"/>
                  <a:pt x="4960" y="72852"/>
                  <a:pt x="4960" y="72786"/>
                </a:cubicBezTo>
                <a:cubicBezTo>
                  <a:pt x="4960" y="72633"/>
                  <a:pt x="4720" y="72633"/>
                  <a:pt x="4720" y="72786"/>
                </a:cubicBezTo>
                <a:cubicBezTo>
                  <a:pt x="4720" y="72852"/>
                  <a:pt x="4763" y="72917"/>
                  <a:pt x="4829" y="72895"/>
                </a:cubicBezTo>
                <a:close/>
                <a:moveTo>
                  <a:pt x="22" y="72808"/>
                </a:moveTo>
                <a:lnTo>
                  <a:pt x="22" y="72808"/>
                </a:lnTo>
                <a:cubicBezTo>
                  <a:pt x="22" y="72786"/>
                  <a:pt x="22" y="72786"/>
                  <a:pt x="22" y="72786"/>
                </a:cubicBezTo>
                <a:lnTo>
                  <a:pt x="0" y="72808"/>
                </a:lnTo>
                <a:close/>
                <a:moveTo>
                  <a:pt x="154442" y="67979"/>
                </a:moveTo>
                <a:cubicBezTo>
                  <a:pt x="154442" y="67979"/>
                  <a:pt x="154442" y="67979"/>
                  <a:pt x="154442" y="67957"/>
                </a:cubicBezTo>
                <a:cubicBezTo>
                  <a:pt x="154442" y="67957"/>
                  <a:pt x="154442" y="67957"/>
                  <a:pt x="154442" y="67957"/>
                </a:cubicBezTo>
                <a:lnTo>
                  <a:pt x="154442" y="67957"/>
                </a:lnTo>
                <a:cubicBezTo>
                  <a:pt x="154442" y="67957"/>
                  <a:pt x="154442" y="67979"/>
                  <a:pt x="154442" y="67979"/>
                </a:cubicBezTo>
                <a:close/>
                <a:moveTo>
                  <a:pt x="149613" y="68088"/>
                </a:moveTo>
                <a:cubicBezTo>
                  <a:pt x="149809" y="68088"/>
                  <a:pt x="149482" y="67760"/>
                  <a:pt x="149482" y="67957"/>
                </a:cubicBezTo>
                <a:cubicBezTo>
                  <a:pt x="149482" y="68045"/>
                  <a:pt x="149525" y="68088"/>
                  <a:pt x="149613" y="68088"/>
                </a:cubicBezTo>
                <a:close/>
                <a:moveTo>
                  <a:pt x="144784" y="68241"/>
                </a:moveTo>
                <a:cubicBezTo>
                  <a:pt x="145024" y="68241"/>
                  <a:pt x="145155" y="67957"/>
                  <a:pt x="144980" y="67782"/>
                </a:cubicBezTo>
                <a:cubicBezTo>
                  <a:pt x="144805" y="67608"/>
                  <a:pt x="144500" y="67717"/>
                  <a:pt x="144500" y="67979"/>
                </a:cubicBezTo>
                <a:cubicBezTo>
                  <a:pt x="144500" y="68132"/>
                  <a:pt x="144631" y="68241"/>
                  <a:pt x="144784" y="68241"/>
                </a:cubicBezTo>
                <a:close/>
                <a:moveTo>
                  <a:pt x="139955" y="68372"/>
                </a:moveTo>
                <a:cubicBezTo>
                  <a:pt x="140413" y="68307"/>
                  <a:pt x="140413" y="67629"/>
                  <a:pt x="139955" y="67564"/>
                </a:cubicBezTo>
                <a:cubicBezTo>
                  <a:pt x="139474" y="67476"/>
                  <a:pt x="139474" y="68460"/>
                  <a:pt x="139955" y="68372"/>
                </a:cubicBezTo>
                <a:close/>
                <a:moveTo>
                  <a:pt x="135126" y="68525"/>
                </a:moveTo>
                <a:cubicBezTo>
                  <a:pt x="135628" y="68525"/>
                  <a:pt x="135890" y="67913"/>
                  <a:pt x="135519" y="67564"/>
                </a:cubicBezTo>
                <a:cubicBezTo>
                  <a:pt x="135169" y="67214"/>
                  <a:pt x="134557" y="67455"/>
                  <a:pt x="134557" y="67957"/>
                </a:cubicBezTo>
                <a:cubicBezTo>
                  <a:pt x="134557" y="68263"/>
                  <a:pt x="134820" y="68525"/>
                  <a:pt x="135126" y="68525"/>
                </a:cubicBezTo>
                <a:close/>
                <a:moveTo>
                  <a:pt x="130297" y="68656"/>
                </a:moveTo>
                <a:cubicBezTo>
                  <a:pt x="130930" y="68656"/>
                  <a:pt x="131236" y="67913"/>
                  <a:pt x="130799" y="67476"/>
                </a:cubicBezTo>
                <a:cubicBezTo>
                  <a:pt x="130362" y="67039"/>
                  <a:pt x="129619" y="67345"/>
                  <a:pt x="129597" y="67957"/>
                </a:cubicBezTo>
                <a:cubicBezTo>
                  <a:pt x="129619" y="68350"/>
                  <a:pt x="129925" y="68656"/>
                  <a:pt x="130297" y="68656"/>
                </a:cubicBezTo>
                <a:close/>
                <a:moveTo>
                  <a:pt x="125467" y="68809"/>
                </a:moveTo>
                <a:cubicBezTo>
                  <a:pt x="126232" y="68809"/>
                  <a:pt x="126604" y="67892"/>
                  <a:pt x="126079" y="67367"/>
                </a:cubicBezTo>
                <a:cubicBezTo>
                  <a:pt x="125533" y="66821"/>
                  <a:pt x="124637" y="67214"/>
                  <a:pt x="124637" y="67957"/>
                </a:cubicBezTo>
                <a:cubicBezTo>
                  <a:pt x="124637" y="68438"/>
                  <a:pt x="125009" y="68809"/>
                  <a:pt x="125467" y="68809"/>
                </a:cubicBezTo>
                <a:close/>
                <a:moveTo>
                  <a:pt x="120660" y="68940"/>
                </a:moveTo>
                <a:cubicBezTo>
                  <a:pt x="121534" y="68940"/>
                  <a:pt x="121950" y="67892"/>
                  <a:pt x="121338" y="67258"/>
                </a:cubicBezTo>
                <a:cubicBezTo>
                  <a:pt x="120726" y="66646"/>
                  <a:pt x="119677" y="67083"/>
                  <a:pt x="119677" y="67957"/>
                </a:cubicBezTo>
                <a:cubicBezTo>
                  <a:pt x="119677" y="68503"/>
                  <a:pt x="120114" y="68940"/>
                  <a:pt x="120660" y="68940"/>
                </a:cubicBezTo>
                <a:close/>
                <a:moveTo>
                  <a:pt x="115831" y="69093"/>
                </a:moveTo>
                <a:cubicBezTo>
                  <a:pt x="116836" y="69093"/>
                  <a:pt x="117339" y="67870"/>
                  <a:pt x="116618" y="67171"/>
                </a:cubicBezTo>
                <a:cubicBezTo>
                  <a:pt x="115919" y="66449"/>
                  <a:pt x="114695" y="66952"/>
                  <a:pt x="114695" y="67957"/>
                </a:cubicBezTo>
                <a:cubicBezTo>
                  <a:pt x="114695" y="68591"/>
                  <a:pt x="115198" y="69093"/>
                  <a:pt x="115831" y="69093"/>
                </a:cubicBezTo>
                <a:close/>
                <a:moveTo>
                  <a:pt x="111002" y="69225"/>
                </a:moveTo>
                <a:cubicBezTo>
                  <a:pt x="112138" y="69225"/>
                  <a:pt x="112707" y="67870"/>
                  <a:pt x="111898" y="67061"/>
                </a:cubicBezTo>
                <a:cubicBezTo>
                  <a:pt x="111090" y="66253"/>
                  <a:pt x="109735" y="66821"/>
                  <a:pt x="109735" y="67957"/>
                </a:cubicBezTo>
                <a:cubicBezTo>
                  <a:pt x="109735" y="68656"/>
                  <a:pt x="110303" y="69225"/>
                  <a:pt x="111002" y="69225"/>
                </a:cubicBezTo>
                <a:close/>
                <a:moveTo>
                  <a:pt x="106173" y="69356"/>
                </a:moveTo>
                <a:cubicBezTo>
                  <a:pt x="107441" y="69377"/>
                  <a:pt x="108052" y="67848"/>
                  <a:pt x="107178" y="66974"/>
                </a:cubicBezTo>
                <a:cubicBezTo>
                  <a:pt x="106282" y="66078"/>
                  <a:pt x="104775" y="66712"/>
                  <a:pt x="104775" y="67957"/>
                </a:cubicBezTo>
                <a:cubicBezTo>
                  <a:pt x="104775" y="68744"/>
                  <a:pt x="105408" y="69356"/>
                  <a:pt x="106173" y="69356"/>
                </a:cubicBezTo>
                <a:close/>
                <a:moveTo>
                  <a:pt x="101344" y="69509"/>
                </a:moveTo>
                <a:cubicBezTo>
                  <a:pt x="102743" y="69509"/>
                  <a:pt x="103442" y="67848"/>
                  <a:pt x="102459" y="66865"/>
                </a:cubicBezTo>
                <a:cubicBezTo>
                  <a:pt x="101475" y="65881"/>
                  <a:pt x="99793" y="66581"/>
                  <a:pt x="99793" y="67957"/>
                </a:cubicBezTo>
                <a:cubicBezTo>
                  <a:pt x="99793" y="68809"/>
                  <a:pt x="100492" y="69509"/>
                  <a:pt x="101344" y="69509"/>
                </a:cubicBezTo>
                <a:close/>
                <a:moveTo>
                  <a:pt x="96515" y="69640"/>
                </a:moveTo>
                <a:cubicBezTo>
                  <a:pt x="98023" y="69640"/>
                  <a:pt x="98788" y="67826"/>
                  <a:pt x="97717" y="66755"/>
                </a:cubicBezTo>
                <a:cubicBezTo>
                  <a:pt x="96646" y="65707"/>
                  <a:pt x="94833" y="66449"/>
                  <a:pt x="94833" y="67957"/>
                </a:cubicBezTo>
                <a:cubicBezTo>
                  <a:pt x="94833" y="68897"/>
                  <a:pt x="95597" y="69640"/>
                  <a:pt x="96515" y="69640"/>
                </a:cubicBezTo>
                <a:close/>
                <a:moveTo>
                  <a:pt x="91708" y="69793"/>
                </a:moveTo>
                <a:cubicBezTo>
                  <a:pt x="93325" y="69793"/>
                  <a:pt x="94155" y="67826"/>
                  <a:pt x="92997" y="66668"/>
                </a:cubicBezTo>
                <a:cubicBezTo>
                  <a:pt x="91839" y="65510"/>
                  <a:pt x="89872" y="66318"/>
                  <a:pt x="89872" y="67957"/>
                </a:cubicBezTo>
                <a:cubicBezTo>
                  <a:pt x="89872" y="68984"/>
                  <a:pt x="90681" y="69793"/>
                  <a:pt x="91708" y="69793"/>
                </a:cubicBezTo>
                <a:close/>
                <a:moveTo>
                  <a:pt x="86879" y="69924"/>
                </a:moveTo>
                <a:cubicBezTo>
                  <a:pt x="88627" y="69924"/>
                  <a:pt x="89501" y="67804"/>
                  <a:pt x="88256" y="66581"/>
                </a:cubicBezTo>
                <a:cubicBezTo>
                  <a:pt x="87032" y="65335"/>
                  <a:pt x="84912" y="66209"/>
                  <a:pt x="84912" y="67957"/>
                </a:cubicBezTo>
                <a:cubicBezTo>
                  <a:pt x="84912" y="69050"/>
                  <a:pt x="85786" y="69924"/>
                  <a:pt x="86879" y="69924"/>
                </a:cubicBezTo>
                <a:close/>
                <a:moveTo>
                  <a:pt x="82050" y="70055"/>
                </a:moveTo>
                <a:cubicBezTo>
                  <a:pt x="83929" y="70055"/>
                  <a:pt x="84869" y="67804"/>
                  <a:pt x="83536" y="66471"/>
                </a:cubicBezTo>
                <a:cubicBezTo>
                  <a:pt x="82203" y="65138"/>
                  <a:pt x="79952" y="66078"/>
                  <a:pt x="79952" y="67957"/>
                </a:cubicBezTo>
                <a:cubicBezTo>
                  <a:pt x="79952" y="69115"/>
                  <a:pt x="80892" y="70055"/>
                  <a:pt x="82050" y="70055"/>
                </a:cubicBezTo>
                <a:close/>
                <a:moveTo>
                  <a:pt x="77221" y="70164"/>
                </a:moveTo>
                <a:cubicBezTo>
                  <a:pt x="79166" y="70164"/>
                  <a:pt x="80149" y="67804"/>
                  <a:pt x="78772" y="66428"/>
                </a:cubicBezTo>
                <a:cubicBezTo>
                  <a:pt x="77396" y="65051"/>
                  <a:pt x="75036" y="66034"/>
                  <a:pt x="75036" y="67979"/>
                </a:cubicBezTo>
                <a:cubicBezTo>
                  <a:pt x="75036" y="69181"/>
                  <a:pt x="76019" y="70164"/>
                  <a:pt x="77221" y="70164"/>
                </a:cubicBezTo>
                <a:close/>
                <a:moveTo>
                  <a:pt x="72392" y="70055"/>
                </a:moveTo>
                <a:cubicBezTo>
                  <a:pt x="74271" y="70055"/>
                  <a:pt x="75189" y="67804"/>
                  <a:pt x="73878" y="66493"/>
                </a:cubicBezTo>
                <a:cubicBezTo>
                  <a:pt x="72567" y="65160"/>
                  <a:pt x="70316" y="66100"/>
                  <a:pt x="70316" y="67957"/>
                </a:cubicBezTo>
                <a:cubicBezTo>
                  <a:pt x="70316" y="69115"/>
                  <a:pt x="71256" y="70055"/>
                  <a:pt x="72392" y="70055"/>
                </a:cubicBezTo>
                <a:close/>
                <a:moveTo>
                  <a:pt x="67563" y="69924"/>
                </a:moveTo>
                <a:cubicBezTo>
                  <a:pt x="69311" y="69924"/>
                  <a:pt x="70185" y="67804"/>
                  <a:pt x="68961" y="66581"/>
                </a:cubicBezTo>
                <a:cubicBezTo>
                  <a:pt x="67716" y="65335"/>
                  <a:pt x="65618" y="66209"/>
                  <a:pt x="65618" y="67957"/>
                </a:cubicBezTo>
                <a:cubicBezTo>
                  <a:pt x="65618" y="69050"/>
                  <a:pt x="66492" y="69924"/>
                  <a:pt x="67563" y="69924"/>
                </a:cubicBezTo>
                <a:close/>
                <a:moveTo>
                  <a:pt x="62734" y="69771"/>
                </a:moveTo>
                <a:cubicBezTo>
                  <a:pt x="64373" y="69793"/>
                  <a:pt x="65181" y="67826"/>
                  <a:pt x="64045" y="66668"/>
                </a:cubicBezTo>
                <a:cubicBezTo>
                  <a:pt x="62887" y="65532"/>
                  <a:pt x="60920" y="66340"/>
                  <a:pt x="60920" y="67957"/>
                </a:cubicBezTo>
                <a:cubicBezTo>
                  <a:pt x="60920" y="68962"/>
                  <a:pt x="61750" y="69771"/>
                  <a:pt x="62734" y="69771"/>
                </a:cubicBezTo>
                <a:close/>
                <a:moveTo>
                  <a:pt x="57927" y="69640"/>
                </a:moveTo>
                <a:cubicBezTo>
                  <a:pt x="59412" y="69640"/>
                  <a:pt x="60155" y="67826"/>
                  <a:pt x="59107" y="66777"/>
                </a:cubicBezTo>
                <a:cubicBezTo>
                  <a:pt x="58058" y="65728"/>
                  <a:pt x="56244" y="66471"/>
                  <a:pt x="56244" y="67957"/>
                </a:cubicBezTo>
                <a:cubicBezTo>
                  <a:pt x="56244" y="68875"/>
                  <a:pt x="56987" y="69640"/>
                  <a:pt x="57927" y="69640"/>
                </a:cubicBezTo>
                <a:close/>
                <a:moveTo>
                  <a:pt x="53098" y="69509"/>
                </a:moveTo>
                <a:cubicBezTo>
                  <a:pt x="54474" y="69509"/>
                  <a:pt x="55152" y="67848"/>
                  <a:pt x="54190" y="66865"/>
                </a:cubicBezTo>
                <a:cubicBezTo>
                  <a:pt x="53207" y="65903"/>
                  <a:pt x="51546" y="66581"/>
                  <a:pt x="51546" y="67957"/>
                </a:cubicBezTo>
                <a:cubicBezTo>
                  <a:pt x="51546" y="68809"/>
                  <a:pt x="52245" y="69509"/>
                  <a:pt x="53098" y="69509"/>
                </a:cubicBezTo>
                <a:close/>
                <a:moveTo>
                  <a:pt x="48268" y="69356"/>
                </a:moveTo>
                <a:cubicBezTo>
                  <a:pt x="49514" y="69356"/>
                  <a:pt x="50126" y="67848"/>
                  <a:pt x="49252" y="66974"/>
                </a:cubicBezTo>
                <a:cubicBezTo>
                  <a:pt x="48378" y="66100"/>
                  <a:pt x="46870" y="66712"/>
                  <a:pt x="46870" y="67957"/>
                </a:cubicBezTo>
                <a:cubicBezTo>
                  <a:pt x="46870" y="68722"/>
                  <a:pt x="47482" y="69356"/>
                  <a:pt x="48268" y="69356"/>
                </a:cubicBezTo>
                <a:close/>
                <a:moveTo>
                  <a:pt x="43439" y="69225"/>
                </a:moveTo>
                <a:cubicBezTo>
                  <a:pt x="44576" y="69225"/>
                  <a:pt x="45122" y="67870"/>
                  <a:pt x="44335" y="67061"/>
                </a:cubicBezTo>
                <a:cubicBezTo>
                  <a:pt x="43549" y="66275"/>
                  <a:pt x="42194" y="66843"/>
                  <a:pt x="42194" y="67957"/>
                </a:cubicBezTo>
                <a:cubicBezTo>
                  <a:pt x="42194" y="68656"/>
                  <a:pt x="42740" y="69225"/>
                  <a:pt x="43439" y="69225"/>
                </a:cubicBezTo>
                <a:close/>
                <a:moveTo>
                  <a:pt x="38610" y="69072"/>
                </a:moveTo>
                <a:cubicBezTo>
                  <a:pt x="39616" y="69072"/>
                  <a:pt x="40096" y="67870"/>
                  <a:pt x="39397" y="67171"/>
                </a:cubicBezTo>
                <a:cubicBezTo>
                  <a:pt x="38698" y="66471"/>
                  <a:pt x="37496" y="66974"/>
                  <a:pt x="37496" y="67957"/>
                </a:cubicBezTo>
                <a:cubicBezTo>
                  <a:pt x="37518" y="68569"/>
                  <a:pt x="37999" y="69072"/>
                  <a:pt x="38610" y="69072"/>
                </a:cubicBezTo>
                <a:close/>
                <a:moveTo>
                  <a:pt x="33781" y="68919"/>
                </a:moveTo>
                <a:cubicBezTo>
                  <a:pt x="34655" y="68919"/>
                  <a:pt x="35071" y="67892"/>
                  <a:pt x="34481" y="67280"/>
                </a:cubicBezTo>
                <a:cubicBezTo>
                  <a:pt x="33869" y="66668"/>
                  <a:pt x="32820" y="67105"/>
                  <a:pt x="32820" y="67957"/>
                </a:cubicBezTo>
                <a:cubicBezTo>
                  <a:pt x="32820" y="68503"/>
                  <a:pt x="33257" y="68919"/>
                  <a:pt x="33781" y="68919"/>
                </a:cubicBezTo>
                <a:close/>
                <a:moveTo>
                  <a:pt x="28974" y="68787"/>
                </a:moveTo>
                <a:cubicBezTo>
                  <a:pt x="29695" y="68787"/>
                  <a:pt x="30067" y="67913"/>
                  <a:pt x="29542" y="67389"/>
                </a:cubicBezTo>
                <a:cubicBezTo>
                  <a:pt x="29040" y="66865"/>
                  <a:pt x="28144" y="67236"/>
                  <a:pt x="28144" y="67979"/>
                </a:cubicBezTo>
                <a:cubicBezTo>
                  <a:pt x="28144" y="68416"/>
                  <a:pt x="28515" y="68787"/>
                  <a:pt x="28974" y="68787"/>
                </a:cubicBezTo>
                <a:close/>
                <a:moveTo>
                  <a:pt x="24145" y="68635"/>
                </a:moveTo>
                <a:cubicBezTo>
                  <a:pt x="24757" y="68635"/>
                  <a:pt x="25063" y="67913"/>
                  <a:pt x="24626" y="67476"/>
                </a:cubicBezTo>
                <a:cubicBezTo>
                  <a:pt x="24189" y="67039"/>
                  <a:pt x="23446" y="67345"/>
                  <a:pt x="23446" y="67957"/>
                </a:cubicBezTo>
                <a:cubicBezTo>
                  <a:pt x="23446" y="68350"/>
                  <a:pt x="23752" y="68635"/>
                  <a:pt x="24145" y="68635"/>
                </a:cubicBezTo>
                <a:close/>
                <a:moveTo>
                  <a:pt x="19316" y="68503"/>
                </a:moveTo>
                <a:cubicBezTo>
                  <a:pt x="19797" y="68503"/>
                  <a:pt x="20037" y="67913"/>
                  <a:pt x="19709" y="67586"/>
                </a:cubicBezTo>
                <a:cubicBezTo>
                  <a:pt x="19360" y="67236"/>
                  <a:pt x="18770" y="67476"/>
                  <a:pt x="18770" y="67957"/>
                </a:cubicBezTo>
                <a:cubicBezTo>
                  <a:pt x="18770" y="68263"/>
                  <a:pt x="19010" y="68503"/>
                  <a:pt x="19316" y="68503"/>
                </a:cubicBezTo>
                <a:close/>
                <a:moveTo>
                  <a:pt x="14487" y="68372"/>
                </a:moveTo>
                <a:cubicBezTo>
                  <a:pt x="14859" y="68372"/>
                  <a:pt x="15033" y="67935"/>
                  <a:pt x="14771" y="67673"/>
                </a:cubicBezTo>
                <a:cubicBezTo>
                  <a:pt x="14531" y="67433"/>
                  <a:pt x="14094" y="67608"/>
                  <a:pt x="14094" y="67957"/>
                </a:cubicBezTo>
                <a:cubicBezTo>
                  <a:pt x="14094" y="68176"/>
                  <a:pt x="14269" y="68372"/>
                  <a:pt x="14509" y="68372"/>
                </a:cubicBezTo>
                <a:close/>
                <a:moveTo>
                  <a:pt x="9658" y="68219"/>
                </a:moveTo>
                <a:cubicBezTo>
                  <a:pt x="9898" y="68219"/>
                  <a:pt x="10030" y="67935"/>
                  <a:pt x="9855" y="67760"/>
                </a:cubicBezTo>
                <a:cubicBezTo>
                  <a:pt x="9680" y="67586"/>
                  <a:pt x="9396" y="67717"/>
                  <a:pt x="9396" y="67957"/>
                </a:cubicBezTo>
                <a:cubicBezTo>
                  <a:pt x="9396" y="68110"/>
                  <a:pt x="9505" y="68219"/>
                  <a:pt x="9658" y="68219"/>
                </a:cubicBezTo>
                <a:close/>
                <a:moveTo>
                  <a:pt x="4829" y="68088"/>
                </a:moveTo>
                <a:cubicBezTo>
                  <a:pt x="4895" y="68088"/>
                  <a:pt x="4960" y="68023"/>
                  <a:pt x="4960" y="67957"/>
                </a:cubicBezTo>
                <a:cubicBezTo>
                  <a:pt x="4960" y="67804"/>
                  <a:pt x="4720" y="67804"/>
                  <a:pt x="4720" y="67957"/>
                </a:cubicBezTo>
                <a:cubicBezTo>
                  <a:pt x="4720" y="68023"/>
                  <a:pt x="4763" y="68088"/>
                  <a:pt x="4829" y="68088"/>
                </a:cubicBezTo>
                <a:close/>
                <a:moveTo>
                  <a:pt x="22" y="67979"/>
                </a:moveTo>
                <a:cubicBezTo>
                  <a:pt x="22" y="67979"/>
                  <a:pt x="22" y="67957"/>
                  <a:pt x="22" y="67957"/>
                </a:cubicBezTo>
                <a:cubicBezTo>
                  <a:pt x="22" y="67957"/>
                  <a:pt x="22" y="67957"/>
                  <a:pt x="22" y="67957"/>
                </a:cubicBezTo>
                <a:lnTo>
                  <a:pt x="0" y="67957"/>
                </a:lnTo>
                <a:cubicBezTo>
                  <a:pt x="0" y="67979"/>
                  <a:pt x="0" y="67979"/>
                  <a:pt x="22" y="67979"/>
                </a:cubicBezTo>
                <a:close/>
                <a:moveTo>
                  <a:pt x="154442" y="63150"/>
                </a:moveTo>
                <a:cubicBezTo>
                  <a:pt x="154442" y="63150"/>
                  <a:pt x="154442" y="63128"/>
                  <a:pt x="154442" y="63128"/>
                </a:cubicBezTo>
                <a:close/>
                <a:moveTo>
                  <a:pt x="149613" y="63259"/>
                </a:moveTo>
                <a:cubicBezTo>
                  <a:pt x="149809" y="63259"/>
                  <a:pt x="149482" y="62931"/>
                  <a:pt x="149482" y="63128"/>
                </a:cubicBezTo>
                <a:cubicBezTo>
                  <a:pt x="149482" y="63216"/>
                  <a:pt x="149525" y="63259"/>
                  <a:pt x="149613" y="63259"/>
                </a:cubicBezTo>
                <a:close/>
                <a:moveTo>
                  <a:pt x="144784" y="63412"/>
                </a:moveTo>
                <a:cubicBezTo>
                  <a:pt x="145024" y="63412"/>
                  <a:pt x="145155" y="63106"/>
                  <a:pt x="144980" y="62931"/>
                </a:cubicBezTo>
                <a:cubicBezTo>
                  <a:pt x="144805" y="62757"/>
                  <a:pt x="144500" y="62888"/>
                  <a:pt x="144500" y="63128"/>
                </a:cubicBezTo>
                <a:cubicBezTo>
                  <a:pt x="144500" y="63281"/>
                  <a:pt x="144631" y="63412"/>
                  <a:pt x="144784" y="63412"/>
                </a:cubicBezTo>
                <a:close/>
                <a:moveTo>
                  <a:pt x="139955" y="63543"/>
                </a:moveTo>
                <a:cubicBezTo>
                  <a:pt x="140326" y="63543"/>
                  <a:pt x="140501" y="63106"/>
                  <a:pt x="140239" y="62844"/>
                </a:cubicBezTo>
                <a:cubicBezTo>
                  <a:pt x="139976" y="62582"/>
                  <a:pt x="139539" y="62757"/>
                  <a:pt x="139539" y="63128"/>
                </a:cubicBezTo>
                <a:cubicBezTo>
                  <a:pt x="139539" y="63368"/>
                  <a:pt x="139736" y="63543"/>
                  <a:pt x="139955" y="63543"/>
                </a:cubicBezTo>
                <a:close/>
                <a:moveTo>
                  <a:pt x="135126" y="63674"/>
                </a:moveTo>
                <a:cubicBezTo>
                  <a:pt x="135628" y="63674"/>
                  <a:pt x="135868" y="63106"/>
                  <a:pt x="135519" y="62757"/>
                </a:cubicBezTo>
                <a:cubicBezTo>
                  <a:pt x="135169" y="62407"/>
                  <a:pt x="134579" y="62647"/>
                  <a:pt x="134579" y="63128"/>
                </a:cubicBezTo>
                <a:cubicBezTo>
                  <a:pt x="134579" y="63434"/>
                  <a:pt x="134820" y="63674"/>
                  <a:pt x="135126" y="63674"/>
                </a:cubicBezTo>
                <a:close/>
                <a:moveTo>
                  <a:pt x="130297" y="63827"/>
                </a:moveTo>
                <a:cubicBezTo>
                  <a:pt x="130930" y="63827"/>
                  <a:pt x="131236" y="63084"/>
                  <a:pt x="130799" y="62647"/>
                </a:cubicBezTo>
                <a:cubicBezTo>
                  <a:pt x="130362" y="62210"/>
                  <a:pt x="129597" y="62516"/>
                  <a:pt x="129597" y="63128"/>
                </a:cubicBezTo>
                <a:cubicBezTo>
                  <a:pt x="129619" y="63521"/>
                  <a:pt x="129925" y="63827"/>
                  <a:pt x="130297" y="63827"/>
                </a:cubicBezTo>
                <a:close/>
                <a:moveTo>
                  <a:pt x="125467" y="63958"/>
                </a:moveTo>
                <a:cubicBezTo>
                  <a:pt x="126210" y="63958"/>
                  <a:pt x="126582" y="63084"/>
                  <a:pt x="126057" y="62560"/>
                </a:cubicBezTo>
                <a:cubicBezTo>
                  <a:pt x="125533" y="62057"/>
                  <a:pt x="124659" y="62407"/>
                  <a:pt x="124659" y="63150"/>
                </a:cubicBezTo>
                <a:cubicBezTo>
                  <a:pt x="124659" y="63609"/>
                  <a:pt x="125030" y="63958"/>
                  <a:pt x="125467" y="63958"/>
                </a:cubicBezTo>
                <a:close/>
                <a:moveTo>
                  <a:pt x="120660" y="64111"/>
                </a:moveTo>
                <a:cubicBezTo>
                  <a:pt x="121512" y="64111"/>
                  <a:pt x="121950" y="63063"/>
                  <a:pt x="121338" y="62451"/>
                </a:cubicBezTo>
                <a:cubicBezTo>
                  <a:pt x="120726" y="61839"/>
                  <a:pt x="119677" y="62276"/>
                  <a:pt x="119677" y="63128"/>
                </a:cubicBezTo>
                <a:cubicBezTo>
                  <a:pt x="119677" y="63674"/>
                  <a:pt x="120114" y="64111"/>
                  <a:pt x="120660" y="64111"/>
                </a:cubicBezTo>
                <a:close/>
                <a:moveTo>
                  <a:pt x="115831" y="64243"/>
                </a:moveTo>
                <a:cubicBezTo>
                  <a:pt x="116815" y="64243"/>
                  <a:pt x="117317" y="63041"/>
                  <a:pt x="116618" y="62341"/>
                </a:cubicBezTo>
                <a:cubicBezTo>
                  <a:pt x="115919" y="61642"/>
                  <a:pt x="114717" y="62145"/>
                  <a:pt x="114717" y="63128"/>
                </a:cubicBezTo>
                <a:cubicBezTo>
                  <a:pt x="114717" y="63740"/>
                  <a:pt x="115219" y="64243"/>
                  <a:pt x="115831" y="64243"/>
                </a:cubicBezTo>
                <a:close/>
                <a:moveTo>
                  <a:pt x="111002" y="64395"/>
                </a:moveTo>
                <a:cubicBezTo>
                  <a:pt x="112117" y="64395"/>
                  <a:pt x="112685" y="63041"/>
                  <a:pt x="111898" y="62232"/>
                </a:cubicBezTo>
                <a:cubicBezTo>
                  <a:pt x="111090" y="61446"/>
                  <a:pt x="109735" y="62014"/>
                  <a:pt x="109735" y="63128"/>
                </a:cubicBezTo>
                <a:cubicBezTo>
                  <a:pt x="109735" y="63827"/>
                  <a:pt x="110303" y="64395"/>
                  <a:pt x="111002" y="64395"/>
                </a:cubicBezTo>
                <a:close/>
                <a:moveTo>
                  <a:pt x="106173" y="64527"/>
                </a:moveTo>
                <a:cubicBezTo>
                  <a:pt x="107419" y="64527"/>
                  <a:pt x="108031" y="63019"/>
                  <a:pt x="107156" y="62145"/>
                </a:cubicBezTo>
                <a:cubicBezTo>
                  <a:pt x="106282" y="61271"/>
                  <a:pt x="104775" y="61904"/>
                  <a:pt x="104775" y="63128"/>
                </a:cubicBezTo>
                <a:cubicBezTo>
                  <a:pt x="104797" y="63893"/>
                  <a:pt x="105408" y="64527"/>
                  <a:pt x="106173" y="64527"/>
                </a:cubicBezTo>
                <a:close/>
                <a:moveTo>
                  <a:pt x="101344" y="64680"/>
                </a:moveTo>
                <a:cubicBezTo>
                  <a:pt x="102721" y="64680"/>
                  <a:pt x="103398" y="63019"/>
                  <a:pt x="102437" y="62057"/>
                </a:cubicBezTo>
                <a:cubicBezTo>
                  <a:pt x="101475" y="61074"/>
                  <a:pt x="99815" y="61773"/>
                  <a:pt x="99815" y="63128"/>
                </a:cubicBezTo>
                <a:cubicBezTo>
                  <a:pt x="99815" y="63980"/>
                  <a:pt x="100492" y="64680"/>
                  <a:pt x="101344" y="64680"/>
                </a:cubicBezTo>
                <a:close/>
                <a:moveTo>
                  <a:pt x="96515" y="64811"/>
                </a:moveTo>
                <a:cubicBezTo>
                  <a:pt x="98023" y="64811"/>
                  <a:pt x="98766" y="62997"/>
                  <a:pt x="97695" y="61948"/>
                </a:cubicBezTo>
                <a:cubicBezTo>
                  <a:pt x="96646" y="60899"/>
                  <a:pt x="94854" y="61642"/>
                  <a:pt x="94854" y="63128"/>
                </a:cubicBezTo>
                <a:cubicBezTo>
                  <a:pt x="94854" y="64068"/>
                  <a:pt x="95597" y="64811"/>
                  <a:pt x="96515" y="64811"/>
                </a:cubicBezTo>
                <a:close/>
                <a:moveTo>
                  <a:pt x="91708" y="64942"/>
                </a:moveTo>
                <a:cubicBezTo>
                  <a:pt x="93303" y="64942"/>
                  <a:pt x="94112" y="62997"/>
                  <a:pt x="92975" y="61861"/>
                </a:cubicBezTo>
                <a:cubicBezTo>
                  <a:pt x="91839" y="60725"/>
                  <a:pt x="89894" y="61533"/>
                  <a:pt x="89894" y="63128"/>
                </a:cubicBezTo>
                <a:cubicBezTo>
                  <a:pt x="89894" y="64133"/>
                  <a:pt x="90703" y="64942"/>
                  <a:pt x="91708" y="64942"/>
                </a:cubicBezTo>
                <a:close/>
                <a:moveTo>
                  <a:pt x="86879" y="65073"/>
                </a:moveTo>
                <a:cubicBezTo>
                  <a:pt x="88605" y="65073"/>
                  <a:pt x="89457" y="62975"/>
                  <a:pt x="88234" y="61773"/>
                </a:cubicBezTo>
                <a:cubicBezTo>
                  <a:pt x="87010" y="60550"/>
                  <a:pt x="84934" y="61402"/>
                  <a:pt x="84934" y="63128"/>
                </a:cubicBezTo>
                <a:cubicBezTo>
                  <a:pt x="84934" y="64199"/>
                  <a:pt x="85808" y="65073"/>
                  <a:pt x="86879" y="65073"/>
                </a:cubicBezTo>
                <a:close/>
                <a:moveTo>
                  <a:pt x="82050" y="65182"/>
                </a:moveTo>
                <a:cubicBezTo>
                  <a:pt x="83864" y="65182"/>
                  <a:pt x="84781" y="62975"/>
                  <a:pt x="83492" y="61686"/>
                </a:cubicBezTo>
                <a:cubicBezTo>
                  <a:pt x="82203" y="60397"/>
                  <a:pt x="79996" y="61314"/>
                  <a:pt x="79996" y="63128"/>
                </a:cubicBezTo>
                <a:cubicBezTo>
                  <a:pt x="79996" y="64264"/>
                  <a:pt x="80914" y="65182"/>
                  <a:pt x="82050" y="65182"/>
                </a:cubicBezTo>
                <a:close/>
                <a:moveTo>
                  <a:pt x="77221" y="65226"/>
                </a:moveTo>
                <a:cubicBezTo>
                  <a:pt x="79078" y="65226"/>
                  <a:pt x="80018" y="62975"/>
                  <a:pt x="78707" y="61664"/>
                </a:cubicBezTo>
                <a:cubicBezTo>
                  <a:pt x="77374" y="60353"/>
                  <a:pt x="75123" y="61271"/>
                  <a:pt x="75123" y="63128"/>
                </a:cubicBezTo>
                <a:cubicBezTo>
                  <a:pt x="75145" y="64286"/>
                  <a:pt x="76063" y="65226"/>
                  <a:pt x="77221" y="65226"/>
                </a:cubicBezTo>
                <a:close/>
                <a:moveTo>
                  <a:pt x="72392" y="65182"/>
                </a:moveTo>
                <a:cubicBezTo>
                  <a:pt x="74205" y="65182"/>
                  <a:pt x="75123" y="62975"/>
                  <a:pt x="73834" y="61708"/>
                </a:cubicBezTo>
                <a:cubicBezTo>
                  <a:pt x="72545" y="60419"/>
                  <a:pt x="70360" y="61336"/>
                  <a:pt x="70360" y="63150"/>
                </a:cubicBezTo>
                <a:cubicBezTo>
                  <a:pt x="70360" y="64264"/>
                  <a:pt x="71277" y="65182"/>
                  <a:pt x="72392" y="65182"/>
                </a:cubicBezTo>
                <a:close/>
                <a:moveTo>
                  <a:pt x="67563" y="65073"/>
                </a:moveTo>
                <a:cubicBezTo>
                  <a:pt x="69289" y="65073"/>
                  <a:pt x="70141" y="62997"/>
                  <a:pt x="68939" y="61773"/>
                </a:cubicBezTo>
                <a:cubicBezTo>
                  <a:pt x="67716" y="60550"/>
                  <a:pt x="65640" y="61424"/>
                  <a:pt x="65640" y="63150"/>
                </a:cubicBezTo>
                <a:cubicBezTo>
                  <a:pt x="65640" y="64199"/>
                  <a:pt x="66514" y="65073"/>
                  <a:pt x="67563" y="65073"/>
                </a:cubicBezTo>
                <a:close/>
                <a:moveTo>
                  <a:pt x="62734" y="64942"/>
                </a:moveTo>
                <a:cubicBezTo>
                  <a:pt x="64351" y="64942"/>
                  <a:pt x="65137" y="62997"/>
                  <a:pt x="64023" y="61861"/>
                </a:cubicBezTo>
                <a:cubicBezTo>
                  <a:pt x="62887" y="60746"/>
                  <a:pt x="60942" y="61533"/>
                  <a:pt x="60942" y="63150"/>
                </a:cubicBezTo>
                <a:cubicBezTo>
                  <a:pt x="60942" y="64133"/>
                  <a:pt x="61750" y="64942"/>
                  <a:pt x="62734" y="64942"/>
                </a:cubicBezTo>
                <a:close/>
                <a:moveTo>
                  <a:pt x="57927" y="64811"/>
                </a:moveTo>
                <a:cubicBezTo>
                  <a:pt x="59391" y="64811"/>
                  <a:pt x="60133" y="63019"/>
                  <a:pt x="59107" y="61970"/>
                </a:cubicBezTo>
                <a:cubicBezTo>
                  <a:pt x="58058" y="60921"/>
                  <a:pt x="56266" y="61664"/>
                  <a:pt x="56266" y="63150"/>
                </a:cubicBezTo>
                <a:cubicBezTo>
                  <a:pt x="56266" y="64046"/>
                  <a:pt x="57009" y="64789"/>
                  <a:pt x="57927" y="64811"/>
                </a:cubicBezTo>
                <a:close/>
                <a:moveTo>
                  <a:pt x="53098" y="64658"/>
                </a:moveTo>
                <a:cubicBezTo>
                  <a:pt x="54452" y="64658"/>
                  <a:pt x="55130" y="63019"/>
                  <a:pt x="54168" y="62057"/>
                </a:cubicBezTo>
                <a:cubicBezTo>
                  <a:pt x="53207" y="61096"/>
                  <a:pt x="51568" y="61773"/>
                  <a:pt x="51568" y="63150"/>
                </a:cubicBezTo>
                <a:cubicBezTo>
                  <a:pt x="51568" y="63980"/>
                  <a:pt x="52245" y="64658"/>
                  <a:pt x="53098" y="64658"/>
                </a:cubicBezTo>
                <a:close/>
                <a:moveTo>
                  <a:pt x="48268" y="64527"/>
                </a:moveTo>
                <a:cubicBezTo>
                  <a:pt x="49492" y="64527"/>
                  <a:pt x="50104" y="63041"/>
                  <a:pt x="49252" y="62167"/>
                </a:cubicBezTo>
                <a:cubicBezTo>
                  <a:pt x="48378" y="61293"/>
                  <a:pt x="46892" y="61904"/>
                  <a:pt x="46892" y="63150"/>
                </a:cubicBezTo>
                <a:cubicBezTo>
                  <a:pt x="46892" y="63915"/>
                  <a:pt x="47504" y="64527"/>
                  <a:pt x="48268" y="64527"/>
                </a:cubicBezTo>
                <a:close/>
                <a:moveTo>
                  <a:pt x="43439" y="64374"/>
                </a:moveTo>
                <a:cubicBezTo>
                  <a:pt x="44554" y="64374"/>
                  <a:pt x="45122" y="63041"/>
                  <a:pt x="44335" y="62254"/>
                </a:cubicBezTo>
                <a:cubicBezTo>
                  <a:pt x="43549" y="61467"/>
                  <a:pt x="42194" y="62036"/>
                  <a:pt x="42194" y="63150"/>
                </a:cubicBezTo>
                <a:cubicBezTo>
                  <a:pt x="42194" y="63827"/>
                  <a:pt x="42762" y="64374"/>
                  <a:pt x="43439" y="64374"/>
                </a:cubicBezTo>
                <a:close/>
                <a:moveTo>
                  <a:pt x="38610" y="64243"/>
                </a:moveTo>
                <a:cubicBezTo>
                  <a:pt x="39594" y="64243"/>
                  <a:pt x="40074" y="63063"/>
                  <a:pt x="39397" y="62363"/>
                </a:cubicBezTo>
                <a:cubicBezTo>
                  <a:pt x="38698" y="61686"/>
                  <a:pt x="37518" y="62167"/>
                  <a:pt x="37518" y="63150"/>
                </a:cubicBezTo>
                <a:cubicBezTo>
                  <a:pt x="37518" y="63740"/>
                  <a:pt x="38020" y="64243"/>
                  <a:pt x="38610" y="64243"/>
                </a:cubicBezTo>
                <a:close/>
                <a:moveTo>
                  <a:pt x="33781" y="64111"/>
                </a:moveTo>
                <a:cubicBezTo>
                  <a:pt x="34655" y="64111"/>
                  <a:pt x="35071" y="63063"/>
                  <a:pt x="34481" y="62451"/>
                </a:cubicBezTo>
                <a:cubicBezTo>
                  <a:pt x="33869" y="61861"/>
                  <a:pt x="32820" y="62276"/>
                  <a:pt x="32820" y="63150"/>
                </a:cubicBezTo>
                <a:cubicBezTo>
                  <a:pt x="32820" y="63674"/>
                  <a:pt x="33257" y="64111"/>
                  <a:pt x="33781" y="64111"/>
                </a:cubicBezTo>
                <a:close/>
                <a:moveTo>
                  <a:pt x="28974" y="63980"/>
                </a:moveTo>
                <a:cubicBezTo>
                  <a:pt x="29695" y="63980"/>
                  <a:pt x="30067" y="63084"/>
                  <a:pt x="29542" y="62560"/>
                </a:cubicBezTo>
                <a:cubicBezTo>
                  <a:pt x="29040" y="62057"/>
                  <a:pt x="28144" y="62429"/>
                  <a:pt x="28144" y="63150"/>
                </a:cubicBezTo>
                <a:cubicBezTo>
                  <a:pt x="28144" y="63609"/>
                  <a:pt x="28515" y="63980"/>
                  <a:pt x="28974" y="63980"/>
                </a:cubicBezTo>
                <a:close/>
                <a:moveTo>
                  <a:pt x="24145" y="63805"/>
                </a:moveTo>
                <a:cubicBezTo>
                  <a:pt x="24757" y="63805"/>
                  <a:pt x="25063" y="63063"/>
                  <a:pt x="24626" y="62647"/>
                </a:cubicBezTo>
                <a:cubicBezTo>
                  <a:pt x="24189" y="62210"/>
                  <a:pt x="23468" y="62516"/>
                  <a:pt x="23468" y="63128"/>
                </a:cubicBezTo>
                <a:cubicBezTo>
                  <a:pt x="23468" y="63500"/>
                  <a:pt x="23752" y="63805"/>
                  <a:pt x="24145" y="63805"/>
                </a:cubicBezTo>
                <a:close/>
                <a:moveTo>
                  <a:pt x="19316" y="63653"/>
                </a:moveTo>
                <a:cubicBezTo>
                  <a:pt x="19797" y="63653"/>
                  <a:pt x="20037" y="63063"/>
                  <a:pt x="19709" y="62735"/>
                </a:cubicBezTo>
                <a:cubicBezTo>
                  <a:pt x="19360" y="62385"/>
                  <a:pt x="18770" y="62626"/>
                  <a:pt x="18770" y="63106"/>
                </a:cubicBezTo>
                <a:cubicBezTo>
                  <a:pt x="18770" y="63412"/>
                  <a:pt x="19010" y="63653"/>
                  <a:pt x="19316" y="63653"/>
                </a:cubicBezTo>
                <a:close/>
                <a:moveTo>
                  <a:pt x="14487" y="63543"/>
                </a:moveTo>
                <a:cubicBezTo>
                  <a:pt x="14859" y="63543"/>
                  <a:pt x="15033" y="63106"/>
                  <a:pt x="14771" y="62844"/>
                </a:cubicBezTo>
                <a:cubicBezTo>
                  <a:pt x="14531" y="62604"/>
                  <a:pt x="14094" y="62778"/>
                  <a:pt x="14094" y="63128"/>
                </a:cubicBezTo>
                <a:cubicBezTo>
                  <a:pt x="14094" y="63347"/>
                  <a:pt x="14269" y="63521"/>
                  <a:pt x="14487" y="63543"/>
                </a:cubicBezTo>
                <a:close/>
                <a:moveTo>
                  <a:pt x="9658" y="63390"/>
                </a:moveTo>
                <a:cubicBezTo>
                  <a:pt x="10008" y="63390"/>
                  <a:pt x="10008" y="62888"/>
                  <a:pt x="9658" y="62888"/>
                </a:cubicBezTo>
                <a:cubicBezTo>
                  <a:pt x="9330" y="62888"/>
                  <a:pt x="9330" y="63390"/>
                  <a:pt x="9658" y="63390"/>
                </a:cubicBezTo>
                <a:close/>
                <a:moveTo>
                  <a:pt x="4829" y="63259"/>
                </a:moveTo>
                <a:cubicBezTo>
                  <a:pt x="5026" y="63259"/>
                  <a:pt x="4720" y="62953"/>
                  <a:pt x="4720" y="63150"/>
                </a:cubicBezTo>
                <a:cubicBezTo>
                  <a:pt x="4720" y="63216"/>
                  <a:pt x="4763" y="63259"/>
                  <a:pt x="4829" y="63259"/>
                </a:cubicBezTo>
                <a:close/>
                <a:moveTo>
                  <a:pt x="22" y="63150"/>
                </a:moveTo>
                <a:lnTo>
                  <a:pt x="22" y="63128"/>
                </a:lnTo>
                <a:cubicBezTo>
                  <a:pt x="0" y="63128"/>
                  <a:pt x="0" y="63150"/>
                  <a:pt x="22" y="63150"/>
                </a:cubicBezTo>
                <a:close/>
                <a:moveTo>
                  <a:pt x="154442" y="58321"/>
                </a:moveTo>
                <a:cubicBezTo>
                  <a:pt x="154442" y="58321"/>
                  <a:pt x="154442" y="58321"/>
                  <a:pt x="154442" y="58321"/>
                </a:cubicBezTo>
                <a:cubicBezTo>
                  <a:pt x="154442" y="58299"/>
                  <a:pt x="154442" y="58299"/>
                  <a:pt x="154442" y="58299"/>
                </a:cubicBezTo>
                <a:cubicBezTo>
                  <a:pt x="154442" y="58299"/>
                  <a:pt x="154442" y="58321"/>
                  <a:pt x="154442" y="58321"/>
                </a:cubicBezTo>
                <a:close/>
                <a:moveTo>
                  <a:pt x="149613" y="58430"/>
                </a:moveTo>
                <a:cubicBezTo>
                  <a:pt x="149678" y="58430"/>
                  <a:pt x="149722" y="58386"/>
                  <a:pt x="149722" y="58321"/>
                </a:cubicBezTo>
                <a:cubicBezTo>
                  <a:pt x="149722" y="58146"/>
                  <a:pt x="149482" y="58146"/>
                  <a:pt x="149482" y="58321"/>
                </a:cubicBezTo>
                <a:cubicBezTo>
                  <a:pt x="149482" y="58386"/>
                  <a:pt x="149547" y="58430"/>
                  <a:pt x="149613" y="58430"/>
                </a:cubicBezTo>
                <a:close/>
                <a:moveTo>
                  <a:pt x="144784" y="58561"/>
                </a:moveTo>
                <a:cubicBezTo>
                  <a:pt x="145002" y="58561"/>
                  <a:pt x="145111" y="58299"/>
                  <a:pt x="144958" y="58146"/>
                </a:cubicBezTo>
                <a:cubicBezTo>
                  <a:pt x="144805" y="57971"/>
                  <a:pt x="144521" y="58081"/>
                  <a:pt x="144521" y="58321"/>
                </a:cubicBezTo>
                <a:cubicBezTo>
                  <a:pt x="144521" y="58452"/>
                  <a:pt x="144631" y="58561"/>
                  <a:pt x="144784" y="58561"/>
                </a:cubicBezTo>
                <a:close/>
                <a:moveTo>
                  <a:pt x="139955" y="58714"/>
                </a:moveTo>
                <a:cubicBezTo>
                  <a:pt x="140304" y="58714"/>
                  <a:pt x="140501" y="58277"/>
                  <a:pt x="140239" y="58037"/>
                </a:cubicBezTo>
                <a:cubicBezTo>
                  <a:pt x="139976" y="57775"/>
                  <a:pt x="139561" y="57949"/>
                  <a:pt x="139561" y="58321"/>
                </a:cubicBezTo>
                <a:cubicBezTo>
                  <a:pt x="139561" y="58539"/>
                  <a:pt x="139736" y="58714"/>
                  <a:pt x="139955" y="58714"/>
                </a:cubicBezTo>
                <a:close/>
                <a:moveTo>
                  <a:pt x="135126" y="58845"/>
                </a:moveTo>
                <a:cubicBezTo>
                  <a:pt x="135628" y="58845"/>
                  <a:pt x="135868" y="58255"/>
                  <a:pt x="135519" y="57928"/>
                </a:cubicBezTo>
                <a:cubicBezTo>
                  <a:pt x="135169" y="57578"/>
                  <a:pt x="134579" y="57818"/>
                  <a:pt x="134579" y="58299"/>
                </a:cubicBezTo>
                <a:cubicBezTo>
                  <a:pt x="134579" y="58605"/>
                  <a:pt x="134820" y="58867"/>
                  <a:pt x="135126" y="58845"/>
                </a:cubicBezTo>
                <a:close/>
                <a:moveTo>
                  <a:pt x="130297" y="58976"/>
                </a:moveTo>
                <a:cubicBezTo>
                  <a:pt x="130908" y="58976"/>
                  <a:pt x="131192" y="58255"/>
                  <a:pt x="130777" y="57840"/>
                </a:cubicBezTo>
                <a:cubicBezTo>
                  <a:pt x="130362" y="57425"/>
                  <a:pt x="129641" y="57709"/>
                  <a:pt x="129641" y="58321"/>
                </a:cubicBezTo>
                <a:cubicBezTo>
                  <a:pt x="129641" y="58692"/>
                  <a:pt x="129925" y="58976"/>
                  <a:pt x="130297" y="58976"/>
                </a:cubicBezTo>
                <a:close/>
                <a:moveTo>
                  <a:pt x="125489" y="59129"/>
                </a:moveTo>
                <a:cubicBezTo>
                  <a:pt x="126210" y="59129"/>
                  <a:pt x="126582" y="58255"/>
                  <a:pt x="126057" y="57731"/>
                </a:cubicBezTo>
                <a:cubicBezTo>
                  <a:pt x="125533" y="57207"/>
                  <a:pt x="124659" y="57578"/>
                  <a:pt x="124659" y="58321"/>
                </a:cubicBezTo>
                <a:cubicBezTo>
                  <a:pt x="124659" y="58758"/>
                  <a:pt x="125030" y="59129"/>
                  <a:pt x="125489" y="59129"/>
                </a:cubicBezTo>
                <a:close/>
                <a:moveTo>
                  <a:pt x="120660" y="59261"/>
                </a:moveTo>
                <a:cubicBezTo>
                  <a:pt x="121491" y="59261"/>
                  <a:pt x="121928" y="58234"/>
                  <a:pt x="121338" y="57644"/>
                </a:cubicBezTo>
                <a:cubicBezTo>
                  <a:pt x="120726" y="57054"/>
                  <a:pt x="119699" y="57469"/>
                  <a:pt x="119699" y="58321"/>
                </a:cubicBezTo>
                <a:cubicBezTo>
                  <a:pt x="119699" y="58845"/>
                  <a:pt x="120136" y="59261"/>
                  <a:pt x="120660" y="59261"/>
                </a:cubicBezTo>
                <a:close/>
                <a:moveTo>
                  <a:pt x="115831" y="59392"/>
                </a:moveTo>
                <a:cubicBezTo>
                  <a:pt x="116793" y="59392"/>
                  <a:pt x="117295" y="58234"/>
                  <a:pt x="116596" y="57534"/>
                </a:cubicBezTo>
                <a:cubicBezTo>
                  <a:pt x="115919" y="56857"/>
                  <a:pt x="114739" y="57338"/>
                  <a:pt x="114739" y="58299"/>
                </a:cubicBezTo>
                <a:cubicBezTo>
                  <a:pt x="114739" y="58911"/>
                  <a:pt x="115219" y="59392"/>
                  <a:pt x="115831" y="59392"/>
                </a:cubicBezTo>
                <a:close/>
                <a:moveTo>
                  <a:pt x="111002" y="59545"/>
                </a:moveTo>
                <a:cubicBezTo>
                  <a:pt x="112095" y="59545"/>
                  <a:pt x="112641" y="58212"/>
                  <a:pt x="111876" y="57447"/>
                </a:cubicBezTo>
                <a:cubicBezTo>
                  <a:pt x="111090" y="56660"/>
                  <a:pt x="109779" y="57228"/>
                  <a:pt x="109779" y="58321"/>
                </a:cubicBezTo>
                <a:cubicBezTo>
                  <a:pt x="109779" y="58998"/>
                  <a:pt x="110325" y="59545"/>
                  <a:pt x="111002" y="59545"/>
                </a:cubicBezTo>
                <a:close/>
                <a:moveTo>
                  <a:pt x="106173" y="59676"/>
                </a:moveTo>
                <a:cubicBezTo>
                  <a:pt x="107375" y="59676"/>
                  <a:pt x="107987" y="58212"/>
                  <a:pt x="107135" y="57359"/>
                </a:cubicBezTo>
                <a:cubicBezTo>
                  <a:pt x="106282" y="56507"/>
                  <a:pt x="104818" y="57119"/>
                  <a:pt x="104818" y="58321"/>
                </a:cubicBezTo>
                <a:cubicBezTo>
                  <a:pt x="104840" y="59064"/>
                  <a:pt x="105430" y="59654"/>
                  <a:pt x="106173" y="59676"/>
                </a:cubicBezTo>
                <a:close/>
                <a:moveTo>
                  <a:pt x="101344" y="59807"/>
                </a:moveTo>
                <a:cubicBezTo>
                  <a:pt x="102677" y="59807"/>
                  <a:pt x="103333" y="58212"/>
                  <a:pt x="102393" y="57272"/>
                </a:cubicBezTo>
                <a:cubicBezTo>
                  <a:pt x="101453" y="56332"/>
                  <a:pt x="99858" y="56988"/>
                  <a:pt x="99858" y="58321"/>
                </a:cubicBezTo>
                <a:cubicBezTo>
                  <a:pt x="99858" y="59129"/>
                  <a:pt x="100536" y="59807"/>
                  <a:pt x="101344" y="59807"/>
                </a:cubicBezTo>
                <a:close/>
                <a:moveTo>
                  <a:pt x="96537" y="59938"/>
                </a:moveTo>
                <a:cubicBezTo>
                  <a:pt x="97979" y="59938"/>
                  <a:pt x="98700" y="58190"/>
                  <a:pt x="97673" y="57163"/>
                </a:cubicBezTo>
                <a:cubicBezTo>
                  <a:pt x="96646" y="56158"/>
                  <a:pt x="94898" y="56879"/>
                  <a:pt x="94898" y="58321"/>
                </a:cubicBezTo>
                <a:cubicBezTo>
                  <a:pt x="94898" y="59217"/>
                  <a:pt x="95641" y="59938"/>
                  <a:pt x="96537" y="59938"/>
                </a:cubicBezTo>
                <a:close/>
                <a:moveTo>
                  <a:pt x="91708" y="60047"/>
                </a:moveTo>
                <a:cubicBezTo>
                  <a:pt x="93259" y="60047"/>
                  <a:pt x="94024" y="58190"/>
                  <a:pt x="92932" y="57075"/>
                </a:cubicBezTo>
                <a:cubicBezTo>
                  <a:pt x="91839" y="55983"/>
                  <a:pt x="89960" y="56770"/>
                  <a:pt x="89960" y="58321"/>
                </a:cubicBezTo>
                <a:cubicBezTo>
                  <a:pt x="89960" y="59282"/>
                  <a:pt x="90747" y="60047"/>
                  <a:pt x="91708" y="60047"/>
                </a:cubicBezTo>
                <a:close/>
                <a:moveTo>
                  <a:pt x="86879" y="60156"/>
                </a:moveTo>
                <a:cubicBezTo>
                  <a:pt x="88518" y="60156"/>
                  <a:pt x="89348" y="58168"/>
                  <a:pt x="88168" y="57010"/>
                </a:cubicBezTo>
                <a:cubicBezTo>
                  <a:pt x="87010" y="55852"/>
                  <a:pt x="85022" y="56660"/>
                  <a:pt x="85022" y="58321"/>
                </a:cubicBezTo>
                <a:cubicBezTo>
                  <a:pt x="85022" y="59326"/>
                  <a:pt x="85852" y="60156"/>
                  <a:pt x="86879" y="60156"/>
                </a:cubicBezTo>
                <a:close/>
                <a:moveTo>
                  <a:pt x="82050" y="60244"/>
                </a:moveTo>
                <a:cubicBezTo>
                  <a:pt x="83754" y="60244"/>
                  <a:pt x="84628" y="58168"/>
                  <a:pt x="83405" y="56944"/>
                </a:cubicBezTo>
                <a:cubicBezTo>
                  <a:pt x="82203" y="55743"/>
                  <a:pt x="80127" y="56595"/>
                  <a:pt x="80127" y="58321"/>
                </a:cubicBezTo>
                <a:cubicBezTo>
                  <a:pt x="80127" y="59370"/>
                  <a:pt x="80979" y="60244"/>
                  <a:pt x="82050" y="60244"/>
                </a:cubicBezTo>
                <a:close/>
                <a:moveTo>
                  <a:pt x="77221" y="60266"/>
                </a:moveTo>
                <a:cubicBezTo>
                  <a:pt x="78969" y="60266"/>
                  <a:pt x="79843" y="58168"/>
                  <a:pt x="78597" y="56944"/>
                </a:cubicBezTo>
                <a:cubicBezTo>
                  <a:pt x="77374" y="55699"/>
                  <a:pt x="75276" y="56573"/>
                  <a:pt x="75276" y="58321"/>
                </a:cubicBezTo>
                <a:cubicBezTo>
                  <a:pt x="75276" y="59392"/>
                  <a:pt x="76150" y="60266"/>
                  <a:pt x="77221" y="60266"/>
                </a:cubicBezTo>
                <a:close/>
                <a:moveTo>
                  <a:pt x="72392" y="60244"/>
                </a:moveTo>
                <a:cubicBezTo>
                  <a:pt x="74118" y="60244"/>
                  <a:pt x="74970" y="58168"/>
                  <a:pt x="73747" y="56944"/>
                </a:cubicBezTo>
                <a:cubicBezTo>
                  <a:pt x="72545" y="55743"/>
                  <a:pt x="70469" y="56595"/>
                  <a:pt x="70469" y="58321"/>
                </a:cubicBezTo>
                <a:cubicBezTo>
                  <a:pt x="70469" y="59392"/>
                  <a:pt x="71321" y="60244"/>
                  <a:pt x="72392" y="60244"/>
                </a:cubicBezTo>
                <a:close/>
                <a:moveTo>
                  <a:pt x="67563" y="60156"/>
                </a:moveTo>
                <a:cubicBezTo>
                  <a:pt x="69202" y="60156"/>
                  <a:pt x="70032" y="58168"/>
                  <a:pt x="68874" y="57010"/>
                </a:cubicBezTo>
                <a:cubicBezTo>
                  <a:pt x="67716" y="55874"/>
                  <a:pt x="65727" y="56682"/>
                  <a:pt x="65727" y="58321"/>
                </a:cubicBezTo>
                <a:cubicBezTo>
                  <a:pt x="65727" y="59326"/>
                  <a:pt x="66558" y="60156"/>
                  <a:pt x="67563" y="60156"/>
                </a:cubicBezTo>
                <a:close/>
                <a:moveTo>
                  <a:pt x="62734" y="60047"/>
                </a:moveTo>
                <a:cubicBezTo>
                  <a:pt x="64285" y="60047"/>
                  <a:pt x="65050" y="58190"/>
                  <a:pt x="63957" y="57097"/>
                </a:cubicBezTo>
                <a:cubicBezTo>
                  <a:pt x="62887" y="56005"/>
                  <a:pt x="61008" y="56770"/>
                  <a:pt x="61008" y="58321"/>
                </a:cubicBezTo>
                <a:cubicBezTo>
                  <a:pt x="61008" y="59261"/>
                  <a:pt x="61794" y="60047"/>
                  <a:pt x="62734" y="60047"/>
                </a:cubicBezTo>
                <a:close/>
                <a:moveTo>
                  <a:pt x="57927" y="59916"/>
                </a:moveTo>
                <a:cubicBezTo>
                  <a:pt x="59347" y="59916"/>
                  <a:pt x="60068" y="58190"/>
                  <a:pt x="59063" y="57185"/>
                </a:cubicBezTo>
                <a:cubicBezTo>
                  <a:pt x="58036" y="56158"/>
                  <a:pt x="56310" y="56879"/>
                  <a:pt x="56310" y="58321"/>
                </a:cubicBezTo>
                <a:cubicBezTo>
                  <a:pt x="56310" y="59195"/>
                  <a:pt x="57031" y="59916"/>
                  <a:pt x="57927" y="59916"/>
                </a:cubicBezTo>
                <a:close/>
                <a:moveTo>
                  <a:pt x="53098" y="59785"/>
                </a:moveTo>
                <a:cubicBezTo>
                  <a:pt x="54409" y="59785"/>
                  <a:pt x="55064" y="58212"/>
                  <a:pt x="54146" y="57272"/>
                </a:cubicBezTo>
                <a:cubicBezTo>
                  <a:pt x="53207" y="56354"/>
                  <a:pt x="51612" y="57010"/>
                  <a:pt x="51612" y="58321"/>
                </a:cubicBezTo>
                <a:cubicBezTo>
                  <a:pt x="51612" y="59129"/>
                  <a:pt x="52289" y="59785"/>
                  <a:pt x="53098" y="59785"/>
                </a:cubicBezTo>
                <a:close/>
                <a:moveTo>
                  <a:pt x="48268" y="59676"/>
                </a:moveTo>
                <a:cubicBezTo>
                  <a:pt x="49470" y="59654"/>
                  <a:pt x="50060" y="58190"/>
                  <a:pt x="49208" y="57359"/>
                </a:cubicBezTo>
                <a:cubicBezTo>
                  <a:pt x="48356" y="56507"/>
                  <a:pt x="46914" y="57119"/>
                  <a:pt x="46892" y="58321"/>
                </a:cubicBezTo>
                <a:cubicBezTo>
                  <a:pt x="46914" y="59064"/>
                  <a:pt x="47526" y="59676"/>
                  <a:pt x="48268" y="59676"/>
                </a:cubicBezTo>
                <a:close/>
                <a:moveTo>
                  <a:pt x="43439" y="59545"/>
                </a:moveTo>
                <a:cubicBezTo>
                  <a:pt x="44532" y="59545"/>
                  <a:pt x="45078" y="58234"/>
                  <a:pt x="44313" y="57447"/>
                </a:cubicBezTo>
                <a:cubicBezTo>
                  <a:pt x="43549" y="56682"/>
                  <a:pt x="42238" y="57228"/>
                  <a:pt x="42216" y="58321"/>
                </a:cubicBezTo>
                <a:cubicBezTo>
                  <a:pt x="42216" y="58976"/>
                  <a:pt x="42762" y="59523"/>
                  <a:pt x="43439" y="59545"/>
                </a:cubicBezTo>
                <a:close/>
                <a:moveTo>
                  <a:pt x="38610" y="59392"/>
                </a:moveTo>
                <a:cubicBezTo>
                  <a:pt x="39572" y="59392"/>
                  <a:pt x="40053" y="58234"/>
                  <a:pt x="39375" y="57556"/>
                </a:cubicBezTo>
                <a:cubicBezTo>
                  <a:pt x="38698" y="56879"/>
                  <a:pt x="37540" y="57359"/>
                  <a:pt x="37540" y="58321"/>
                </a:cubicBezTo>
                <a:cubicBezTo>
                  <a:pt x="37540" y="58911"/>
                  <a:pt x="38020" y="59392"/>
                  <a:pt x="38610" y="59392"/>
                </a:cubicBezTo>
                <a:close/>
                <a:moveTo>
                  <a:pt x="33781" y="59261"/>
                </a:moveTo>
                <a:cubicBezTo>
                  <a:pt x="34634" y="59261"/>
                  <a:pt x="35049" y="58234"/>
                  <a:pt x="34459" y="57644"/>
                </a:cubicBezTo>
                <a:cubicBezTo>
                  <a:pt x="33869" y="57054"/>
                  <a:pt x="32864" y="57491"/>
                  <a:pt x="32864" y="58321"/>
                </a:cubicBezTo>
                <a:cubicBezTo>
                  <a:pt x="32864" y="58823"/>
                  <a:pt x="33279" y="59261"/>
                  <a:pt x="33781" y="59261"/>
                </a:cubicBezTo>
                <a:close/>
                <a:moveTo>
                  <a:pt x="28974" y="59129"/>
                </a:moveTo>
                <a:cubicBezTo>
                  <a:pt x="29673" y="59129"/>
                  <a:pt x="30045" y="58255"/>
                  <a:pt x="29542" y="57753"/>
                </a:cubicBezTo>
                <a:cubicBezTo>
                  <a:pt x="29018" y="57250"/>
                  <a:pt x="28166" y="57600"/>
                  <a:pt x="28166" y="58321"/>
                </a:cubicBezTo>
                <a:cubicBezTo>
                  <a:pt x="28166" y="58758"/>
                  <a:pt x="28515" y="59129"/>
                  <a:pt x="28974" y="59129"/>
                </a:cubicBezTo>
                <a:close/>
                <a:moveTo>
                  <a:pt x="24145" y="58976"/>
                </a:moveTo>
                <a:cubicBezTo>
                  <a:pt x="24713" y="58976"/>
                  <a:pt x="25019" y="58255"/>
                  <a:pt x="24604" y="57862"/>
                </a:cubicBezTo>
                <a:cubicBezTo>
                  <a:pt x="24189" y="57447"/>
                  <a:pt x="23490" y="57731"/>
                  <a:pt x="23490" y="58321"/>
                </a:cubicBezTo>
                <a:cubicBezTo>
                  <a:pt x="23490" y="58671"/>
                  <a:pt x="23774" y="58976"/>
                  <a:pt x="24145" y="58976"/>
                </a:cubicBezTo>
                <a:close/>
                <a:moveTo>
                  <a:pt x="19316" y="58845"/>
                </a:moveTo>
                <a:cubicBezTo>
                  <a:pt x="19775" y="58845"/>
                  <a:pt x="20015" y="58277"/>
                  <a:pt x="19688" y="57949"/>
                </a:cubicBezTo>
                <a:cubicBezTo>
                  <a:pt x="19360" y="57622"/>
                  <a:pt x="18792" y="57840"/>
                  <a:pt x="18792" y="58321"/>
                </a:cubicBezTo>
                <a:cubicBezTo>
                  <a:pt x="18792" y="58605"/>
                  <a:pt x="19032" y="58845"/>
                  <a:pt x="19316" y="58845"/>
                </a:cubicBezTo>
                <a:close/>
                <a:moveTo>
                  <a:pt x="14487" y="58714"/>
                </a:moveTo>
                <a:cubicBezTo>
                  <a:pt x="14837" y="58692"/>
                  <a:pt x="14990" y="58277"/>
                  <a:pt x="14749" y="58037"/>
                </a:cubicBezTo>
                <a:cubicBezTo>
                  <a:pt x="14509" y="57796"/>
                  <a:pt x="14094" y="57971"/>
                  <a:pt x="14094" y="58299"/>
                </a:cubicBezTo>
                <a:cubicBezTo>
                  <a:pt x="14094" y="58518"/>
                  <a:pt x="14269" y="58692"/>
                  <a:pt x="14487" y="58692"/>
                </a:cubicBezTo>
                <a:close/>
                <a:moveTo>
                  <a:pt x="9658" y="58561"/>
                </a:moveTo>
                <a:cubicBezTo>
                  <a:pt x="9877" y="58561"/>
                  <a:pt x="9986" y="58299"/>
                  <a:pt x="9833" y="58146"/>
                </a:cubicBezTo>
                <a:cubicBezTo>
                  <a:pt x="9680" y="57993"/>
                  <a:pt x="9418" y="58102"/>
                  <a:pt x="9418" y="58321"/>
                </a:cubicBezTo>
                <a:cubicBezTo>
                  <a:pt x="9418" y="58452"/>
                  <a:pt x="9527" y="58561"/>
                  <a:pt x="9658" y="58561"/>
                </a:cubicBezTo>
                <a:close/>
                <a:moveTo>
                  <a:pt x="4829" y="58430"/>
                </a:moveTo>
                <a:cubicBezTo>
                  <a:pt x="4895" y="58430"/>
                  <a:pt x="4938" y="58365"/>
                  <a:pt x="4938" y="58321"/>
                </a:cubicBezTo>
                <a:cubicBezTo>
                  <a:pt x="4938" y="58168"/>
                  <a:pt x="4720" y="58168"/>
                  <a:pt x="4720" y="58321"/>
                </a:cubicBezTo>
                <a:cubicBezTo>
                  <a:pt x="4720" y="58365"/>
                  <a:pt x="4785" y="58430"/>
                  <a:pt x="4829" y="58430"/>
                </a:cubicBezTo>
                <a:close/>
                <a:moveTo>
                  <a:pt x="149591" y="53579"/>
                </a:moveTo>
                <a:cubicBezTo>
                  <a:pt x="149656" y="53579"/>
                  <a:pt x="149700" y="53536"/>
                  <a:pt x="149700" y="53492"/>
                </a:cubicBezTo>
                <a:cubicBezTo>
                  <a:pt x="149700" y="53448"/>
                  <a:pt x="149656" y="53404"/>
                  <a:pt x="149591" y="53404"/>
                </a:cubicBezTo>
                <a:cubicBezTo>
                  <a:pt x="149547" y="53404"/>
                  <a:pt x="149503" y="53448"/>
                  <a:pt x="149503" y="53492"/>
                </a:cubicBezTo>
                <a:cubicBezTo>
                  <a:pt x="149503" y="53536"/>
                  <a:pt x="149547" y="53579"/>
                  <a:pt x="149591" y="53579"/>
                </a:cubicBezTo>
                <a:close/>
                <a:moveTo>
                  <a:pt x="144784" y="53710"/>
                </a:moveTo>
                <a:cubicBezTo>
                  <a:pt x="144980" y="53710"/>
                  <a:pt x="145090" y="53470"/>
                  <a:pt x="144937" y="53317"/>
                </a:cubicBezTo>
                <a:cubicBezTo>
                  <a:pt x="144784" y="53186"/>
                  <a:pt x="144543" y="53295"/>
                  <a:pt x="144543" y="53492"/>
                </a:cubicBezTo>
                <a:cubicBezTo>
                  <a:pt x="144543" y="53623"/>
                  <a:pt x="144653" y="53710"/>
                  <a:pt x="144784" y="53710"/>
                </a:cubicBezTo>
                <a:close/>
                <a:moveTo>
                  <a:pt x="139955" y="53863"/>
                </a:moveTo>
                <a:cubicBezTo>
                  <a:pt x="140282" y="53863"/>
                  <a:pt x="140457" y="53448"/>
                  <a:pt x="140217" y="53230"/>
                </a:cubicBezTo>
                <a:cubicBezTo>
                  <a:pt x="139976" y="52989"/>
                  <a:pt x="139561" y="53164"/>
                  <a:pt x="139583" y="53492"/>
                </a:cubicBezTo>
                <a:cubicBezTo>
                  <a:pt x="139583" y="53689"/>
                  <a:pt x="139736" y="53863"/>
                  <a:pt x="139955" y="53863"/>
                </a:cubicBezTo>
                <a:close/>
                <a:moveTo>
                  <a:pt x="135126" y="53994"/>
                </a:moveTo>
                <a:cubicBezTo>
                  <a:pt x="135584" y="53994"/>
                  <a:pt x="135803" y="53448"/>
                  <a:pt x="135475" y="53120"/>
                </a:cubicBezTo>
                <a:cubicBezTo>
                  <a:pt x="135147" y="52814"/>
                  <a:pt x="134601" y="53033"/>
                  <a:pt x="134623" y="53492"/>
                </a:cubicBezTo>
                <a:cubicBezTo>
                  <a:pt x="134623" y="53776"/>
                  <a:pt x="134841" y="53994"/>
                  <a:pt x="135126" y="53994"/>
                </a:cubicBezTo>
                <a:close/>
                <a:moveTo>
                  <a:pt x="130297" y="54126"/>
                </a:moveTo>
                <a:cubicBezTo>
                  <a:pt x="130865" y="54126"/>
                  <a:pt x="131171" y="53448"/>
                  <a:pt x="130755" y="53033"/>
                </a:cubicBezTo>
                <a:cubicBezTo>
                  <a:pt x="130340" y="52618"/>
                  <a:pt x="129663" y="52924"/>
                  <a:pt x="129663" y="53492"/>
                </a:cubicBezTo>
                <a:cubicBezTo>
                  <a:pt x="129663" y="53841"/>
                  <a:pt x="129947" y="54126"/>
                  <a:pt x="130297" y="54126"/>
                </a:cubicBezTo>
                <a:close/>
                <a:moveTo>
                  <a:pt x="125489" y="54257"/>
                </a:moveTo>
                <a:cubicBezTo>
                  <a:pt x="126189" y="54257"/>
                  <a:pt x="126538" y="53404"/>
                  <a:pt x="126036" y="52924"/>
                </a:cubicBezTo>
                <a:cubicBezTo>
                  <a:pt x="125555" y="52421"/>
                  <a:pt x="124703" y="52793"/>
                  <a:pt x="124725" y="53492"/>
                </a:cubicBezTo>
                <a:cubicBezTo>
                  <a:pt x="124725" y="53907"/>
                  <a:pt x="125052" y="54235"/>
                  <a:pt x="125489" y="54257"/>
                </a:cubicBezTo>
                <a:close/>
                <a:moveTo>
                  <a:pt x="120660" y="54388"/>
                </a:moveTo>
                <a:cubicBezTo>
                  <a:pt x="121469" y="54388"/>
                  <a:pt x="121884" y="53404"/>
                  <a:pt x="121294" y="52814"/>
                </a:cubicBezTo>
                <a:cubicBezTo>
                  <a:pt x="120726" y="52246"/>
                  <a:pt x="119743" y="52662"/>
                  <a:pt x="119743" y="53470"/>
                </a:cubicBezTo>
                <a:cubicBezTo>
                  <a:pt x="119743" y="53973"/>
                  <a:pt x="120158" y="54388"/>
                  <a:pt x="120660" y="54388"/>
                </a:cubicBezTo>
                <a:close/>
                <a:moveTo>
                  <a:pt x="115831" y="54519"/>
                </a:moveTo>
                <a:cubicBezTo>
                  <a:pt x="116749" y="54519"/>
                  <a:pt x="117230" y="53383"/>
                  <a:pt x="116574" y="52727"/>
                </a:cubicBezTo>
                <a:cubicBezTo>
                  <a:pt x="115919" y="52072"/>
                  <a:pt x="114782" y="52552"/>
                  <a:pt x="114782" y="53470"/>
                </a:cubicBezTo>
                <a:cubicBezTo>
                  <a:pt x="114782" y="54038"/>
                  <a:pt x="115263" y="54519"/>
                  <a:pt x="115831" y="54519"/>
                </a:cubicBezTo>
                <a:close/>
                <a:moveTo>
                  <a:pt x="111002" y="54650"/>
                </a:moveTo>
                <a:cubicBezTo>
                  <a:pt x="112051" y="54650"/>
                  <a:pt x="112575" y="53383"/>
                  <a:pt x="111833" y="52640"/>
                </a:cubicBezTo>
                <a:cubicBezTo>
                  <a:pt x="111090" y="51897"/>
                  <a:pt x="109822" y="52421"/>
                  <a:pt x="109822" y="53470"/>
                </a:cubicBezTo>
                <a:cubicBezTo>
                  <a:pt x="109822" y="54126"/>
                  <a:pt x="110347" y="54650"/>
                  <a:pt x="111002" y="54650"/>
                </a:cubicBezTo>
                <a:close/>
                <a:moveTo>
                  <a:pt x="106173" y="54781"/>
                </a:moveTo>
                <a:cubicBezTo>
                  <a:pt x="107331" y="54781"/>
                  <a:pt x="107921" y="53361"/>
                  <a:pt x="107091" y="52552"/>
                </a:cubicBezTo>
                <a:cubicBezTo>
                  <a:pt x="106282" y="51722"/>
                  <a:pt x="104884" y="52312"/>
                  <a:pt x="104884" y="53470"/>
                </a:cubicBezTo>
                <a:cubicBezTo>
                  <a:pt x="104884" y="54191"/>
                  <a:pt x="105452" y="54781"/>
                  <a:pt x="106173" y="54781"/>
                </a:cubicBezTo>
                <a:close/>
                <a:moveTo>
                  <a:pt x="101344" y="54890"/>
                </a:moveTo>
                <a:cubicBezTo>
                  <a:pt x="102612" y="54890"/>
                  <a:pt x="103245" y="53361"/>
                  <a:pt x="102349" y="52465"/>
                </a:cubicBezTo>
                <a:cubicBezTo>
                  <a:pt x="101453" y="51569"/>
                  <a:pt x="99924" y="52203"/>
                  <a:pt x="99924" y="53470"/>
                </a:cubicBezTo>
                <a:cubicBezTo>
                  <a:pt x="99924" y="54257"/>
                  <a:pt x="100558" y="54890"/>
                  <a:pt x="101344" y="54890"/>
                </a:cubicBezTo>
                <a:close/>
                <a:moveTo>
                  <a:pt x="96515" y="55021"/>
                </a:moveTo>
                <a:cubicBezTo>
                  <a:pt x="97892" y="55000"/>
                  <a:pt x="98591" y="53339"/>
                  <a:pt x="97608" y="52377"/>
                </a:cubicBezTo>
                <a:cubicBezTo>
                  <a:pt x="96646" y="51416"/>
                  <a:pt x="94986" y="52093"/>
                  <a:pt x="94986" y="53470"/>
                </a:cubicBezTo>
                <a:cubicBezTo>
                  <a:pt x="94986" y="54322"/>
                  <a:pt x="95685" y="55021"/>
                  <a:pt x="96515" y="55021"/>
                </a:cubicBezTo>
                <a:close/>
                <a:moveTo>
                  <a:pt x="91708" y="55109"/>
                </a:moveTo>
                <a:cubicBezTo>
                  <a:pt x="93150" y="55109"/>
                  <a:pt x="93893" y="53361"/>
                  <a:pt x="92866" y="52312"/>
                </a:cubicBezTo>
                <a:cubicBezTo>
                  <a:pt x="91817" y="51285"/>
                  <a:pt x="90069" y="52028"/>
                  <a:pt x="90069" y="53470"/>
                </a:cubicBezTo>
                <a:cubicBezTo>
                  <a:pt x="90069" y="54388"/>
                  <a:pt x="90790" y="55109"/>
                  <a:pt x="91708" y="55109"/>
                </a:cubicBezTo>
                <a:close/>
                <a:moveTo>
                  <a:pt x="86879" y="55218"/>
                </a:moveTo>
                <a:cubicBezTo>
                  <a:pt x="88430" y="55218"/>
                  <a:pt x="89195" y="53339"/>
                  <a:pt x="88103" y="52246"/>
                </a:cubicBezTo>
                <a:cubicBezTo>
                  <a:pt x="87010" y="51154"/>
                  <a:pt x="85131" y="51919"/>
                  <a:pt x="85131" y="53470"/>
                </a:cubicBezTo>
                <a:cubicBezTo>
                  <a:pt x="85131" y="54431"/>
                  <a:pt x="85917" y="55218"/>
                  <a:pt x="86879" y="55218"/>
                </a:cubicBezTo>
                <a:close/>
                <a:moveTo>
                  <a:pt x="82050" y="55262"/>
                </a:moveTo>
                <a:cubicBezTo>
                  <a:pt x="83645" y="55262"/>
                  <a:pt x="84453" y="53339"/>
                  <a:pt x="83317" y="52203"/>
                </a:cubicBezTo>
                <a:cubicBezTo>
                  <a:pt x="82181" y="51066"/>
                  <a:pt x="80258" y="51875"/>
                  <a:pt x="80258" y="53470"/>
                </a:cubicBezTo>
                <a:cubicBezTo>
                  <a:pt x="80258" y="54453"/>
                  <a:pt x="81067" y="55262"/>
                  <a:pt x="82050" y="55262"/>
                </a:cubicBezTo>
                <a:close/>
                <a:moveTo>
                  <a:pt x="77221" y="55284"/>
                </a:moveTo>
                <a:cubicBezTo>
                  <a:pt x="78838" y="55284"/>
                  <a:pt x="79668" y="53339"/>
                  <a:pt x="78510" y="52181"/>
                </a:cubicBezTo>
                <a:cubicBezTo>
                  <a:pt x="77374" y="51023"/>
                  <a:pt x="75407" y="51853"/>
                  <a:pt x="75407" y="53470"/>
                </a:cubicBezTo>
                <a:cubicBezTo>
                  <a:pt x="75407" y="54475"/>
                  <a:pt x="76216" y="55284"/>
                  <a:pt x="77221" y="55284"/>
                </a:cubicBezTo>
                <a:close/>
                <a:moveTo>
                  <a:pt x="72392" y="55262"/>
                </a:moveTo>
                <a:cubicBezTo>
                  <a:pt x="73987" y="55262"/>
                  <a:pt x="74795" y="53339"/>
                  <a:pt x="73659" y="52203"/>
                </a:cubicBezTo>
                <a:cubicBezTo>
                  <a:pt x="72523" y="51066"/>
                  <a:pt x="70600" y="51875"/>
                  <a:pt x="70600" y="53470"/>
                </a:cubicBezTo>
                <a:cubicBezTo>
                  <a:pt x="70600" y="54453"/>
                  <a:pt x="71409" y="55262"/>
                  <a:pt x="72392" y="55262"/>
                </a:cubicBezTo>
                <a:close/>
                <a:moveTo>
                  <a:pt x="67563" y="55196"/>
                </a:moveTo>
                <a:cubicBezTo>
                  <a:pt x="69114" y="55196"/>
                  <a:pt x="69879" y="53339"/>
                  <a:pt x="68786" y="52246"/>
                </a:cubicBezTo>
                <a:cubicBezTo>
                  <a:pt x="67694" y="51154"/>
                  <a:pt x="65837" y="51940"/>
                  <a:pt x="65837" y="53470"/>
                </a:cubicBezTo>
                <a:cubicBezTo>
                  <a:pt x="65837" y="54431"/>
                  <a:pt x="66623" y="55196"/>
                  <a:pt x="67563" y="55196"/>
                </a:cubicBezTo>
                <a:close/>
                <a:moveTo>
                  <a:pt x="62734" y="55109"/>
                </a:moveTo>
                <a:cubicBezTo>
                  <a:pt x="64198" y="55109"/>
                  <a:pt x="64941" y="53339"/>
                  <a:pt x="63914" y="52312"/>
                </a:cubicBezTo>
                <a:cubicBezTo>
                  <a:pt x="62865" y="51263"/>
                  <a:pt x="61095" y="52006"/>
                  <a:pt x="61095" y="53470"/>
                </a:cubicBezTo>
                <a:cubicBezTo>
                  <a:pt x="61095" y="54366"/>
                  <a:pt x="61838" y="55109"/>
                  <a:pt x="62734" y="55109"/>
                </a:cubicBezTo>
                <a:close/>
                <a:moveTo>
                  <a:pt x="57927" y="55000"/>
                </a:moveTo>
                <a:cubicBezTo>
                  <a:pt x="59281" y="55021"/>
                  <a:pt x="59981" y="53361"/>
                  <a:pt x="59019" y="52377"/>
                </a:cubicBezTo>
                <a:cubicBezTo>
                  <a:pt x="58036" y="51416"/>
                  <a:pt x="56375" y="52093"/>
                  <a:pt x="56375" y="53470"/>
                </a:cubicBezTo>
                <a:cubicBezTo>
                  <a:pt x="56375" y="54322"/>
                  <a:pt x="57074" y="55000"/>
                  <a:pt x="57927" y="55000"/>
                </a:cubicBezTo>
                <a:close/>
                <a:moveTo>
                  <a:pt x="53098" y="54890"/>
                </a:moveTo>
                <a:cubicBezTo>
                  <a:pt x="54365" y="54890"/>
                  <a:pt x="54999" y="53361"/>
                  <a:pt x="54103" y="52465"/>
                </a:cubicBezTo>
                <a:cubicBezTo>
                  <a:pt x="53207" y="51569"/>
                  <a:pt x="51677" y="52203"/>
                  <a:pt x="51677" y="53470"/>
                </a:cubicBezTo>
                <a:cubicBezTo>
                  <a:pt x="51677" y="54257"/>
                  <a:pt x="52311" y="54890"/>
                  <a:pt x="53098" y="54890"/>
                </a:cubicBezTo>
                <a:close/>
                <a:moveTo>
                  <a:pt x="48268" y="54803"/>
                </a:moveTo>
                <a:cubicBezTo>
                  <a:pt x="49427" y="54803"/>
                  <a:pt x="50017" y="53404"/>
                  <a:pt x="49186" y="52574"/>
                </a:cubicBezTo>
                <a:cubicBezTo>
                  <a:pt x="48378" y="51766"/>
                  <a:pt x="46979" y="52334"/>
                  <a:pt x="46979" y="53492"/>
                </a:cubicBezTo>
                <a:cubicBezTo>
                  <a:pt x="46979" y="54213"/>
                  <a:pt x="47547" y="54803"/>
                  <a:pt x="48268" y="54803"/>
                </a:cubicBezTo>
                <a:close/>
                <a:moveTo>
                  <a:pt x="43439" y="54650"/>
                </a:moveTo>
                <a:cubicBezTo>
                  <a:pt x="44488" y="54650"/>
                  <a:pt x="44991" y="53404"/>
                  <a:pt x="44270" y="52662"/>
                </a:cubicBezTo>
                <a:cubicBezTo>
                  <a:pt x="43527" y="51940"/>
                  <a:pt x="42281" y="52465"/>
                  <a:pt x="42281" y="53492"/>
                </a:cubicBezTo>
                <a:cubicBezTo>
                  <a:pt x="42281" y="54147"/>
                  <a:pt x="42806" y="54650"/>
                  <a:pt x="43439" y="54650"/>
                </a:cubicBezTo>
                <a:close/>
                <a:moveTo>
                  <a:pt x="38610" y="54519"/>
                </a:moveTo>
                <a:cubicBezTo>
                  <a:pt x="39528" y="54519"/>
                  <a:pt x="39987" y="53404"/>
                  <a:pt x="39353" y="52771"/>
                </a:cubicBezTo>
                <a:cubicBezTo>
                  <a:pt x="38698" y="52115"/>
                  <a:pt x="37583" y="52574"/>
                  <a:pt x="37583" y="53492"/>
                </a:cubicBezTo>
                <a:cubicBezTo>
                  <a:pt x="37583" y="54060"/>
                  <a:pt x="38042" y="54519"/>
                  <a:pt x="38610" y="54519"/>
                </a:cubicBezTo>
                <a:close/>
                <a:moveTo>
                  <a:pt x="33803" y="54388"/>
                </a:moveTo>
                <a:cubicBezTo>
                  <a:pt x="34590" y="54388"/>
                  <a:pt x="35005" y="53426"/>
                  <a:pt x="34437" y="52858"/>
                </a:cubicBezTo>
                <a:cubicBezTo>
                  <a:pt x="33869" y="52290"/>
                  <a:pt x="32886" y="52683"/>
                  <a:pt x="32907" y="53492"/>
                </a:cubicBezTo>
                <a:cubicBezTo>
                  <a:pt x="32886" y="53994"/>
                  <a:pt x="33301" y="54388"/>
                  <a:pt x="33803" y="54388"/>
                </a:cubicBezTo>
                <a:close/>
                <a:moveTo>
                  <a:pt x="28974" y="54257"/>
                </a:moveTo>
                <a:cubicBezTo>
                  <a:pt x="29652" y="54257"/>
                  <a:pt x="30001" y="53426"/>
                  <a:pt x="29499" y="52946"/>
                </a:cubicBezTo>
                <a:cubicBezTo>
                  <a:pt x="29018" y="52465"/>
                  <a:pt x="28209" y="52814"/>
                  <a:pt x="28209" y="53492"/>
                </a:cubicBezTo>
                <a:cubicBezTo>
                  <a:pt x="28209" y="53907"/>
                  <a:pt x="28537" y="54257"/>
                  <a:pt x="28974" y="54257"/>
                </a:cubicBezTo>
                <a:close/>
                <a:moveTo>
                  <a:pt x="24145" y="54126"/>
                </a:moveTo>
                <a:cubicBezTo>
                  <a:pt x="24713" y="54126"/>
                  <a:pt x="24997" y="53426"/>
                  <a:pt x="24582" y="53033"/>
                </a:cubicBezTo>
                <a:cubicBezTo>
                  <a:pt x="24189" y="52640"/>
                  <a:pt x="23511" y="52924"/>
                  <a:pt x="23511" y="53492"/>
                </a:cubicBezTo>
                <a:cubicBezTo>
                  <a:pt x="23511" y="53841"/>
                  <a:pt x="23796" y="54126"/>
                  <a:pt x="24145" y="54126"/>
                </a:cubicBezTo>
                <a:close/>
                <a:moveTo>
                  <a:pt x="19316" y="53973"/>
                </a:moveTo>
                <a:cubicBezTo>
                  <a:pt x="19753" y="53973"/>
                  <a:pt x="19972" y="53448"/>
                  <a:pt x="19666" y="53120"/>
                </a:cubicBezTo>
                <a:cubicBezTo>
                  <a:pt x="19360" y="52814"/>
                  <a:pt x="18814" y="53033"/>
                  <a:pt x="18814" y="53492"/>
                </a:cubicBezTo>
                <a:cubicBezTo>
                  <a:pt x="18814" y="53754"/>
                  <a:pt x="19032" y="53973"/>
                  <a:pt x="19316" y="53973"/>
                </a:cubicBezTo>
                <a:close/>
                <a:moveTo>
                  <a:pt x="14487" y="53841"/>
                </a:moveTo>
                <a:cubicBezTo>
                  <a:pt x="14815" y="53841"/>
                  <a:pt x="14968" y="53448"/>
                  <a:pt x="14749" y="53230"/>
                </a:cubicBezTo>
                <a:cubicBezTo>
                  <a:pt x="14509" y="52989"/>
                  <a:pt x="14116" y="53164"/>
                  <a:pt x="14137" y="53492"/>
                </a:cubicBezTo>
                <a:cubicBezTo>
                  <a:pt x="14137" y="53689"/>
                  <a:pt x="14290" y="53841"/>
                  <a:pt x="14487" y="53841"/>
                </a:cubicBezTo>
                <a:close/>
                <a:moveTo>
                  <a:pt x="9658" y="53710"/>
                </a:moveTo>
                <a:cubicBezTo>
                  <a:pt x="9855" y="53710"/>
                  <a:pt x="9964" y="53470"/>
                  <a:pt x="9811" y="53339"/>
                </a:cubicBezTo>
                <a:cubicBezTo>
                  <a:pt x="9680" y="53186"/>
                  <a:pt x="9440" y="53295"/>
                  <a:pt x="9461" y="53492"/>
                </a:cubicBezTo>
                <a:cubicBezTo>
                  <a:pt x="9440" y="53601"/>
                  <a:pt x="9549" y="53710"/>
                  <a:pt x="9658" y="53710"/>
                </a:cubicBezTo>
                <a:close/>
                <a:moveTo>
                  <a:pt x="4829" y="53579"/>
                </a:moveTo>
                <a:cubicBezTo>
                  <a:pt x="4938" y="53579"/>
                  <a:pt x="4938" y="53383"/>
                  <a:pt x="4829" y="53404"/>
                </a:cubicBezTo>
                <a:cubicBezTo>
                  <a:pt x="4742" y="53426"/>
                  <a:pt x="4742" y="53557"/>
                  <a:pt x="4829" y="53579"/>
                </a:cubicBezTo>
                <a:close/>
                <a:moveTo>
                  <a:pt x="149591" y="48728"/>
                </a:moveTo>
                <a:cubicBezTo>
                  <a:pt x="149700" y="48728"/>
                  <a:pt x="149525" y="48554"/>
                  <a:pt x="149525" y="48663"/>
                </a:cubicBezTo>
                <a:cubicBezTo>
                  <a:pt x="149525" y="48707"/>
                  <a:pt x="149569" y="48728"/>
                  <a:pt x="149591" y="48728"/>
                </a:cubicBezTo>
                <a:close/>
                <a:moveTo>
                  <a:pt x="144784" y="48859"/>
                </a:moveTo>
                <a:cubicBezTo>
                  <a:pt x="144958" y="48859"/>
                  <a:pt x="145046" y="48641"/>
                  <a:pt x="144915" y="48510"/>
                </a:cubicBezTo>
                <a:cubicBezTo>
                  <a:pt x="144784" y="48401"/>
                  <a:pt x="144565" y="48488"/>
                  <a:pt x="144565" y="48663"/>
                </a:cubicBezTo>
                <a:cubicBezTo>
                  <a:pt x="144565" y="48772"/>
                  <a:pt x="144653" y="48859"/>
                  <a:pt x="144784" y="48859"/>
                </a:cubicBezTo>
                <a:close/>
                <a:moveTo>
                  <a:pt x="139955" y="48991"/>
                </a:moveTo>
                <a:cubicBezTo>
                  <a:pt x="140239" y="48991"/>
                  <a:pt x="140392" y="48641"/>
                  <a:pt x="140195" y="48422"/>
                </a:cubicBezTo>
                <a:cubicBezTo>
                  <a:pt x="139976" y="48204"/>
                  <a:pt x="139605" y="48357"/>
                  <a:pt x="139605" y="48663"/>
                </a:cubicBezTo>
                <a:cubicBezTo>
                  <a:pt x="139605" y="48838"/>
                  <a:pt x="139758" y="48991"/>
                  <a:pt x="139955" y="48991"/>
                </a:cubicBezTo>
                <a:close/>
                <a:moveTo>
                  <a:pt x="135126" y="49122"/>
                </a:moveTo>
                <a:cubicBezTo>
                  <a:pt x="135541" y="49122"/>
                  <a:pt x="135759" y="48619"/>
                  <a:pt x="135453" y="48335"/>
                </a:cubicBezTo>
                <a:cubicBezTo>
                  <a:pt x="135169" y="48029"/>
                  <a:pt x="134645" y="48248"/>
                  <a:pt x="134645" y="48663"/>
                </a:cubicBezTo>
                <a:cubicBezTo>
                  <a:pt x="134645" y="48925"/>
                  <a:pt x="134863" y="49122"/>
                  <a:pt x="135126" y="49122"/>
                </a:cubicBezTo>
                <a:close/>
                <a:moveTo>
                  <a:pt x="130297" y="49275"/>
                </a:moveTo>
                <a:cubicBezTo>
                  <a:pt x="130843" y="49253"/>
                  <a:pt x="131105" y="48619"/>
                  <a:pt x="130734" y="48226"/>
                </a:cubicBezTo>
                <a:cubicBezTo>
                  <a:pt x="130340" y="47854"/>
                  <a:pt x="129685" y="48117"/>
                  <a:pt x="129685" y="48663"/>
                </a:cubicBezTo>
                <a:cubicBezTo>
                  <a:pt x="129685" y="48991"/>
                  <a:pt x="129969" y="49275"/>
                  <a:pt x="130297" y="49275"/>
                </a:cubicBezTo>
                <a:close/>
                <a:moveTo>
                  <a:pt x="125467" y="49384"/>
                </a:moveTo>
                <a:cubicBezTo>
                  <a:pt x="126123" y="49384"/>
                  <a:pt x="126429" y="48597"/>
                  <a:pt x="125992" y="48138"/>
                </a:cubicBezTo>
                <a:cubicBezTo>
                  <a:pt x="125533" y="47701"/>
                  <a:pt x="124746" y="48007"/>
                  <a:pt x="124746" y="48663"/>
                </a:cubicBezTo>
                <a:cubicBezTo>
                  <a:pt x="124746" y="49056"/>
                  <a:pt x="125074" y="49384"/>
                  <a:pt x="125467" y="49384"/>
                </a:cubicBezTo>
                <a:close/>
                <a:moveTo>
                  <a:pt x="120638" y="49515"/>
                </a:moveTo>
                <a:cubicBezTo>
                  <a:pt x="121403" y="49515"/>
                  <a:pt x="121797" y="48597"/>
                  <a:pt x="121250" y="48051"/>
                </a:cubicBezTo>
                <a:cubicBezTo>
                  <a:pt x="120704" y="47505"/>
                  <a:pt x="119786" y="47898"/>
                  <a:pt x="119786" y="48663"/>
                </a:cubicBezTo>
                <a:cubicBezTo>
                  <a:pt x="119786" y="49144"/>
                  <a:pt x="120180" y="49515"/>
                  <a:pt x="120638" y="49515"/>
                </a:cubicBezTo>
                <a:close/>
                <a:moveTo>
                  <a:pt x="115831" y="49646"/>
                </a:moveTo>
                <a:cubicBezTo>
                  <a:pt x="116705" y="49646"/>
                  <a:pt x="117142" y="48575"/>
                  <a:pt x="116530" y="47964"/>
                </a:cubicBezTo>
                <a:cubicBezTo>
                  <a:pt x="115897" y="47330"/>
                  <a:pt x="114826" y="47767"/>
                  <a:pt x="114826" y="48663"/>
                </a:cubicBezTo>
                <a:cubicBezTo>
                  <a:pt x="114826" y="49209"/>
                  <a:pt x="115263" y="49646"/>
                  <a:pt x="115831" y="49646"/>
                </a:cubicBezTo>
                <a:close/>
                <a:moveTo>
                  <a:pt x="111002" y="49777"/>
                </a:moveTo>
                <a:cubicBezTo>
                  <a:pt x="111986" y="49777"/>
                  <a:pt x="112488" y="48575"/>
                  <a:pt x="111789" y="47876"/>
                </a:cubicBezTo>
                <a:cubicBezTo>
                  <a:pt x="111090" y="47177"/>
                  <a:pt x="109888" y="47680"/>
                  <a:pt x="109888" y="48663"/>
                </a:cubicBezTo>
                <a:cubicBezTo>
                  <a:pt x="109888" y="49275"/>
                  <a:pt x="110390" y="49777"/>
                  <a:pt x="111002" y="49777"/>
                </a:cubicBezTo>
                <a:close/>
                <a:moveTo>
                  <a:pt x="106173" y="49886"/>
                </a:moveTo>
                <a:cubicBezTo>
                  <a:pt x="107266" y="49886"/>
                  <a:pt x="107812" y="48575"/>
                  <a:pt x="107047" y="47789"/>
                </a:cubicBezTo>
                <a:cubicBezTo>
                  <a:pt x="106261" y="47024"/>
                  <a:pt x="104928" y="47570"/>
                  <a:pt x="104928" y="48663"/>
                </a:cubicBezTo>
                <a:cubicBezTo>
                  <a:pt x="104928" y="49340"/>
                  <a:pt x="105496" y="49886"/>
                  <a:pt x="106173" y="49886"/>
                </a:cubicBezTo>
                <a:close/>
                <a:moveTo>
                  <a:pt x="101344" y="50018"/>
                </a:moveTo>
                <a:cubicBezTo>
                  <a:pt x="102546" y="50018"/>
                  <a:pt x="103158" y="48554"/>
                  <a:pt x="102306" y="47701"/>
                </a:cubicBezTo>
                <a:cubicBezTo>
                  <a:pt x="101453" y="46849"/>
                  <a:pt x="99989" y="47461"/>
                  <a:pt x="99989" y="48663"/>
                </a:cubicBezTo>
                <a:cubicBezTo>
                  <a:pt x="99989" y="49406"/>
                  <a:pt x="100601" y="50018"/>
                  <a:pt x="101344" y="50018"/>
                </a:cubicBezTo>
                <a:close/>
                <a:moveTo>
                  <a:pt x="96515" y="50105"/>
                </a:moveTo>
                <a:cubicBezTo>
                  <a:pt x="97804" y="50105"/>
                  <a:pt x="98460" y="48554"/>
                  <a:pt x="97542" y="47636"/>
                </a:cubicBezTo>
                <a:cubicBezTo>
                  <a:pt x="96624" y="46718"/>
                  <a:pt x="95073" y="47374"/>
                  <a:pt x="95073" y="48663"/>
                </a:cubicBezTo>
                <a:cubicBezTo>
                  <a:pt x="95073" y="49449"/>
                  <a:pt x="95729" y="50105"/>
                  <a:pt x="96515" y="50105"/>
                </a:cubicBezTo>
                <a:close/>
                <a:moveTo>
                  <a:pt x="91686" y="50192"/>
                </a:moveTo>
                <a:cubicBezTo>
                  <a:pt x="93063" y="50192"/>
                  <a:pt x="93762" y="48532"/>
                  <a:pt x="92779" y="47570"/>
                </a:cubicBezTo>
                <a:cubicBezTo>
                  <a:pt x="91817" y="46609"/>
                  <a:pt x="90157" y="47286"/>
                  <a:pt x="90157" y="48663"/>
                </a:cubicBezTo>
                <a:cubicBezTo>
                  <a:pt x="90157" y="49515"/>
                  <a:pt x="90834" y="50192"/>
                  <a:pt x="91686" y="50192"/>
                </a:cubicBezTo>
                <a:close/>
                <a:moveTo>
                  <a:pt x="86857" y="50280"/>
                </a:moveTo>
                <a:cubicBezTo>
                  <a:pt x="88299" y="50280"/>
                  <a:pt x="89020" y="48532"/>
                  <a:pt x="88015" y="47505"/>
                </a:cubicBezTo>
                <a:cubicBezTo>
                  <a:pt x="86988" y="46500"/>
                  <a:pt x="85240" y="47221"/>
                  <a:pt x="85240" y="48663"/>
                </a:cubicBezTo>
                <a:cubicBezTo>
                  <a:pt x="85240" y="49559"/>
                  <a:pt x="85961" y="50280"/>
                  <a:pt x="86857" y="50280"/>
                </a:cubicBezTo>
                <a:close/>
                <a:moveTo>
                  <a:pt x="82028" y="50323"/>
                </a:moveTo>
                <a:cubicBezTo>
                  <a:pt x="83514" y="50323"/>
                  <a:pt x="84257" y="48532"/>
                  <a:pt x="83208" y="47483"/>
                </a:cubicBezTo>
                <a:cubicBezTo>
                  <a:pt x="82181" y="46434"/>
                  <a:pt x="80389" y="47177"/>
                  <a:pt x="80389" y="48663"/>
                </a:cubicBezTo>
                <a:cubicBezTo>
                  <a:pt x="80389" y="49581"/>
                  <a:pt x="81132" y="50323"/>
                  <a:pt x="82028" y="50323"/>
                </a:cubicBezTo>
                <a:close/>
                <a:moveTo>
                  <a:pt x="77221" y="50345"/>
                </a:moveTo>
                <a:cubicBezTo>
                  <a:pt x="78707" y="50345"/>
                  <a:pt x="79450" y="48532"/>
                  <a:pt x="78401" y="47483"/>
                </a:cubicBezTo>
                <a:cubicBezTo>
                  <a:pt x="77352" y="46412"/>
                  <a:pt x="75538" y="47177"/>
                  <a:pt x="75538" y="48663"/>
                </a:cubicBezTo>
                <a:cubicBezTo>
                  <a:pt x="75538" y="49581"/>
                  <a:pt x="76281" y="50323"/>
                  <a:pt x="77221" y="50345"/>
                </a:cubicBezTo>
                <a:close/>
                <a:moveTo>
                  <a:pt x="72392" y="50323"/>
                </a:moveTo>
                <a:cubicBezTo>
                  <a:pt x="73878" y="50323"/>
                  <a:pt x="74599" y="48532"/>
                  <a:pt x="73572" y="47483"/>
                </a:cubicBezTo>
                <a:cubicBezTo>
                  <a:pt x="72523" y="46434"/>
                  <a:pt x="70731" y="47177"/>
                  <a:pt x="70731" y="48663"/>
                </a:cubicBezTo>
                <a:cubicBezTo>
                  <a:pt x="70731" y="49581"/>
                  <a:pt x="71474" y="50323"/>
                  <a:pt x="72392" y="50323"/>
                </a:cubicBezTo>
                <a:close/>
                <a:moveTo>
                  <a:pt x="67563" y="50258"/>
                </a:moveTo>
                <a:cubicBezTo>
                  <a:pt x="68983" y="50258"/>
                  <a:pt x="69704" y="48532"/>
                  <a:pt x="68699" y="47527"/>
                </a:cubicBezTo>
                <a:cubicBezTo>
                  <a:pt x="67694" y="46521"/>
                  <a:pt x="65946" y="47221"/>
                  <a:pt x="65946" y="48663"/>
                </a:cubicBezTo>
                <a:cubicBezTo>
                  <a:pt x="65946" y="49537"/>
                  <a:pt x="66667" y="50258"/>
                  <a:pt x="67563" y="50258"/>
                </a:cubicBezTo>
                <a:close/>
                <a:moveTo>
                  <a:pt x="62734" y="50192"/>
                </a:moveTo>
                <a:cubicBezTo>
                  <a:pt x="64110" y="50192"/>
                  <a:pt x="64810" y="48554"/>
                  <a:pt x="63826" y="47570"/>
                </a:cubicBezTo>
                <a:cubicBezTo>
                  <a:pt x="62865" y="46609"/>
                  <a:pt x="61204" y="47286"/>
                  <a:pt x="61204" y="48663"/>
                </a:cubicBezTo>
                <a:cubicBezTo>
                  <a:pt x="61204" y="49515"/>
                  <a:pt x="61882" y="50192"/>
                  <a:pt x="62734" y="50192"/>
                </a:cubicBezTo>
                <a:close/>
                <a:moveTo>
                  <a:pt x="57905" y="50105"/>
                </a:moveTo>
                <a:cubicBezTo>
                  <a:pt x="59194" y="50105"/>
                  <a:pt x="59849" y="48554"/>
                  <a:pt x="58932" y="47636"/>
                </a:cubicBezTo>
                <a:cubicBezTo>
                  <a:pt x="58036" y="46718"/>
                  <a:pt x="56463" y="47374"/>
                  <a:pt x="56463" y="48663"/>
                </a:cubicBezTo>
                <a:cubicBezTo>
                  <a:pt x="56463" y="49449"/>
                  <a:pt x="57118" y="50105"/>
                  <a:pt x="57905" y="50105"/>
                </a:cubicBezTo>
                <a:close/>
                <a:moveTo>
                  <a:pt x="53076" y="49996"/>
                </a:moveTo>
                <a:cubicBezTo>
                  <a:pt x="54277" y="49996"/>
                  <a:pt x="54867" y="48554"/>
                  <a:pt x="54037" y="47723"/>
                </a:cubicBezTo>
                <a:cubicBezTo>
                  <a:pt x="53185" y="46871"/>
                  <a:pt x="51743" y="47461"/>
                  <a:pt x="51743" y="48663"/>
                </a:cubicBezTo>
                <a:cubicBezTo>
                  <a:pt x="51743" y="49406"/>
                  <a:pt x="52355" y="49996"/>
                  <a:pt x="53076" y="49996"/>
                </a:cubicBezTo>
                <a:close/>
                <a:moveTo>
                  <a:pt x="48268" y="49886"/>
                </a:moveTo>
                <a:cubicBezTo>
                  <a:pt x="49361" y="49886"/>
                  <a:pt x="49907" y="48575"/>
                  <a:pt x="49121" y="47789"/>
                </a:cubicBezTo>
                <a:cubicBezTo>
                  <a:pt x="48356" y="47024"/>
                  <a:pt x="47045" y="47570"/>
                  <a:pt x="47045" y="48663"/>
                </a:cubicBezTo>
                <a:cubicBezTo>
                  <a:pt x="47045" y="49340"/>
                  <a:pt x="47591" y="49886"/>
                  <a:pt x="48268" y="49886"/>
                </a:cubicBezTo>
                <a:close/>
                <a:moveTo>
                  <a:pt x="43439" y="49755"/>
                </a:moveTo>
                <a:cubicBezTo>
                  <a:pt x="44423" y="49755"/>
                  <a:pt x="44903" y="48575"/>
                  <a:pt x="44204" y="47898"/>
                </a:cubicBezTo>
                <a:cubicBezTo>
                  <a:pt x="43527" y="47199"/>
                  <a:pt x="42347" y="47701"/>
                  <a:pt x="42347" y="48663"/>
                </a:cubicBezTo>
                <a:cubicBezTo>
                  <a:pt x="42347" y="49275"/>
                  <a:pt x="42849" y="49755"/>
                  <a:pt x="43439" y="49755"/>
                </a:cubicBezTo>
                <a:close/>
                <a:moveTo>
                  <a:pt x="38610" y="49646"/>
                </a:moveTo>
                <a:cubicBezTo>
                  <a:pt x="39484" y="49646"/>
                  <a:pt x="39921" y="48597"/>
                  <a:pt x="39310" y="47964"/>
                </a:cubicBezTo>
                <a:cubicBezTo>
                  <a:pt x="38698" y="47352"/>
                  <a:pt x="37649" y="47789"/>
                  <a:pt x="37627" y="48663"/>
                </a:cubicBezTo>
                <a:cubicBezTo>
                  <a:pt x="37627" y="49209"/>
                  <a:pt x="38064" y="49646"/>
                  <a:pt x="38610" y="49646"/>
                </a:cubicBezTo>
                <a:close/>
                <a:moveTo>
                  <a:pt x="33781" y="49515"/>
                </a:moveTo>
                <a:cubicBezTo>
                  <a:pt x="34546" y="49515"/>
                  <a:pt x="34918" y="48597"/>
                  <a:pt x="34393" y="48073"/>
                </a:cubicBezTo>
                <a:cubicBezTo>
                  <a:pt x="33847" y="47527"/>
                  <a:pt x="32951" y="47898"/>
                  <a:pt x="32951" y="48663"/>
                </a:cubicBezTo>
                <a:cubicBezTo>
                  <a:pt x="32951" y="49122"/>
                  <a:pt x="33323" y="49515"/>
                  <a:pt x="33781" y="49515"/>
                </a:cubicBezTo>
                <a:close/>
                <a:moveTo>
                  <a:pt x="28974" y="49384"/>
                </a:moveTo>
                <a:cubicBezTo>
                  <a:pt x="29608" y="49384"/>
                  <a:pt x="29936" y="48597"/>
                  <a:pt x="29477" y="48138"/>
                </a:cubicBezTo>
                <a:cubicBezTo>
                  <a:pt x="29018" y="47701"/>
                  <a:pt x="28231" y="48007"/>
                  <a:pt x="28231" y="48663"/>
                </a:cubicBezTo>
                <a:cubicBezTo>
                  <a:pt x="28231" y="49056"/>
                  <a:pt x="28559" y="49384"/>
                  <a:pt x="28974" y="49384"/>
                </a:cubicBezTo>
                <a:close/>
                <a:moveTo>
                  <a:pt x="24145" y="49253"/>
                </a:moveTo>
                <a:cubicBezTo>
                  <a:pt x="24670" y="49253"/>
                  <a:pt x="24932" y="48619"/>
                  <a:pt x="24560" y="48248"/>
                </a:cubicBezTo>
                <a:cubicBezTo>
                  <a:pt x="24189" y="47876"/>
                  <a:pt x="23555" y="48138"/>
                  <a:pt x="23555" y="48663"/>
                </a:cubicBezTo>
                <a:cubicBezTo>
                  <a:pt x="23555" y="48991"/>
                  <a:pt x="23817" y="49253"/>
                  <a:pt x="24145" y="49253"/>
                </a:cubicBezTo>
                <a:close/>
                <a:moveTo>
                  <a:pt x="19316" y="49122"/>
                </a:moveTo>
                <a:cubicBezTo>
                  <a:pt x="19731" y="49122"/>
                  <a:pt x="19928" y="48619"/>
                  <a:pt x="19644" y="48335"/>
                </a:cubicBezTo>
                <a:cubicBezTo>
                  <a:pt x="19360" y="48051"/>
                  <a:pt x="18857" y="48248"/>
                  <a:pt x="18857" y="48663"/>
                </a:cubicBezTo>
                <a:cubicBezTo>
                  <a:pt x="18857" y="48903"/>
                  <a:pt x="19054" y="49122"/>
                  <a:pt x="19316" y="49122"/>
                </a:cubicBezTo>
                <a:close/>
                <a:moveTo>
                  <a:pt x="14487" y="48991"/>
                </a:moveTo>
                <a:cubicBezTo>
                  <a:pt x="14771" y="48991"/>
                  <a:pt x="14924" y="48641"/>
                  <a:pt x="14727" y="48444"/>
                </a:cubicBezTo>
                <a:cubicBezTo>
                  <a:pt x="14509" y="48226"/>
                  <a:pt x="14159" y="48379"/>
                  <a:pt x="14159" y="48663"/>
                </a:cubicBezTo>
                <a:cubicBezTo>
                  <a:pt x="14159" y="48838"/>
                  <a:pt x="14312" y="48991"/>
                  <a:pt x="14487" y="48991"/>
                </a:cubicBezTo>
                <a:close/>
                <a:moveTo>
                  <a:pt x="9658" y="48859"/>
                </a:moveTo>
                <a:cubicBezTo>
                  <a:pt x="9833" y="48859"/>
                  <a:pt x="9920" y="48641"/>
                  <a:pt x="9789" y="48532"/>
                </a:cubicBezTo>
                <a:cubicBezTo>
                  <a:pt x="9680" y="48401"/>
                  <a:pt x="9483" y="48488"/>
                  <a:pt x="9483" y="48663"/>
                </a:cubicBezTo>
                <a:cubicBezTo>
                  <a:pt x="9483" y="48772"/>
                  <a:pt x="9549" y="48838"/>
                  <a:pt x="9658" y="48859"/>
                </a:cubicBezTo>
                <a:close/>
                <a:moveTo>
                  <a:pt x="4829" y="48707"/>
                </a:moveTo>
                <a:cubicBezTo>
                  <a:pt x="4916" y="48707"/>
                  <a:pt x="4785" y="48575"/>
                  <a:pt x="4785" y="48663"/>
                </a:cubicBezTo>
                <a:cubicBezTo>
                  <a:pt x="4785" y="48685"/>
                  <a:pt x="4807" y="48707"/>
                  <a:pt x="4829" y="48707"/>
                </a:cubicBezTo>
                <a:close/>
                <a:moveTo>
                  <a:pt x="149591" y="43856"/>
                </a:moveTo>
                <a:cubicBezTo>
                  <a:pt x="149635" y="43856"/>
                  <a:pt x="149635" y="43812"/>
                  <a:pt x="149591" y="43812"/>
                </a:cubicBezTo>
                <a:cubicBezTo>
                  <a:pt x="149569" y="43812"/>
                  <a:pt x="149569" y="43856"/>
                  <a:pt x="149591" y="43856"/>
                </a:cubicBezTo>
                <a:close/>
                <a:moveTo>
                  <a:pt x="144784" y="43987"/>
                </a:moveTo>
                <a:cubicBezTo>
                  <a:pt x="144849" y="43987"/>
                  <a:pt x="144915" y="43921"/>
                  <a:pt x="144915" y="43834"/>
                </a:cubicBezTo>
                <a:cubicBezTo>
                  <a:pt x="144915" y="43637"/>
                  <a:pt x="144631" y="43637"/>
                  <a:pt x="144631" y="43834"/>
                </a:cubicBezTo>
                <a:cubicBezTo>
                  <a:pt x="144631" y="43921"/>
                  <a:pt x="144696" y="43987"/>
                  <a:pt x="144784" y="43987"/>
                </a:cubicBezTo>
                <a:close/>
                <a:moveTo>
                  <a:pt x="139955" y="44118"/>
                </a:moveTo>
                <a:cubicBezTo>
                  <a:pt x="140195" y="44118"/>
                  <a:pt x="140304" y="43834"/>
                  <a:pt x="140151" y="43659"/>
                </a:cubicBezTo>
                <a:cubicBezTo>
                  <a:pt x="139976" y="43484"/>
                  <a:pt x="139671" y="43593"/>
                  <a:pt x="139671" y="43856"/>
                </a:cubicBezTo>
                <a:cubicBezTo>
                  <a:pt x="139671" y="43987"/>
                  <a:pt x="139802" y="44118"/>
                  <a:pt x="139955" y="44118"/>
                </a:cubicBezTo>
                <a:close/>
                <a:moveTo>
                  <a:pt x="135126" y="44249"/>
                </a:moveTo>
                <a:cubicBezTo>
                  <a:pt x="135497" y="44249"/>
                  <a:pt x="135672" y="43812"/>
                  <a:pt x="135410" y="43550"/>
                </a:cubicBezTo>
                <a:cubicBezTo>
                  <a:pt x="135147" y="43288"/>
                  <a:pt x="134710" y="43462"/>
                  <a:pt x="134710" y="43834"/>
                </a:cubicBezTo>
                <a:cubicBezTo>
                  <a:pt x="134710" y="44074"/>
                  <a:pt x="134885" y="44249"/>
                  <a:pt x="135126" y="44249"/>
                </a:cubicBezTo>
                <a:close/>
                <a:moveTo>
                  <a:pt x="130297" y="44380"/>
                </a:moveTo>
                <a:cubicBezTo>
                  <a:pt x="130777" y="44380"/>
                  <a:pt x="131018" y="43790"/>
                  <a:pt x="130690" y="43462"/>
                </a:cubicBezTo>
                <a:cubicBezTo>
                  <a:pt x="130340" y="43113"/>
                  <a:pt x="129750" y="43353"/>
                  <a:pt x="129750" y="43834"/>
                </a:cubicBezTo>
                <a:cubicBezTo>
                  <a:pt x="129750" y="44140"/>
                  <a:pt x="129991" y="44380"/>
                  <a:pt x="130297" y="44380"/>
                </a:cubicBezTo>
                <a:close/>
                <a:moveTo>
                  <a:pt x="125467" y="44511"/>
                </a:moveTo>
                <a:cubicBezTo>
                  <a:pt x="126057" y="44511"/>
                  <a:pt x="126363" y="43790"/>
                  <a:pt x="125948" y="43353"/>
                </a:cubicBezTo>
                <a:cubicBezTo>
                  <a:pt x="125511" y="42938"/>
                  <a:pt x="124812" y="43244"/>
                  <a:pt x="124812" y="43834"/>
                </a:cubicBezTo>
                <a:cubicBezTo>
                  <a:pt x="124812" y="44205"/>
                  <a:pt x="125096" y="44511"/>
                  <a:pt x="125467" y="44511"/>
                </a:cubicBezTo>
                <a:close/>
                <a:moveTo>
                  <a:pt x="120638" y="44642"/>
                </a:moveTo>
                <a:cubicBezTo>
                  <a:pt x="121360" y="44642"/>
                  <a:pt x="121709" y="43768"/>
                  <a:pt x="121207" y="43266"/>
                </a:cubicBezTo>
                <a:cubicBezTo>
                  <a:pt x="120704" y="42763"/>
                  <a:pt x="119852" y="43113"/>
                  <a:pt x="119852" y="43834"/>
                </a:cubicBezTo>
                <a:cubicBezTo>
                  <a:pt x="119852" y="44271"/>
                  <a:pt x="120201" y="44642"/>
                  <a:pt x="120638" y="44642"/>
                </a:cubicBezTo>
                <a:close/>
                <a:moveTo>
                  <a:pt x="115831" y="44752"/>
                </a:moveTo>
                <a:cubicBezTo>
                  <a:pt x="116640" y="44752"/>
                  <a:pt x="117033" y="43768"/>
                  <a:pt x="116465" y="43200"/>
                </a:cubicBezTo>
                <a:cubicBezTo>
                  <a:pt x="115897" y="42610"/>
                  <a:pt x="114914" y="43025"/>
                  <a:pt x="114914" y="43834"/>
                </a:cubicBezTo>
                <a:cubicBezTo>
                  <a:pt x="114914" y="44336"/>
                  <a:pt x="115307" y="44752"/>
                  <a:pt x="115831" y="44752"/>
                </a:cubicBezTo>
                <a:close/>
                <a:moveTo>
                  <a:pt x="111002" y="44861"/>
                </a:moveTo>
                <a:cubicBezTo>
                  <a:pt x="111920" y="44861"/>
                  <a:pt x="112379" y="43746"/>
                  <a:pt x="111723" y="43113"/>
                </a:cubicBezTo>
                <a:cubicBezTo>
                  <a:pt x="111068" y="42457"/>
                  <a:pt x="109975" y="42916"/>
                  <a:pt x="109975" y="43834"/>
                </a:cubicBezTo>
                <a:cubicBezTo>
                  <a:pt x="109975" y="44402"/>
                  <a:pt x="110434" y="44861"/>
                  <a:pt x="111002" y="44861"/>
                </a:cubicBezTo>
                <a:close/>
                <a:moveTo>
                  <a:pt x="106173" y="44992"/>
                </a:moveTo>
                <a:cubicBezTo>
                  <a:pt x="107200" y="44992"/>
                  <a:pt x="107703" y="43746"/>
                  <a:pt x="106982" y="43025"/>
                </a:cubicBezTo>
                <a:cubicBezTo>
                  <a:pt x="106261" y="42304"/>
                  <a:pt x="105015" y="42807"/>
                  <a:pt x="105015" y="43834"/>
                </a:cubicBezTo>
                <a:cubicBezTo>
                  <a:pt x="105015" y="44467"/>
                  <a:pt x="105540" y="44992"/>
                  <a:pt x="106173" y="44992"/>
                </a:cubicBezTo>
                <a:close/>
                <a:moveTo>
                  <a:pt x="101344" y="45101"/>
                </a:moveTo>
                <a:cubicBezTo>
                  <a:pt x="102459" y="45101"/>
                  <a:pt x="103027" y="43746"/>
                  <a:pt x="102240" y="42938"/>
                </a:cubicBezTo>
                <a:cubicBezTo>
                  <a:pt x="101432" y="42151"/>
                  <a:pt x="100077" y="42719"/>
                  <a:pt x="100077" y="43834"/>
                </a:cubicBezTo>
                <a:cubicBezTo>
                  <a:pt x="100077" y="44533"/>
                  <a:pt x="100645" y="45101"/>
                  <a:pt x="101344" y="45101"/>
                </a:cubicBezTo>
                <a:close/>
                <a:moveTo>
                  <a:pt x="96515" y="45167"/>
                </a:moveTo>
                <a:cubicBezTo>
                  <a:pt x="97717" y="45167"/>
                  <a:pt x="98307" y="43725"/>
                  <a:pt x="97455" y="42894"/>
                </a:cubicBezTo>
                <a:cubicBezTo>
                  <a:pt x="96624" y="42042"/>
                  <a:pt x="95182" y="42654"/>
                  <a:pt x="95182" y="43834"/>
                </a:cubicBezTo>
                <a:cubicBezTo>
                  <a:pt x="95182" y="44577"/>
                  <a:pt x="95772" y="45167"/>
                  <a:pt x="96515" y="45167"/>
                </a:cubicBezTo>
                <a:close/>
                <a:moveTo>
                  <a:pt x="91686" y="45254"/>
                </a:moveTo>
                <a:cubicBezTo>
                  <a:pt x="92953" y="45254"/>
                  <a:pt x="93587" y="43725"/>
                  <a:pt x="92691" y="42829"/>
                </a:cubicBezTo>
                <a:cubicBezTo>
                  <a:pt x="91795" y="41933"/>
                  <a:pt x="90266" y="42566"/>
                  <a:pt x="90266" y="43834"/>
                </a:cubicBezTo>
                <a:cubicBezTo>
                  <a:pt x="90266" y="44620"/>
                  <a:pt x="90899" y="45254"/>
                  <a:pt x="91686" y="45254"/>
                </a:cubicBezTo>
                <a:close/>
                <a:moveTo>
                  <a:pt x="86857" y="45320"/>
                </a:moveTo>
                <a:cubicBezTo>
                  <a:pt x="88190" y="45320"/>
                  <a:pt x="88845" y="43725"/>
                  <a:pt x="87928" y="42785"/>
                </a:cubicBezTo>
                <a:cubicBezTo>
                  <a:pt x="86988" y="41845"/>
                  <a:pt x="85393" y="42523"/>
                  <a:pt x="85371" y="43834"/>
                </a:cubicBezTo>
                <a:cubicBezTo>
                  <a:pt x="85393" y="44664"/>
                  <a:pt x="86049" y="45320"/>
                  <a:pt x="86857" y="45320"/>
                </a:cubicBezTo>
                <a:close/>
                <a:moveTo>
                  <a:pt x="82028" y="45363"/>
                </a:moveTo>
                <a:cubicBezTo>
                  <a:pt x="83405" y="45363"/>
                  <a:pt x="84082" y="43725"/>
                  <a:pt x="83121" y="42763"/>
                </a:cubicBezTo>
                <a:cubicBezTo>
                  <a:pt x="82159" y="41802"/>
                  <a:pt x="80520" y="42479"/>
                  <a:pt x="80520" y="43834"/>
                </a:cubicBezTo>
                <a:cubicBezTo>
                  <a:pt x="80520" y="44686"/>
                  <a:pt x="81198" y="45363"/>
                  <a:pt x="82028" y="45363"/>
                </a:cubicBezTo>
                <a:close/>
                <a:moveTo>
                  <a:pt x="77221" y="45385"/>
                </a:moveTo>
                <a:cubicBezTo>
                  <a:pt x="78576" y="45385"/>
                  <a:pt x="79275" y="43725"/>
                  <a:pt x="78292" y="42741"/>
                </a:cubicBezTo>
                <a:cubicBezTo>
                  <a:pt x="77330" y="41780"/>
                  <a:pt x="75669" y="42457"/>
                  <a:pt x="75669" y="43834"/>
                </a:cubicBezTo>
                <a:cubicBezTo>
                  <a:pt x="75669" y="44686"/>
                  <a:pt x="76369" y="45385"/>
                  <a:pt x="77221" y="45385"/>
                </a:cubicBezTo>
                <a:close/>
                <a:moveTo>
                  <a:pt x="72392" y="45363"/>
                </a:moveTo>
                <a:cubicBezTo>
                  <a:pt x="73747" y="45363"/>
                  <a:pt x="74424" y="43725"/>
                  <a:pt x="73463" y="42763"/>
                </a:cubicBezTo>
                <a:cubicBezTo>
                  <a:pt x="72501" y="41802"/>
                  <a:pt x="70862" y="42479"/>
                  <a:pt x="70862" y="43834"/>
                </a:cubicBezTo>
                <a:cubicBezTo>
                  <a:pt x="70862" y="44686"/>
                  <a:pt x="71540" y="45363"/>
                  <a:pt x="72392" y="45363"/>
                </a:cubicBezTo>
                <a:close/>
                <a:moveTo>
                  <a:pt x="67563" y="45298"/>
                </a:moveTo>
                <a:cubicBezTo>
                  <a:pt x="68874" y="45298"/>
                  <a:pt x="69529" y="43725"/>
                  <a:pt x="68612" y="42785"/>
                </a:cubicBezTo>
                <a:cubicBezTo>
                  <a:pt x="67672" y="41867"/>
                  <a:pt x="66099" y="42523"/>
                  <a:pt x="66099" y="43834"/>
                </a:cubicBezTo>
                <a:cubicBezTo>
                  <a:pt x="66099" y="44642"/>
                  <a:pt x="66754" y="45298"/>
                  <a:pt x="67563" y="45298"/>
                </a:cubicBezTo>
                <a:close/>
                <a:moveTo>
                  <a:pt x="62734" y="45254"/>
                </a:moveTo>
                <a:cubicBezTo>
                  <a:pt x="64001" y="45254"/>
                  <a:pt x="64635" y="43725"/>
                  <a:pt x="63739" y="42829"/>
                </a:cubicBezTo>
                <a:cubicBezTo>
                  <a:pt x="62843" y="41933"/>
                  <a:pt x="61313" y="42566"/>
                  <a:pt x="61313" y="43834"/>
                </a:cubicBezTo>
                <a:cubicBezTo>
                  <a:pt x="61313" y="44620"/>
                  <a:pt x="61947" y="45254"/>
                  <a:pt x="62734" y="45254"/>
                </a:cubicBezTo>
                <a:close/>
                <a:moveTo>
                  <a:pt x="57905" y="45167"/>
                </a:moveTo>
                <a:cubicBezTo>
                  <a:pt x="59107" y="45167"/>
                  <a:pt x="59696" y="43725"/>
                  <a:pt x="58866" y="42894"/>
                </a:cubicBezTo>
                <a:cubicBezTo>
                  <a:pt x="58014" y="42042"/>
                  <a:pt x="56572" y="42654"/>
                  <a:pt x="56572" y="43834"/>
                </a:cubicBezTo>
                <a:cubicBezTo>
                  <a:pt x="56572" y="44577"/>
                  <a:pt x="57162" y="45167"/>
                  <a:pt x="57905" y="45167"/>
                </a:cubicBezTo>
                <a:close/>
                <a:moveTo>
                  <a:pt x="53076" y="45079"/>
                </a:moveTo>
                <a:cubicBezTo>
                  <a:pt x="54190" y="45079"/>
                  <a:pt x="54758" y="43746"/>
                  <a:pt x="53972" y="42960"/>
                </a:cubicBezTo>
                <a:cubicBezTo>
                  <a:pt x="53185" y="42173"/>
                  <a:pt x="51830" y="42719"/>
                  <a:pt x="51830" y="43834"/>
                </a:cubicBezTo>
                <a:cubicBezTo>
                  <a:pt x="51830" y="44533"/>
                  <a:pt x="52398" y="45079"/>
                  <a:pt x="53076" y="45079"/>
                </a:cubicBezTo>
                <a:close/>
                <a:moveTo>
                  <a:pt x="48268" y="44970"/>
                </a:moveTo>
                <a:cubicBezTo>
                  <a:pt x="49274" y="44970"/>
                  <a:pt x="49776" y="43746"/>
                  <a:pt x="49055" y="43025"/>
                </a:cubicBezTo>
                <a:cubicBezTo>
                  <a:pt x="48334" y="42326"/>
                  <a:pt x="47132" y="42829"/>
                  <a:pt x="47110" y="43834"/>
                </a:cubicBezTo>
                <a:cubicBezTo>
                  <a:pt x="47110" y="44467"/>
                  <a:pt x="47635" y="44970"/>
                  <a:pt x="48268" y="44970"/>
                </a:cubicBezTo>
                <a:close/>
                <a:moveTo>
                  <a:pt x="43439" y="44861"/>
                </a:moveTo>
                <a:cubicBezTo>
                  <a:pt x="44335" y="44861"/>
                  <a:pt x="44794" y="43768"/>
                  <a:pt x="44161" y="43113"/>
                </a:cubicBezTo>
                <a:cubicBezTo>
                  <a:pt x="43505" y="42479"/>
                  <a:pt x="42412" y="42938"/>
                  <a:pt x="42412" y="43834"/>
                </a:cubicBezTo>
                <a:cubicBezTo>
                  <a:pt x="42412" y="44402"/>
                  <a:pt x="42871" y="44861"/>
                  <a:pt x="43439" y="44861"/>
                </a:cubicBezTo>
                <a:close/>
                <a:moveTo>
                  <a:pt x="38610" y="44752"/>
                </a:moveTo>
                <a:cubicBezTo>
                  <a:pt x="39419" y="44752"/>
                  <a:pt x="39834" y="43768"/>
                  <a:pt x="39244" y="43200"/>
                </a:cubicBezTo>
                <a:cubicBezTo>
                  <a:pt x="38676" y="42610"/>
                  <a:pt x="37693" y="43025"/>
                  <a:pt x="37693" y="43834"/>
                </a:cubicBezTo>
                <a:cubicBezTo>
                  <a:pt x="37693" y="44336"/>
                  <a:pt x="38108" y="44752"/>
                  <a:pt x="38610" y="44752"/>
                </a:cubicBezTo>
                <a:close/>
                <a:moveTo>
                  <a:pt x="33781" y="44620"/>
                </a:moveTo>
                <a:cubicBezTo>
                  <a:pt x="34481" y="44620"/>
                  <a:pt x="34830" y="43768"/>
                  <a:pt x="34350" y="43288"/>
                </a:cubicBezTo>
                <a:cubicBezTo>
                  <a:pt x="33847" y="42785"/>
                  <a:pt x="32995" y="43135"/>
                  <a:pt x="32995" y="43834"/>
                </a:cubicBezTo>
                <a:cubicBezTo>
                  <a:pt x="32995" y="44271"/>
                  <a:pt x="33344" y="44620"/>
                  <a:pt x="33781" y="44620"/>
                </a:cubicBezTo>
                <a:close/>
                <a:moveTo>
                  <a:pt x="28952" y="44489"/>
                </a:moveTo>
                <a:cubicBezTo>
                  <a:pt x="29542" y="44489"/>
                  <a:pt x="29826" y="43790"/>
                  <a:pt x="29411" y="43375"/>
                </a:cubicBezTo>
                <a:cubicBezTo>
                  <a:pt x="29018" y="42960"/>
                  <a:pt x="28297" y="43244"/>
                  <a:pt x="28297" y="43834"/>
                </a:cubicBezTo>
                <a:cubicBezTo>
                  <a:pt x="28297" y="44205"/>
                  <a:pt x="28603" y="44489"/>
                  <a:pt x="28952" y="44489"/>
                </a:cubicBezTo>
                <a:close/>
                <a:moveTo>
                  <a:pt x="24123" y="44380"/>
                </a:moveTo>
                <a:cubicBezTo>
                  <a:pt x="24626" y="44380"/>
                  <a:pt x="24866" y="43790"/>
                  <a:pt x="24517" y="43440"/>
                </a:cubicBezTo>
                <a:cubicBezTo>
                  <a:pt x="24167" y="43091"/>
                  <a:pt x="23577" y="43331"/>
                  <a:pt x="23577" y="43834"/>
                </a:cubicBezTo>
                <a:cubicBezTo>
                  <a:pt x="23577" y="44118"/>
                  <a:pt x="23839" y="44380"/>
                  <a:pt x="24123" y="44380"/>
                </a:cubicBezTo>
                <a:close/>
                <a:moveTo>
                  <a:pt x="19294" y="44227"/>
                </a:moveTo>
                <a:cubicBezTo>
                  <a:pt x="19666" y="44227"/>
                  <a:pt x="19841" y="43812"/>
                  <a:pt x="19578" y="43550"/>
                </a:cubicBezTo>
                <a:cubicBezTo>
                  <a:pt x="19338" y="43309"/>
                  <a:pt x="18901" y="43484"/>
                  <a:pt x="18901" y="43834"/>
                </a:cubicBezTo>
                <a:cubicBezTo>
                  <a:pt x="18901" y="44052"/>
                  <a:pt x="19076" y="44227"/>
                  <a:pt x="19294" y="44227"/>
                </a:cubicBezTo>
                <a:close/>
                <a:moveTo>
                  <a:pt x="14487" y="44096"/>
                </a:moveTo>
                <a:cubicBezTo>
                  <a:pt x="14727" y="44096"/>
                  <a:pt x="14837" y="43812"/>
                  <a:pt x="14684" y="43637"/>
                </a:cubicBezTo>
                <a:cubicBezTo>
                  <a:pt x="14509" y="43462"/>
                  <a:pt x="14203" y="43593"/>
                  <a:pt x="14203" y="43834"/>
                </a:cubicBezTo>
                <a:cubicBezTo>
                  <a:pt x="14203" y="43987"/>
                  <a:pt x="14334" y="44096"/>
                  <a:pt x="14487" y="44096"/>
                </a:cubicBezTo>
                <a:close/>
                <a:moveTo>
                  <a:pt x="9658" y="43987"/>
                </a:moveTo>
                <a:cubicBezTo>
                  <a:pt x="9724" y="43987"/>
                  <a:pt x="9811" y="43921"/>
                  <a:pt x="9811" y="43834"/>
                </a:cubicBezTo>
                <a:cubicBezTo>
                  <a:pt x="9811" y="43615"/>
                  <a:pt x="9418" y="43987"/>
                  <a:pt x="9658" y="43987"/>
                </a:cubicBezTo>
                <a:close/>
                <a:moveTo>
                  <a:pt x="4829" y="43877"/>
                </a:moveTo>
                <a:cubicBezTo>
                  <a:pt x="4873" y="43877"/>
                  <a:pt x="4873" y="43812"/>
                  <a:pt x="4829" y="43812"/>
                </a:cubicBezTo>
                <a:cubicBezTo>
                  <a:pt x="4807" y="43812"/>
                  <a:pt x="4807" y="43877"/>
                  <a:pt x="4829" y="43877"/>
                </a:cubicBezTo>
                <a:close/>
                <a:moveTo>
                  <a:pt x="149591" y="39027"/>
                </a:moveTo>
                <a:cubicBezTo>
                  <a:pt x="149613" y="39027"/>
                  <a:pt x="149613" y="39005"/>
                  <a:pt x="149591" y="39005"/>
                </a:cubicBezTo>
                <a:cubicBezTo>
                  <a:pt x="149591" y="39005"/>
                  <a:pt x="149591" y="39027"/>
                  <a:pt x="149591" y="39027"/>
                </a:cubicBezTo>
                <a:close/>
                <a:moveTo>
                  <a:pt x="144784" y="39114"/>
                </a:moveTo>
                <a:cubicBezTo>
                  <a:pt x="144937" y="39114"/>
                  <a:pt x="144674" y="38852"/>
                  <a:pt x="144674" y="39027"/>
                </a:cubicBezTo>
                <a:cubicBezTo>
                  <a:pt x="144674" y="39070"/>
                  <a:pt x="144718" y="39114"/>
                  <a:pt x="144784" y="39114"/>
                </a:cubicBezTo>
                <a:close/>
                <a:moveTo>
                  <a:pt x="139955" y="39245"/>
                </a:moveTo>
                <a:cubicBezTo>
                  <a:pt x="140064" y="39245"/>
                  <a:pt x="140173" y="39136"/>
                  <a:pt x="140173" y="39005"/>
                </a:cubicBezTo>
                <a:cubicBezTo>
                  <a:pt x="140173" y="38721"/>
                  <a:pt x="139714" y="38721"/>
                  <a:pt x="139714" y="39005"/>
                </a:cubicBezTo>
                <a:cubicBezTo>
                  <a:pt x="139714" y="39136"/>
                  <a:pt x="139823" y="39245"/>
                  <a:pt x="139955" y="39245"/>
                </a:cubicBezTo>
                <a:close/>
                <a:moveTo>
                  <a:pt x="135126" y="39376"/>
                </a:moveTo>
                <a:cubicBezTo>
                  <a:pt x="135453" y="39376"/>
                  <a:pt x="135606" y="38983"/>
                  <a:pt x="135366" y="38764"/>
                </a:cubicBezTo>
                <a:cubicBezTo>
                  <a:pt x="135147" y="38524"/>
                  <a:pt x="134754" y="38699"/>
                  <a:pt x="134754" y="39005"/>
                </a:cubicBezTo>
                <a:cubicBezTo>
                  <a:pt x="134754" y="39223"/>
                  <a:pt x="134929" y="39376"/>
                  <a:pt x="135126" y="39376"/>
                </a:cubicBezTo>
                <a:close/>
                <a:moveTo>
                  <a:pt x="130297" y="39485"/>
                </a:moveTo>
                <a:cubicBezTo>
                  <a:pt x="130734" y="39485"/>
                  <a:pt x="130930" y="38983"/>
                  <a:pt x="130646" y="38677"/>
                </a:cubicBezTo>
                <a:cubicBezTo>
                  <a:pt x="130340" y="38371"/>
                  <a:pt x="129816" y="38590"/>
                  <a:pt x="129816" y="39005"/>
                </a:cubicBezTo>
                <a:cubicBezTo>
                  <a:pt x="129816" y="39289"/>
                  <a:pt x="130034" y="39485"/>
                  <a:pt x="130297" y="39485"/>
                </a:cubicBezTo>
                <a:close/>
                <a:moveTo>
                  <a:pt x="125467" y="39617"/>
                </a:moveTo>
                <a:cubicBezTo>
                  <a:pt x="126014" y="39617"/>
                  <a:pt x="126276" y="38961"/>
                  <a:pt x="125905" y="38590"/>
                </a:cubicBezTo>
                <a:cubicBezTo>
                  <a:pt x="125511" y="38218"/>
                  <a:pt x="124878" y="38480"/>
                  <a:pt x="124878" y="39005"/>
                </a:cubicBezTo>
                <a:cubicBezTo>
                  <a:pt x="124878" y="39354"/>
                  <a:pt x="125140" y="39617"/>
                  <a:pt x="125467" y="39617"/>
                </a:cubicBezTo>
                <a:close/>
                <a:moveTo>
                  <a:pt x="120638" y="39748"/>
                </a:moveTo>
                <a:cubicBezTo>
                  <a:pt x="121294" y="39748"/>
                  <a:pt x="121622" y="38961"/>
                  <a:pt x="121163" y="38502"/>
                </a:cubicBezTo>
                <a:cubicBezTo>
                  <a:pt x="120704" y="38043"/>
                  <a:pt x="119917" y="38371"/>
                  <a:pt x="119917" y="39005"/>
                </a:cubicBezTo>
                <a:cubicBezTo>
                  <a:pt x="119917" y="39420"/>
                  <a:pt x="120245" y="39748"/>
                  <a:pt x="120638" y="39748"/>
                </a:cubicBezTo>
                <a:close/>
                <a:moveTo>
                  <a:pt x="115831" y="39857"/>
                </a:moveTo>
                <a:cubicBezTo>
                  <a:pt x="116574" y="39857"/>
                  <a:pt x="116946" y="38961"/>
                  <a:pt x="116421" y="38415"/>
                </a:cubicBezTo>
                <a:cubicBezTo>
                  <a:pt x="115875" y="37890"/>
                  <a:pt x="114979" y="38262"/>
                  <a:pt x="114979" y="39005"/>
                </a:cubicBezTo>
                <a:cubicBezTo>
                  <a:pt x="114979" y="39485"/>
                  <a:pt x="115351" y="39857"/>
                  <a:pt x="115831" y="39857"/>
                </a:cubicBezTo>
                <a:close/>
                <a:moveTo>
                  <a:pt x="111002" y="39966"/>
                </a:moveTo>
                <a:cubicBezTo>
                  <a:pt x="111833" y="39966"/>
                  <a:pt x="112270" y="38939"/>
                  <a:pt x="111658" y="38349"/>
                </a:cubicBezTo>
                <a:cubicBezTo>
                  <a:pt x="111068" y="37737"/>
                  <a:pt x="110041" y="38174"/>
                  <a:pt x="110041" y="39005"/>
                </a:cubicBezTo>
                <a:cubicBezTo>
                  <a:pt x="110041" y="39551"/>
                  <a:pt x="110478" y="39966"/>
                  <a:pt x="111002" y="39966"/>
                </a:cubicBezTo>
                <a:close/>
                <a:moveTo>
                  <a:pt x="106173" y="40054"/>
                </a:moveTo>
                <a:cubicBezTo>
                  <a:pt x="107091" y="40054"/>
                  <a:pt x="107572" y="38939"/>
                  <a:pt x="106916" y="38284"/>
                </a:cubicBezTo>
                <a:cubicBezTo>
                  <a:pt x="106239" y="37628"/>
                  <a:pt x="105124" y="38087"/>
                  <a:pt x="105124" y="39005"/>
                </a:cubicBezTo>
                <a:cubicBezTo>
                  <a:pt x="105124" y="39595"/>
                  <a:pt x="105583" y="40054"/>
                  <a:pt x="106173" y="40054"/>
                </a:cubicBezTo>
                <a:close/>
                <a:moveTo>
                  <a:pt x="101344" y="40163"/>
                </a:moveTo>
                <a:cubicBezTo>
                  <a:pt x="102371" y="40163"/>
                  <a:pt x="102874" y="38917"/>
                  <a:pt x="102153" y="38196"/>
                </a:cubicBezTo>
                <a:cubicBezTo>
                  <a:pt x="101432" y="37475"/>
                  <a:pt x="100186" y="38000"/>
                  <a:pt x="100186" y="39005"/>
                </a:cubicBezTo>
                <a:cubicBezTo>
                  <a:pt x="100186" y="39660"/>
                  <a:pt x="100710" y="40163"/>
                  <a:pt x="101344" y="40163"/>
                </a:cubicBezTo>
                <a:close/>
                <a:moveTo>
                  <a:pt x="96515" y="40250"/>
                </a:moveTo>
                <a:cubicBezTo>
                  <a:pt x="97608" y="40250"/>
                  <a:pt x="98154" y="38917"/>
                  <a:pt x="97389" y="38153"/>
                </a:cubicBezTo>
                <a:cubicBezTo>
                  <a:pt x="96603" y="37366"/>
                  <a:pt x="95291" y="37912"/>
                  <a:pt x="95291" y="39005"/>
                </a:cubicBezTo>
                <a:cubicBezTo>
                  <a:pt x="95291" y="39704"/>
                  <a:pt x="95838" y="40250"/>
                  <a:pt x="96515" y="40250"/>
                </a:cubicBezTo>
                <a:close/>
                <a:moveTo>
                  <a:pt x="91686" y="40316"/>
                </a:moveTo>
                <a:cubicBezTo>
                  <a:pt x="92844" y="40316"/>
                  <a:pt x="93434" y="38917"/>
                  <a:pt x="92604" y="38087"/>
                </a:cubicBezTo>
                <a:cubicBezTo>
                  <a:pt x="91795" y="37279"/>
                  <a:pt x="90397" y="37847"/>
                  <a:pt x="90397" y="39005"/>
                </a:cubicBezTo>
                <a:cubicBezTo>
                  <a:pt x="90397" y="39726"/>
                  <a:pt x="90965" y="40316"/>
                  <a:pt x="91686" y="40316"/>
                </a:cubicBezTo>
                <a:close/>
                <a:moveTo>
                  <a:pt x="86857" y="40359"/>
                </a:moveTo>
                <a:cubicBezTo>
                  <a:pt x="88081" y="40359"/>
                  <a:pt x="88671" y="38917"/>
                  <a:pt x="87819" y="38065"/>
                </a:cubicBezTo>
                <a:cubicBezTo>
                  <a:pt x="86966" y="37213"/>
                  <a:pt x="85502" y="37803"/>
                  <a:pt x="85502" y="39005"/>
                </a:cubicBezTo>
                <a:cubicBezTo>
                  <a:pt x="85524" y="39770"/>
                  <a:pt x="86114" y="40359"/>
                  <a:pt x="86857" y="40359"/>
                </a:cubicBezTo>
                <a:close/>
                <a:moveTo>
                  <a:pt x="82028" y="40403"/>
                </a:moveTo>
                <a:cubicBezTo>
                  <a:pt x="83252" y="40403"/>
                  <a:pt x="83864" y="38939"/>
                  <a:pt x="83011" y="38065"/>
                </a:cubicBezTo>
                <a:cubicBezTo>
                  <a:pt x="82159" y="37213"/>
                  <a:pt x="80695" y="37803"/>
                  <a:pt x="80673" y="39005"/>
                </a:cubicBezTo>
                <a:cubicBezTo>
                  <a:pt x="80673" y="39770"/>
                  <a:pt x="81285" y="40403"/>
                  <a:pt x="82028" y="40403"/>
                </a:cubicBezTo>
                <a:close/>
                <a:moveTo>
                  <a:pt x="77221" y="40403"/>
                </a:moveTo>
                <a:cubicBezTo>
                  <a:pt x="78444" y="40403"/>
                  <a:pt x="79078" y="38895"/>
                  <a:pt x="78204" y="38021"/>
                </a:cubicBezTo>
                <a:cubicBezTo>
                  <a:pt x="77330" y="37147"/>
                  <a:pt x="75822" y="37759"/>
                  <a:pt x="75822" y="39005"/>
                </a:cubicBezTo>
                <a:cubicBezTo>
                  <a:pt x="75822" y="39770"/>
                  <a:pt x="76434" y="40403"/>
                  <a:pt x="77221" y="40403"/>
                </a:cubicBezTo>
                <a:close/>
                <a:moveTo>
                  <a:pt x="72392" y="40403"/>
                </a:moveTo>
                <a:cubicBezTo>
                  <a:pt x="73594" y="40403"/>
                  <a:pt x="74205" y="38939"/>
                  <a:pt x="73353" y="38065"/>
                </a:cubicBezTo>
                <a:cubicBezTo>
                  <a:pt x="72501" y="37213"/>
                  <a:pt x="71037" y="37803"/>
                  <a:pt x="71015" y="39005"/>
                </a:cubicBezTo>
                <a:cubicBezTo>
                  <a:pt x="71015" y="39770"/>
                  <a:pt x="71627" y="40403"/>
                  <a:pt x="72392" y="40403"/>
                </a:cubicBezTo>
                <a:close/>
                <a:moveTo>
                  <a:pt x="67563" y="40359"/>
                </a:moveTo>
                <a:cubicBezTo>
                  <a:pt x="68765" y="40359"/>
                  <a:pt x="69376" y="38917"/>
                  <a:pt x="68524" y="38065"/>
                </a:cubicBezTo>
                <a:cubicBezTo>
                  <a:pt x="67672" y="37213"/>
                  <a:pt x="66208" y="37803"/>
                  <a:pt x="66208" y="39005"/>
                </a:cubicBezTo>
                <a:cubicBezTo>
                  <a:pt x="66208" y="39770"/>
                  <a:pt x="66820" y="40359"/>
                  <a:pt x="67563" y="40359"/>
                </a:cubicBezTo>
                <a:close/>
                <a:moveTo>
                  <a:pt x="62756" y="40316"/>
                </a:moveTo>
                <a:cubicBezTo>
                  <a:pt x="63914" y="40316"/>
                  <a:pt x="64482" y="38917"/>
                  <a:pt x="63673" y="38109"/>
                </a:cubicBezTo>
                <a:cubicBezTo>
                  <a:pt x="62843" y="37279"/>
                  <a:pt x="61445" y="37868"/>
                  <a:pt x="61445" y="39027"/>
                </a:cubicBezTo>
                <a:cubicBezTo>
                  <a:pt x="61445" y="39726"/>
                  <a:pt x="62035" y="40316"/>
                  <a:pt x="62756" y="40316"/>
                </a:cubicBezTo>
                <a:close/>
                <a:moveTo>
                  <a:pt x="57927" y="40228"/>
                </a:moveTo>
                <a:cubicBezTo>
                  <a:pt x="58997" y="40228"/>
                  <a:pt x="59544" y="38917"/>
                  <a:pt x="58779" y="38153"/>
                </a:cubicBezTo>
                <a:cubicBezTo>
                  <a:pt x="58014" y="37388"/>
                  <a:pt x="56703" y="37934"/>
                  <a:pt x="56703" y="39027"/>
                </a:cubicBezTo>
                <a:cubicBezTo>
                  <a:pt x="56703" y="39682"/>
                  <a:pt x="57249" y="40228"/>
                  <a:pt x="57927" y="40228"/>
                </a:cubicBezTo>
                <a:close/>
                <a:moveTo>
                  <a:pt x="53098" y="40163"/>
                </a:moveTo>
                <a:cubicBezTo>
                  <a:pt x="54103" y="40163"/>
                  <a:pt x="54605" y="38939"/>
                  <a:pt x="53906" y="38218"/>
                </a:cubicBezTo>
                <a:cubicBezTo>
                  <a:pt x="53185" y="37497"/>
                  <a:pt x="51961" y="38000"/>
                  <a:pt x="51961" y="39027"/>
                </a:cubicBezTo>
                <a:cubicBezTo>
                  <a:pt x="51961" y="39638"/>
                  <a:pt x="52464" y="40163"/>
                  <a:pt x="53098" y="40163"/>
                </a:cubicBezTo>
                <a:close/>
                <a:moveTo>
                  <a:pt x="48268" y="40054"/>
                </a:moveTo>
                <a:cubicBezTo>
                  <a:pt x="49208" y="40054"/>
                  <a:pt x="49667" y="38917"/>
                  <a:pt x="49011" y="38262"/>
                </a:cubicBezTo>
                <a:cubicBezTo>
                  <a:pt x="48356" y="37606"/>
                  <a:pt x="47220" y="38065"/>
                  <a:pt x="47220" y="39005"/>
                </a:cubicBezTo>
                <a:cubicBezTo>
                  <a:pt x="47220" y="39573"/>
                  <a:pt x="47700" y="40054"/>
                  <a:pt x="48268" y="40054"/>
                </a:cubicBezTo>
                <a:close/>
                <a:moveTo>
                  <a:pt x="43439" y="39944"/>
                </a:moveTo>
                <a:cubicBezTo>
                  <a:pt x="44270" y="39944"/>
                  <a:pt x="44685" y="38939"/>
                  <a:pt x="44095" y="38349"/>
                </a:cubicBezTo>
                <a:cubicBezTo>
                  <a:pt x="43505" y="37759"/>
                  <a:pt x="42500" y="38174"/>
                  <a:pt x="42500" y="39005"/>
                </a:cubicBezTo>
                <a:cubicBezTo>
                  <a:pt x="42500" y="39529"/>
                  <a:pt x="42915" y="39944"/>
                  <a:pt x="43439" y="39944"/>
                </a:cubicBezTo>
                <a:close/>
                <a:moveTo>
                  <a:pt x="38610" y="39835"/>
                </a:moveTo>
                <a:cubicBezTo>
                  <a:pt x="39353" y="39835"/>
                  <a:pt x="39703" y="38939"/>
                  <a:pt x="39200" y="38437"/>
                </a:cubicBezTo>
                <a:cubicBezTo>
                  <a:pt x="38676" y="37912"/>
                  <a:pt x="37802" y="38284"/>
                  <a:pt x="37802" y="39005"/>
                </a:cubicBezTo>
                <a:cubicBezTo>
                  <a:pt x="37802" y="39464"/>
                  <a:pt x="38173" y="39835"/>
                  <a:pt x="38610" y="39835"/>
                </a:cubicBezTo>
                <a:close/>
                <a:moveTo>
                  <a:pt x="33781" y="39704"/>
                </a:moveTo>
                <a:cubicBezTo>
                  <a:pt x="34415" y="39704"/>
                  <a:pt x="34743" y="38939"/>
                  <a:pt x="34284" y="38502"/>
                </a:cubicBezTo>
                <a:cubicBezTo>
                  <a:pt x="33847" y="38043"/>
                  <a:pt x="33082" y="38371"/>
                  <a:pt x="33082" y="39005"/>
                </a:cubicBezTo>
                <a:cubicBezTo>
                  <a:pt x="33082" y="39398"/>
                  <a:pt x="33410" y="39704"/>
                  <a:pt x="33781" y="39704"/>
                </a:cubicBezTo>
                <a:close/>
                <a:moveTo>
                  <a:pt x="28974" y="39595"/>
                </a:moveTo>
                <a:cubicBezTo>
                  <a:pt x="29499" y="39595"/>
                  <a:pt x="29761" y="38961"/>
                  <a:pt x="29389" y="38590"/>
                </a:cubicBezTo>
                <a:cubicBezTo>
                  <a:pt x="29018" y="38218"/>
                  <a:pt x="28384" y="38480"/>
                  <a:pt x="28384" y="39005"/>
                </a:cubicBezTo>
                <a:cubicBezTo>
                  <a:pt x="28384" y="39332"/>
                  <a:pt x="28646" y="39595"/>
                  <a:pt x="28974" y="39595"/>
                </a:cubicBezTo>
                <a:close/>
                <a:moveTo>
                  <a:pt x="24145" y="39464"/>
                </a:moveTo>
                <a:cubicBezTo>
                  <a:pt x="24560" y="39464"/>
                  <a:pt x="24779" y="38961"/>
                  <a:pt x="24473" y="38677"/>
                </a:cubicBezTo>
                <a:cubicBezTo>
                  <a:pt x="24189" y="38371"/>
                  <a:pt x="23664" y="38590"/>
                  <a:pt x="23664" y="39005"/>
                </a:cubicBezTo>
                <a:cubicBezTo>
                  <a:pt x="23664" y="39267"/>
                  <a:pt x="23883" y="39464"/>
                  <a:pt x="24145" y="39464"/>
                </a:cubicBezTo>
                <a:close/>
                <a:moveTo>
                  <a:pt x="19316" y="39354"/>
                </a:moveTo>
                <a:cubicBezTo>
                  <a:pt x="19622" y="39354"/>
                  <a:pt x="19775" y="38983"/>
                  <a:pt x="19556" y="38764"/>
                </a:cubicBezTo>
                <a:cubicBezTo>
                  <a:pt x="19338" y="38546"/>
                  <a:pt x="18967" y="38699"/>
                  <a:pt x="18967" y="39005"/>
                </a:cubicBezTo>
                <a:cubicBezTo>
                  <a:pt x="18967" y="39201"/>
                  <a:pt x="19119" y="39354"/>
                  <a:pt x="19316" y="39354"/>
                </a:cubicBezTo>
                <a:close/>
                <a:moveTo>
                  <a:pt x="14487" y="39223"/>
                </a:moveTo>
                <a:cubicBezTo>
                  <a:pt x="14684" y="39223"/>
                  <a:pt x="14771" y="38983"/>
                  <a:pt x="14640" y="38852"/>
                </a:cubicBezTo>
                <a:cubicBezTo>
                  <a:pt x="14509" y="38721"/>
                  <a:pt x="14269" y="38808"/>
                  <a:pt x="14269" y="39005"/>
                </a:cubicBezTo>
                <a:cubicBezTo>
                  <a:pt x="14269" y="39136"/>
                  <a:pt x="14378" y="39223"/>
                  <a:pt x="14487" y="39223"/>
                </a:cubicBezTo>
                <a:close/>
                <a:moveTo>
                  <a:pt x="9658" y="39114"/>
                </a:moveTo>
                <a:cubicBezTo>
                  <a:pt x="9789" y="39114"/>
                  <a:pt x="9789" y="38917"/>
                  <a:pt x="9658" y="38917"/>
                </a:cubicBezTo>
                <a:cubicBezTo>
                  <a:pt x="9527" y="38917"/>
                  <a:pt x="9527" y="39114"/>
                  <a:pt x="9658" y="39114"/>
                </a:cubicBezTo>
                <a:close/>
                <a:moveTo>
                  <a:pt x="144784" y="34219"/>
                </a:moveTo>
                <a:cubicBezTo>
                  <a:pt x="144805" y="34219"/>
                  <a:pt x="144827" y="34198"/>
                  <a:pt x="144827" y="34198"/>
                </a:cubicBezTo>
                <a:cubicBezTo>
                  <a:pt x="144827" y="34132"/>
                  <a:pt x="144740" y="34132"/>
                  <a:pt x="144740" y="34198"/>
                </a:cubicBezTo>
                <a:cubicBezTo>
                  <a:pt x="144740" y="34198"/>
                  <a:pt x="144762" y="34219"/>
                  <a:pt x="144784" y="34219"/>
                </a:cubicBezTo>
                <a:close/>
                <a:moveTo>
                  <a:pt x="139955" y="34350"/>
                </a:moveTo>
                <a:cubicBezTo>
                  <a:pt x="140042" y="34350"/>
                  <a:pt x="140108" y="34285"/>
                  <a:pt x="140108" y="34176"/>
                </a:cubicBezTo>
                <a:cubicBezTo>
                  <a:pt x="140108" y="34088"/>
                  <a:pt x="140042" y="34023"/>
                  <a:pt x="139955" y="34023"/>
                </a:cubicBezTo>
                <a:cubicBezTo>
                  <a:pt x="139867" y="34023"/>
                  <a:pt x="139802" y="34088"/>
                  <a:pt x="139802" y="34176"/>
                </a:cubicBezTo>
                <a:cubicBezTo>
                  <a:pt x="139802" y="34285"/>
                  <a:pt x="139867" y="34350"/>
                  <a:pt x="139955" y="34350"/>
                </a:cubicBezTo>
                <a:close/>
                <a:moveTo>
                  <a:pt x="135126" y="34460"/>
                </a:moveTo>
                <a:cubicBezTo>
                  <a:pt x="135366" y="34460"/>
                  <a:pt x="135497" y="34176"/>
                  <a:pt x="135322" y="34001"/>
                </a:cubicBezTo>
                <a:cubicBezTo>
                  <a:pt x="135147" y="33826"/>
                  <a:pt x="134863" y="33957"/>
                  <a:pt x="134863" y="34198"/>
                </a:cubicBezTo>
                <a:cubicBezTo>
                  <a:pt x="134863" y="34350"/>
                  <a:pt x="134973" y="34460"/>
                  <a:pt x="135126" y="34460"/>
                </a:cubicBezTo>
                <a:close/>
                <a:moveTo>
                  <a:pt x="130297" y="34591"/>
                </a:moveTo>
                <a:cubicBezTo>
                  <a:pt x="130668" y="34591"/>
                  <a:pt x="130865" y="34154"/>
                  <a:pt x="130602" y="33892"/>
                </a:cubicBezTo>
                <a:cubicBezTo>
                  <a:pt x="130340" y="33629"/>
                  <a:pt x="129881" y="33826"/>
                  <a:pt x="129881" y="34198"/>
                </a:cubicBezTo>
                <a:cubicBezTo>
                  <a:pt x="129881" y="34416"/>
                  <a:pt x="130078" y="34591"/>
                  <a:pt x="130297" y="34591"/>
                </a:cubicBezTo>
                <a:close/>
                <a:moveTo>
                  <a:pt x="125489" y="34700"/>
                </a:moveTo>
                <a:cubicBezTo>
                  <a:pt x="125948" y="34700"/>
                  <a:pt x="126167" y="34132"/>
                  <a:pt x="125839" y="33804"/>
                </a:cubicBezTo>
                <a:cubicBezTo>
                  <a:pt x="125511" y="33476"/>
                  <a:pt x="124965" y="33717"/>
                  <a:pt x="124965" y="34176"/>
                </a:cubicBezTo>
                <a:cubicBezTo>
                  <a:pt x="124965" y="34482"/>
                  <a:pt x="125183" y="34700"/>
                  <a:pt x="125489" y="34700"/>
                </a:cubicBezTo>
                <a:close/>
                <a:moveTo>
                  <a:pt x="120660" y="34831"/>
                </a:moveTo>
                <a:cubicBezTo>
                  <a:pt x="121228" y="34831"/>
                  <a:pt x="121512" y="34132"/>
                  <a:pt x="121119" y="33739"/>
                </a:cubicBezTo>
                <a:cubicBezTo>
                  <a:pt x="120704" y="33323"/>
                  <a:pt x="120005" y="33608"/>
                  <a:pt x="120005" y="34176"/>
                </a:cubicBezTo>
                <a:cubicBezTo>
                  <a:pt x="120005" y="34547"/>
                  <a:pt x="120289" y="34831"/>
                  <a:pt x="120660" y="34831"/>
                </a:cubicBezTo>
                <a:close/>
                <a:moveTo>
                  <a:pt x="115831" y="34940"/>
                </a:moveTo>
                <a:cubicBezTo>
                  <a:pt x="116509" y="34940"/>
                  <a:pt x="116836" y="34132"/>
                  <a:pt x="116356" y="33651"/>
                </a:cubicBezTo>
                <a:cubicBezTo>
                  <a:pt x="115875" y="33171"/>
                  <a:pt x="115066" y="33520"/>
                  <a:pt x="115088" y="34176"/>
                </a:cubicBezTo>
                <a:cubicBezTo>
                  <a:pt x="115066" y="34591"/>
                  <a:pt x="115416" y="34940"/>
                  <a:pt x="115831" y="34940"/>
                </a:cubicBezTo>
                <a:close/>
                <a:moveTo>
                  <a:pt x="111002" y="35028"/>
                </a:moveTo>
                <a:cubicBezTo>
                  <a:pt x="111745" y="35028"/>
                  <a:pt x="112138" y="34110"/>
                  <a:pt x="111592" y="33586"/>
                </a:cubicBezTo>
                <a:cubicBezTo>
                  <a:pt x="111068" y="33061"/>
                  <a:pt x="110150" y="33433"/>
                  <a:pt x="110150" y="34176"/>
                </a:cubicBezTo>
                <a:cubicBezTo>
                  <a:pt x="110150" y="34656"/>
                  <a:pt x="110543" y="35028"/>
                  <a:pt x="111002" y="35028"/>
                </a:cubicBezTo>
                <a:close/>
                <a:moveTo>
                  <a:pt x="106173" y="35137"/>
                </a:moveTo>
                <a:cubicBezTo>
                  <a:pt x="107025" y="35137"/>
                  <a:pt x="107441" y="34110"/>
                  <a:pt x="106851" y="33520"/>
                </a:cubicBezTo>
                <a:cubicBezTo>
                  <a:pt x="106239" y="32908"/>
                  <a:pt x="105234" y="33345"/>
                  <a:pt x="105234" y="34176"/>
                </a:cubicBezTo>
                <a:cubicBezTo>
                  <a:pt x="105234" y="34722"/>
                  <a:pt x="105649" y="35137"/>
                  <a:pt x="106173" y="35137"/>
                </a:cubicBezTo>
                <a:close/>
                <a:moveTo>
                  <a:pt x="101344" y="35225"/>
                </a:moveTo>
                <a:cubicBezTo>
                  <a:pt x="102262" y="35225"/>
                  <a:pt x="102743" y="34110"/>
                  <a:pt x="102087" y="33455"/>
                </a:cubicBezTo>
                <a:cubicBezTo>
                  <a:pt x="101432" y="32799"/>
                  <a:pt x="100317" y="33258"/>
                  <a:pt x="100317" y="34176"/>
                </a:cubicBezTo>
                <a:cubicBezTo>
                  <a:pt x="100317" y="34766"/>
                  <a:pt x="100776" y="35225"/>
                  <a:pt x="101344" y="35225"/>
                </a:cubicBezTo>
                <a:close/>
                <a:moveTo>
                  <a:pt x="96515" y="35290"/>
                </a:moveTo>
                <a:cubicBezTo>
                  <a:pt x="97520" y="35290"/>
                  <a:pt x="98023" y="34088"/>
                  <a:pt x="97302" y="33389"/>
                </a:cubicBezTo>
                <a:cubicBezTo>
                  <a:pt x="96603" y="32690"/>
                  <a:pt x="95423" y="33192"/>
                  <a:pt x="95423" y="34176"/>
                </a:cubicBezTo>
                <a:cubicBezTo>
                  <a:pt x="95423" y="34809"/>
                  <a:pt x="95903" y="35290"/>
                  <a:pt x="96515" y="35290"/>
                </a:cubicBezTo>
                <a:close/>
                <a:moveTo>
                  <a:pt x="91708" y="35356"/>
                </a:moveTo>
                <a:cubicBezTo>
                  <a:pt x="92757" y="35356"/>
                  <a:pt x="93281" y="34088"/>
                  <a:pt x="92538" y="33345"/>
                </a:cubicBezTo>
                <a:cubicBezTo>
                  <a:pt x="91774" y="32602"/>
                  <a:pt x="90528" y="33127"/>
                  <a:pt x="90528" y="34176"/>
                </a:cubicBezTo>
                <a:cubicBezTo>
                  <a:pt x="90528" y="34831"/>
                  <a:pt x="91052" y="35356"/>
                  <a:pt x="91708" y="35356"/>
                </a:cubicBezTo>
                <a:close/>
                <a:moveTo>
                  <a:pt x="86879" y="35399"/>
                </a:moveTo>
                <a:cubicBezTo>
                  <a:pt x="87950" y="35399"/>
                  <a:pt x="88496" y="34088"/>
                  <a:pt x="87731" y="33323"/>
                </a:cubicBezTo>
                <a:cubicBezTo>
                  <a:pt x="86966" y="32559"/>
                  <a:pt x="85655" y="33105"/>
                  <a:pt x="85655" y="34176"/>
                </a:cubicBezTo>
                <a:cubicBezTo>
                  <a:pt x="85655" y="34853"/>
                  <a:pt x="86202" y="35399"/>
                  <a:pt x="86879" y="35399"/>
                </a:cubicBezTo>
                <a:close/>
                <a:moveTo>
                  <a:pt x="82050" y="35421"/>
                </a:moveTo>
                <a:cubicBezTo>
                  <a:pt x="83164" y="35421"/>
                  <a:pt x="83711" y="34088"/>
                  <a:pt x="82924" y="33302"/>
                </a:cubicBezTo>
                <a:cubicBezTo>
                  <a:pt x="82137" y="32515"/>
                  <a:pt x="80804" y="33083"/>
                  <a:pt x="80804" y="34176"/>
                </a:cubicBezTo>
                <a:cubicBezTo>
                  <a:pt x="80804" y="34875"/>
                  <a:pt x="81351" y="35421"/>
                  <a:pt x="82050" y="35421"/>
                </a:cubicBezTo>
                <a:close/>
                <a:moveTo>
                  <a:pt x="77221" y="35421"/>
                </a:moveTo>
                <a:cubicBezTo>
                  <a:pt x="78335" y="35421"/>
                  <a:pt x="78903" y="34066"/>
                  <a:pt x="78117" y="33280"/>
                </a:cubicBezTo>
                <a:cubicBezTo>
                  <a:pt x="77330" y="32493"/>
                  <a:pt x="75954" y="33039"/>
                  <a:pt x="75954" y="34176"/>
                </a:cubicBezTo>
                <a:cubicBezTo>
                  <a:pt x="75954" y="34875"/>
                  <a:pt x="76522" y="35421"/>
                  <a:pt x="77221" y="35421"/>
                </a:cubicBezTo>
                <a:close/>
                <a:moveTo>
                  <a:pt x="72392" y="35421"/>
                </a:moveTo>
                <a:cubicBezTo>
                  <a:pt x="73506" y="35421"/>
                  <a:pt x="74052" y="34088"/>
                  <a:pt x="73288" y="33302"/>
                </a:cubicBezTo>
                <a:cubicBezTo>
                  <a:pt x="72501" y="32515"/>
                  <a:pt x="71146" y="33083"/>
                  <a:pt x="71146" y="34176"/>
                </a:cubicBezTo>
                <a:cubicBezTo>
                  <a:pt x="71146" y="34875"/>
                  <a:pt x="71714" y="35421"/>
                  <a:pt x="72392" y="35421"/>
                </a:cubicBezTo>
                <a:close/>
                <a:moveTo>
                  <a:pt x="67563" y="35399"/>
                </a:moveTo>
                <a:cubicBezTo>
                  <a:pt x="68655" y="35399"/>
                  <a:pt x="69202" y="34088"/>
                  <a:pt x="68437" y="33323"/>
                </a:cubicBezTo>
                <a:cubicBezTo>
                  <a:pt x="67672" y="32559"/>
                  <a:pt x="66361" y="33105"/>
                  <a:pt x="66361" y="34176"/>
                </a:cubicBezTo>
                <a:cubicBezTo>
                  <a:pt x="66361" y="34853"/>
                  <a:pt x="66907" y="35399"/>
                  <a:pt x="67563" y="35399"/>
                </a:cubicBezTo>
                <a:close/>
                <a:moveTo>
                  <a:pt x="62734" y="35356"/>
                </a:moveTo>
                <a:cubicBezTo>
                  <a:pt x="63783" y="35356"/>
                  <a:pt x="64307" y="34088"/>
                  <a:pt x="63564" y="33367"/>
                </a:cubicBezTo>
                <a:cubicBezTo>
                  <a:pt x="62843" y="32624"/>
                  <a:pt x="61576" y="33149"/>
                  <a:pt x="61576" y="34176"/>
                </a:cubicBezTo>
                <a:cubicBezTo>
                  <a:pt x="61576" y="34831"/>
                  <a:pt x="62100" y="35356"/>
                  <a:pt x="62734" y="35356"/>
                </a:cubicBezTo>
                <a:close/>
                <a:moveTo>
                  <a:pt x="57927" y="35290"/>
                </a:moveTo>
                <a:cubicBezTo>
                  <a:pt x="58888" y="35290"/>
                  <a:pt x="59369" y="34110"/>
                  <a:pt x="58691" y="33411"/>
                </a:cubicBezTo>
                <a:cubicBezTo>
                  <a:pt x="57992" y="32734"/>
                  <a:pt x="56834" y="33214"/>
                  <a:pt x="56834" y="34198"/>
                </a:cubicBezTo>
                <a:cubicBezTo>
                  <a:pt x="56834" y="34788"/>
                  <a:pt x="57315" y="35290"/>
                  <a:pt x="57927" y="35290"/>
                </a:cubicBezTo>
                <a:close/>
                <a:moveTo>
                  <a:pt x="53098" y="35203"/>
                </a:moveTo>
                <a:cubicBezTo>
                  <a:pt x="53993" y="35203"/>
                  <a:pt x="54452" y="34110"/>
                  <a:pt x="53819" y="33455"/>
                </a:cubicBezTo>
                <a:cubicBezTo>
                  <a:pt x="53163" y="32821"/>
                  <a:pt x="52071" y="33280"/>
                  <a:pt x="52071" y="34176"/>
                </a:cubicBezTo>
                <a:cubicBezTo>
                  <a:pt x="52071" y="34744"/>
                  <a:pt x="52529" y="35203"/>
                  <a:pt x="53098" y="35203"/>
                </a:cubicBezTo>
                <a:close/>
                <a:moveTo>
                  <a:pt x="48268" y="35115"/>
                </a:moveTo>
                <a:cubicBezTo>
                  <a:pt x="49099" y="35115"/>
                  <a:pt x="49514" y="34110"/>
                  <a:pt x="48924" y="33520"/>
                </a:cubicBezTo>
                <a:cubicBezTo>
                  <a:pt x="48334" y="32930"/>
                  <a:pt x="47329" y="33345"/>
                  <a:pt x="47329" y="34176"/>
                </a:cubicBezTo>
                <a:cubicBezTo>
                  <a:pt x="47329" y="34700"/>
                  <a:pt x="47744" y="35115"/>
                  <a:pt x="48268" y="35115"/>
                </a:cubicBezTo>
                <a:close/>
                <a:moveTo>
                  <a:pt x="43439" y="35028"/>
                </a:moveTo>
                <a:cubicBezTo>
                  <a:pt x="44204" y="35028"/>
                  <a:pt x="44576" y="34110"/>
                  <a:pt x="44051" y="33586"/>
                </a:cubicBezTo>
                <a:cubicBezTo>
                  <a:pt x="43505" y="33061"/>
                  <a:pt x="42609" y="33433"/>
                  <a:pt x="42609" y="34176"/>
                </a:cubicBezTo>
                <a:cubicBezTo>
                  <a:pt x="42609" y="34656"/>
                  <a:pt x="42981" y="35028"/>
                  <a:pt x="43439" y="35028"/>
                </a:cubicBezTo>
                <a:close/>
                <a:moveTo>
                  <a:pt x="38610" y="34919"/>
                </a:moveTo>
                <a:cubicBezTo>
                  <a:pt x="39266" y="34919"/>
                  <a:pt x="39616" y="34132"/>
                  <a:pt x="39135" y="33673"/>
                </a:cubicBezTo>
                <a:cubicBezTo>
                  <a:pt x="38676" y="33192"/>
                  <a:pt x="37889" y="33520"/>
                  <a:pt x="37889" y="34176"/>
                </a:cubicBezTo>
                <a:cubicBezTo>
                  <a:pt x="37889" y="34591"/>
                  <a:pt x="38217" y="34919"/>
                  <a:pt x="38610" y="34919"/>
                </a:cubicBezTo>
                <a:close/>
                <a:moveTo>
                  <a:pt x="33781" y="34809"/>
                </a:moveTo>
                <a:cubicBezTo>
                  <a:pt x="34350" y="34809"/>
                  <a:pt x="34634" y="34132"/>
                  <a:pt x="34240" y="33739"/>
                </a:cubicBezTo>
                <a:cubicBezTo>
                  <a:pt x="33847" y="33345"/>
                  <a:pt x="33170" y="33629"/>
                  <a:pt x="33170" y="34176"/>
                </a:cubicBezTo>
                <a:cubicBezTo>
                  <a:pt x="33170" y="34525"/>
                  <a:pt x="33454" y="34809"/>
                  <a:pt x="33781" y="34809"/>
                </a:cubicBezTo>
                <a:close/>
                <a:moveTo>
                  <a:pt x="28974" y="34700"/>
                </a:moveTo>
                <a:cubicBezTo>
                  <a:pt x="29433" y="34700"/>
                  <a:pt x="29673" y="34132"/>
                  <a:pt x="29324" y="33804"/>
                </a:cubicBezTo>
                <a:cubicBezTo>
                  <a:pt x="28996" y="33476"/>
                  <a:pt x="28450" y="33717"/>
                  <a:pt x="28450" y="34176"/>
                </a:cubicBezTo>
                <a:cubicBezTo>
                  <a:pt x="28450" y="34482"/>
                  <a:pt x="28668" y="34700"/>
                  <a:pt x="28974" y="34700"/>
                </a:cubicBezTo>
                <a:close/>
                <a:moveTo>
                  <a:pt x="24145" y="34591"/>
                </a:moveTo>
                <a:cubicBezTo>
                  <a:pt x="24495" y="34591"/>
                  <a:pt x="24670" y="34154"/>
                  <a:pt x="24429" y="33892"/>
                </a:cubicBezTo>
                <a:cubicBezTo>
                  <a:pt x="24167" y="33651"/>
                  <a:pt x="23730" y="33826"/>
                  <a:pt x="23730" y="34176"/>
                </a:cubicBezTo>
                <a:cubicBezTo>
                  <a:pt x="23730" y="34394"/>
                  <a:pt x="23927" y="34591"/>
                  <a:pt x="24145" y="34591"/>
                </a:cubicBezTo>
                <a:close/>
                <a:moveTo>
                  <a:pt x="19316" y="34460"/>
                </a:moveTo>
                <a:cubicBezTo>
                  <a:pt x="19556" y="34460"/>
                  <a:pt x="19688" y="34176"/>
                  <a:pt x="19513" y="34001"/>
                </a:cubicBezTo>
                <a:cubicBezTo>
                  <a:pt x="19338" y="33826"/>
                  <a:pt x="19032" y="33935"/>
                  <a:pt x="19032" y="34198"/>
                </a:cubicBezTo>
                <a:cubicBezTo>
                  <a:pt x="19032" y="34329"/>
                  <a:pt x="19163" y="34460"/>
                  <a:pt x="19316" y="34460"/>
                </a:cubicBezTo>
                <a:close/>
                <a:moveTo>
                  <a:pt x="14487" y="34350"/>
                </a:moveTo>
                <a:cubicBezTo>
                  <a:pt x="14575" y="34350"/>
                  <a:pt x="14640" y="34263"/>
                  <a:pt x="14640" y="34176"/>
                </a:cubicBezTo>
                <a:cubicBezTo>
                  <a:pt x="14640" y="34088"/>
                  <a:pt x="14575" y="34023"/>
                  <a:pt x="14487" y="34023"/>
                </a:cubicBezTo>
                <a:cubicBezTo>
                  <a:pt x="14400" y="34023"/>
                  <a:pt x="14334" y="34088"/>
                  <a:pt x="14334" y="34176"/>
                </a:cubicBezTo>
                <a:cubicBezTo>
                  <a:pt x="14334" y="34263"/>
                  <a:pt x="14400" y="34350"/>
                  <a:pt x="14487" y="34350"/>
                </a:cubicBezTo>
                <a:close/>
                <a:moveTo>
                  <a:pt x="9658" y="34219"/>
                </a:moveTo>
                <a:cubicBezTo>
                  <a:pt x="9680" y="34219"/>
                  <a:pt x="9702" y="34198"/>
                  <a:pt x="9702" y="34176"/>
                </a:cubicBezTo>
                <a:cubicBezTo>
                  <a:pt x="9702" y="34154"/>
                  <a:pt x="9680" y="34132"/>
                  <a:pt x="9658" y="34132"/>
                </a:cubicBezTo>
                <a:cubicBezTo>
                  <a:pt x="9636" y="34132"/>
                  <a:pt x="9614" y="34154"/>
                  <a:pt x="9614" y="34176"/>
                </a:cubicBezTo>
                <a:cubicBezTo>
                  <a:pt x="9614" y="34198"/>
                  <a:pt x="9636" y="34219"/>
                  <a:pt x="9658" y="34219"/>
                </a:cubicBezTo>
                <a:close/>
                <a:moveTo>
                  <a:pt x="144784" y="29368"/>
                </a:moveTo>
                <a:cubicBezTo>
                  <a:pt x="144784" y="29347"/>
                  <a:pt x="144762" y="29347"/>
                  <a:pt x="144762" y="29368"/>
                </a:cubicBezTo>
                <a:lnTo>
                  <a:pt x="144762" y="29368"/>
                </a:lnTo>
                <a:close/>
                <a:moveTo>
                  <a:pt x="139955" y="29456"/>
                </a:moveTo>
                <a:cubicBezTo>
                  <a:pt x="140086" y="29456"/>
                  <a:pt x="140086" y="29259"/>
                  <a:pt x="139955" y="29259"/>
                </a:cubicBezTo>
                <a:cubicBezTo>
                  <a:pt x="139823" y="29259"/>
                  <a:pt x="139823" y="29456"/>
                  <a:pt x="139955" y="29456"/>
                </a:cubicBezTo>
                <a:close/>
                <a:moveTo>
                  <a:pt x="135126" y="29565"/>
                </a:moveTo>
                <a:cubicBezTo>
                  <a:pt x="135257" y="29565"/>
                  <a:pt x="135344" y="29478"/>
                  <a:pt x="135344" y="29347"/>
                </a:cubicBezTo>
                <a:cubicBezTo>
                  <a:pt x="135344" y="29172"/>
                  <a:pt x="135104" y="29063"/>
                  <a:pt x="134973" y="29194"/>
                </a:cubicBezTo>
                <a:cubicBezTo>
                  <a:pt x="134841" y="29347"/>
                  <a:pt x="134929" y="29565"/>
                  <a:pt x="135126" y="29565"/>
                </a:cubicBezTo>
                <a:close/>
                <a:moveTo>
                  <a:pt x="130297" y="29674"/>
                </a:moveTo>
                <a:cubicBezTo>
                  <a:pt x="130602" y="29674"/>
                  <a:pt x="130734" y="29325"/>
                  <a:pt x="130537" y="29128"/>
                </a:cubicBezTo>
                <a:cubicBezTo>
                  <a:pt x="130318" y="28931"/>
                  <a:pt x="129991" y="29063"/>
                  <a:pt x="129991" y="29347"/>
                </a:cubicBezTo>
                <a:cubicBezTo>
                  <a:pt x="129991" y="29521"/>
                  <a:pt x="130122" y="29674"/>
                  <a:pt x="130297" y="29674"/>
                </a:cubicBezTo>
                <a:close/>
                <a:moveTo>
                  <a:pt x="125489" y="29806"/>
                </a:moveTo>
                <a:cubicBezTo>
                  <a:pt x="125883" y="29784"/>
                  <a:pt x="126079" y="29325"/>
                  <a:pt x="125795" y="29041"/>
                </a:cubicBezTo>
                <a:cubicBezTo>
                  <a:pt x="125511" y="28757"/>
                  <a:pt x="125030" y="28953"/>
                  <a:pt x="125030" y="29347"/>
                </a:cubicBezTo>
                <a:cubicBezTo>
                  <a:pt x="125030" y="29609"/>
                  <a:pt x="125227" y="29806"/>
                  <a:pt x="125489" y="29806"/>
                </a:cubicBezTo>
                <a:close/>
                <a:moveTo>
                  <a:pt x="120660" y="29915"/>
                </a:moveTo>
                <a:cubicBezTo>
                  <a:pt x="121141" y="29915"/>
                  <a:pt x="121381" y="29325"/>
                  <a:pt x="121032" y="28975"/>
                </a:cubicBezTo>
                <a:cubicBezTo>
                  <a:pt x="120704" y="28626"/>
                  <a:pt x="120114" y="28866"/>
                  <a:pt x="120114" y="29368"/>
                </a:cubicBezTo>
                <a:cubicBezTo>
                  <a:pt x="120114" y="29653"/>
                  <a:pt x="120354" y="29915"/>
                  <a:pt x="120660" y="29915"/>
                </a:cubicBezTo>
                <a:close/>
                <a:moveTo>
                  <a:pt x="115831" y="30002"/>
                </a:moveTo>
                <a:cubicBezTo>
                  <a:pt x="116421" y="30002"/>
                  <a:pt x="116705" y="29303"/>
                  <a:pt x="116290" y="28888"/>
                </a:cubicBezTo>
                <a:cubicBezTo>
                  <a:pt x="115875" y="28473"/>
                  <a:pt x="115176" y="28779"/>
                  <a:pt x="115176" y="29347"/>
                </a:cubicBezTo>
                <a:cubicBezTo>
                  <a:pt x="115176" y="29718"/>
                  <a:pt x="115460" y="30002"/>
                  <a:pt x="115831" y="30002"/>
                </a:cubicBezTo>
                <a:close/>
                <a:moveTo>
                  <a:pt x="111002" y="30111"/>
                </a:moveTo>
                <a:cubicBezTo>
                  <a:pt x="111680" y="30111"/>
                  <a:pt x="112007" y="29303"/>
                  <a:pt x="111527" y="28822"/>
                </a:cubicBezTo>
                <a:cubicBezTo>
                  <a:pt x="111068" y="28341"/>
                  <a:pt x="110259" y="28691"/>
                  <a:pt x="110259" y="29347"/>
                </a:cubicBezTo>
                <a:cubicBezTo>
                  <a:pt x="110259" y="29762"/>
                  <a:pt x="110587" y="30111"/>
                  <a:pt x="111002" y="30111"/>
                </a:cubicBezTo>
                <a:close/>
                <a:moveTo>
                  <a:pt x="106173" y="30177"/>
                </a:moveTo>
                <a:cubicBezTo>
                  <a:pt x="106916" y="30177"/>
                  <a:pt x="107266" y="29303"/>
                  <a:pt x="106763" y="28779"/>
                </a:cubicBezTo>
                <a:cubicBezTo>
                  <a:pt x="106239" y="28276"/>
                  <a:pt x="105365" y="28626"/>
                  <a:pt x="105365" y="29368"/>
                </a:cubicBezTo>
                <a:cubicBezTo>
                  <a:pt x="105365" y="29806"/>
                  <a:pt x="105714" y="30177"/>
                  <a:pt x="106173" y="30177"/>
                </a:cubicBezTo>
                <a:close/>
                <a:moveTo>
                  <a:pt x="101344" y="30264"/>
                </a:moveTo>
                <a:cubicBezTo>
                  <a:pt x="102153" y="30264"/>
                  <a:pt x="102568" y="29281"/>
                  <a:pt x="102000" y="28713"/>
                </a:cubicBezTo>
                <a:cubicBezTo>
                  <a:pt x="101410" y="28145"/>
                  <a:pt x="100448" y="28538"/>
                  <a:pt x="100448" y="29347"/>
                </a:cubicBezTo>
                <a:cubicBezTo>
                  <a:pt x="100448" y="29849"/>
                  <a:pt x="100842" y="30264"/>
                  <a:pt x="101344" y="30264"/>
                </a:cubicBezTo>
                <a:close/>
                <a:moveTo>
                  <a:pt x="96515" y="30330"/>
                </a:moveTo>
                <a:cubicBezTo>
                  <a:pt x="97389" y="30330"/>
                  <a:pt x="97826" y="29281"/>
                  <a:pt x="97214" y="28669"/>
                </a:cubicBezTo>
                <a:cubicBezTo>
                  <a:pt x="96603" y="28036"/>
                  <a:pt x="95554" y="28473"/>
                  <a:pt x="95554" y="29347"/>
                </a:cubicBezTo>
                <a:cubicBezTo>
                  <a:pt x="95554" y="29893"/>
                  <a:pt x="95991" y="30330"/>
                  <a:pt x="96515" y="30330"/>
                </a:cubicBezTo>
                <a:close/>
                <a:moveTo>
                  <a:pt x="91708" y="30395"/>
                </a:moveTo>
                <a:cubicBezTo>
                  <a:pt x="92626" y="30374"/>
                  <a:pt x="93085" y="29281"/>
                  <a:pt x="92429" y="28626"/>
                </a:cubicBezTo>
                <a:cubicBezTo>
                  <a:pt x="91774" y="27970"/>
                  <a:pt x="90659" y="28429"/>
                  <a:pt x="90659" y="29347"/>
                </a:cubicBezTo>
                <a:cubicBezTo>
                  <a:pt x="90659" y="29915"/>
                  <a:pt x="91140" y="30395"/>
                  <a:pt x="91708" y="30395"/>
                </a:cubicBezTo>
                <a:close/>
                <a:moveTo>
                  <a:pt x="86879" y="30439"/>
                </a:moveTo>
                <a:cubicBezTo>
                  <a:pt x="87840" y="30439"/>
                  <a:pt x="88343" y="29259"/>
                  <a:pt x="87644" y="28582"/>
                </a:cubicBezTo>
                <a:cubicBezTo>
                  <a:pt x="86966" y="27883"/>
                  <a:pt x="85786" y="28363"/>
                  <a:pt x="85786" y="29347"/>
                </a:cubicBezTo>
                <a:cubicBezTo>
                  <a:pt x="85786" y="29958"/>
                  <a:pt x="86267" y="30439"/>
                  <a:pt x="86879" y="30439"/>
                </a:cubicBezTo>
                <a:close/>
                <a:moveTo>
                  <a:pt x="82050" y="30439"/>
                </a:moveTo>
                <a:cubicBezTo>
                  <a:pt x="83011" y="30439"/>
                  <a:pt x="83514" y="29259"/>
                  <a:pt x="82815" y="28582"/>
                </a:cubicBezTo>
                <a:cubicBezTo>
                  <a:pt x="82137" y="27883"/>
                  <a:pt x="80957" y="28363"/>
                  <a:pt x="80957" y="29347"/>
                </a:cubicBezTo>
                <a:cubicBezTo>
                  <a:pt x="80957" y="29958"/>
                  <a:pt x="81438" y="30439"/>
                  <a:pt x="82050" y="30439"/>
                </a:cubicBezTo>
                <a:close/>
                <a:moveTo>
                  <a:pt x="77221" y="30439"/>
                </a:moveTo>
                <a:cubicBezTo>
                  <a:pt x="78204" y="30439"/>
                  <a:pt x="78707" y="29237"/>
                  <a:pt x="78007" y="28538"/>
                </a:cubicBezTo>
                <a:cubicBezTo>
                  <a:pt x="77308" y="27839"/>
                  <a:pt x="76106" y="28341"/>
                  <a:pt x="76106" y="29325"/>
                </a:cubicBezTo>
                <a:cubicBezTo>
                  <a:pt x="76106" y="29937"/>
                  <a:pt x="76609" y="30439"/>
                  <a:pt x="77221" y="30439"/>
                </a:cubicBezTo>
                <a:close/>
                <a:moveTo>
                  <a:pt x="72392" y="30439"/>
                </a:moveTo>
                <a:cubicBezTo>
                  <a:pt x="73375" y="30439"/>
                  <a:pt x="73856" y="29259"/>
                  <a:pt x="73178" y="28582"/>
                </a:cubicBezTo>
                <a:cubicBezTo>
                  <a:pt x="72479" y="27883"/>
                  <a:pt x="71299" y="28363"/>
                  <a:pt x="71299" y="29347"/>
                </a:cubicBezTo>
                <a:cubicBezTo>
                  <a:pt x="71299" y="29958"/>
                  <a:pt x="71802" y="30439"/>
                  <a:pt x="72392" y="30439"/>
                </a:cubicBezTo>
                <a:close/>
                <a:moveTo>
                  <a:pt x="67563" y="30417"/>
                </a:moveTo>
                <a:cubicBezTo>
                  <a:pt x="68524" y="30417"/>
                  <a:pt x="69005" y="29259"/>
                  <a:pt x="68328" y="28582"/>
                </a:cubicBezTo>
                <a:cubicBezTo>
                  <a:pt x="67650" y="27904"/>
                  <a:pt x="66492" y="28385"/>
                  <a:pt x="66492" y="29347"/>
                </a:cubicBezTo>
                <a:cubicBezTo>
                  <a:pt x="66492" y="29937"/>
                  <a:pt x="66973" y="30417"/>
                  <a:pt x="67563" y="30417"/>
                </a:cubicBezTo>
                <a:close/>
                <a:moveTo>
                  <a:pt x="62734" y="30374"/>
                </a:moveTo>
                <a:cubicBezTo>
                  <a:pt x="63673" y="30374"/>
                  <a:pt x="64132" y="29259"/>
                  <a:pt x="63477" y="28604"/>
                </a:cubicBezTo>
                <a:cubicBezTo>
                  <a:pt x="62821" y="27948"/>
                  <a:pt x="61707" y="28429"/>
                  <a:pt x="61707" y="29347"/>
                </a:cubicBezTo>
                <a:cubicBezTo>
                  <a:pt x="61707" y="29915"/>
                  <a:pt x="62166" y="30374"/>
                  <a:pt x="62734" y="30374"/>
                </a:cubicBezTo>
                <a:close/>
                <a:moveTo>
                  <a:pt x="57927" y="30308"/>
                </a:moveTo>
                <a:cubicBezTo>
                  <a:pt x="58801" y="30308"/>
                  <a:pt x="59238" y="29259"/>
                  <a:pt x="58604" y="28647"/>
                </a:cubicBezTo>
                <a:cubicBezTo>
                  <a:pt x="57992" y="28036"/>
                  <a:pt x="56943" y="28473"/>
                  <a:pt x="56943" y="29347"/>
                </a:cubicBezTo>
                <a:cubicBezTo>
                  <a:pt x="56943" y="29871"/>
                  <a:pt x="57380" y="30308"/>
                  <a:pt x="57927" y="30308"/>
                </a:cubicBezTo>
                <a:close/>
                <a:moveTo>
                  <a:pt x="53098" y="30243"/>
                </a:moveTo>
                <a:cubicBezTo>
                  <a:pt x="53906" y="30243"/>
                  <a:pt x="54299" y="29259"/>
                  <a:pt x="53731" y="28691"/>
                </a:cubicBezTo>
                <a:cubicBezTo>
                  <a:pt x="53163" y="28123"/>
                  <a:pt x="52180" y="28538"/>
                  <a:pt x="52180" y="29347"/>
                </a:cubicBezTo>
                <a:cubicBezTo>
                  <a:pt x="52180" y="29849"/>
                  <a:pt x="52595" y="30243"/>
                  <a:pt x="53098" y="30243"/>
                </a:cubicBezTo>
                <a:close/>
                <a:moveTo>
                  <a:pt x="48268" y="30177"/>
                </a:moveTo>
                <a:cubicBezTo>
                  <a:pt x="48990" y="30177"/>
                  <a:pt x="49361" y="29281"/>
                  <a:pt x="48858" y="28779"/>
                </a:cubicBezTo>
                <a:cubicBezTo>
                  <a:pt x="48334" y="28254"/>
                  <a:pt x="47438" y="28626"/>
                  <a:pt x="47438" y="29347"/>
                </a:cubicBezTo>
                <a:cubicBezTo>
                  <a:pt x="47438" y="29806"/>
                  <a:pt x="47810" y="30177"/>
                  <a:pt x="48268" y="30177"/>
                </a:cubicBezTo>
                <a:close/>
                <a:moveTo>
                  <a:pt x="43439" y="30068"/>
                </a:moveTo>
                <a:cubicBezTo>
                  <a:pt x="44095" y="30068"/>
                  <a:pt x="44423" y="29281"/>
                  <a:pt x="43964" y="28822"/>
                </a:cubicBezTo>
                <a:cubicBezTo>
                  <a:pt x="43505" y="28341"/>
                  <a:pt x="42697" y="28691"/>
                  <a:pt x="42697" y="29347"/>
                </a:cubicBezTo>
                <a:cubicBezTo>
                  <a:pt x="42697" y="29740"/>
                  <a:pt x="43046" y="30068"/>
                  <a:pt x="43439" y="30068"/>
                </a:cubicBezTo>
                <a:close/>
                <a:moveTo>
                  <a:pt x="38610" y="29980"/>
                </a:moveTo>
                <a:cubicBezTo>
                  <a:pt x="39200" y="29980"/>
                  <a:pt x="39484" y="29281"/>
                  <a:pt x="39069" y="28888"/>
                </a:cubicBezTo>
                <a:cubicBezTo>
                  <a:pt x="38676" y="28473"/>
                  <a:pt x="37977" y="28757"/>
                  <a:pt x="37977" y="29347"/>
                </a:cubicBezTo>
                <a:cubicBezTo>
                  <a:pt x="37977" y="29696"/>
                  <a:pt x="38261" y="29980"/>
                  <a:pt x="38610" y="29980"/>
                </a:cubicBezTo>
                <a:close/>
                <a:moveTo>
                  <a:pt x="33781" y="29871"/>
                </a:moveTo>
                <a:cubicBezTo>
                  <a:pt x="34284" y="29871"/>
                  <a:pt x="34524" y="29281"/>
                  <a:pt x="34175" y="28953"/>
                </a:cubicBezTo>
                <a:cubicBezTo>
                  <a:pt x="33825" y="28604"/>
                  <a:pt x="33235" y="28844"/>
                  <a:pt x="33235" y="29325"/>
                </a:cubicBezTo>
                <a:cubicBezTo>
                  <a:pt x="33235" y="29631"/>
                  <a:pt x="33497" y="29871"/>
                  <a:pt x="33781" y="29871"/>
                </a:cubicBezTo>
                <a:close/>
                <a:moveTo>
                  <a:pt x="28974" y="29762"/>
                </a:moveTo>
                <a:cubicBezTo>
                  <a:pt x="29346" y="29762"/>
                  <a:pt x="29542" y="29303"/>
                  <a:pt x="29280" y="29041"/>
                </a:cubicBezTo>
                <a:cubicBezTo>
                  <a:pt x="28996" y="28779"/>
                  <a:pt x="28537" y="28953"/>
                  <a:pt x="28537" y="29347"/>
                </a:cubicBezTo>
                <a:cubicBezTo>
                  <a:pt x="28537" y="29587"/>
                  <a:pt x="28734" y="29762"/>
                  <a:pt x="28974" y="29762"/>
                </a:cubicBezTo>
                <a:close/>
                <a:moveTo>
                  <a:pt x="24145" y="29674"/>
                </a:moveTo>
                <a:cubicBezTo>
                  <a:pt x="24429" y="29674"/>
                  <a:pt x="24560" y="29325"/>
                  <a:pt x="24364" y="29106"/>
                </a:cubicBezTo>
                <a:cubicBezTo>
                  <a:pt x="24167" y="28910"/>
                  <a:pt x="23817" y="29063"/>
                  <a:pt x="23817" y="29347"/>
                </a:cubicBezTo>
                <a:cubicBezTo>
                  <a:pt x="23817" y="29521"/>
                  <a:pt x="23970" y="29674"/>
                  <a:pt x="24145" y="29674"/>
                </a:cubicBezTo>
                <a:close/>
                <a:moveTo>
                  <a:pt x="19316" y="29543"/>
                </a:moveTo>
                <a:cubicBezTo>
                  <a:pt x="19491" y="29543"/>
                  <a:pt x="19578" y="29325"/>
                  <a:pt x="19469" y="29194"/>
                </a:cubicBezTo>
                <a:cubicBezTo>
                  <a:pt x="19338" y="29063"/>
                  <a:pt x="19119" y="29172"/>
                  <a:pt x="19119" y="29347"/>
                </a:cubicBezTo>
                <a:cubicBezTo>
                  <a:pt x="19119" y="29456"/>
                  <a:pt x="19207" y="29543"/>
                  <a:pt x="19316" y="29543"/>
                </a:cubicBezTo>
                <a:close/>
                <a:moveTo>
                  <a:pt x="14487" y="29434"/>
                </a:moveTo>
                <a:cubicBezTo>
                  <a:pt x="14531" y="29434"/>
                  <a:pt x="14575" y="29390"/>
                  <a:pt x="14575" y="29347"/>
                </a:cubicBezTo>
                <a:cubicBezTo>
                  <a:pt x="14575" y="29303"/>
                  <a:pt x="14531" y="29259"/>
                  <a:pt x="14487" y="29259"/>
                </a:cubicBezTo>
                <a:cubicBezTo>
                  <a:pt x="14443" y="29259"/>
                  <a:pt x="14400" y="29303"/>
                  <a:pt x="14400" y="29347"/>
                </a:cubicBezTo>
                <a:cubicBezTo>
                  <a:pt x="14400" y="29390"/>
                  <a:pt x="14443" y="29434"/>
                  <a:pt x="14487" y="29434"/>
                </a:cubicBezTo>
                <a:close/>
                <a:moveTo>
                  <a:pt x="139955" y="24539"/>
                </a:moveTo>
                <a:cubicBezTo>
                  <a:pt x="139976" y="24539"/>
                  <a:pt x="139976" y="24539"/>
                  <a:pt x="139976" y="24518"/>
                </a:cubicBezTo>
                <a:cubicBezTo>
                  <a:pt x="139976" y="24496"/>
                  <a:pt x="139976" y="24496"/>
                  <a:pt x="139955" y="24496"/>
                </a:cubicBezTo>
                <a:cubicBezTo>
                  <a:pt x="139933" y="24496"/>
                  <a:pt x="139933" y="24496"/>
                  <a:pt x="139933" y="24518"/>
                </a:cubicBezTo>
                <a:cubicBezTo>
                  <a:pt x="139933" y="24539"/>
                  <a:pt x="139933" y="24539"/>
                  <a:pt x="139955" y="24539"/>
                </a:cubicBezTo>
                <a:close/>
                <a:moveTo>
                  <a:pt x="135126" y="24649"/>
                </a:moveTo>
                <a:cubicBezTo>
                  <a:pt x="135344" y="24649"/>
                  <a:pt x="134994" y="24321"/>
                  <a:pt x="134994" y="24518"/>
                </a:cubicBezTo>
                <a:cubicBezTo>
                  <a:pt x="134994" y="24605"/>
                  <a:pt x="135060" y="24649"/>
                  <a:pt x="135126" y="24649"/>
                </a:cubicBezTo>
                <a:close/>
                <a:moveTo>
                  <a:pt x="130297" y="24758"/>
                </a:moveTo>
                <a:cubicBezTo>
                  <a:pt x="130624" y="24758"/>
                  <a:pt x="130624" y="24277"/>
                  <a:pt x="130297" y="24277"/>
                </a:cubicBezTo>
                <a:cubicBezTo>
                  <a:pt x="129991" y="24277"/>
                  <a:pt x="129991" y="24758"/>
                  <a:pt x="130297" y="24758"/>
                </a:cubicBezTo>
                <a:close/>
                <a:moveTo>
                  <a:pt x="125489" y="24867"/>
                </a:moveTo>
                <a:cubicBezTo>
                  <a:pt x="125795" y="24867"/>
                  <a:pt x="125948" y="24496"/>
                  <a:pt x="125730" y="24277"/>
                </a:cubicBezTo>
                <a:cubicBezTo>
                  <a:pt x="125511" y="24059"/>
                  <a:pt x="125140" y="24212"/>
                  <a:pt x="125140" y="24518"/>
                </a:cubicBezTo>
                <a:cubicBezTo>
                  <a:pt x="125140" y="24714"/>
                  <a:pt x="125293" y="24867"/>
                  <a:pt x="125489" y="24867"/>
                </a:cubicBezTo>
                <a:close/>
                <a:moveTo>
                  <a:pt x="120660" y="24976"/>
                </a:moveTo>
                <a:cubicBezTo>
                  <a:pt x="121054" y="24976"/>
                  <a:pt x="121250" y="24474"/>
                  <a:pt x="120966" y="24190"/>
                </a:cubicBezTo>
                <a:cubicBezTo>
                  <a:pt x="120682" y="23906"/>
                  <a:pt x="120201" y="24124"/>
                  <a:pt x="120201" y="24518"/>
                </a:cubicBezTo>
                <a:cubicBezTo>
                  <a:pt x="120201" y="24780"/>
                  <a:pt x="120398" y="24976"/>
                  <a:pt x="120660" y="24976"/>
                </a:cubicBezTo>
                <a:close/>
                <a:moveTo>
                  <a:pt x="115831" y="25064"/>
                </a:moveTo>
                <a:cubicBezTo>
                  <a:pt x="116312" y="25064"/>
                  <a:pt x="116552" y="24474"/>
                  <a:pt x="116225" y="24146"/>
                </a:cubicBezTo>
                <a:cubicBezTo>
                  <a:pt x="115875" y="23797"/>
                  <a:pt x="115285" y="24037"/>
                  <a:pt x="115285" y="24518"/>
                </a:cubicBezTo>
                <a:cubicBezTo>
                  <a:pt x="115285" y="24824"/>
                  <a:pt x="115525" y="25064"/>
                  <a:pt x="115831" y="25064"/>
                </a:cubicBezTo>
                <a:close/>
                <a:moveTo>
                  <a:pt x="111002" y="25151"/>
                </a:moveTo>
                <a:cubicBezTo>
                  <a:pt x="111570" y="25151"/>
                  <a:pt x="111833" y="24474"/>
                  <a:pt x="111439" y="24081"/>
                </a:cubicBezTo>
                <a:cubicBezTo>
                  <a:pt x="111046" y="23687"/>
                  <a:pt x="110369" y="23971"/>
                  <a:pt x="110369" y="24518"/>
                </a:cubicBezTo>
                <a:cubicBezTo>
                  <a:pt x="110369" y="24867"/>
                  <a:pt x="110653" y="25151"/>
                  <a:pt x="111002" y="25151"/>
                </a:cubicBezTo>
                <a:close/>
                <a:moveTo>
                  <a:pt x="106173" y="25239"/>
                </a:moveTo>
                <a:cubicBezTo>
                  <a:pt x="106807" y="25239"/>
                  <a:pt x="107135" y="24452"/>
                  <a:pt x="106676" y="24015"/>
                </a:cubicBezTo>
                <a:cubicBezTo>
                  <a:pt x="106217" y="23556"/>
                  <a:pt x="105452" y="23884"/>
                  <a:pt x="105452" y="24518"/>
                </a:cubicBezTo>
                <a:cubicBezTo>
                  <a:pt x="105452" y="24911"/>
                  <a:pt x="105780" y="25239"/>
                  <a:pt x="106173" y="25239"/>
                </a:cubicBezTo>
                <a:close/>
                <a:moveTo>
                  <a:pt x="101344" y="25304"/>
                </a:moveTo>
                <a:cubicBezTo>
                  <a:pt x="102043" y="25304"/>
                  <a:pt x="102415" y="24452"/>
                  <a:pt x="101912" y="23971"/>
                </a:cubicBezTo>
                <a:cubicBezTo>
                  <a:pt x="101410" y="23469"/>
                  <a:pt x="100558" y="23818"/>
                  <a:pt x="100558" y="24518"/>
                </a:cubicBezTo>
                <a:cubicBezTo>
                  <a:pt x="100558" y="24955"/>
                  <a:pt x="100907" y="25304"/>
                  <a:pt x="101344" y="25304"/>
                </a:cubicBezTo>
                <a:close/>
                <a:moveTo>
                  <a:pt x="96515" y="25370"/>
                </a:moveTo>
                <a:cubicBezTo>
                  <a:pt x="97280" y="25370"/>
                  <a:pt x="97673" y="24452"/>
                  <a:pt x="97127" y="23906"/>
                </a:cubicBezTo>
                <a:cubicBezTo>
                  <a:pt x="96603" y="23381"/>
                  <a:pt x="95663" y="23753"/>
                  <a:pt x="95663" y="24518"/>
                </a:cubicBezTo>
                <a:cubicBezTo>
                  <a:pt x="95663" y="24998"/>
                  <a:pt x="96056" y="25370"/>
                  <a:pt x="96515" y="25370"/>
                </a:cubicBezTo>
                <a:close/>
                <a:moveTo>
                  <a:pt x="91708" y="25435"/>
                </a:moveTo>
                <a:cubicBezTo>
                  <a:pt x="92516" y="25435"/>
                  <a:pt x="92910" y="24452"/>
                  <a:pt x="92342" y="23884"/>
                </a:cubicBezTo>
                <a:cubicBezTo>
                  <a:pt x="91774" y="23294"/>
                  <a:pt x="90790" y="23709"/>
                  <a:pt x="90790" y="24518"/>
                </a:cubicBezTo>
                <a:cubicBezTo>
                  <a:pt x="90790" y="25020"/>
                  <a:pt x="91205" y="25435"/>
                  <a:pt x="91708" y="25435"/>
                </a:cubicBezTo>
                <a:close/>
                <a:moveTo>
                  <a:pt x="86879" y="25457"/>
                </a:moveTo>
                <a:cubicBezTo>
                  <a:pt x="87709" y="25457"/>
                  <a:pt x="88124" y="24452"/>
                  <a:pt x="87534" y="23862"/>
                </a:cubicBezTo>
                <a:cubicBezTo>
                  <a:pt x="86944" y="23272"/>
                  <a:pt x="85939" y="23687"/>
                  <a:pt x="85939" y="24518"/>
                </a:cubicBezTo>
                <a:cubicBezTo>
                  <a:pt x="85939" y="25042"/>
                  <a:pt x="86354" y="25457"/>
                  <a:pt x="86879" y="25457"/>
                </a:cubicBezTo>
                <a:close/>
                <a:moveTo>
                  <a:pt x="82050" y="25479"/>
                </a:moveTo>
                <a:cubicBezTo>
                  <a:pt x="82902" y="25479"/>
                  <a:pt x="83339" y="24452"/>
                  <a:pt x="82727" y="23840"/>
                </a:cubicBezTo>
                <a:cubicBezTo>
                  <a:pt x="82115" y="23228"/>
                  <a:pt x="81088" y="23665"/>
                  <a:pt x="81088" y="24518"/>
                </a:cubicBezTo>
                <a:cubicBezTo>
                  <a:pt x="81088" y="25042"/>
                  <a:pt x="81525" y="25479"/>
                  <a:pt x="82050" y="25479"/>
                </a:cubicBezTo>
                <a:close/>
                <a:moveTo>
                  <a:pt x="77221" y="25479"/>
                </a:moveTo>
                <a:cubicBezTo>
                  <a:pt x="78073" y="25479"/>
                  <a:pt x="78510" y="24452"/>
                  <a:pt x="77898" y="23840"/>
                </a:cubicBezTo>
                <a:cubicBezTo>
                  <a:pt x="77308" y="23228"/>
                  <a:pt x="76259" y="23665"/>
                  <a:pt x="76259" y="24518"/>
                </a:cubicBezTo>
                <a:cubicBezTo>
                  <a:pt x="76259" y="25042"/>
                  <a:pt x="76696" y="25479"/>
                  <a:pt x="77221" y="25479"/>
                </a:cubicBezTo>
                <a:close/>
                <a:moveTo>
                  <a:pt x="72392" y="25479"/>
                </a:moveTo>
                <a:cubicBezTo>
                  <a:pt x="73266" y="25479"/>
                  <a:pt x="73681" y="24452"/>
                  <a:pt x="73069" y="23840"/>
                </a:cubicBezTo>
                <a:cubicBezTo>
                  <a:pt x="72479" y="23228"/>
                  <a:pt x="71430" y="23665"/>
                  <a:pt x="71430" y="24518"/>
                </a:cubicBezTo>
                <a:cubicBezTo>
                  <a:pt x="71430" y="25042"/>
                  <a:pt x="71867" y="25479"/>
                  <a:pt x="72392" y="25479"/>
                </a:cubicBezTo>
                <a:close/>
                <a:moveTo>
                  <a:pt x="67563" y="25457"/>
                </a:moveTo>
                <a:cubicBezTo>
                  <a:pt x="68415" y="25457"/>
                  <a:pt x="68830" y="24452"/>
                  <a:pt x="68240" y="23862"/>
                </a:cubicBezTo>
                <a:cubicBezTo>
                  <a:pt x="67650" y="23272"/>
                  <a:pt x="66623" y="23687"/>
                  <a:pt x="66623" y="24518"/>
                </a:cubicBezTo>
                <a:cubicBezTo>
                  <a:pt x="66645" y="25042"/>
                  <a:pt x="67060" y="25457"/>
                  <a:pt x="67563" y="25457"/>
                </a:cubicBezTo>
                <a:close/>
                <a:moveTo>
                  <a:pt x="62734" y="25413"/>
                </a:moveTo>
                <a:cubicBezTo>
                  <a:pt x="63542" y="25413"/>
                  <a:pt x="63957" y="24452"/>
                  <a:pt x="63389" y="23884"/>
                </a:cubicBezTo>
                <a:cubicBezTo>
                  <a:pt x="62821" y="23316"/>
                  <a:pt x="61838" y="23709"/>
                  <a:pt x="61838" y="24518"/>
                </a:cubicBezTo>
                <a:cubicBezTo>
                  <a:pt x="61838" y="25020"/>
                  <a:pt x="62253" y="25413"/>
                  <a:pt x="62734" y="25413"/>
                </a:cubicBezTo>
                <a:close/>
                <a:moveTo>
                  <a:pt x="57927" y="25370"/>
                </a:moveTo>
                <a:cubicBezTo>
                  <a:pt x="58669" y="25370"/>
                  <a:pt x="59041" y="24452"/>
                  <a:pt x="58517" y="23928"/>
                </a:cubicBezTo>
                <a:cubicBezTo>
                  <a:pt x="57992" y="23381"/>
                  <a:pt x="57074" y="23775"/>
                  <a:pt x="57074" y="24518"/>
                </a:cubicBezTo>
                <a:cubicBezTo>
                  <a:pt x="57074" y="24976"/>
                  <a:pt x="57446" y="25370"/>
                  <a:pt x="57927" y="25370"/>
                </a:cubicBezTo>
                <a:close/>
                <a:moveTo>
                  <a:pt x="53098" y="25304"/>
                </a:moveTo>
                <a:cubicBezTo>
                  <a:pt x="53797" y="25304"/>
                  <a:pt x="54146" y="24452"/>
                  <a:pt x="53644" y="23971"/>
                </a:cubicBezTo>
                <a:cubicBezTo>
                  <a:pt x="53163" y="23469"/>
                  <a:pt x="52311" y="23818"/>
                  <a:pt x="52311" y="24518"/>
                </a:cubicBezTo>
                <a:cubicBezTo>
                  <a:pt x="52311" y="24955"/>
                  <a:pt x="52661" y="25304"/>
                  <a:pt x="53098" y="25304"/>
                </a:cubicBezTo>
                <a:close/>
                <a:moveTo>
                  <a:pt x="48268" y="25239"/>
                </a:moveTo>
                <a:cubicBezTo>
                  <a:pt x="48902" y="25239"/>
                  <a:pt x="49208" y="24474"/>
                  <a:pt x="48771" y="24015"/>
                </a:cubicBezTo>
                <a:cubicBezTo>
                  <a:pt x="48334" y="23578"/>
                  <a:pt x="47547" y="23884"/>
                  <a:pt x="47547" y="24518"/>
                </a:cubicBezTo>
                <a:cubicBezTo>
                  <a:pt x="47547" y="24911"/>
                  <a:pt x="47875" y="25239"/>
                  <a:pt x="48268" y="25239"/>
                </a:cubicBezTo>
                <a:close/>
                <a:moveTo>
                  <a:pt x="43439" y="25151"/>
                </a:moveTo>
                <a:cubicBezTo>
                  <a:pt x="44008" y="25151"/>
                  <a:pt x="44292" y="24474"/>
                  <a:pt x="43876" y="24081"/>
                </a:cubicBezTo>
                <a:cubicBezTo>
                  <a:pt x="43483" y="23687"/>
                  <a:pt x="42806" y="23971"/>
                  <a:pt x="42806" y="24518"/>
                </a:cubicBezTo>
                <a:cubicBezTo>
                  <a:pt x="42806" y="24867"/>
                  <a:pt x="43090" y="25151"/>
                  <a:pt x="43439" y="25151"/>
                </a:cubicBezTo>
                <a:close/>
                <a:moveTo>
                  <a:pt x="38610" y="25064"/>
                </a:moveTo>
                <a:cubicBezTo>
                  <a:pt x="39113" y="25064"/>
                  <a:pt x="39353" y="24474"/>
                  <a:pt x="39026" y="24124"/>
                </a:cubicBezTo>
                <a:cubicBezTo>
                  <a:pt x="38676" y="23775"/>
                  <a:pt x="38086" y="24015"/>
                  <a:pt x="38086" y="24518"/>
                </a:cubicBezTo>
                <a:cubicBezTo>
                  <a:pt x="38086" y="24802"/>
                  <a:pt x="38326" y="25042"/>
                  <a:pt x="38610" y="25064"/>
                </a:cubicBezTo>
                <a:close/>
                <a:moveTo>
                  <a:pt x="33781" y="24955"/>
                </a:moveTo>
                <a:cubicBezTo>
                  <a:pt x="34197" y="24955"/>
                  <a:pt x="34393" y="24496"/>
                  <a:pt x="34109" y="24212"/>
                </a:cubicBezTo>
                <a:cubicBezTo>
                  <a:pt x="33825" y="23928"/>
                  <a:pt x="33344" y="24124"/>
                  <a:pt x="33344" y="24518"/>
                </a:cubicBezTo>
                <a:cubicBezTo>
                  <a:pt x="33344" y="24758"/>
                  <a:pt x="33541" y="24955"/>
                  <a:pt x="33781" y="24955"/>
                </a:cubicBezTo>
                <a:close/>
                <a:moveTo>
                  <a:pt x="28974" y="24845"/>
                </a:moveTo>
                <a:cubicBezTo>
                  <a:pt x="29368" y="24824"/>
                  <a:pt x="29368" y="24212"/>
                  <a:pt x="28974" y="24190"/>
                </a:cubicBezTo>
                <a:cubicBezTo>
                  <a:pt x="28472" y="24146"/>
                  <a:pt x="28472" y="24889"/>
                  <a:pt x="28974" y="24845"/>
                </a:cubicBezTo>
                <a:close/>
                <a:moveTo>
                  <a:pt x="24145" y="24758"/>
                </a:moveTo>
                <a:cubicBezTo>
                  <a:pt x="24254" y="24758"/>
                  <a:pt x="24364" y="24649"/>
                  <a:pt x="24364" y="24518"/>
                </a:cubicBezTo>
                <a:cubicBezTo>
                  <a:pt x="24364" y="24212"/>
                  <a:pt x="23905" y="24212"/>
                  <a:pt x="23905" y="24518"/>
                </a:cubicBezTo>
                <a:cubicBezTo>
                  <a:pt x="23905" y="24649"/>
                  <a:pt x="24014" y="24758"/>
                  <a:pt x="24145" y="24758"/>
                </a:cubicBezTo>
                <a:close/>
                <a:moveTo>
                  <a:pt x="19316" y="24649"/>
                </a:moveTo>
                <a:cubicBezTo>
                  <a:pt x="19469" y="24649"/>
                  <a:pt x="19469" y="24408"/>
                  <a:pt x="19316" y="24408"/>
                </a:cubicBezTo>
                <a:cubicBezTo>
                  <a:pt x="19163" y="24408"/>
                  <a:pt x="19163" y="24649"/>
                  <a:pt x="19316" y="24649"/>
                </a:cubicBezTo>
                <a:close/>
                <a:moveTo>
                  <a:pt x="14487" y="24561"/>
                </a:moveTo>
                <a:cubicBezTo>
                  <a:pt x="14509" y="24539"/>
                  <a:pt x="14509" y="24539"/>
                  <a:pt x="14509" y="24518"/>
                </a:cubicBezTo>
                <a:cubicBezTo>
                  <a:pt x="14509" y="24518"/>
                  <a:pt x="14509" y="24496"/>
                  <a:pt x="14487" y="24496"/>
                </a:cubicBezTo>
                <a:cubicBezTo>
                  <a:pt x="14465" y="24496"/>
                  <a:pt x="14465" y="24518"/>
                  <a:pt x="14465" y="24518"/>
                </a:cubicBezTo>
                <a:cubicBezTo>
                  <a:pt x="14465" y="24539"/>
                  <a:pt x="14465" y="24561"/>
                  <a:pt x="14487" y="24561"/>
                </a:cubicBezTo>
                <a:close/>
                <a:moveTo>
                  <a:pt x="135126" y="19754"/>
                </a:moveTo>
                <a:cubicBezTo>
                  <a:pt x="135169" y="19754"/>
                  <a:pt x="135191" y="19732"/>
                  <a:pt x="135191" y="19689"/>
                </a:cubicBezTo>
                <a:cubicBezTo>
                  <a:pt x="135191" y="19667"/>
                  <a:pt x="135169" y="19645"/>
                  <a:pt x="135126" y="19645"/>
                </a:cubicBezTo>
                <a:cubicBezTo>
                  <a:pt x="135104" y="19645"/>
                  <a:pt x="135082" y="19667"/>
                  <a:pt x="135082" y="19689"/>
                </a:cubicBezTo>
                <a:cubicBezTo>
                  <a:pt x="135082" y="19732"/>
                  <a:pt x="135104" y="19754"/>
                  <a:pt x="135126" y="19754"/>
                </a:cubicBezTo>
                <a:close/>
                <a:moveTo>
                  <a:pt x="130297" y="19842"/>
                </a:moveTo>
                <a:cubicBezTo>
                  <a:pt x="130384" y="19842"/>
                  <a:pt x="130449" y="19776"/>
                  <a:pt x="130449" y="19689"/>
                </a:cubicBezTo>
                <a:cubicBezTo>
                  <a:pt x="130449" y="19623"/>
                  <a:pt x="130384" y="19557"/>
                  <a:pt x="130297" y="19557"/>
                </a:cubicBezTo>
                <a:cubicBezTo>
                  <a:pt x="130231" y="19557"/>
                  <a:pt x="130165" y="19623"/>
                  <a:pt x="130165" y="19689"/>
                </a:cubicBezTo>
                <a:cubicBezTo>
                  <a:pt x="130165" y="19776"/>
                  <a:pt x="130231" y="19842"/>
                  <a:pt x="130297" y="19842"/>
                </a:cubicBezTo>
                <a:close/>
                <a:moveTo>
                  <a:pt x="125489" y="19951"/>
                </a:moveTo>
                <a:cubicBezTo>
                  <a:pt x="125708" y="19951"/>
                  <a:pt x="125817" y="19667"/>
                  <a:pt x="125664" y="19514"/>
                </a:cubicBezTo>
                <a:cubicBezTo>
                  <a:pt x="125489" y="19361"/>
                  <a:pt x="125227" y="19470"/>
                  <a:pt x="125227" y="19689"/>
                </a:cubicBezTo>
                <a:cubicBezTo>
                  <a:pt x="125227" y="19842"/>
                  <a:pt x="125336" y="19951"/>
                  <a:pt x="125489" y="19951"/>
                </a:cubicBezTo>
                <a:close/>
                <a:moveTo>
                  <a:pt x="120660" y="20038"/>
                </a:moveTo>
                <a:cubicBezTo>
                  <a:pt x="120966" y="20038"/>
                  <a:pt x="121119" y="19667"/>
                  <a:pt x="120901" y="19448"/>
                </a:cubicBezTo>
                <a:cubicBezTo>
                  <a:pt x="120682" y="19230"/>
                  <a:pt x="120311" y="19383"/>
                  <a:pt x="120311" y="19689"/>
                </a:cubicBezTo>
                <a:cubicBezTo>
                  <a:pt x="120311" y="19885"/>
                  <a:pt x="120464" y="20038"/>
                  <a:pt x="120660" y="20038"/>
                </a:cubicBezTo>
                <a:close/>
                <a:moveTo>
                  <a:pt x="115831" y="20147"/>
                </a:moveTo>
                <a:cubicBezTo>
                  <a:pt x="116225" y="20147"/>
                  <a:pt x="116421" y="19667"/>
                  <a:pt x="116137" y="19383"/>
                </a:cubicBezTo>
                <a:cubicBezTo>
                  <a:pt x="115853" y="19099"/>
                  <a:pt x="115394" y="19295"/>
                  <a:pt x="115394" y="19689"/>
                </a:cubicBezTo>
                <a:cubicBezTo>
                  <a:pt x="115394" y="19951"/>
                  <a:pt x="115591" y="20147"/>
                  <a:pt x="115831" y="20147"/>
                </a:cubicBezTo>
                <a:close/>
                <a:moveTo>
                  <a:pt x="111002" y="20213"/>
                </a:moveTo>
                <a:cubicBezTo>
                  <a:pt x="111461" y="20213"/>
                  <a:pt x="111701" y="19645"/>
                  <a:pt x="111374" y="19317"/>
                </a:cubicBezTo>
                <a:cubicBezTo>
                  <a:pt x="111046" y="18989"/>
                  <a:pt x="110478" y="19230"/>
                  <a:pt x="110478" y="19689"/>
                </a:cubicBezTo>
                <a:cubicBezTo>
                  <a:pt x="110478" y="19994"/>
                  <a:pt x="110718" y="20213"/>
                  <a:pt x="111002" y="20213"/>
                </a:cubicBezTo>
                <a:close/>
                <a:moveTo>
                  <a:pt x="106173" y="20300"/>
                </a:moveTo>
                <a:cubicBezTo>
                  <a:pt x="106719" y="20300"/>
                  <a:pt x="106982" y="19645"/>
                  <a:pt x="106610" y="19273"/>
                </a:cubicBezTo>
                <a:cubicBezTo>
                  <a:pt x="106217" y="18880"/>
                  <a:pt x="105583" y="19164"/>
                  <a:pt x="105583" y="19689"/>
                </a:cubicBezTo>
                <a:cubicBezTo>
                  <a:pt x="105583" y="20038"/>
                  <a:pt x="105845" y="20300"/>
                  <a:pt x="106173" y="20300"/>
                </a:cubicBezTo>
                <a:close/>
                <a:moveTo>
                  <a:pt x="101344" y="20366"/>
                </a:moveTo>
                <a:cubicBezTo>
                  <a:pt x="101956" y="20366"/>
                  <a:pt x="102240" y="19645"/>
                  <a:pt x="101825" y="19230"/>
                </a:cubicBezTo>
                <a:cubicBezTo>
                  <a:pt x="101410" y="18793"/>
                  <a:pt x="100689" y="19099"/>
                  <a:pt x="100689" y="19689"/>
                </a:cubicBezTo>
                <a:cubicBezTo>
                  <a:pt x="100689" y="20060"/>
                  <a:pt x="100973" y="20366"/>
                  <a:pt x="101344" y="20366"/>
                </a:cubicBezTo>
                <a:close/>
                <a:moveTo>
                  <a:pt x="96515" y="20431"/>
                </a:moveTo>
                <a:cubicBezTo>
                  <a:pt x="97171" y="20431"/>
                  <a:pt x="97498" y="19645"/>
                  <a:pt x="97040" y="19186"/>
                </a:cubicBezTo>
                <a:cubicBezTo>
                  <a:pt x="96581" y="18727"/>
                  <a:pt x="95794" y="19055"/>
                  <a:pt x="95794" y="19689"/>
                </a:cubicBezTo>
                <a:cubicBezTo>
                  <a:pt x="95794" y="20104"/>
                  <a:pt x="96122" y="20431"/>
                  <a:pt x="96515" y="20431"/>
                </a:cubicBezTo>
                <a:close/>
                <a:moveTo>
                  <a:pt x="91708" y="20475"/>
                </a:moveTo>
                <a:cubicBezTo>
                  <a:pt x="92385" y="20475"/>
                  <a:pt x="92735" y="19645"/>
                  <a:pt x="92254" y="19142"/>
                </a:cubicBezTo>
                <a:cubicBezTo>
                  <a:pt x="91752" y="18662"/>
                  <a:pt x="90921" y="19011"/>
                  <a:pt x="90921" y="19689"/>
                </a:cubicBezTo>
                <a:cubicBezTo>
                  <a:pt x="90921" y="20126"/>
                  <a:pt x="91271" y="20475"/>
                  <a:pt x="91708" y="20475"/>
                </a:cubicBezTo>
                <a:close/>
                <a:moveTo>
                  <a:pt x="86879" y="20497"/>
                </a:moveTo>
                <a:cubicBezTo>
                  <a:pt x="87578" y="20497"/>
                  <a:pt x="87950" y="19645"/>
                  <a:pt x="87447" y="19120"/>
                </a:cubicBezTo>
                <a:cubicBezTo>
                  <a:pt x="86944" y="18618"/>
                  <a:pt x="86070" y="18989"/>
                  <a:pt x="86070" y="19689"/>
                </a:cubicBezTo>
                <a:cubicBezTo>
                  <a:pt x="86070" y="20147"/>
                  <a:pt x="86420" y="20497"/>
                  <a:pt x="86879" y="20497"/>
                </a:cubicBezTo>
                <a:close/>
                <a:moveTo>
                  <a:pt x="82050" y="20519"/>
                </a:moveTo>
                <a:cubicBezTo>
                  <a:pt x="82771" y="20519"/>
                  <a:pt x="83142" y="19645"/>
                  <a:pt x="82618" y="19120"/>
                </a:cubicBezTo>
                <a:cubicBezTo>
                  <a:pt x="82115" y="18618"/>
                  <a:pt x="81220" y="18967"/>
                  <a:pt x="81220" y="19710"/>
                </a:cubicBezTo>
                <a:cubicBezTo>
                  <a:pt x="81220" y="20169"/>
                  <a:pt x="81591" y="20519"/>
                  <a:pt x="82050" y="20519"/>
                </a:cubicBezTo>
                <a:close/>
                <a:moveTo>
                  <a:pt x="77221" y="20519"/>
                </a:moveTo>
                <a:cubicBezTo>
                  <a:pt x="77942" y="20519"/>
                  <a:pt x="78313" y="19645"/>
                  <a:pt x="77811" y="19120"/>
                </a:cubicBezTo>
                <a:cubicBezTo>
                  <a:pt x="77286" y="18618"/>
                  <a:pt x="76391" y="18967"/>
                  <a:pt x="76391" y="19710"/>
                </a:cubicBezTo>
                <a:cubicBezTo>
                  <a:pt x="76391" y="20169"/>
                  <a:pt x="76762" y="20519"/>
                  <a:pt x="77221" y="20519"/>
                </a:cubicBezTo>
                <a:close/>
                <a:moveTo>
                  <a:pt x="72392" y="20519"/>
                </a:moveTo>
                <a:cubicBezTo>
                  <a:pt x="73135" y="20519"/>
                  <a:pt x="73484" y="19645"/>
                  <a:pt x="72982" y="19120"/>
                </a:cubicBezTo>
                <a:cubicBezTo>
                  <a:pt x="72457" y="18618"/>
                  <a:pt x="71583" y="18967"/>
                  <a:pt x="71583" y="19710"/>
                </a:cubicBezTo>
                <a:cubicBezTo>
                  <a:pt x="71583" y="20169"/>
                  <a:pt x="71955" y="20519"/>
                  <a:pt x="72392" y="20519"/>
                </a:cubicBezTo>
                <a:close/>
                <a:moveTo>
                  <a:pt x="67563" y="20497"/>
                </a:moveTo>
                <a:cubicBezTo>
                  <a:pt x="68284" y="20497"/>
                  <a:pt x="68655" y="19645"/>
                  <a:pt x="68131" y="19120"/>
                </a:cubicBezTo>
                <a:cubicBezTo>
                  <a:pt x="67628" y="18618"/>
                  <a:pt x="66776" y="18989"/>
                  <a:pt x="66776" y="19689"/>
                </a:cubicBezTo>
                <a:cubicBezTo>
                  <a:pt x="66776" y="20147"/>
                  <a:pt x="67126" y="20497"/>
                  <a:pt x="67563" y="20497"/>
                </a:cubicBezTo>
                <a:close/>
                <a:moveTo>
                  <a:pt x="62734" y="20453"/>
                </a:moveTo>
                <a:cubicBezTo>
                  <a:pt x="63433" y="20453"/>
                  <a:pt x="63761" y="19645"/>
                  <a:pt x="63280" y="19164"/>
                </a:cubicBezTo>
                <a:cubicBezTo>
                  <a:pt x="62799" y="18683"/>
                  <a:pt x="61991" y="19011"/>
                  <a:pt x="61991" y="19689"/>
                </a:cubicBezTo>
                <a:cubicBezTo>
                  <a:pt x="61991" y="20126"/>
                  <a:pt x="62319" y="20453"/>
                  <a:pt x="62734" y="20453"/>
                </a:cubicBezTo>
                <a:close/>
                <a:moveTo>
                  <a:pt x="57927" y="20431"/>
                </a:moveTo>
                <a:cubicBezTo>
                  <a:pt x="58560" y="20431"/>
                  <a:pt x="58888" y="19645"/>
                  <a:pt x="58429" y="19186"/>
                </a:cubicBezTo>
                <a:cubicBezTo>
                  <a:pt x="57970" y="18727"/>
                  <a:pt x="57205" y="19055"/>
                  <a:pt x="57205" y="19689"/>
                </a:cubicBezTo>
                <a:cubicBezTo>
                  <a:pt x="57205" y="20104"/>
                  <a:pt x="57511" y="20410"/>
                  <a:pt x="57927" y="20431"/>
                </a:cubicBezTo>
                <a:close/>
                <a:moveTo>
                  <a:pt x="53098" y="20344"/>
                </a:moveTo>
                <a:cubicBezTo>
                  <a:pt x="53687" y="20344"/>
                  <a:pt x="53972" y="19645"/>
                  <a:pt x="53556" y="19230"/>
                </a:cubicBezTo>
                <a:cubicBezTo>
                  <a:pt x="53141" y="18815"/>
                  <a:pt x="52442" y="19120"/>
                  <a:pt x="52442" y="19689"/>
                </a:cubicBezTo>
                <a:cubicBezTo>
                  <a:pt x="52442" y="20060"/>
                  <a:pt x="52726" y="20344"/>
                  <a:pt x="53098" y="20344"/>
                </a:cubicBezTo>
                <a:close/>
                <a:moveTo>
                  <a:pt x="48268" y="20279"/>
                </a:moveTo>
                <a:cubicBezTo>
                  <a:pt x="48793" y="20279"/>
                  <a:pt x="49055" y="19645"/>
                  <a:pt x="48684" y="19273"/>
                </a:cubicBezTo>
                <a:cubicBezTo>
                  <a:pt x="48312" y="18902"/>
                  <a:pt x="47679" y="19164"/>
                  <a:pt x="47679" y="19689"/>
                </a:cubicBezTo>
                <a:cubicBezTo>
                  <a:pt x="47679" y="20016"/>
                  <a:pt x="47941" y="20279"/>
                  <a:pt x="48268" y="20279"/>
                </a:cubicBezTo>
                <a:close/>
                <a:moveTo>
                  <a:pt x="43439" y="20213"/>
                </a:moveTo>
                <a:cubicBezTo>
                  <a:pt x="43898" y="20213"/>
                  <a:pt x="44139" y="19667"/>
                  <a:pt x="43811" y="19317"/>
                </a:cubicBezTo>
                <a:cubicBezTo>
                  <a:pt x="43483" y="18989"/>
                  <a:pt x="42915" y="19230"/>
                  <a:pt x="42915" y="19689"/>
                </a:cubicBezTo>
                <a:cubicBezTo>
                  <a:pt x="42915" y="19994"/>
                  <a:pt x="43155" y="20213"/>
                  <a:pt x="43439" y="20213"/>
                </a:cubicBezTo>
                <a:close/>
                <a:moveTo>
                  <a:pt x="38610" y="20126"/>
                </a:moveTo>
                <a:cubicBezTo>
                  <a:pt x="39004" y="20126"/>
                  <a:pt x="39200" y="19667"/>
                  <a:pt x="38916" y="19404"/>
                </a:cubicBezTo>
                <a:cubicBezTo>
                  <a:pt x="38654" y="19120"/>
                  <a:pt x="38195" y="19317"/>
                  <a:pt x="38195" y="19689"/>
                </a:cubicBezTo>
                <a:cubicBezTo>
                  <a:pt x="38195" y="19929"/>
                  <a:pt x="38370" y="20126"/>
                  <a:pt x="38610" y="20126"/>
                </a:cubicBezTo>
                <a:close/>
                <a:moveTo>
                  <a:pt x="33781" y="20038"/>
                </a:moveTo>
                <a:cubicBezTo>
                  <a:pt x="34087" y="20038"/>
                  <a:pt x="34240" y="19667"/>
                  <a:pt x="34022" y="19470"/>
                </a:cubicBezTo>
                <a:cubicBezTo>
                  <a:pt x="33825" y="19252"/>
                  <a:pt x="33454" y="19404"/>
                  <a:pt x="33454" y="19689"/>
                </a:cubicBezTo>
                <a:cubicBezTo>
                  <a:pt x="33454" y="19885"/>
                  <a:pt x="33607" y="20038"/>
                  <a:pt x="33781" y="20038"/>
                </a:cubicBezTo>
                <a:close/>
                <a:moveTo>
                  <a:pt x="28974" y="19929"/>
                </a:moveTo>
                <a:cubicBezTo>
                  <a:pt x="29171" y="19929"/>
                  <a:pt x="29280" y="19689"/>
                  <a:pt x="29127" y="19536"/>
                </a:cubicBezTo>
                <a:cubicBezTo>
                  <a:pt x="28974" y="19383"/>
                  <a:pt x="28734" y="19492"/>
                  <a:pt x="28734" y="19689"/>
                </a:cubicBezTo>
                <a:cubicBezTo>
                  <a:pt x="28734" y="19820"/>
                  <a:pt x="28843" y="19929"/>
                  <a:pt x="28974" y="19929"/>
                </a:cubicBezTo>
                <a:close/>
                <a:moveTo>
                  <a:pt x="24145" y="19842"/>
                </a:moveTo>
                <a:cubicBezTo>
                  <a:pt x="24211" y="19842"/>
                  <a:pt x="24276" y="19776"/>
                  <a:pt x="24276" y="19689"/>
                </a:cubicBezTo>
                <a:cubicBezTo>
                  <a:pt x="24276" y="19492"/>
                  <a:pt x="23992" y="19492"/>
                  <a:pt x="23992" y="19689"/>
                </a:cubicBezTo>
                <a:cubicBezTo>
                  <a:pt x="23992" y="19776"/>
                  <a:pt x="24058" y="19842"/>
                  <a:pt x="24145" y="19842"/>
                </a:cubicBezTo>
                <a:close/>
                <a:moveTo>
                  <a:pt x="19316" y="19732"/>
                </a:moveTo>
                <a:cubicBezTo>
                  <a:pt x="19338" y="19732"/>
                  <a:pt x="19360" y="19710"/>
                  <a:pt x="19360" y="19689"/>
                </a:cubicBezTo>
                <a:cubicBezTo>
                  <a:pt x="19360" y="19667"/>
                  <a:pt x="19338" y="19667"/>
                  <a:pt x="19316" y="19667"/>
                </a:cubicBezTo>
                <a:cubicBezTo>
                  <a:pt x="19294" y="19667"/>
                  <a:pt x="19272" y="19667"/>
                  <a:pt x="19272" y="19689"/>
                </a:cubicBezTo>
                <a:cubicBezTo>
                  <a:pt x="19272" y="19710"/>
                  <a:pt x="19294" y="19732"/>
                  <a:pt x="19316" y="19732"/>
                </a:cubicBezTo>
                <a:close/>
                <a:moveTo>
                  <a:pt x="130297" y="14925"/>
                </a:moveTo>
                <a:cubicBezTo>
                  <a:pt x="130340" y="14925"/>
                  <a:pt x="130362" y="14903"/>
                  <a:pt x="130362" y="14881"/>
                </a:cubicBezTo>
                <a:cubicBezTo>
                  <a:pt x="130362" y="14838"/>
                  <a:pt x="130340" y="14816"/>
                  <a:pt x="130297" y="14816"/>
                </a:cubicBezTo>
                <a:cubicBezTo>
                  <a:pt x="130231" y="14794"/>
                  <a:pt x="130231" y="14947"/>
                  <a:pt x="130297" y="14925"/>
                </a:cubicBezTo>
                <a:close/>
                <a:moveTo>
                  <a:pt x="125467" y="15012"/>
                </a:moveTo>
                <a:cubicBezTo>
                  <a:pt x="125555" y="15012"/>
                  <a:pt x="125620" y="14947"/>
                  <a:pt x="125620" y="14881"/>
                </a:cubicBezTo>
                <a:cubicBezTo>
                  <a:pt x="125620" y="14794"/>
                  <a:pt x="125555" y="14728"/>
                  <a:pt x="125467" y="14728"/>
                </a:cubicBezTo>
                <a:cubicBezTo>
                  <a:pt x="125402" y="14728"/>
                  <a:pt x="125336" y="14794"/>
                  <a:pt x="125336" y="14881"/>
                </a:cubicBezTo>
                <a:cubicBezTo>
                  <a:pt x="125336" y="14947"/>
                  <a:pt x="125402" y="15012"/>
                  <a:pt x="125467" y="15012"/>
                </a:cubicBezTo>
                <a:close/>
                <a:moveTo>
                  <a:pt x="120660" y="15122"/>
                </a:moveTo>
                <a:cubicBezTo>
                  <a:pt x="120879" y="15122"/>
                  <a:pt x="120988" y="14859"/>
                  <a:pt x="120835" y="14707"/>
                </a:cubicBezTo>
                <a:cubicBezTo>
                  <a:pt x="120682" y="14554"/>
                  <a:pt x="120420" y="14663"/>
                  <a:pt x="120420" y="14881"/>
                </a:cubicBezTo>
                <a:cubicBezTo>
                  <a:pt x="120420" y="15012"/>
                  <a:pt x="120529" y="15122"/>
                  <a:pt x="120660" y="15122"/>
                </a:cubicBezTo>
                <a:close/>
                <a:moveTo>
                  <a:pt x="115831" y="15187"/>
                </a:moveTo>
                <a:cubicBezTo>
                  <a:pt x="116115" y="15187"/>
                  <a:pt x="116268" y="14838"/>
                  <a:pt x="116050" y="14641"/>
                </a:cubicBezTo>
                <a:cubicBezTo>
                  <a:pt x="115853" y="14444"/>
                  <a:pt x="115504" y="14575"/>
                  <a:pt x="115504" y="14881"/>
                </a:cubicBezTo>
                <a:cubicBezTo>
                  <a:pt x="115504" y="15056"/>
                  <a:pt x="115656" y="15187"/>
                  <a:pt x="115831" y="15187"/>
                </a:cubicBezTo>
                <a:close/>
                <a:moveTo>
                  <a:pt x="111002" y="15275"/>
                </a:moveTo>
                <a:cubicBezTo>
                  <a:pt x="111352" y="15275"/>
                  <a:pt x="111549" y="14838"/>
                  <a:pt x="111286" y="14597"/>
                </a:cubicBezTo>
                <a:cubicBezTo>
                  <a:pt x="111024" y="14335"/>
                  <a:pt x="110609" y="14510"/>
                  <a:pt x="110609" y="14881"/>
                </a:cubicBezTo>
                <a:cubicBezTo>
                  <a:pt x="110609" y="15100"/>
                  <a:pt x="110784" y="15275"/>
                  <a:pt x="111002" y="15275"/>
                </a:cubicBezTo>
                <a:close/>
                <a:moveTo>
                  <a:pt x="106173" y="15362"/>
                </a:moveTo>
                <a:cubicBezTo>
                  <a:pt x="106610" y="15362"/>
                  <a:pt x="106829" y="14838"/>
                  <a:pt x="106523" y="14532"/>
                </a:cubicBezTo>
                <a:cubicBezTo>
                  <a:pt x="106217" y="14226"/>
                  <a:pt x="105692" y="14444"/>
                  <a:pt x="105692" y="14881"/>
                </a:cubicBezTo>
                <a:cubicBezTo>
                  <a:pt x="105692" y="15144"/>
                  <a:pt x="105911" y="15362"/>
                  <a:pt x="106173" y="15362"/>
                </a:cubicBezTo>
                <a:close/>
                <a:moveTo>
                  <a:pt x="101344" y="15406"/>
                </a:moveTo>
                <a:cubicBezTo>
                  <a:pt x="101847" y="15406"/>
                  <a:pt x="102087" y="14816"/>
                  <a:pt x="101737" y="14466"/>
                </a:cubicBezTo>
                <a:cubicBezTo>
                  <a:pt x="101388" y="14138"/>
                  <a:pt x="100798" y="14379"/>
                  <a:pt x="100798" y="14859"/>
                </a:cubicBezTo>
                <a:cubicBezTo>
                  <a:pt x="100798" y="15165"/>
                  <a:pt x="101038" y="15406"/>
                  <a:pt x="101344" y="15406"/>
                </a:cubicBezTo>
                <a:close/>
                <a:moveTo>
                  <a:pt x="96537" y="15471"/>
                </a:moveTo>
                <a:cubicBezTo>
                  <a:pt x="97061" y="15471"/>
                  <a:pt x="97324" y="14838"/>
                  <a:pt x="96952" y="14466"/>
                </a:cubicBezTo>
                <a:cubicBezTo>
                  <a:pt x="96581" y="14095"/>
                  <a:pt x="95947" y="14357"/>
                  <a:pt x="95947" y="14881"/>
                </a:cubicBezTo>
                <a:cubicBezTo>
                  <a:pt x="95925" y="15209"/>
                  <a:pt x="96209" y="15471"/>
                  <a:pt x="96537" y="15471"/>
                </a:cubicBezTo>
                <a:close/>
                <a:moveTo>
                  <a:pt x="91708" y="15515"/>
                </a:moveTo>
                <a:cubicBezTo>
                  <a:pt x="92254" y="15493"/>
                  <a:pt x="92538" y="14838"/>
                  <a:pt x="92145" y="14422"/>
                </a:cubicBezTo>
                <a:cubicBezTo>
                  <a:pt x="91752" y="14029"/>
                  <a:pt x="91074" y="14313"/>
                  <a:pt x="91074" y="14881"/>
                </a:cubicBezTo>
                <a:cubicBezTo>
                  <a:pt x="91074" y="15231"/>
                  <a:pt x="91358" y="15515"/>
                  <a:pt x="91708" y="15515"/>
                </a:cubicBezTo>
                <a:close/>
                <a:moveTo>
                  <a:pt x="86879" y="15537"/>
                </a:moveTo>
                <a:cubicBezTo>
                  <a:pt x="87469" y="15537"/>
                  <a:pt x="87775" y="14816"/>
                  <a:pt x="87360" y="14401"/>
                </a:cubicBezTo>
                <a:cubicBezTo>
                  <a:pt x="86923" y="13964"/>
                  <a:pt x="86202" y="14270"/>
                  <a:pt x="86202" y="14881"/>
                </a:cubicBezTo>
                <a:cubicBezTo>
                  <a:pt x="86202" y="15253"/>
                  <a:pt x="86507" y="15537"/>
                  <a:pt x="86879" y="15537"/>
                </a:cubicBezTo>
                <a:close/>
                <a:moveTo>
                  <a:pt x="82050" y="15537"/>
                </a:moveTo>
                <a:cubicBezTo>
                  <a:pt x="82662" y="15537"/>
                  <a:pt x="82968" y="14816"/>
                  <a:pt x="82531" y="14379"/>
                </a:cubicBezTo>
                <a:cubicBezTo>
                  <a:pt x="82094" y="13942"/>
                  <a:pt x="81373" y="14248"/>
                  <a:pt x="81373" y="14859"/>
                </a:cubicBezTo>
                <a:cubicBezTo>
                  <a:pt x="81373" y="15231"/>
                  <a:pt x="81678" y="15537"/>
                  <a:pt x="82050" y="15537"/>
                </a:cubicBezTo>
                <a:close/>
                <a:moveTo>
                  <a:pt x="77221" y="15537"/>
                </a:moveTo>
                <a:cubicBezTo>
                  <a:pt x="77833" y="15537"/>
                  <a:pt x="78139" y="14816"/>
                  <a:pt x="77702" y="14379"/>
                </a:cubicBezTo>
                <a:cubicBezTo>
                  <a:pt x="77286" y="13942"/>
                  <a:pt x="76543" y="14248"/>
                  <a:pt x="76543" y="14859"/>
                </a:cubicBezTo>
                <a:cubicBezTo>
                  <a:pt x="76543" y="15231"/>
                  <a:pt x="76849" y="15537"/>
                  <a:pt x="77221" y="15537"/>
                </a:cubicBezTo>
                <a:close/>
                <a:moveTo>
                  <a:pt x="72392" y="15537"/>
                </a:moveTo>
                <a:cubicBezTo>
                  <a:pt x="73004" y="15537"/>
                  <a:pt x="73310" y="14816"/>
                  <a:pt x="72873" y="14379"/>
                </a:cubicBezTo>
                <a:cubicBezTo>
                  <a:pt x="72457" y="13942"/>
                  <a:pt x="71714" y="14248"/>
                  <a:pt x="71714" y="14859"/>
                </a:cubicBezTo>
                <a:cubicBezTo>
                  <a:pt x="71714" y="15231"/>
                  <a:pt x="72020" y="15537"/>
                  <a:pt x="72392" y="15537"/>
                </a:cubicBezTo>
                <a:close/>
                <a:moveTo>
                  <a:pt x="67563" y="15515"/>
                </a:moveTo>
                <a:cubicBezTo>
                  <a:pt x="68153" y="15515"/>
                  <a:pt x="68437" y="14816"/>
                  <a:pt x="68044" y="14401"/>
                </a:cubicBezTo>
                <a:cubicBezTo>
                  <a:pt x="67628" y="13985"/>
                  <a:pt x="66907" y="14270"/>
                  <a:pt x="66907" y="14859"/>
                </a:cubicBezTo>
                <a:cubicBezTo>
                  <a:pt x="66907" y="15231"/>
                  <a:pt x="67213" y="15515"/>
                  <a:pt x="67563" y="15515"/>
                </a:cubicBezTo>
                <a:close/>
                <a:moveTo>
                  <a:pt x="62734" y="15493"/>
                </a:moveTo>
                <a:cubicBezTo>
                  <a:pt x="63302" y="15493"/>
                  <a:pt x="63586" y="14816"/>
                  <a:pt x="63193" y="14422"/>
                </a:cubicBezTo>
                <a:cubicBezTo>
                  <a:pt x="62799" y="14029"/>
                  <a:pt x="62122" y="14291"/>
                  <a:pt x="62122" y="14859"/>
                </a:cubicBezTo>
                <a:cubicBezTo>
                  <a:pt x="62122" y="15209"/>
                  <a:pt x="62406" y="15493"/>
                  <a:pt x="62734" y="15493"/>
                </a:cubicBezTo>
                <a:close/>
                <a:moveTo>
                  <a:pt x="57927" y="15471"/>
                </a:moveTo>
                <a:cubicBezTo>
                  <a:pt x="58451" y="15471"/>
                  <a:pt x="58713" y="14838"/>
                  <a:pt x="58342" y="14466"/>
                </a:cubicBezTo>
                <a:cubicBezTo>
                  <a:pt x="57970" y="14095"/>
                  <a:pt x="57337" y="14357"/>
                  <a:pt x="57337" y="14881"/>
                </a:cubicBezTo>
                <a:cubicBezTo>
                  <a:pt x="57337" y="15209"/>
                  <a:pt x="57599" y="15471"/>
                  <a:pt x="57927" y="15471"/>
                </a:cubicBezTo>
                <a:close/>
                <a:moveTo>
                  <a:pt x="53098" y="15406"/>
                </a:moveTo>
                <a:cubicBezTo>
                  <a:pt x="53578" y="15406"/>
                  <a:pt x="53819" y="14816"/>
                  <a:pt x="53491" y="14488"/>
                </a:cubicBezTo>
                <a:cubicBezTo>
                  <a:pt x="53141" y="14138"/>
                  <a:pt x="52551" y="14379"/>
                  <a:pt x="52551" y="14859"/>
                </a:cubicBezTo>
                <a:cubicBezTo>
                  <a:pt x="52551" y="15165"/>
                  <a:pt x="52792" y="15406"/>
                  <a:pt x="53098" y="15406"/>
                </a:cubicBezTo>
                <a:close/>
                <a:moveTo>
                  <a:pt x="48268" y="15340"/>
                </a:moveTo>
                <a:cubicBezTo>
                  <a:pt x="48684" y="15340"/>
                  <a:pt x="48902" y="14838"/>
                  <a:pt x="48596" y="14532"/>
                </a:cubicBezTo>
                <a:cubicBezTo>
                  <a:pt x="48312" y="14248"/>
                  <a:pt x="47810" y="14444"/>
                  <a:pt x="47810" y="14881"/>
                </a:cubicBezTo>
                <a:cubicBezTo>
                  <a:pt x="47788" y="15144"/>
                  <a:pt x="48006" y="15340"/>
                  <a:pt x="48268" y="15340"/>
                </a:cubicBezTo>
                <a:close/>
                <a:moveTo>
                  <a:pt x="43439" y="15275"/>
                </a:moveTo>
                <a:cubicBezTo>
                  <a:pt x="43789" y="15275"/>
                  <a:pt x="43986" y="14838"/>
                  <a:pt x="43724" y="14597"/>
                </a:cubicBezTo>
                <a:cubicBezTo>
                  <a:pt x="43483" y="14335"/>
                  <a:pt x="43046" y="14510"/>
                  <a:pt x="43046" y="14881"/>
                </a:cubicBezTo>
                <a:cubicBezTo>
                  <a:pt x="43046" y="15100"/>
                  <a:pt x="43221" y="15275"/>
                  <a:pt x="43439" y="15275"/>
                </a:cubicBezTo>
                <a:close/>
                <a:moveTo>
                  <a:pt x="38610" y="15187"/>
                </a:moveTo>
                <a:cubicBezTo>
                  <a:pt x="38894" y="15187"/>
                  <a:pt x="39047" y="14838"/>
                  <a:pt x="38851" y="14641"/>
                </a:cubicBezTo>
                <a:cubicBezTo>
                  <a:pt x="38654" y="14444"/>
                  <a:pt x="38305" y="14575"/>
                  <a:pt x="38305" y="14859"/>
                </a:cubicBezTo>
                <a:cubicBezTo>
                  <a:pt x="38305" y="15034"/>
                  <a:pt x="38436" y="15187"/>
                  <a:pt x="38610" y="15187"/>
                </a:cubicBezTo>
                <a:close/>
                <a:moveTo>
                  <a:pt x="33803" y="15100"/>
                </a:moveTo>
                <a:cubicBezTo>
                  <a:pt x="33912" y="15100"/>
                  <a:pt x="34022" y="14991"/>
                  <a:pt x="34022" y="14859"/>
                </a:cubicBezTo>
                <a:cubicBezTo>
                  <a:pt x="34000" y="14597"/>
                  <a:pt x="33585" y="14597"/>
                  <a:pt x="33563" y="14859"/>
                </a:cubicBezTo>
                <a:cubicBezTo>
                  <a:pt x="33563" y="14991"/>
                  <a:pt x="33672" y="15100"/>
                  <a:pt x="33803" y="15100"/>
                </a:cubicBezTo>
                <a:close/>
                <a:moveTo>
                  <a:pt x="28974" y="15012"/>
                </a:moveTo>
                <a:cubicBezTo>
                  <a:pt x="29040" y="15012"/>
                  <a:pt x="29105" y="14947"/>
                  <a:pt x="29105" y="14859"/>
                </a:cubicBezTo>
                <a:cubicBezTo>
                  <a:pt x="29105" y="14663"/>
                  <a:pt x="28821" y="14663"/>
                  <a:pt x="28821" y="14859"/>
                </a:cubicBezTo>
                <a:cubicBezTo>
                  <a:pt x="28821" y="14947"/>
                  <a:pt x="28887" y="15012"/>
                  <a:pt x="28974" y="15012"/>
                </a:cubicBezTo>
                <a:close/>
                <a:moveTo>
                  <a:pt x="24145" y="14925"/>
                </a:moveTo>
                <a:cubicBezTo>
                  <a:pt x="24211" y="14947"/>
                  <a:pt x="24211" y="14794"/>
                  <a:pt x="24145" y="14816"/>
                </a:cubicBezTo>
                <a:cubicBezTo>
                  <a:pt x="24080" y="14794"/>
                  <a:pt x="24080" y="14947"/>
                  <a:pt x="24145" y="14925"/>
                </a:cubicBezTo>
                <a:close/>
                <a:moveTo>
                  <a:pt x="125467" y="10074"/>
                </a:moveTo>
                <a:cubicBezTo>
                  <a:pt x="125489" y="10074"/>
                  <a:pt x="125511" y="10074"/>
                  <a:pt x="125511" y="10052"/>
                </a:cubicBezTo>
                <a:cubicBezTo>
                  <a:pt x="125511" y="10030"/>
                  <a:pt x="125489" y="10009"/>
                  <a:pt x="125467" y="10009"/>
                </a:cubicBezTo>
                <a:cubicBezTo>
                  <a:pt x="125446" y="10009"/>
                  <a:pt x="125424" y="10030"/>
                  <a:pt x="125446" y="10052"/>
                </a:cubicBezTo>
                <a:cubicBezTo>
                  <a:pt x="125446" y="10074"/>
                  <a:pt x="125446" y="10074"/>
                  <a:pt x="125467" y="10074"/>
                </a:cubicBezTo>
                <a:close/>
                <a:moveTo>
                  <a:pt x="120638" y="10183"/>
                </a:moveTo>
                <a:cubicBezTo>
                  <a:pt x="120857" y="10183"/>
                  <a:pt x="120507" y="9834"/>
                  <a:pt x="120507" y="10052"/>
                </a:cubicBezTo>
                <a:cubicBezTo>
                  <a:pt x="120507" y="10118"/>
                  <a:pt x="120573" y="10183"/>
                  <a:pt x="120638" y="10183"/>
                </a:cubicBezTo>
                <a:close/>
                <a:moveTo>
                  <a:pt x="115831" y="10271"/>
                </a:moveTo>
                <a:cubicBezTo>
                  <a:pt x="115941" y="10271"/>
                  <a:pt x="116050" y="10183"/>
                  <a:pt x="116050" y="10052"/>
                </a:cubicBezTo>
                <a:cubicBezTo>
                  <a:pt x="116050" y="9877"/>
                  <a:pt x="115809" y="9768"/>
                  <a:pt x="115678" y="9899"/>
                </a:cubicBezTo>
                <a:cubicBezTo>
                  <a:pt x="115547" y="10052"/>
                  <a:pt x="115635" y="10271"/>
                  <a:pt x="115831" y="10271"/>
                </a:cubicBezTo>
                <a:close/>
                <a:moveTo>
                  <a:pt x="111002" y="10336"/>
                </a:moveTo>
                <a:cubicBezTo>
                  <a:pt x="111243" y="10336"/>
                  <a:pt x="111374" y="10052"/>
                  <a:pt x="111199" y="9877"/>
                </a:cubicBezTo>
                <a:cubicBezTo>
                  <a:pt x="111024" y="9703"/>
                  <a:pt x="110740" y="9812"/>
                  <a:pt x="110740" y="10074"/>
                </a:cubicBezTo>
                <a:cubicBezTo>
                  <a:pt x="110740" y="10227"/>
                  <a:pt x="110849" y="10336"/>
                  <a:pt x="111002" y="10336"/>
                </a:cubicBezTo>
                <a:close/>
                <a:moveTo>
                  <a:pt x="106173" y="10402"/>
                </a:moveTo>
                <a:cubicBezTo>
                  <a:pt x="106479" y="10402"/>
                  <a:pt x="106654" y="10030"/>
                  <a:pt x="106435" y="9812"/>
                </a:cubicBezTo>
                <a:cubicBezTo>
                  <a:pt x="106195" y="9593"/>
                  <a:pt x="105824" y="9746"/>
                  <a:pt x="105824" y="10052"/>
                </a:cubicBezTo>
                <a:cubicBezTo>
                  <a:pt x="105824" y="10249"/>
                  <a:pt x="105977" y="10402"/>
                  <a:pt x="106173" y="10402"/>
                </a:cubicBezTo>
                <a:close/>
                <a:moveTo>
                  <a:pt x="101344" y="10467"/>
                </a:moveTo>
                <a:cubicBezTo>
                  <a:pt x="101716" y="10489"/>
                  <a:pt x="101912" y="10052"/>
                  <a:pt x="101672" y="9768"/>
                </a:cubicBezTo>
                <a:cubicBezTo>
                  <a:pt x="101410" y="9506"/>
                  <a:pt x="100951" y="9681"/>
                  <a:pt x="100951" y="10052"/>
                </a:cubicBezTo>
                <a:cubicBezTo>
                  <a:pt x="100951" y="10271"/>
                  <a:pt x="101126" y="10467"/>
                  <a:pt x="101366" y="10467"/>
                </a:cubicBezTo>
                <a:close/>
                <a:moveTo>
                  <a:pt x="96537" y="10511"/>
                </a:moveTo>
                <a:cubicBezTo>
                  <a:pt x="96930" y="10511"/>
                  <a:pt x="97127" y="10030"/>
                  <a:pt x="96843" y="9725"/>
                </a:cubicBezTo>
                <a:cubicBezTo>
                  <a:pt x="96559" y="9440"/>
                  <a:pt x="96078" y="9659"/>
                  <a:pt x="96078" y="10052"/>
                </a:cubicBezTo>
                <a:cubicBezTo>
                  <a:pt x="96078" y="10315"/>
                  <a:pt x="96275" y="10511"/>
                  <a:pt x="96537" y="10511"/>
                </a:cubicBezTo>
                <a:close/>
                <a:moveTo>
                  <a:pt x="91708" y="10555"/>
                </a:moveTo>
                <a:cubicBezTo>
                  <a:pt x="92145" y="10555"/>
                  <a:pt x="92363" y="10009"/>
                  <a:pt x="92036" y="9703"/>
                </a:cubicBezTo>
                <a:cubicBezTo>
                  <a:pt x="91730" y="9397"/>
                  <a:pt x="91205" y="9615"/>
                  <a:pt x="91205" y="10052"/>
                </a:cubicBezTo>
                <a:cubicBezTo>
                  <a:pt x="91205" y="10336"/>
                  <a:pt x="91424" y="10555"/>
                  <a:pt x="91708" y="10555"/>
                </a:cubicBezTo>
                <a:close/>
                <a:moveTo>
                  <a:pt x="86879" y="10577"/>
                </a:moveTo>
                <a:cubicBezTo>
                  <a:pt x="87338" y="10577"/>
                  <a:pt x="87578" y="10009"/>
                  <a:pt x="87250" y="9681"/>
                </a:cubicBezTo>
                <a:cubicBezTo>
                  <a:pt x="86923" y="9353"/>
                  <a:pt x="86354" y="9593"/>
                  <a:pt x="86354" y="10052"/>
                </a:cubicBezTo>
                <a:cubicBezTo>
                  <a:pt x="86354" y="10336"/>
                  <a:pt x="86595" y="10577"/>
                  <a:pt x="86879" y="10577"/>
                </a:cubicBezTo>
                <a:close/>
                <a:moveTo>
                  <a:pt x="82050" y="10599"/>
                </a:moveTo>
                <a:cubicBezTo>
                  <a:pt x="82531" y="10599"/>
                  <a:pt x="82771" y="10009"/>
                  <a:pt x="82443" y="9659"/>
                </a:cubicBezTo>
                <a:cubicBezTo>
                  <a:pt x="82094" y="9331"/>
                  <a:pt x="81504" y="9572"/>
                  <a:pt x="81504" y="10052"/>
                </a:cubicBezTo>
                <a:cubicBezTo>
                  <a:pt x="81504" y="10358"/>
                  <a:pt x="81744" y="10599"/>
                  <a:pt x="82050" y="10599"/>
                </a:cubicBezTo>
                <a:close/>
                <a:moveTo>
                  <a:pt x="77221" y="10599"/>
                </a:moveTo>
                <a:cubicBezTo>
                  <a:pt x="77702" y="10599"/>
                  <a:pt x="77942" y="10009"/>
                  <a:pt x="77614" y="9659"/>
                </a:cubicBezTo>
                <a:cubicBezTo>
                  <a:pt x="77265" y="9331"/>
                  <a:pt x="76675" y="9572"/>
                  <a:pt x="76675" y="10052"/>
                </a:cubicBezTo>
                <a:cubicBezTo>
                  <a:pt x="76675" y="10358"/>
                  <a:pt x="76915" y="10599"/>
                  <a:pt x="77221" y="10599"/>
                </a:cubicBezTo>
                <a:close/>
                <a:moveTo>
                  <a:pt x="72392" y="10599"/>
                </a:moveTo>
                <a:cubicBezTo>
                  <a:pt x="72894" y="10599"/>
                  <a:pt x="73135" y="10009"/>
                  <a:pt x="72785" y="9659"/>
                </a:cubicBezTo>
                <a:cubicBezTo>
                  <a:pt x="72436" y="9331"/>
                  <a:pt x="71846" y="9572"/>
                  <a:pt x="71846" y="10052"/>
                </a:cubicBezTo>
                <a:cubicBezTo>
                  <a:pt x="71846" y="10358"/>
                  <a:pt x="72086" y="10599"/>
                  <a:pt x="72392" y="10599"/>
                </a:cubicBezTo>
                <a:close/>
                <a:moveTo>
                  <a:pt x="67563" y="10577"/>
                </a:moveTo>
                <a:cubicBezTo>
                  <a:pt x="68044" y="10577"/>
                  <a:pt x="68262" y="10030"/>
                  <a:pt x="67934" y="9703"/>
                </a:cubicBezTo>
                <a:cubicBezTo>
                  <a:pt x="67606" y="9375"/>
                  <a:pt x="67038" y="9593"/>
                  <a:pt x="67038" y="10074"/>
                </a:cubicBezTo>
                <a:cubicBezTo>
                  <a:pt x="67060" y="10358"/>
                  <a:pt x="67279" y="10577"/>
                  <a:pt x="67563" y="10577"/>
                </a:cubicBezTo>
                <a:close/>
                <a:moveTo>
                  <a:pt x="62756" y="10555"/>
                </a:moveTo>
                <a:cubicBezTo>
                  <a:pt x="63193" y="10555"/>
                  <a:pt x="63411" y="10009"/>
                  <a:pt x="63083" y="9703"/>
                </a:cubicBezTo>
                <a:cubicBezTo>
                  <a:pt x="62777" y="9397"/>
                  <a:pt x="62253" y="9615"/>
                  <a:pt x="62253" y="10052"/>
                </a:cubicBezTo>
                <a:cubicBezTo>
                  <a:pt x="62253" y="10315"/>
                  <a:pt x="62472" y="10555"/>
                  <a:pt x="62756" y="10555"/>
                </a:cubicBezTo>
                <a:close/>
                <a:moveTo>
                  <a:pt x="57927" y="10511"/>
                </a:moveTo>
                <a:cubicBezTo>
                  <a:pt x="58320" y="10511"/>
                  <a:pt x="58538" y="10009"/>
                  <a:pt x="58254" y="9725"/>
                </a:cubicBezTo>
                <a:cubicBezTo>
                  <a:pt x="57948" y="9440"/>
                  <a:pt x="57468" y="9637"/>
                  <a:pt x="57468" y="10052"/>
                </a:cubicBezTo>
                <a:cubicBezTo>
                  <a:pt x="57468" y="10293"/>
                  <a:pt x="57664" y="10511"/>
                  <a:pt x="57927" y="10511"/>
                </a:cubicBezTo>
                <a:close/>
                <a:moveTo>
                  <a:pt x="53098" y="10446"/>
                </a:moveTo>
                <a:cubicBezTo>
                  <a:pt x="53578" y="10402"/>
                  <a:pt x="53578" y="9681"/>
                  <a:pt x="53098" y="9659"/>
                </a:cubicBezTo>
                <a:cubicBezTo>
                  <a:pt x="52508" y="9593"/>
                  <a:pt x="52508" y="10489"/>
                  <a:pt x="53098" y="10446"/>
                </a:cubicBezTo>
                <a:close/>
                <a:moveTo>
                  <a:pt x="48268" y="10402"/>
                </a:moveTo>
                <a:cubicBezTo>
                  <a:pt x="48574" y="10402"/>
                  <a:pt x="48749" y="10030"/>
                  <a:pt x="48509" y="9812"/>
                </a:cubicBezTo>
                <a:cubicBezTo>
                  <a:pt x="48290" y="9572"/>
                  <a:pt x="47919" y="9746"/>
                  <a:pt x="47919" y="10052"/>
                </a:cubicBezTo>
                <a:cubicBezTo>
                  <a:pt x="47919" y="10249"/>
                  <a:pt x="48072" y="10402"/>
                  <a:pt x="48268" y="10402"/>
                </a:cubicBezTo>
                <a:close/>
                <a:moveTo>
                  <a:pt x="43439" y="10336"/>
                </a:moveTo>
                <a:cubicBezTo>
                  <a:pt x="43680" y="10336"/>
                  <a:pt x="43811" y="10030"/>
                  <a:pt x="43636" y="9856"/>
                </a:cubicBezTo>
                <a:cubicBezTo>
                  <a:pt x="43461" y="9703"/>
                  <a:pt x="43177" y="9812"/>
                  <a:pt x="43177" y="10052"/>
                </a:cubicBezTo>
                <a:cubicBezTo>
                  <a:pt x="43177" y="10205"/>
                  <a:pt x="43287" y="10336"/>
                  <a:pt x="43439" y="10336"/>
                </a:cubicBezTo>
                <a:close/>
                <a:moveTo>
                  <a:pt x="38610" y="10249"/>
                </a:moveTo>
                <a:cubicBezTo>
                  <a:pt x="38807" y="10249"/>
                  <a:pt x="38894" y="10030"/>
                  <a:pt x="38763" y="9899"/>
                </a:cubicBezTo>
                <a:cubicBezTo>
                  <a:pt x="38632" y="9768"/>
                  <a:pt x="38414" y="9877"/>
                  <a:pt x="38414" y="10052"/>
                </a:cubicBezTo>
                <a:cubicBezTo>
                  <a:pt x="38414" y="10162"/>
                  <a:pt x="38501" y="10249"/>
                  <a:pt x="38610" y="10249"/>
                </a:cubicBezTo>
                <a:close/>
                <a:moveTo>
                  <a:pt x="33781" y="10162"/>
                </a:moveTo>
                <a:cubicBezTo>
                  <a:pt x="33869" y="10162"/>
                  <a:pt x="33912" y="10118"/>
                  <a:pt x="33912" y="10052"/>
                </a:cubicBezTo>
                <a:cubicBezTo>
                  <a:pt x="33891" y="9921"/>
                  <a:pt x="33694" y="9921"/>
                  <a:pt x="33672" y="10052"/>
                </a:cubicBezTo>
                <a:cubicBezTo>
                  <a:pt x="33672" y="10118"/>
                  <a:pt x="33716" y="10183"/>
                  <a:pt x="33781" y="10162"/>
                </a:cubicBezTo>
                <a:close/>
                <a:moveTo>
                  <a:pt x="28974" y="10096"/>
                </a:moveTo>
                <a:cubicBezTo>
                  <a:pt x="28996" y="10096"/>
                  <a:pt x="28996" y="10074"/>
                  <a:pt x="28996" y="10052"/>
                </a:cubicBezTo>
                <a:cubicBezTo>
                  <a:pt x="28996" y="10009"/>
                  <a:pt x="28931" y="10009"/>
                  <a:pt x="28931" y="10052"/>
                </a:cubicBezTo>
                <a:cubicBezTo>
                  <a:pt x="28931" y="10074"/>
                  <a:pt x="28952" y="10096"/>
                  <a:pt x="28974" y="10096"/>
                </a:cubicBezTo>
                <a:close/>
                <a:moveTo>
                  <a:pt x="120660" y="5245"/>
                </a:moveTo>
                <a:cubicBezTo>
                  <a:pt x="120660" y="5245"/>
                  <a:pt x="120682" y="5245"/>
                  <a:pt x="120682" y="5223"/>
                </a:cubicBezTo>
                <a:cubicBezTo>
                  <a:pt x="120682" y="5201"/>
                  <a:pt x="120660" y="5201"/>
                  <a:pt x="120660" y="5201"/>
                </a:cubicBezTo>
                <a:cubicBezTo>
                  <a:pt x="120638" y="5201"/>
                  <a:pt x="120638" y="5201"/>
                  <a:pt x="120638" y="5223"/>
                </a:cubicBezTo>
                <a:cubicBezTo>
                  <a:pt x="120617" y="5245"/>
                  <a:pt x="120638" y="5245"/>
                  <a:pt x="120660" y="5245"/>
                </a:cubicBezTo>
                <a:close/>
                <a:moveTo>
                  <a:pt x="115831" y="5311"/>
                </a:moveTo>
                <a:cubicBezTo>
                  <a:pt x="115962" y="5311"/>
                  <a:pt x="115962" y="5136"/>
                  <a:pt x="115831" y="5136"/>
                </a:cubicBezTo>
                <a:cubicBezTo>
                  <a:pt x="115700" y="5136"/>
                  <a:pt x="115700" y="5311"/>
                  <a:pt x="115831" y="5311"/>
                </a:cubicBezTo>
                <a:close/>
                <a:moveTo>
                  <a:pt x="111002" y="5398"/>
                </a:moveTo>
                <a:cubicBezTo>
                  <a:pt x="111090" y="5398"/>
                  <a:pt x="111155" y="5311"/>
                  <a:pt x="111155" y="5223"/>
                </a:cubicBezTo>
                <a:cubicBezTo>
                  <a:pt x="111155" y="5136"/>
                  <a:pt x="111090" y="5070"/>
                  <a:pt x="111002" y="5070"/>
                </a:cubicBezTo>
                <a:cubicBezTo>
                  <a:pt x="110915" y="5070"/>
                  <a:pt x="110849" y="5136"/>
                  <a:pt x="110849" y="5223"/>
                </a:cubicBezTo>
                <a:cubicBezTo>
                  <a:pt x="110849" y="5311"/>
                  <a:pt x="110915" y="5398"/>
                  <a:pt x="111002" y="5398"/>
                </a:cubicBezTo>
                <a:close/>
                <a:moveTo>
                  <a:pt x="106173" y="5442"/>
                </a:moveTo>
                <a:cubicBezTo>
                  <a:pt x="106304" y="5464"/>
                  <a:pt x="106392" y="5354"/>
                  <a:pt x="106392" y="5223"/>
                </a:cubicBezTo>
                <a:cubicBezTo>
                  <a:pt x="106392" y="4917"/>
                  <a:pt x="105955" y="4917"/>
                  <a:pt x="105955" y="5223"/>
                </a:cubicBezTo>
                <a:cubicBezTo>
                  <a:pt x="105955" y="5354"/>
                  <a:pt x="106042" y="5464"/>
                  <a:pt x="106173" y="5442"/>
                </a:cubicBezTo>
                <a:close/>
                <a:moveTo>
                  <a:pt x="101344" y="5507"/>
                </a:moveTo>
                <a:cubicBezTo>
                  <a:pt x="101585" y="5507"/>
                  <a:pt x="101716" y="5223"/>
                  <a:pt x="101541" y="5048"/>
                </a:cubicBezTo>
                <a:cubicBezTo>
                  <a:pt x="101366" y="4874"/>
                  <a:pt x="101082" y="4983"/>
                  <a:pt x="101082" y="5245"/>
                </a:cubicBezTo>
                <a:cubicBezTo>
                  <a:pt x="101082" y="5376"/>
                  <a:pt x="101191" y="5507"/>
                  <a:pt x="101344" y="5507"/>
                </a:cubicBezTo>
                <a:close/>
                <a:moveTo>
                  <a:pt x="96515" y="5551"/>
                </a:moveTo>
                <a:cubicBezTo>
                  <a:pt x="96821" y="5551"/>
                  <a:pt x="96952" y="5201"/>
                  <a:pt x="96755" y="5005"/>
                </a:cubicBezTo>
                <a:cubicBezTo>
                  <a:pt x="96559" y="4786"/>
                  <a:pt x="96209" y="4939"/>
                  <a:pt x="96209" y="5223"/>
                </a:cubicBezTo>
                <a:cubicBezTo>
                  <a:pt x="96209" y="5398"/>
                  <a:pt x="96340" y="5551"/>
                  <a:pt x="96515" y="5551"/>
                </a:cubicBezTo>
                <a:close/>
                <a:moveTo>
                  <a:pt x="91708" y="5595"/>
                </a:moveTo>
                <a:cubicBezTo>
                  <a:pt x="92014" y="5595"/>
                  <a:pt x="92189" y="5201"/>
                  <a:pt x="91948" y="4961"/>
                </a:cubicBezTo>
                <a:cubicBezTo>
                  <a:pt x="91730" y="4743"/>
                  <a:pt x="91336" y="4895"/>
                  <a:pt x="91336" y="5223"/>
                </a:cubicBezTo>
                <a:cubicBezTo>
                  <a:pt x="91336" y="5420"/>
                  <a:pt x="91489" y="5595"/>
                  <a:pt x="91708" y="5595"/>
                </a:cubicBezTo>
                <a:close/>
                <a:moveTo>
                  <a:pt x="86879" y="5617"/>
                </a:moveTo>
                <a:cubicBezTo>
                  <a:pt x="87207" y="5595"/>
                  <a:pt x="87381" y="5180"/>
                  <a:pt x="87141" y="4939"/>
                </a:cubicBezTo>
                <a:cubicBezTo>
                  <a:pt x="86879" y="4699"/>
                  <a:pt x="86486" y="4874"/>
                  <a:pt x="86486" y="5223"/>
                </a:cubicBezTo>
                <a:cubicBezTo>
                  <a:pt x="86486" y="5442"/>
                  <a:pt x="86639" y="5617"/>
                  <a:pt x="86857" y="5617"/>
                </a:cubicBezTo>
                <a:close/>
                <a:moveTo>
                  <a:pt x="82050" y="5617"/>
                </a:moveTo>
                <a:cubicBezTo>
                  <a:pt x="82399" y="5617"/>
                  <a:pt x="82574" y="5180"/>
                  <a:pt x="82334" y="4939"/>
                </a:cubicBezTo>
                <a:cubicBezTo>
                  <a:pt x="82072" y="4677"/>
                  <a:pt x="81635" y="4852"/>
                  <a:pt x="81635" y="5223"/>
                </a:cubicBezTo>
                <a:cubicBezTo>
                  <a:pt x="81635" y="5442"/>
                  <a:pt x="81810" y="5638"/>
                  <a:pt x="82050" y="5638"/>
                </a:cubicBezTo>
                <a:close/>
                <a:moveTo>
                  <a:pt x="77221" y="5617"/>
                </a:moveTo>
                <a:cubicBezTo>
                  <a:pt x="77570" y="5617"/>
                  <a:pt x="77767" y="5180"/>
                  <a:pt x="77505" y="4939"/>
                </a:cubicBezTo>
                <a:cubicBezTo>
                  <a:pt x="77243" y="4677"/>
                  <a:pt x="76828" y="4852"/>
                  <a:pt x="76828" y="5223"/>
                </a:cubicBezTo>
                <a:cubicBezTo>
                  <a:pt x="76806" y="5442"/>
                  <a:pt x="77002" y="5638"/>
                  <a:pt x="77221" y="5638"/>
                </a:cubicBezTo>
                <a:close/>
                <a:moveTo>
                  <a:pt x="72392" y="5617"/>
                </a:moveTo>
                <a:cubicBezTo>
                  <a:pt x="72763" y="5617"/>
                  <a:pt x="72938" y="5180"/>
                  <a:pt x="72676" y="4917"/>
                </a:cubicBezTo>
                <a:cubicBezTo>
                  <a:pt x="72414" y="4677"/>
                  <a:pt x="71977" y="4874"/>
                  <a:pt x="71999" y="5223"/>
                </a:cubicBezTo>
                <a:cubicBezTo>
                  <a:pt x="71999" y="5442"/>
                  <a:pt x="72173" y="5638"/>
                  <a:pt x="72392" y="5638"/>
                </a:cubicBezTo>
                <a:close/>
                <a:moveTo>
                  <a:pt x="67563" y="5617"/>
                </a:moveTo>
                <a:cubicBezTo>
                  <a:pt x="67912" y="5617"/>
                  <a:pt x="68087" y="5201"/>
                  <a:pt x="67847" y="4961"/>
                </a:cubicBezTo>
                <a:cubicBezTo>
                  <a:pt x="67606" y="4699"/>
                  <a:pt x="67191" y="4874"/>
                  <a:pt x="67191" y="5223"/>
                </a:cubicBezTo>
                <a:cubicBezTo>
                  <a:pt x="67191" y="5442"/>
                  <a:pt x="67366" y="5617"/>
                  <a:pt x="67563" y="5617"/>
                </a:cubicBezTo>
                <a:close/>
                <a:moveTo>
                  <a:pt x="62734" y="5595"/>
                </a:moveTo>
                <a:cubicBezTo>
                  <a:pt x="63062" y="5595"/>
                  <a:pt x="63236" y="5201"/>
                  <a:pt x="62996" y="4961"/>
                </a:cubicBezTo>
                <a:cubicBezTo>
                  <a:pt x="62777" y="4743"/>
                  <a:pt x="62384" y="4895"/>
                  <a:pt x="62384" y="5223"/>
                </a:cubicBezTo>
                <a:cubicBezTo>
                  <a:pt x="62384" y="5420"/>
                  <a:pt x="62537" y="5595"/>
                  <a:pt x="62734" y="5595"/>
                </a:cubicBezTo>
                <a:close/>
                <a:moveTo>
                  <a:pt x="57927" y="5551"/>
                </a:moveTo>
                <a:cubicBezTo>
                  <a:pt x="58211" y="5551"/>
                  <a:pt x="58342" y="5201"/>
                  <a:pt x="58145" y="5005"/>
                </a:cubicBezTo>
                <a:cubicBezTo>
                  <a:pt x="57948" y="4786"/>
                  <a:pt x="57599" y="4939"/>
                  <a:pt x="57599" y="5223"/>
                </a:cubicBezTo>
                <a:cubicBezTo>
                  <a:pt x="57599" y="5398"/>
                  <a:pt x="57752" y="5551"/>
                  <a:pt x="57927" y="5551"/>
                </a:cubicBezTo>
                <a:close/>
                <a:moveTo>
                  <a:pt x="53098" y="5485"/>
                </a:moveTo>
                <a:cubicBezTo>
                  <a:pt x="53338" y="5485"/>
                  <a:pt x="53469" y="5201"/>
                  <a:pt x="53294" y="5027"/>
                </a:cubicBezTo>
                <a:cubicBezTo>
                  <a:pt x="53119" y="4852"/>
                  <a:pt x="52813" y="4983"/>
                  <a:pt x="52813" y="5223"/>
                </a:cubicBezTo>
                <a:cubicBezTo>
                  <a:pt x="52813" y="5376"/>
                  <a:pt x="52945" y="5485"/>
                  <a:pt x="53098" y="5485"/>
                </a:cubicBezTo>
                <a:close/>
                <a:moveTo>
                  <a:pt x="48268" y="5442"/>
                </a:moveTo>
                <a:cubicBezTo>
                  <a:pt x="48378" y="5442"/>
                  <a:pt x="48487" y="5354"/>
                  <a:pt x="48487" y="5223"/>
                </a:cubicBezTo>
                <a:cubicBezTo>
                  <a:pt x="48487" y="4939"/>
                  <a:pt x="48050" y="4939"/>
                  <a:pt x="48050" y="5223"/>
                </a:cubicBezTo>
                <a:cubicBezTo>
                  <a:pt x="48050" y="5354"/>
                  <a:pt x="48159" y="5442"/>
                  <a:pt x="48268" y="5442"/>
                </a:cubicBezTo>
                <a:close/>
                <a:moveTo>
                  <a:pt x="43439" y="5398"/>
                </a:moveTo>
                <a:cubicBezTo>
                  <a:pt x="43527" y="5398"/>
                  <a:pt x="43614" y="5311"/>
                  <a:pt x="43592" y="5223"/>
                </a:cubicBezTo>
                <a:cubicBezTo>
                  <a:pt x="43636" y="5048"/>
                  <a:pt x="43265" y="5048"/>
                  <a:pt x="43287" y="5223"/>
                </a:cubicBezTo>
                <a:cubicBezTo>
                  <a:pt x="43287" y="5311"/>
                  <a:pt x="43352" y="5398"/>
                  <a:pt x="43439" y="5398"/>
                </a:cubicBezTo>
                <a:close/>
                <a:moveTo>
                  <a:pt x="38610" y="5311"/>
                </a:moveTo>
                <a:cubicBezTo>
                  <a:pt x="38742" y="5311"/>
                  <a:pt x="38545" y="5092"/>
                  <a:pt x="38545" y="5223"/>
                </a:cubicBezTo>
                <a:cubicBezTo>
                  <a:pt x="38545" y="5267"/>
                  <a:pt x="38567" y="5311"/>
                  <a:pt x="38610" y="5311"/>
                </a:cubicBezTo>
                <a:close/>
                <a:moveTo>
                  <a:pt x="33781" y="5245"/>
                </a:moveTo>
                <a:cubicBezTo>
                  <a:pt x="33803" y="5245"/>
                  <a:pt x="33825" y="5245"/>
                  <a:pt x="33825" y="5223"/>
                </a:cubicBezTo>
                <a:cubicBezTo>
                  <a:pt x="33825" y="5201"/>
                  <a:pt x="33803" y="5201"/>
                  <a:pt x="33781" y="5201"/>
                </a:cubicBezTo>
                <a:cubicBezTo>
                  <a:pt x="33781" y="5201"/>
                  <a:pt x="33760" y="5201"/>
                  <a:pt x="33760" y="5223"/>
                </a:cubicBezTo>
                <a:cubicBezTo>
                  <a:pt x="33760" y="5245"/>
                  <a:pt x="33781" y="5245"/>
                  <a:pt x="33781" y="5245"/>
                </a:cubicBezTo>
                <a:close/>
                <a:moveTo>
                  <a:pt x="111002" y="438"/>
                </a:moveTo>
                <a:cubicBezTo>
                  <a:pt x="111024" y="438"/>
                  <a:pt x="111046" y="416"/>
                  <a:pt x="111046" y="394"/>
                </a:cubicBezTo>
                <a:cubicBezTo>
                  <a:pt x="111046" y="351"/>
                  <a:pt x="110959" y="351"/>
                  <a:pt x="110959" y="394"/>
                </a:cubicBezTo>
                <a:cubicBezTo>
                  <a:pt x="110959" y="416"/>
                  <a:pt x="110980" y="438"/>
                  <a:pt x="111002" y="438"/>
                </a:cubicBezTo>
                <a:close/>
                <a:moveTo>
                  <a:pt x="106173" y="503"/>
                </a:moveTo>
                <a:cubicBezTo>
                  <a:pt x="106217" y="503"/>
                  <a:pt x="106261" y="460"/>
                  <a:pt x="106261" y="394"/>
                </a:cubicBezTo>
                <a:cubicBezTo>
                  <a:pt x="106261" y="285"/>
                  <a:pt x="106086" y="285"/>
                  <a:pt x="106086" y="394"/>
                </a:cubicBezTo>
                <a:cubicBezTo>
                  <a:pt x="106086" y="460"/>
                  <a:pt x="106130" y="503"/>
                  <a:pt x="106173" y="503"/>
                </a:cubicBezTo>
                <a:close/>
                <a:moveTo>
                  <a:pt x="101344" y="547"/>
                </a:moveTo>
                <a:cubicBezTo>
                  <a:pt x="101541" y="547"/>
                  <a:pt x="101541" y="263"/>
                  <a:pt x="101344" y="263"/>
                </a:cubicBezTo>
                <a:cubicBezTo>
                  <a:pt x="101148" y="241"/>
                  <a:pt x="101148" y="547"/>
                  <a:pt x="101344" y="547"/>
                </a:cubicBezTo>
                <a:close/>
                <a:moveTo>
                  <a:pt x="96537" y="591"/>
                </a:moveTo>
                <a:cubicBezTo>
                  <a:pt x="96690" y="591"/>
                  <a:pt x="96777" y="394"/>
                  <a:pt x="96668" y="263"/>
                </a:cubicBezTo>
                <a:cubicBezTo>
                  <a:pt x="96537" y="154"/>
                  <a:pt x="96340" y="241"/>
                  <a:pt x="96340" y="394"/>
                </a:cubicBezTo>
                <a:cubicBezTo>
                  <a:pt x="96340" y="503"/>
                  <a:pt x="96428" y="591"/>
                  <a:pt x="96537" y="591"/>
                </a:cubicBezTo>
                <a:close/>
                <a:moveTo>
                  <a:pt x="91708" y="635"/>
                </a:moveTo>
                <a:cubicBezTo>
                  <a:pt x="91992" y="635"/>
                  <a:pt x="91992" y="176"/>
                  <a:pt x="91708" y="176"/>
                </a:cubicBezTo>
                <a:cubicBezTo>
                  <a:pt x="91402" y="176"/>
                  <a:pt x="91402" y="635"/>
                  <a:pt x="91708" y="635"/>
                </a:cubicBezTo>
                <a:close/>
                <a:moveTo>
                  <a:pt x="86879" y="635"/>
                </a:moveTo>
                <a:cubicBezTo>
                  <a:pt x="87097" y="635"/>
                  <a:pt x="87185" y="372"/>
                  <a:pt x="87032" y="219"/>
                </a:cubicBezTo>
                <a:cubicBezTo>
                  <a:pt x="86879" y="66"/>
                  <a:pt x="86639" y="176"/>
                  <a:pt x="86639" y="394"/>
                </a:cubicBezTo>
                <a:cubicBezTo>
                  <a:pt x="86639" y="525"/>
                  <a:pt x="86748" y="635"/>
                  <a:pt x="86879" y="635"/>
                </a:cubicBezTo>
                <a:close/>
                <a:moveTo>
                  <a:pt x="82050" y="635"/>
                </a:moveTo>
                <a:cubicBezTo>
                  <a:pt x="82181" y="635"/>
                  <a:pt x="82312" y="525"/>
                  <a:pt x="82312" y="394"/>
                </a:cubicBezTo>
                <a:cubicBezTo>
                  <a:pt x="82334" y="1"/>
                  <a:pt x="81744" y="1"/>
                  <a:pt x="81788" y="394"/>
                </a:cubicBezTo>
                <a:cubicBezTo>
                  <a:pt x="81788" y="525"/>
                  <a:pt x="81919" y="635"/>
                  <a:pt x="82050" y="635"/>
                </a:cubicBezTo>
                <a:close/>
                <a:moveTo>
                  <a:pt x="77221" y="635"/>
                </a:moveTo>
                <a:cubicBezTo>
                  <a:pt x="77592" y="635"/>
                  <a:pt x="77592" y="88"/>
                  <a:pt x="77221" y="88"/>
                </a:cubicBezTo>
                <a:cubicBezTo>
                  <a:pt x="76849" y="88"/>
                  <a:pt x="76849" y="635"/>
                  <a:pt x="77221" y="635"/>
                </a:cubicBezTo>
                <a:close/>
                <a:moveTo>
                  <a:pt x="72392" y="635"/>
                </a:moveTo>
                <a:cubicBezTo>
                  <a:pt x="72545" y="635"/>
                  <a:pt x="72654" y="525"/>
                  <a:pt x="72654" y="394"/>
                </a:cubicBezTo>
                <a:cubicBezTo>
                  <a:pt x="72654" y="154"/>
                  <a:pt x="72370" y="45"/>
                  <a:pt x="72217" y="198"/>
                </a:cubicBezTo>
                <a:cubicBezTo>
                  <a:pt x="72042" y="372"/>
                  <a:pt x="72173" y="635"/>
                  <a:pt x="72392" y="635"/>
                </a:cubicBezTo>
                <a:close/>
                <a:moveTo>
                  <a:pt x="67563" y="635"/>
                </a:moveTo>
                <a:cubicBezTo>
                  <a:pt x="67891" y="635"/>
                  <a:pt x="67891" y="154"/>
                  <a:pt x="67563" y="154"/>
                </a:cubicBezTo>
                <a:cubicBezTo>
                  <a:pt x="67257" y="154"/>
                  <a:pt x="67257" y="635"/>
                  <a:pt x="67563" y="635"/>
                </a:cubicBezTo>
                <a:close/>
                <a:moveTo>
                  <a:pt x="62734" y="591"/>
                </a:moveTo>
                <a:cubicBezTo>
                  <a:pt x="62930" y="591"/>
                  <a:pt x="63040" y="372"/>
                  <a:pt x="62887" y="241"/>
                </a:cubicBezTo>
                <a:cubicBezTo>
                  <a:pt x="62756" y="110"/>
                  <a:pt x="62537" y="198"/>
                  <a:pt x="62537" y="394"/>
                </a:cubicBezTo>
                <a:cubicBezTo>
                  <a:pt x="62537" y="503"/>
                  <a:pt x="62624" y="591"/>
                  <a:pt x="62734" y="591"/>
                </a:cubicBezTo>
                <a:close/>
                <a:moveTo>
                  <a:pt x="57927" y="569"/>
                </a:moveTo>
                <a:cubicBezTo>
                  <a:pt x="58080" y="569"/>
                  <a:pt x="58167" y="372"/>
                  <a:pt x="58058" y="263"/>
                </a:cubicBezTo>
                <a:cubicBezTo>
                  <a:pt x="57927" y="132"/>
                  <a:pt x="57730" y="219"/>
                  <a:pt x="57730" y="394"/>
                </a:cubicBezTo>
                <a:cubicBezTo>
                  <a:pt x="57730" y="482"/>
                  <a:pt x="57817" y="569"/>
                  <a:pt x="57927" y="569"/>
                </a:cubicBezTo>
                <a:close/>
                <a:moveTo>
                  <a:pt x="53098" y="525"/>
                </a:moveTo>
                <a:cubicBezTo>
                  <a:pt x="53338" y="525"/>
                  <a:pt x="52945" y="154"/>
                  <a:pt x="52945" y="394"/>
                </a:cubicBezTo>
                <a:cubicBezTo>
                  <a:pt x="52945" y="460"/>
                  <a:pt x="53010" y="525"/>
                  <a:pt x="53098" y="525"/>
                </a:cubicBezTo>
                <a:close/>
                <a:moveTo>
                  <a:pt x="48268" y="482"/>
                </a:moveTo>
                <a:cubicBezTo>
                  <a:pt x="48312" y="482"/>
                  <a:pt x="48356" y="438"/>
                  <a:pt x="48356" y="394"/>
                </a:cubicBezTo>
                <a:cubicBezTo>
                  <a:pt x="48356" y="329"/>
                  <a:pt x="48312" y="285"/>
                  <a:pt x="48268" y="285"/>
                </a:cubicBezTo>
                <a:cubicBezTo>
                  <a:pt x="48225" y="285"/>
                  <a:pt x="48181" y="329"/>
                  <a:pt x="48181" y="394"/>
                </a:cubicBezTo>
                <a:cubicBezTo>
                  <a:pt x="48181" y="438"/>
                  <a:pt x="48225" y="482"/>
                  <a:pt x="48268" y="482"/>
                </a:cubicBezTo>
                <a:close/>
                <a:moveTo>
                  <a:pt x="43439" y="438"/>
                </a:moveTo>
                <a:cubicBezTo>
                  <a:pt x="43461" y="438"/>
                  <a:pt x="43483" y="416"/>
                  <a:pt x="43483" y="394"/>
                </a:cubicBezTo>
                <a:cubicBezTo>
                  <a:pt x="43483" y="372"/>
                  <a:pt x="43461" y="351"/>
                  <a:pt x="43439" y="351"/>
                </a:cubicBezTo>
                <a:cubicBezTo>
                  <a:pt x="43418" y="351"/>
                  <a:pt x="43396" y="372"/>
                  <a:pt x="43396" y="394"/>
                </a:cubicBezTo>
                <a:cubicBezTo>
                  <a:pt x="43396" y="416"/>
                  <a:pt x="43418" y="438"/>
                  <a:pt x="43439" y="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730200" y="225600"/>
            <a:ext cx="3629100" cy="4692600"/>
          </a:xfrm>
          <a:prstGeom prst="roundRect">
            <a:avLst>
              <a:gd name="adj" fmla="val 3336"/>
            </a:avLst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>
            <a:off x="4572000" y="225450"/>
            <a:ext cx="4124400" cy="46926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4574692" y="225450"/>
            <a:ext cx="4119000" cy="385200"/>
          </a:xfrm>
          <a:prstGeom prst="round2SameRect">
            <a:avLst>
              <a:gd name="adj1" fmla="val 34096"/>
              <a:gd name="adj2" fmla="val 0"/>
            </a:avLst>
          </a:prstGeom>
          <a:solidFill>
            <a:srgbClr val="E94F2D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79" name="Google Shape;79;p9"/>
          <p:cNvGrpSpPr/>
          <p:nvPr/>
        </p:nvGrpSpPr>
        <p:grpSpPr>
          <a:xfrm>
            <a:off x="4724896" y="346247"/>
            <a:ext cx="750477" cy="143376"/>
            <a:chOff x="7841645" y="1419444"/>
            <a:chExt cx="734897" cy="140400"/>
          </a:xfrm>
        </p:grpSpPr>
        <p:sp>
          <p:nvSpPr>
            <p:cNvPr id="80" name="Google Shape;80;p9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4587400" y="1030600"/>
            <a:ext cx="410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ubTitle" idx="1"/>
          </p:nvPr>
        </p:nvSpPr>
        <p:spPr>
          <a:xfrm>
            <a:off x="4827400" y="1863988"/>
            <a:ext cx="3629100" cy="26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/>
          <p:nvPr/>
        </p:nvSpPr>
        <p:spPr>
          <a:xfrm>
            <a:off x="-8825" y="-35175"/>
            <a:ext cx="9144000" cy="517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/>
          <p:nvPr/>
        </p:nvSpPr>
        <p:spPr>
          <a:xfrm>
            <a:off x="900950" y="-599238"/>
            <a:ext cx="7651829" cy="6727369"/>
          </a:xfrm>
          <a:custGeom>
            <a:avLst/>
            <a:gdLst/>
            <a:ahLst/>
            <a:cxnLst/>
            <a:rect l="l" t="t" r="r" b="b"/>
            <a:pathLst>
              <a:path w="154442" h="135783" extrusionOk="0">
                <a:moveTo>
                  <a:pt x="115831" y="135542"/>
                </a:moveTo>
                <a:lnTo>
                  <a:pt x="115831" y="135520"/>
                </a:lnTo>
                <a:lnTo>
                  <a:pt x="115831" y="135520"/>
                </a:lnTo>
                <a:cubicBezTo>
                  <a:pt x="115831" y="135520"/>
                  <a:pt x="115809" y="135520"/>
                  <a:pt x="115809" y="135520"/>
                </a:cubicBezTo>
                <a:close/>
                <a:moveTo>
                  <a:pt x="111002" y="135564"/>
                </a:moveTo>
                <a:cubicBezTo>
                  <a:pt x="111090" y="135564"/>
                  <a:pt x="110959" y="135433"/>
                  <a:pt x="110959" y="135520"/>
                </a:cubicBezTo>
                <a:cubicBezTo>
                  <a:pt x="110959" y="135542"/>
                  <a:pt x="110980" y="135564"/>
                  <a:pt x="111002" y="135564"/>
                </a:cubicBezTo>
                <a:close/>
                <a:moveTo>
                  <a:pt x="106173" y="135629"/>
                </a:moveTo>
                <a:cubicBezTo>
                  <a:pt x="106239" y="135629"/>
                  <a:pt x="106282" y="135586"/>
                  <a:pt x="106282" y="135520"/>
                </a:cubicBezTo>
                <a:cubicBezTo>
                  <a:pt x="106282" y="135367"/>
                  <a:pt x="106064" y="135367"/>
                  <a:pt x="106064" y="135520"/>
                </a:cubicBezTo>
                <a:cubicBezTo>
                  <a:pt x="106064" y="135586"/>
                  <a:pt x="106108" y="135629"/>
                  <a:pt x="106173" y="135629"/>
                </a:cubicBezTo>
                <a:close/>
                <a:moveTo>
                  <a:pt x="101344" y="135673"/>
                </a:moveTo>
                <a:cubicBezTo>
                  <a:pt x="101432" y="135673"/>
                  <a:pt x="101519" y="135608"/>
                  <a:pt x="101519" y="135520"/>
                </a:cubicBezTo>
                <a:cubicBezTo>
                  <a:pt x="101519" y="135433"/>
                  <a:pt x="101432" y="135367"/>
                  <a:pt x="101344" y="135367"/>
                </a:cubicBezTo>
                <a:cubicBezTo>
                  <a:pt x="101257" y="135367"/>
                  <a:pt x="101191" y="135433"/>
                  <a:pt x="101191" y="135520"/>
                </a:cubicBezTo>
                <a:cubicBezTo>
                  <a:pt x="101191" y="135608"/>
                  <a:pt x="101257" y="135673"/>
                  <a:pt x="101344" y="135673"/>
                </a:cubicBezTo>
                <a:close/>
                <a:moveTo>
                  <a:pt x="96537" y="135717"/>
                </a:moveTo>
                <a:cubicBezTo>
                  <a:pt x="96646" y="135717"/>
                  <a:pt x="96734" y="135629"/>
                  <a:pt x="96734" y="135520"/>
                </a:cubicBezTo>
                <a:cubicBezTo>
                  <a:pt x="96690" y="135280"/>
                  <a:pt x="96362" y="135280"/>
                  <a:pt x="96318" y="135520"/>
                </a:cubicBezTo>
                <a:cubicBezTo>
                  <a:pt x="96318" y="135629"/>
                  <a:pt x="96406" y="135717"/>
                  <a:pt x="96537" y="135717"/>
                </a:cubicBezTo>
                <a:close/>
                <a:moveTo>
                  <a:pt x="91708" y="135739"/>
                </a:moveTo>
                <a:cubicBezTo>
                  <a:pt x="91992" y="135739"/>
                  <a:pt x="91992" y="135280"/>
                  <a:pt x="91708" y="135302"/>
                </a:cubicBezTo>
                <a:cubicBezTo>
                  <a:pt x="91402" y="135302"/>
                  <a:pt x="91402" y="135739"/>
                  <a:pt x="91708" y="135739"/>
                </a:cubicBezTo>
                <a:close/>
                <a:moveTo>
                  <a:pt x="86879" y="135782"/>
                </a:moveTo>
                <a:cubicBezTo>
                  <a:pt x="87097" y="135782"/>
                  <a:pt x="87207" y="135498"/>
                  <a:pt x="87054" y="135345"/>
                </a:cubicBezTo>
                <a:cubicBezTo>
                  <a:pt x="86901" y="135170"/>
                  <a:pt x="86617" y="135302"/>
                  <a:pt x="86617" y="135520"/>
                </a:cubicBezTo>
                <a:cubicBezTo>
                  <a:pt x="86617" y="135651"/>
                  <a:pt x="86726" y="135782"/>
                  <a:pt x="86879" y="135782"/>
                </a:cubicBezTo>
                <a:close/>
                <a:moveTo>
                  <a:pt x="82050" y="135782"/>
                </a:moveTo>
                <a:cubicBezTo>
                  <a:pt x="82290" y="135782"/>
                  <a:pt x="82421" y="135476"/>
                  <a:pt x="82247" y="135302"/>
                </a:cubicBezTo>
                <a:cubicBezTo>
                  <a:pt x="82072" y="135127"/>
                  <a:pt x="81766" y="135258"/>
                  <a:pt x="81766" y="135498"/>
                </a:cubicBezTo>
                <a:cubicBezTo>
                  <a:pt x="81766" y="135651"/>
                  <a:pt x="81897" y="135782"/>
                  <a:pt x="82050" y="135782"/>
                </a:cubicBezTo>
                <a:close/>
                <a:moveTo>
                  <a:pt x="77221" y="135782"/>
                </a:moveTo>
                <a:cubicBezTo>
                  <a:pt x="77461" y="135782"/>
                  <a:pt x="77592" y="135498"/>
                  <a:pt x="77418" y="135323"/>
                </a:cubicBezTo>
                <a:cubicBezTo>
                  <a:pt x="77243" y="135149"/>
                  <a:pt x="76937" y="135258"/>
                  <a:pt x="76937" y="135520"/>
                </a:cubicBezTo>
                <a:cubicBezTo>
                  <a:pt x="76937" y="135673"/>
                  <a:pt x="77068" y="135782"/>
                  <a:pt x="77221" y="135782"/>
                </a:cubicBezTo>
                <a:close/>
                <a:moveTo>
                  <a:pt x="72392" y="135782"/>
                </a:moveTo>
                <a:cubicBezTo>
                  <a:pt x="72632" y="135782"/>
                  <a:pt x="72763" y="135476"/>
                  <a:pt x="72588" y="135302"/>
                </a:cubicBezTo>
                <a:cubicBezTo>
                  <a:pt x="72414" y="135127"/>
                  <a:pt x="72130" y="135258"/>
                  <a:pt x="72130" y="135498"/>
                </a:cubicBezTo>
                <a:cubicBezTo>
                  <a:pt x="72130" y="135651"/>
                  <a:pt x="72239" y="135782"/>
                  <a:pt x="72392" y="135782"/>
                </a:cubicBezTo>
                <a:close/>
                <a:moveTo>
                  <a:pt x="67563" y="135782"/>
                </a:moveTo>
                <a:cubicBezTo>
                  <a:pt x="67803" y="135782"/>
                  <a:pt x="67912" y="135498"/>
                  <a:pt x="67759" y="135345"/>
                </a:cubicBezTo>
                <a:cubicBezTo>
                  <a:pt x="67585" y="135170"/>
                  <a:pt x="67322" y="135302"/>
                  <a:pt x="67322" y="135520"/>
                </a:cubicBezTo>
                <a:cubicBezTo>
                  <a:pt x="67322" y="135651"/>
                  <a:pt x="67432" y="135782"/>
                  <a:pt x="67563" y="135782"/>
                </a:cubicBezTo>
                <a:close/>
                <a:moveTo>
                  <a:pt x="62734" y="135739"/>
                </a:moveTo>
                <a:cubicBezTo>
                  <a:pt x="62952" y="135739"/>
                  <a:pt x="63040" y="135498"/>
                  <a:pt x="62909" y="135367"/>
                </a:cubicBezTo>
                <a:cubicBezTo>
                  <a:pt x="62756" y="135214"/>
                  <a:pt x="62515" y="135323"/>
                  <a:pt x="62515" y="135520"/>
                </a:cubicBezTo>
                <a:cubicBezTo>
                  <a:pt x="62515" y="135651"/>
                  <a:pt x="62624" y="135739"/>
                  <a:pt x="62734" y="135739"/>
                </a:cubicBezTo>
                <a:close/>
                <a:moveTo>
                  <a:pt x="57927" y="135717"/>
                </a:moveTo>
                <a:cubicBezTo>
                  <a:pt x="58036" y="135717"/>
                  <a:pt x="58123" y="135629"/>
                  <a:pt x="58123" y="135520"/>
                </a:cubicBezTo>
                <a:cubicBezTo>
                  <a:pt x="58101" y="135280"/>
                  <a:pt x="57752" y="135280"/>
                  <a:pt x="57708" y="135520"/>
                </a:cubicBezTo>
                <a:cubicBezTo>
                  <a:pt x="57708" y="135629"/>
                  <a:pt x="57817" y="135717"/>
                  <a:pt x="57927" y="135717"/>
                </a:cubicBezTo>
                <a:close/>
                <a:moveTo>
                  <a:pt x="53098" y="135673"/>
                </a:moveTo>
                <a:cubicBezTo>
                  <a:pt x="53294" y="135673"/>
                  <a:pt x="53294" y="135367"/>
                  <a:pt x="53098" y="135367"/>
                </a:cubicBezTo>
                <a:cubicBezTo>
                  <a:pt x="52901" y="135367"/>
                  <a:pt x="52901" y="135673"/>
                  <a:pt x="53098" y="135673"/>
                </a:cubicBezTo>
                <a:close/>
                <a:moveTo>
                  <a:pt x="48268" y="135629"/>
                </a:moveTo>
                <a:cubicBezTo>
                  <a:pt x="48334" y="135629"/>
                  <a:pt x="48378" y="135586"/>
                  <a:pt x="48378" y="135520"/>
                </a:cubicBezTo>
                <a:cubicBezTo>
                  <a:pt x="48378" y="135455"/>
                  <a:pt x="48334" y="135411"/>
                  <a:pt x="48268" y="135411"/>
                </a:cubicBezTo>
                <a:cubicBezTo>
                  <a:pt x="48203" y="135411"/>
                  <a:pt x="48159" y="135455"/>
                  <a:pt x="48159" y="135520"/>
                </a:cubicBezTo>
                <a:cubicBezTo>
                  <a:pt x="48159" y="135586"/>
                  <a:pt x="48203" y="135629"/>
                  <a:pt x="48268" y="135629"/>
                </a:cubicBezTo>
                <a:close/>
                <a:moveTo>
                  <a:pt x="43439" y="135564"/>
                </a:moveTo>
                <a:cubicBezTo>
                  <a:pt x="43461" y="135564"/>
                  <a:pt x="43483" y="135542"/>
                  <a:pt x="43483" y="135520"/>
                </a:cubicBezTo>
                <a:cubicBezTo>
                  <a:pt x="43483" y="135498"/>
                  <a:pt x="43461" y="135476"/>
                  <a:pt x="43439" y="135476"/>
                </a:cubicBezTo>
                <a:cubicBezTo>
                  <a:pt x="43418" y="135476"/>
                  <a:pt x="43396" y="135498"/>
                  <a:pt x="43396" y="135520"/>
                </a:cubicBezTo>
                <a:cubicBezTo>
                  <a:pt x="43396" y="135542"/>
                  <a:pt x="43418" y="135564"/>
                  <a:pt x="43439" y="135564"/>
                </a:cubicBezTo>
                <a:close/>
                <a:moveTo>
                  <a:pt x="38610" y="135542"/>
                </a:moveTo>
                <a:lnTo>
                  <a:pt x="38632" y="135520"/>
                </a:lnTo>
                <a:cubicBezTo>
                  <a:pt x="38632" y="135520"/>
                  <a:pt x="38610" y="135520"/>
                  <a:pt x="38610" y="135520"/>
                </a:cubicBezTo>
                <a:cubicBezTo>
                  <a:pt x="38610" y="135520"/>
                  <a:pt x="38610" y="135520"/>
                  <a:pt x="38610" y="135520"/>
                </a:cubicBezTo>
                <a:cubicBezTo>
                  <a:pt x="38610" y="135520"/>
                  <a:pt x="38610" y="135542"/>
                  <a:pt x="38610" y="135542"/>
                </a:cubicBezTo>
                <a:close/>
                <a:moveTo>
                  <a:pt x="120660" y="130735"/>
                </a:moveTo>
                <a:cubicBezTo>
                  <a:pt x="120660" y="130735"/>
                  <a:pt x="120682" y="130713"/>
                  <a:pt x="120682" y="130713"/>
                </a:cubicBezTo>
                <a:cubicBezTo>
                  <a:pt x="120682" y="130691"/>
                  <a:pt x="120660" y="130669"/>
                  <a:pt x="120660" y="130669"/>
                </a:cubicBezTo>
                <a:cubicBezTo>
                  <a:pt x="120638" y="130669"/>
                  <a:pt x="120638" y="130691"/>
                  <a:pt x="120638" y="130713"/>
                </a:cubicBezTo>
                <a:cubicBezTo>
                  <a:pt x="120617" y="130713"/>
                  <a:pt x="120638" y="130735"/>
                  <a:pt x="120660" y="130735"/>
                </a:cubicBezTo>
                <a:close/>
                <a:moveTo>
                  <a:pt x="115831" y="130800"/>
                </a:moveTo>
                <a:cubicBezTo>
                  <a:pt x="115941" y="130778"/>
                  <a:pt x="115941" y="130604"/>
                  <a:pt x="115831" y="130604"/>
                </a:cubicBezTo>
                <a:cubicBezTo>
                  <a:pt x="115700" y="130582"/>
                  <a:pt x="115700" y="130822"/>
                  <a:pt x="115831" y="130800"/>
                </a:cubicBezTo>
                <a:close/>
                <a:moveTo>
                  <a:pt x="111002" y="130866"/>
                </a:moveTo>
                <a:cubicBezTo>
                  <a:pt x="111286" y="130866"/>
                  <a:pt x="110827" y="130429"/>
                  <a:pt x="110827" y="130713"/>
                </a:cubicBezTo>
                <a:cubicBezTo>
                  <a:pt x="110827" y="130800"/>
                  <a:pt x="110915" y="130866"/>
                  <a:pt x="111002" y="130866"/>
                </a:cubicBezTo>
                <a:close/>
                <a:moveTo>
                  <a:pt x="106173" y="130931"/>
                </a:moveTo>
                <a:cubicBezTo>
                  <a:pt x="106392" y="130931"/>
                  <a:pt x="106479" y="130691"/>
                  <a:pt x="106348" y="130538"/>
                </a:cubicBezTo>
                <a:cubicBezTo>
                  <a:pt x="106195" y="130385"/>
                  <a:pt x="105955" y="130494"/>
                  <a:pt x="105955" y="130713"/>
                </a:cubicBezTo>
                <a:cubicBezTo>
                  <a:pt x="105955" y="130822"/>
                  <a:pt x="106042" y="130931"/>
                  <a:pt x="106173" y="130931"/>
                </a:cubicBezTo>
                <a:close/>
                <a:moveTo>
                  <a:pt x="101344" y="130997"/>
                </a:moveTo>
                <a:cubicBezTo>
                  <a:pt x="101606" y="130997"/>
                  <a:pt x="101737" y="130669"/>
                  <a:pt x="101563" y="130494"/>
                </a:cubicBezTo>
                <a:cubicBezTo>
                  <a:pt x="101366" y="130298"/>
                  <a:pt x="101060" y="130429"/>
                  <a:pt x="101060" y="130713"/>
                </a:cubicBezTo>
                <a:cubicBezTo>
                  <a:pt x="101060" y="130866"/>
                  <a:pt x="101191" y="130997"/>
                  <a:pt x="101344" y="130997"/>
                </a:cubicBezTo>
                <a:close/>
                <a:moveTo>
                  <a:pt x="96515" y="131041"/>
                </a:moveTo>
                <a:cubicBezTo>
                  <a:pt x="96821" y="131041"/>
                  <a:pt x="96974" y="130669"/>
                  <a:pt x="96755" y="130451"/>
                </a:cubicBezTo>
                <a:cubicBezTo>
                  <a:pt x="96559" y="130254"/>
                  <a:pt x="96187" y="130407"/>
                  <a:pt x="96187" y="130713"/>
                </a:cubicBezTo>
                <a:cubicBezTo>
                  <a:pt x="96187" y="130888"/>
                  <a:pt x="96340" y="131041"/>
                  <a:pt x="96515" y="131041"/>
                </a:cubicBezTo>
                <a:close/>
                <a:moveTo>
                  <a:pt x="91708" y="131084"/>
                </a:moveTo>
                <a:cubicBezTo>
                  <a:pt x="92036" y="131084"/>
                  <a:pt x="92211" y="130669"/>
                  <a:pt x="91970" y="130429"/>
                </a:cubicBezTo>
                <a:cubicBezTo>
                  <a:pt x="91730" y="130188"/>
                  <a:pt x="91315" y="130363"/>
                  <a:pt x="91315" y="130713"/>
                </a:cubicBezTo>
                <a:cubicBezTo>
                  <a:pt x="91315" y="130910"/>
                  <a:pt x="91489" y="131084"/>
                  <a:pt x="91708" y="131084"/>
                </a:cubicBezTo>
                <a:close/>
                <a:moveTo>
                  <a:pt x="86879" y="131106"/>
                </a:moveTo>
                <a:cubicBezTo>
                  <a:pt x="87229" y="131106"/>
                  <a:pt x="87403" y="130669"/>
                  <a:pt x="87163" y="130407"/>
                </a:cubicBezTo>
                <a:cubicBezTo>
                  <a:pt x="86901" y="130167"/>
                  <a:pt x="86464" y="130341"/>
                  <a:pt x="86464" y="130713"/>
                </a:cubicBezTo>
                <a:cubicBezTo>
                  <a:pt x="86464" y="130931"/>
                  <a:pt x="86660" y="131106"/>
                  <a:pt x="86879" y="131106"/>
                </a:cubicBezTo>
                <a:close/>
                <a:moveTo>
                  <a:pt x="82050" y="131106"/>
                </a:moveTo>
                <a:cubicBezTo>
                  <a:pt x="82421" y="131106"/>
                  <a:pt x="82596" y="130647"/>
                  <a:pt x="82334" y="130385"/>
                </a:cubicBezTo>
                <a:cubicBezTo>
                  <a:pt x="82072" y="130123"/>
                  <a:pt x="81635" y="130320"/>
                  <a:pt x="81635" y="130691"/>
                </a:cubicBezTo>
                <a:cubicBezTo>
                  <a:pt x="81635" y="130910"/>
                  <a:pt x="81810" y="131106"/>
                  <a:pt x="82050" y="131106"/>
                </a:cubicBezTo>
                <a:close/>
                <a:moveTo>
                  <a:pt x="77221" y="131106"/>
                </a:moveTo>
                <a:cubicBezTo>
                  <a:pt x="77592" y="131106"/>
                  <a:pt x="77789" y="130647"/>
                  <a:pt x="77527" y="130385"/>
                </a:cubicBezTo>
                <a:cubicBezTo>
                  <a:pt x="77265" y="130123"/>
                  <a:pt x="76806" y="130320"/>
                  <a:pt x="76806" y="130691"/>
                </a:cubicBezTo>
                <a:cubicBezTo>
                  <a:pt x="76806" y="130910"/>
                  <a:pt x="77002" y="131106"/>
                  <a:pt x="77221" y="131106"/>
                </a:cubicBezTo>
                <a:close/>
                <a:moveTo>
                  <a:pt x="72392" y="131106"/>
                </a:moveTo>
                <a:cubicBezTo>
                  <a:pt x="72763" y="131106"/>
                  <a:pt x="72960" y="130647"/>
                  <a:pt x="72698" y="130385"/>
                </a:cubicBezTo>
                <a:cubicBezTo>
                  <a:pt x="72436" y="130123"/>
                  <a:pt x="71977" y="130320"/>
                  <a:pt x="71977" y="130691"/>
                </a:cubicBezTo>
                <a:cubicBezTo>
                  <a:pt x="71977" y="130910"/>
                  <a:pt x="72173" y="131106"/>
                  <a:pt x="72392" y="131106"/>
                </a:cubicBezTo>
                <a:close/>
                <a:moveTo>
                  <a:pt x="67563" y="131106"/>
                </a:moveTo>
                <a:cubicBezTo>
                  <a:pt x="67934" y="131106"/>
                  <a:pt x="68109" y="130669"/>
                  <a:pt x="67847" y="130407"/>
                </a:cubicBezTo>
                <a:cubicBezTo>
                  <a:pt x="67606" y="130167"/>
                  <a:pt x="67169" y="130341"/>
                  <a:pt x="67169" y="130713"/>
                </a:cubicBezTo>
                <a:cubicBezTo>
                  <a:pt x="67169" y="130931"/>
                  <a:pt x="67344" y="131106"/>
                  <a:pt x="67563" y="131106"/>
                </a:cubicBezTo>
                <a:close/>
                <a:moveTo>
                  <a:pt x="62734" y="131084"/>
                </a:moveTo>
                <a:cubicBezTo>
                  <a:pt x="63083" y="131084"/>
                  <a:pt x="63258" y="130669"/>
                  <a:pt x="63018" y="130429"/>
                </a:cubicBezTo>
                <a:cubicBezTo>
                  <a:pt x="62777" y="130188"/>
                  <a:pt x="62362" y="130363"/>
                  <a:pt x="62362" y="130713"/>
                </a:cubicBezTo>
                <a:cubicBezTo>
                  <a:pt x="62362" y="130910"/>
                  <a:pt x="62537" y="131084"/>
                  <a:pt x="62734" y="131084"/>
                </a:cubicBezTo>
                <a:close/>
                <a:moveTo>
                  <a:pt x="57927" y="131041"/>
                </a:moveTo>
                <a:cubicBezTo>
                  <a:pt x="58211" y="131041"/>
                  <a:pt x="58364" y="130669"/>
                  <a:pt x="58167" y="130473"/>
                </a:cubicBezTo>
                <a:cubicBezTo>
                  <a:pt x="57948" y="130254"/>
                  <a:pt x="57577" y="130407"/>
                  <a:pt x="57577" y="130713"/>
                </a:cubicBezTo>
                <a:cubicBezTo>
                  <a:pt x="57577" y="130888"/>
                  <a:pt x="57730" y="131041"/>
                  <a:pt x="57927" y="131041"/>
                </a:cubicBezTo>
                <a:close/>
                <a:moveTo>
                  <a:pt x="53098" y="130975"/>
                </a:moveTo>
                <a:cubicBezTo>
                  <a:pt x="53338" y="130975"/>
                  <a:pt x="53469" y="130691"/>
                  <a:pt x="53294" y="130516"/>
                </a:cubicBezTo>
                <a:cubicBezTo>
                  <a:pt x="53119" y="130341"/>
                  <a:pt x="52813" y="130473"/>
                  <a:pt x="52813" y="130713"/>
                </a:cubicBezTo>
                <a:cubicBezTo>
                  <a:pt x="52813" y="130866"/>
                  <a:pt x="52945" y="130975"/>
                  <a:pt x="53098" y="130975"/>
                </a:cubicBezTo>
                <a:close/>
                <a:moveTo>
                  <a:pt x="48268" y="130931"/>
                </a:moveTo>
                <a:cubicBezTo>
                  <a:pt x="48465" y="130931"/>
                  <a:pt x="48574" y="130691"/>
                  <a:pt x="48443" y="130538"/>
                </a:cubicBezTo>
                <a:cubicBezTo>
                  <a:pt x="48290" y="130385"/>
                  <a:pt x="48050" y="130494"/>
                  <a:pt x="48050" y="130691"/>
                </a:cubicBezTo>
                <a:cubicBezTo>
                  <a:pt x="48050" y="130822"/>
                  <a:pt x="48137" y="130931"/>
                  <a:pt x="48268" y="130931"/>
                </a:cubicBezTo>
                <a:close/>
                <a:moveTo>
                  <a:pt x="43439" y="130866"/>
                </a:moveTo>
                <a:cubicBezTo>
                  <a:pt x="43702" y="130866"/>
                  <a:pt x="43287" y="130451"/>
                  <a:pt x="43287" y="130691"/>
                </a:cubicBezTo>
                <a:cubicBezTo>
                  <a:pt x="43287" y="130800"/>
                  <a:pt x="43352" y="130866"/>
                  <a:pt x="43439" y="130866"/>
                </a:cubicBezTo>
                <a:close/>
                <a:moveTo>
                  <a:pt x="38610" y="130800"/>
                </a:moveTo>
                <a:cubicBezTo>
                  <a:pt x="38676" y="130800"/>
                  <a:pt x="38720" y="130757"/>
                  <a:pt x="38720" y="130691"/>
                </a:cubicBezTo>
                <a:cubicBezTo>
                  <a:pt x="38720" y="130560"/>
                  <a:pt x="38457" y="130800"/>
                  <a:pt x="38610" y="130800"/>
                </a:cubicBezTo>
                <a:close/>
                <a:moveTo>
                  <a:pt x="33803" y="130735"/>
                </a:moveTo>
                <a:cubicBezTo>
                  <a:pt x="33803" y="130735"/>
                  <a:pt x="33825" y="130713"/>
                  <a:pt x="33825" y="130713"/>
                </a:cubicBezTo>
                <a:cubicBezTo>
                  <a:pt x="33825" y="130669"/>
                  <a:pt x="33760" y="130669"/>
                  <a:pt x="33760" y="130713"/>
                </a:cubicBezTo>
                <a:cubicBezTo>
                  <a:pt x="33760" y="130713"/>
                  <a:pt x="33781" y="130735"/>
                  <a:pt x="33803" y="130735"/>
                </a:cubicBezTo>
                <a:close/>
                <a:moveTo>
                  <a:pt x="125489" y="125928"/>
                </a:moveTo>
                <a:cubicBezTo>
                  <a:pt x="125555" y="125928"/>
                  <a:pt x="125424" y="125775"/>
                  <a:pt x="125424" y="125862"/>
                </a:cubicBezTo>
                <a:cubicBezTo>
                  <a:pt x="125424" y="125906"/>
                  <a:pt x="125446" y="125928"/>
                  <a:pt x="125489" y="125928"/>
                </a:cubicBezTo>
                <a:close/>
                <a:moveTo>
                  <a:pt x="120660" y="125993"/>
                </a:moveTo>
                <a:cubicBezTo>
                  <a:pt x="120857" y="125993"/>
                  <a:pt x="120529" y="125665"/>
                  <a:pt x="120529" y="125862"/>
                </a:cubicBezTo>
                <a:cubicBezTo>
                  <a:pt x="120529" y="125949"/>
                  <a:pt x="120573" y="125993"/>
                  <a:pt x="120660" y="125993"/>
                </a:cubicBezTo>
                <a:close/>
                <a:moveTo>
                  <a:pt x="115831" y="126081"/>
                </a:moveTo>
                <a:cubicBezTo>
                  <a:pt x="116028" y="126081"/>
                  <a:pt x="116115" y="125840"/>
                  <a:pt x="115984" y="125709"/>
                </a:cubicBezTo>
                <a:cubicBezTo>
                  <a:pt x="115831" y="125578"/>
                  <a:pt x="115613" y="125687"/>
                  <a:pt x="115613" y="125862"/>
                </a:cubicBezTo>
                <a:cubicBezTo>
                  <a:pt x="115613" y="125993"/>
                  <a:pt x="115700" y="126081"/>
                  <a:pt x="115831" y="126081"/>
                </a:cubicBezTo>
                <a:close/>
                <a:moveTo>
                  <a:pt x="111002" y="126168"/>
                </a:moveTo>
                <a:cubicBezTo>
                  <a:pt x="111264" y="126168"/>
                  <a:pt x="111396" y="125840"/>
                  <a:pt x="111221" y="125665"/>
                </a:cubicBezTo>
                <a:cubicBezTo>
                  <a:pt x="111024" y="125469"/>
                  <a:pt x="110696" y="125600"/>
                  <a:pt x="110718" y="125862"/>
                </a:cubicBezTo>
                <a:cubicBezTo>
                  <a:pt x="110718" y="126037"/>
                  <a:pt x="110849" y="126168"/>
                  <a:pt x="111002" y="126168"/>
                </a:cubicBezTo>
                <a:close/>
                <a:moveTo>
                  <a:pt x="106173" y="126233"/>
                </a:moveTo>
                <a:cubicBezTo>
                  <a:pt x="106501" y="126233"/>
                  <a:pt x="106676" y="125840"/>
                  <a:pt x="106435" y="125600"/>
                </a:cubicBezTo>
                <a:cubicBezTo>
                  <a:pt x="106195" y="125381"/>
                  <a:pt x="105824" y="125534"/>
                  <a:pt x="105824" y="125862"/>
                </a:cubicBezTo>
                <a:cubicBezTo>
                  <a:pt x="105824" y="126059"/>
                  <a:pt x="105977" y="126233"/>
                  <a:pt x="106173" y="126233"/>
                </a:cubicBezTo>
                <a:close/>
                <a:moveTo>
                  <a:pt x="101344" y="126299"/>
                </a:moveTo>
                <a:cubicBezTo>
                  <a:pt x="101737" y="126299"/>
                  <a:pt x="101934" y="125840"/>
                  <a:pt x="101650" y="125556"/>
                </a:cubicBezTo>
                <a:cubicBezTo>
                  <a:pt x="101388" y="125294"/>
                  <a:pt x="100929" y="125491"/>
                  <a:pt x="100929" y="125862"/>
                </a:cubicBezTo>
                <a:cubicBezTo>
                  <a:pt x="100929" y="126102"/>
                  <a:pt x="101104" y="126299"/>
                  <a:pt x="101344" y="126299"/>
                </a:cubicBezTo>
                <a:close/>
                <a:moveTo>
                  <a:pt x="96515" y="126343"/>
                </a:moveTo>
                <a:cubicBezTo>
                  <a:pt x="96952" y="126343"/>
                  <a:pt x="97149" y="125818"/>
                  <a:pt x="96865" y="125534"/>
                </a:cubicBezTo>
                <a:cubicBezTo>
                  <a:pt x="96559" y="125228"/>
                  <a:pt x="96056" y="125447"/>
                  <a:pt x="96056" y="125862"/>
                </a:cubicBezTo>
                <a:cubicBezTo>
                  <a:pt x="96056" y="126124"/>
                  <a:pt x="96275" y="126343"/>
                  <a:pt x="96515" y="126343"/>
                </a:cubicBezTo>
                <a:close/>
                <a:moveTo>
                  <a:pt x="91708" y="126365"/>
                </a:moveTo>
                <a:cubicBezTo>
                  <a:pt x="92145" y="126365"/>
                  <a:pt x="92385" y="125818"/>
                  <a:pt x="92058" y="125512"/>
                </a:cubicBezTo>
                <a:cubicBezTo>
                  <a:pt x="91730" y="125185"/>
                  <a:pt x="91184" y="125425"/>
                  <a:pt x="91184" y="125862"/>
                </a:cubicBezTo>
                <a:cubicBezTo>
                  <a:pt x="91184" y="126146"/>
                  <a:pt x="91424" y="126386"/>
                  <a:pt x="91708" y="126365"/>
                </a:cubicBezTo>
                <a:close/>
                <a:moveTo>
                  <a:pt x="86879" y="126408"/>
                </a:moveTo>
                <a:cubicBezTo>
                  <a:pt x="87360" y="126408"/>
                  <a:pt x="87600" y="125818"/>
                  <a:pt x="87250" y="125469"/>
                </a:cubicBezTo>
                <a:cubicBezTo>
                  <a:pt x="86923" y="125119"/>
                  <a:pt x="86333" y="125359"/>
                  <a:pt x="86333" y="125862"/>
                </a:cubicBezTo>
                <a:cubicBezTo>
                  <a:pt x="86333" y="126168"/>
                  <a:pt x="86573" y="126408"/>
                  <a:pt x="86879" y="126408"/>
                </a:cubicBezTo>
                <a:close/>
                <a:moveTo>
                  <a:pt x="82050" y="126408"/>
                </a:moveTo>
                <a:cubicBezTo>
                  <a:pt x="82531" y="126408"/>
                  <a:pt x="82771" y="125818"/>
                  <a:pt x="82443" y="125491"/>
                </a:cubicBezTo>
                <a:cubicBezTo>
                  <a:pt x="82094" y="125141"/>
                  <a:pt x="81504" y="125381"/>
                  <a:pt x="81504" y="125862"/>
                </a:cubicBezTo>
                <a:cubicBezTo>
                  <a:pt x="81504" y="126168"/>
                  <a:pt x="81744" y="126408"/>
                  <a:pt x="82050" y="126408"/>
                </a:cubicBezTo>
                <a:close/>
                <a:moveTo>
                  <a:pt x="77221" y="126408"/>
                </a:moveTo>
                <a:cubicBezTo>
                  <a:pt x="77723" y="126408"/>
                  <a:pt x="77986" y="125796"/>
                  <a:pt x="77614" y="125447"/>
                </a:cubicBezTo>
                <a:cubicBezTo>
                  <a:pt x="77265" y="125097"/>
                  <a:pt x="76653" y="125359"/>
                  <a:pt x="76653" y="125862"/>
                </a:cubicBezTo>
                <a:cubicBezTo>
                  <a:pt x="76653" y="126168"/>
                  <a:pt x="76915" y="126430"/>
                  <a:pt x="77221" y="126408"/>
                </a:cubicBezTo>
                <a:close/>
                <a:moveTo>
                  <a:pt x="72392" y="126408"/>
                </a:moveTo>
                <a:cubicBezTo>
                  <a:pt x="72894" y="126408"/>
                  <a:pt x="73135" y="125818"/>
                  <a:pt x="72785" y="125491"/>
                </a:cubicBezTo>
                <a:cubicBezTo>
                  <a:pt x="72436" y="125141"/>
                  <a:pt x="71846" y="125381"/>
                  <a:pt x="71846" y="125862"/>
                </a:cubicBezTo>
                <a:cubicBezTo>
                  <a:pt x="71846" y="126168"/>
                  <a:pt x="72086" y="126408"/>
                  <a:pt x="72392" y="126408"/>
                </a:cubicBezTo>
                <a:close/>
                <a:moveTo>
                  <a:pt x="67563" y="126408"/>
                </a:moveTo>
                <a:cubicBezTo>
                  <a:pt x="68065" y="126408"/>
                  <a:pt x="68306" y="125818"/>
                  <a:pt x="67956" y="125469"/>
                </a:cubicBezTo>
                <a:cubicBezTo>
                  <a:pt x="67606" y="125119"/>
                  <a:pt x="67017" y="125359"/>
                  <a:pt x="67017" y="125862"/>
                </a:cubicBezTo>
                <a:cubicBezTo>
                  <a:pt x="67017" y="126168"/>
                  <a:pt x="67279" y="126408"/>
                  <a:pt x="67563" y="126408"/>
                </a:cubicBezTo>
                <a:close/>
                <a:moveTo>
                  <a:pt x="62734" y="126365"/>
                </a:moveTo>
                <a:cubicBezTo>
                  <a:pt x="63193" y="126365"/>
                  <a:pt x="63433" y="125818"/>
                  <a:pt x="63105" y="125512"/>
                </a:cubicBezTo>
                <a:cubicBezTo>
                  <a:pt x="62777" y="125185"/>
                  <a:pt x="62231" y="125425"/>
                  <a:pt x="62231" y="125862"/>
                </a:cubicBezTo>
                <a:cubicBezTo>
                  <a:pt x="62231" y="126146"/>
                  <a:pt x="62472" y="126365"/>
                  <a:pt x="62734" y="126365"/>
                </a:cubicBezTo>
                <a:close/>
                <a:moveTo>
                  <a:pt x="57927" y="126343"/>
                </a:moveTo>
                <a:cubicBezTo>
                  <a:pt x="58342" y="126343"/>
                  <a:pt x="58560" y="125840"/>
                  <a:pt x="58254" y="125534"/>
                </a:cubicBezTo>
                <a:cubicBezTo>
                  <a:pt x="57948" y="125228"/>
                  <a:pt x="57446" y="125447"/>
                  <a:pt x="57446" y="125862"/>
                </a:cubicBezTo>
                <a:cubicBezTo>
                  <a:pt x="57446" y="126124"/>
                  <a:pt x="57664" y="126343"/>
                  <a:pt x="57927" y="126343"/>
                </a:cubicBezTo>
                <a:close/>
                <a:moveTo>
                  <a:pt x="53098" y="126277"/>
                </a:moveTo>
                <a:cubicBezTo>
                  <a:pt x="53469" y="126277"/>
                  <a:pt x="53644" y="125840"/>
                  <a:pt x="53382" y="125578"/>
                </a:cubicBezTo>
                <a:cubicBezTo>
                  <a:pt x="53119" y="125316"/>
                  <a:pt x="52682" y="125491"/>
                  <a:pt x="52682" y="125862"/>
                </a:cubicBezTo>
                <a:cubicBezTo>
                  <a:pt x="52682" y="126102"/>
                  <a:pt x="52857" y="126277"/>
                  <a:pt x="53098" y="126277"/>
                </a:cubicBezTo>
                <a:close/>
                <a:moveTo>
                  <a:pt x="48268" y="126233"/>
                </a:moveTo>
                <a:cubicBezTo>
                  <a:pt x="48596" y="126233"/>
                  <a:pt x="48749" y="125840"/>
                  <a:pt x="48531" y="125600"/>
                </a:cubicBezTo>
                <a:cubicBezTo>
                  <a:pt x="48290" y="125381"/>
                  <a:pt x="47897" y="125534"/>
                  <a:pt x="47897" y="125862"/>
                </a:cubicBezTo>
                <a:cubicBezTo>
                  <a:pt x="47897" y="126059"/>
                  <a:pt x="48072" y="126233"/>
                  <a:pt x="48268" y="126233"/>
                </a:cubicBezTo>
                <a:close/>
                <a:moveTo>
                  <a:pt x="43439" y="126146"/>
                </a:moveTo>
                <a:cubicBezTo>
                  <a:pt x="43680" y="126146"/>
                  <a:pt x="43811" y="125862"/>
                  <a:pt x="43636" y="125687"/>
                </a:cubicBezTo>
                <a:cubicBezTo>
                  <a:pt x="43461" y="125512"/>
                  <a:pt x="43177" y="125622"/>
                  <a:pt x="43177" y="125884"/>
                </a:cubicBezTo>
                <a:cubicBezTo>
                  <a:pt x="43177" y="126037"/>
                  <a:pt x="43287" y="126146"/>
                  <a:pt x="43439" y="126146"/>
                </a:cubicBezTo>
                <a:close/>
                <a:moveTo>
                  <a:pt x="38610" y="126081"/>
                </a:moveTo>
                <a:cubicBezTo>
                  <a:pt x="38894" y="126081"/>
                  <a:pt x="38894" y="125665"/>
                  <a:pt x="38610" y="125665"/>
                </a:cubicBezTo>
                <a:cubicBezTo>
                  <a:pt x="38326" y="125665"/>
                  <a:pt x="38326" y="126081"/>
                  <a:pt x="38610" y="126081"/>
                </a:cubicBezTo>
                <a:close/>
                <a:moveTo>
                  <a:pt x="33803" y="126015"/>
                </a:moveTo>
                <a:cubicBezTo>
                  <a:pt x="34000" y="126015"/>
                  <a:pt x="33650" y="125665"/>
                  <a:pt x="33650" y="125862"/>
                </a:cubicBezTo>
                <a:cubicBezTo>
                  <a:pt x="33650" y="125949"/>
                  <a:pt x="33716" y="126015"/>
                  <a:pt x="33803" y="126015"/>
                </a:cubicBezTo>
                <a:close/>
                <a:moveTo>
                  <a:pt x="28974" y="125928"/>
                </a:moveTo>
                <a:cubicBezTo>
                  <a:pt x="29062" y="125928"/>
                  <a:pt x="28909" y="125775"/>
                  <a:pt x="28909" y="125862"/>
                </a:cubicBezTo>
                <a:cubicBezTo>
                  <a:pt x="28909" y="125906"/>
                  <a:pt x="28931" y="125928"/>
                  <a:pt x="28974" y="125928"/>
                </a:cubicBezTo>
                <a:close/>
                <a:moveTo>
                  <a:pt x="130297" y="121099"/>
                </a:moveTo>
                <a:cubicBezTo>
                  <a:pt x="130362" y="121099"/>
                  <a:pt x="130362" y="120989"/>
                  <a:pt x="130297" y="120989"/>
                </a:cubicBezTo>
                <a:cubicBezTo>
                  <a:pt x="130231" y="120989"/>
                  <a:pt x="130231" y="121099"/>
                  <a:pt x="130297" y="121099"/>
                </a:cubicBezTo>
                <a:close/>
                <a:moveTo>
                  <a:pt x="125467" y="121208"/>
                </a:moveTo>
                <a:cubicBezTo>
                  <a:pt x="125555" y="121208"/>
                  <a:pt x="125642" y="121142"/>
                  <a:pt x="125642" y="121055"/>
                </a:cubicBezTo>
                <a:cubicBezTo>
                  <a:pt x="125642" y="120946"/>
                  <a:pt x="125555" y="120880"/>
                  <a:pt x="125467" y="120880"/>
                </a:cubicBezTo>
                <a:cubicBezTo>
                  <a:pt x="125380" y="120880"/>
                  <a:pt x="125315" y="120946"/>
                  <a:pt x="125315" y="121055"/>
                </a:cubicBezTo>
                <a:cubicBezTo>
                  <a:pt x="125315" y="121142"/>
                  <a:pt x="125380" y="121208"/>
                  <a:pt x="125467" y="121208"/>
                </a:cubicBezTo>
                <a:close/>
                <a:moveTo>
                  <a:pt x="120638" y="121295"/>
                </a:moveTo>
                <a:cubicBezTo>
                  <a:pt x="120879" y="121295"/>
                  <a:pt x="120988" y="121033"/>
                  <a:pt x="120835" y="120858"/>
                </a:cubicBezTo>
                <a:cubicBezTo>
                  <a:pt x="120660" y="120705"/>
                  <a:pt x="120398" y="120814"/>
                  <a:pt x="120398" y="121055"/>
                </a:cubicBezTo>
                <a:cubicBezTo>
                  <a:pt x="120398" y="121186"/>
                  <a:pt x="120507" y="121295"/>
                  <a:pt x="120638" y="121295"/>
                </a:cubicBezTo>
                <a:close/>
                <a:moveTo>
                  <a:pt x="115831" y="121383"/>
                </a:moveTo>
                <a:cubicBezTo>
                  <a:pt x="116115" y="121383"/>
                  <a:pt x="116268" y="121011"/>
                  <a:pt x="116050" y="120793"/>
                </a:cubicBezTo>
                <a:cubicBezTo>
                  <a:pt x="115853" y="120596"/>
                  <a:pt x="115482" y="120749"/>
                  <a:pt x="115482" y="121055"/>
                </a:cubicBezTo>
                <a:cubicBezTo>
                  <a:pt x="115482" y="121230"/>
                  <a:pt x="115635" y="121383"/>
                  <a:pt x="115831" y="121383"/>
                </a:cubicBezTo>
                <a:close/>
                <a:moveTo>
                  <a:pt x="111002" y="121470"/>
                </a:moveTo>
                <a:cubicBezTo>
                  <a:pt x="111374" y="121470"/>
                  <a:pt x="111549" y="121011"/>
                  <a:pt x="111286" y="120749"/>
                </a:cubicBezTo>
                <a:cubicBezTo>
                  <a:pt x="111024" y="120487"/>
                  <a:pt x="110587" y="120683"/>
                  <a:pt x="110587" y="121055"/>
                </a:cubicBezTo>
                <a:cubicBezTo>
                  <a:pt x="110587" y="121273"/>
                  <a:pt x="110762" y="121470"/>
                  <a:pt x="111002" y="121470"/>
                </a:cubicBezTo>
                <a:close/>
                <a:moveTo>
                  <a:pt x="106173" y="121536"/>
                </a:moveTo>
                <a:cubicBezTo>
                  <a:pt x="106610" y="121536"/>
                  <a:pt x="106829" y="121011"/>
                  <a:pt x="106523" y="120683"/>
                </a:cubicBezTo>
                <a:cubicBezTo>
                  <a:pt x="106217" y="120377"/>
                  <a:pt x="105671" y="120596"/>
                  <a:pt x="105671" y="121055"/>
                </a:cubicBezTo>
                <a:cubicBezTo>
                  <a:pt x="105671" y="121317"/>
                  <a:pt x="105889" y="121536"/>
                  <a:pt x="106173" y="121536"/>
                </a:cubicBezTo>
                <a:close/>
                <a:moveTo>
                  <a:pt x="101344" y="121601"/>
                </a:moveTo>
                <a:cubicBezTo>
                  <a:pt x="101825" y="121601"/>
                  <a:pt x="102065" y="121011"/>
                  <a:pt x="101737" y="120661"/>
                </a:cubicBezTo>
                <a:cubicBezTo>
                  <a:pt x="101388" y="120312"/>
                  <a:pt x="100798" y="120552"/>
                  <a:pt x="100798" y="121055"/>
                </a:cubicBezTo>
                <a:cubicBezTo>
                  <a:pt x="100798" y="121339"/>
                  <a:pt x="101038" y="121601"/>
                  <a:pt x="101344" y="121601"/>
                </a:cubicBezTo>
                <a:close/>
                <a:moveTo>
                  <a:pt x="96515" y="121645"/>
                </a:moveTo>
                <a:cubicBezTo>
                  <a:pt x="97061" y="121645"/>
                  <a:pt x="97324" y="120989"/>
                  <a:pt x="96952" y="120618"/>
                </a:cubicBezTo>
                <a:cubicBezTo>
                  <a:pt x="96559" y="120246"/>
                  <a:pt x="95925" y="120509"/>
                  <a:pt x="95925" y="121055"/>
                </a:cubicBezTo>
                <a:cubicBezTo>
                  <a:pt x="95925" y="121383"/>
                  <a:pt x="96187" y="121645"/>
                  <a:pt x="96515" y="121645"/>
                </a:cubicBezTo>
                <a:close/>
                <a:moveTo>
                  <a:pt x="91686" y="121688"/>
                </a:moveTo>
                <a:cubicBezTo>
                  <a:pt x="92276" y="121688"/>
                  <a:pt x="92560" y="120989"/>
                  <a:pt x="92145" y="120596"/>
                </a:cubicBezTo>
                <a:cubicBezTo>
                  <a:pt x="91752" y="120181"/>
                  <a:pt x="91052" y="120465"/>
                  <a:pt x="91052" y="121055"/>
                </a:cubicBezTo>
                <a:cubicBezTo>
                  <a:pt x="91052" y="121404"/>
                  <a:pt x="91336" y="121688"/>
                  <a:pt x="91686" y="121688"/>
                </a:cubicBezTo>
                <a:close/>
                <a:moveTo>
                  <a:pt x="86857" y="121710"/>
                </a:moveTo>
                <a:cubicBezTo>
                  <a:pt x="87469" y="121710"/>
                  <a:pt x="87753" y="120989"/>
                  <a:pt x="87338" y="120574"/>
                </a:cubicBezTo>
                <a:cubicBezTo>
                  <a:pt x="86923" y="120159"/>
                  <a:pt x="86202" y="120443"/>
                  <a:pt x="86202" y="121055"/>
                </a:cubicBezTo>
                <a:cubicBezTo>
                  <a:pt x="86202" y="121404"/>
                  <a:pt x="86507" y="121710"/>
                  <a:pt x="86857" y="121710"/>
                </a:cubicBezTo>
                <a:close/>
                <a:moveTo>
                  <a:pt x="82050" y="121732"/>
                </a:moveTo>
                <a:cubicBezTo>
                  <a:pt x="82662" y="121732"/>
                  <a:pt x="82968" y="120989"/>
                  <a:pt x="82531" y="120552"/>
                </a:cubicBezTo>
                <a:cubicBezTo>
                  <a:pt x="82094" y="120115"/>
                  <a:pt x="81351" y="120421"/>
                  <a:pt x="81351" y="121055"/>
                </a:cubicBezTo>
                <a:cubicBezTo>
                  <a:pt x="81351" y="121426"/>
                  <a:pt x="81657" y="121732"/>
                  <a:pt x="82050" y="121732"/>
                </a:cubicBezTo>
                <a:close/>
                <a:moveTo>
                  <a:pt x="77221" y="121732"/>
                </a:moveTo>
                <a:cubicBezTo>
                  <a:pt x="77833" y="121732"/>
                  <a:pt x="78160" y="120989"/>
                  <a:pt x="77702" y="120552"/>
                </a:cubicBezTo>
                <a:cubicBezTo>
                  <a:pt x="77265" y="120115"/>
                  <a:pt x="76522" y="120421"/>
                  <a:pt x="76522" y="121055"/>
                </a:cubicBezTo>
                <a:cubicBezTo>
                  <a:pt x="76522" y="121426"/>
                  <a:pt x="76828" y="121732"/>
                  <a:pt x="77221" y="121732"/>
                </a:cubicBezTo>
                <a:close/>
                <a:moveTo>
                  <a:pt x="72392" y="121732"/>
                </a:moveTo>
                <a:cubicBezTo>
                  <a:pt x="73004" y="121732"/>
                  <a:pt x="73331" y="120989"/>
                  <a:pt x="72894" y="120552"/>
                </a:cubicBezTo>
                <a:cubicBezTo>
                  <a:pt x="72436" y="120115"/>
                  <a:pt x="71693" y="120421"/>
                  <a:pt x="71693" y="121055"/>
                </a:cubicBezTo>
                <a:cubicBezTo>
                  <a:pt x="71693" y="121426"/>
                  <a:pt x="71999" y="121732"/>
                  <a:pt x="72392" y="121732"/>
                </a:cubicBezTo>
                <a:close/>
                <a:moveTo>
                  <a:pt x="67563" y="121710"/>
                </a:moveTo>
                <a:cubicBezTo>
                  <a:pt x="68153" y="121710"/>
                  <a:pt x="68459" y="120989"/>
                  <a:pt x="68044" y="120574"/>
                </a:cubicBezTo>
                <a:cubicBezTo>
                  <a:pt x="67606" y="120159"/>
                  <a:pt x="66885" y="120443"/>
                  <a:pt x="66885" y="121055"/>
                </a:cubicBezTo>
                <a:cubicBezTo>
                  <a:pt x="66885" y="121404"/>
                  <a:pt x="67191" y="121710"/>
                  <a:pt x="67563" y="121710"/>
                </a:cubicBezTo>
                <a:close/>
                <a:moveTo>
                  <a:pt x="62734" y="121688"/>
                </a:moveTo>
                <a:cubicBezTo>
                  <a:pt x="63302" y="121688"/>
                  <a:pt x="63608" y="120989"/>
                  <a:pt x="63193" y="120596"/>
                </a:cubicBezTo>
                <a:cubicBezTo>
                  <a:pt x="62799" y="120181"/>
                  <a:pt x="62100" y="120465"/>
                  <a:pt x="62100" y="121055"/>
                </a:cubicBezTo>
                <a:cubicBezTo>
                  <a:pt x="62100" y="121404"/>
                  <a:pt x="62384" y="121688"/>
                  <a:pt x="62734" y="121688"/>
                </a:cubicBezTo>
                <a:close/>
                <a:moveTo>
                  <a:pt x="57905" y="121645"/>
                </a:moveTo>
                <a:cubicBezTo>
                  <a:pt x="58451" y="121645"/>
                  <a:pt x="58713" y="120989"/>
                  <a:pt x="58342" y="120618"/>
                </a:cubicBezTo>
                <a:cubicBezTo>
                  <a:pt x="57970" y="120246"/>
                  <a:pt x="57315" y="120509"/>
                  <a:pt x="57315" y="121055"/>
                </a:cubicBezTo>
                <a:cubicBezTo>
                  <a:pt x="57315" y="121383"/>
                  <a:pt x="57577" y="121645"/>
                  <a:pt x="57905" y="121645"/>
                </a:cubicBezTo>
                <a:close/>
                <a:moveTo>
                  <a:pt x="53098" y="121601"/>
                </a:moveTo>
                <a:cubicBezTo>
                  <a:pt x="53578" y="121601"/>
                  <a:pt x="53819" y="121011"/>
                  <a:pt x="53469" y="120661"/>
                </a:cubicBezTo>
                <a:cubicBezTo>
                  <a:pt x="53141" y="120312"/>
                  <a:pt x="52551" y="120552"/>
                  <a:pt x="52551" y="121055"/>
                </a:cubicBezTo>
                <a:cubicBezTo>
                  <a:pt x="52551" y="121339"/>
                  <a:pt x="52792" y="121601"/>
                  <a:pt x="53098" y="121601"/>
                </a:cubicBezTo>
                <a:close/>
                <a:moveTo>
                  <a:pt x="48268" y="121536"/>
                </a:moveTo>
                <a:cubicBezTo>
                  <a:pt x="48706" y="121536"/>
                  <a:pt x="48902" y="121011"/>
                  <a:pt x="48618" y="120705"/>
                </a:cubicBezTo>
                <a:cubicBezTo>
                  <a:pt x="48312" y="120399"/>
                  <a:pt x="47788" y="120618"/>
                  <a:pt x="47788" y="121055"/>
                </a:cubicBezTo>
                <a:cubicBezTo>
                  <a:pt x="47788" y="121317"/>
                  <a:pt x="48006" y="121536"/>
                  <a:pt x="48268" y="121536"/>
                </a:cubicBezTo>
                <a:close/>
                <a:moveTo>
                  <a:pt x="43439" y="121470"/>
                </a:moveTo>
                <a:cubicBezTo>
                  <a:pt x="43811" y="121470"/>
                  <a:pt x="43986" y="121011"/>
                  <a:pt x="43724" y="120749"/>
                </a:cubicBezTo>
                <a:cubicBezTo>
                  <a:pt x="43461" y="120487"/>
                  <a:pt x="43024" y="120683"/>
                  <a:pt x="43024" y="121055"/>
                </a:cubicBezTo>
                <a:cubicBezTo>
                  <a:pt x="43024" y="121273"/>
                  <a:pt x="43199" y="121470"/>
                  <a:pt x="43439" y="121470"/>
                </a:cubicBezTo>
                <a:close/>
                <a:moveTo>
                  <a:pt x="38610" y="121361"/>
                </a:moveTo>
                <a:cubicBezTo>
                  <a:pt x="38894" y="121361"/>
                  <a:pt x="39047" y="121011"/>
                  <a:pt x="38851" y="120814"/>
                </a:cubicBezTo>
                <a:cubicBezTo>
                  <a:pt x="38632" y="120618"/>
                  <a:pt x="38283" y="120749"/>
                  <a:pt x="38283" y="121055"/>
                </a:cubicBezTo>
                <a:cubicBezTo>
                  <a:pt x="38283" y="121230"/>
                  <a:pt x="38436" y="121361"/>
                  <a:pt x="38610" y="121361"/>
                </a:cubicBezTo>
                <a:close/>
                <a:moveTo>
                  <a:pt x="33781" y="121295"/>
                </a:moveTo>
                <a:cubicBezTo>
                  <a:pt x="34000" y="121295"/>
                  <a:pt x="34109" y="121033"/>
                  <a:pt x="33956" y="120880"/>
                </a:cubicBezTo>
                <a:cubicBezTo>
                  <a:pt x="33803" y="120727"/>
                  <a:pt x="33541" y="120836"/>
                  <a:pt x="33541" y="121055"/>
                </a:cubicBezTo>
                <a:cubicBezTo>
                  <a:pt x="33541" y="121186"/>
                  <a:pt x="33650" y="121295"/>
                  <a:pt x="33781" y="121295"/>
                </a:cubicBezTo>
                <a:close/>
                <a:moveTo>
                  <a:pt x="28952" y="121186"/>
                </a:moveTo>
                <a:cubicBezTo>
                  <a:pt x="29193" y="121186"/>
                  <a:pt x="28821" y="120814"/>
                  <a:pt x="28821" y="121055"/>
                </a:cubicBezTo>
                <a:cubicBezTo>
                  <a:pt x="28821" y="121120"/>
                  <a:pt x="28887" y="121186"/>
                  <a:pt x="28952" y="121186"/>
                </a:cubicBezTo>
                <a:close/>
                <a:moveTo>
                  <a:pt x="24123" y="121099"/>
                </a:moveTo>
                <a:cubicBezTo>
                  <a:pt x="24211" y="121099"/>
                  <a:pt x="24211" y="120989"/>
                  <a:pt x="24123" y="120989"/>
                </a:cubicBezTo>
                <a:cubicBezTo>
                  <a:pt x="24058" y="120989"/>
                  <a:pt x="24058" y="121099"/>
                  <a:pt x="24123" y="121099"/>
                </a:cubicBezTo>
                <a:close/>
                <a:moveTo>
                  <a:pt x="135126" y="116269"/>
                </a:moveTo>
                <a:cubicBezTo>
                  <a:pt x="135147" y="116269"/>
                  <a:pt x="135169" y="116248"/>
                  <a:pt x="135169" y="116226"/>
                </a:cubicBezTo>
                <a:cubicBezTo>
                  <a:pt x="135169" y="116182"/>
                  <a:pt x="135147" y="116160"/>
                  <a:pt x="135126" y="116160"/>
                </a:cubicBezTo>
                <a:cubicBezTo>
                  <a:pt x="135104" y="116160"/>
                  <a:pt x="135060" y="116182"/>
                  <a:pt x="135060" y="116226"/>
                </a:cubicBezTo>
                <a:cubicBezTo>
                  <a:pt x="135060" y="116248"/>
                  <a:pt x="135104" y="116269"/>
                  <a:pt x="135126" y="116269"/>
                </a:cubicBezTo>
                <a:close/>
                <a:moveTo>
                  <a:pt x="130297" y="116379"/>
                </a:moveTo>
                <a:cubicBezTo>
                  <a:pt x="130384" y="116379"/>
                  <a:pt x="130449" y="116313"/>
                  <a:pt x="130449" y="116226"/>
                </a:cubicBezTo>
                <a:cubicBezTo>
                  <a:pt x="130449" y="115964"/>
                  <a:pt x="130056" y="116379"/>
                  <a:pt x="130297" y="116379"/>
                </a:cubicBezTo>
                <a:close/>
                <a:moveTo>
                  <a:pt x="125467" y="116466"/>
                </a:moveTo>
                <a:cubicBezTo>
                  <a:pt x="125708" y="116466"/>
                  <a:pt x="125817" y="116204"/>
                  <a:pt x="125642" y="116029"/>
                </a:cubicBezTo>
                <a:cubicBezTo>
                  <a:pt x="125489" y="115876"/>
                  <a:pt x="125227" y="115985"/>
                  <a:pt x="125227" y="116226"/>
                </a:cubicBezTo>
                <a:cubicBezTo>
                  <a:pt x="125227" y="116357"/>
                  <a:pt x="125336" y="116466"/>
                  <a:pt x="125467" y="116466"/>
                </a:cubicBezTo>
                <a:close/>
                <a:moveTo>
                  <a:pt x="120638" y="116575"/>
                </a:moveTo>
                <a:cubicBezTo>
                  <a:pt x="121163" y="116619"/>
                  <a:pt x="121163" y="115811"/>
                  <a:pt x="120638" y="115854"/>
                </a:cubicBezTo>
                <a:cubicBezTo>
                  <a:pt x="120201" y="115898"/>
                  <a:pt x="120201" y="116532"/>
                  <a:pt x="120638" y="116575"/>
                </a:cubicBezTo>
                <a:close/>
                <a:moveTo>
                  <a:pt x="115831" y="116685"/>
                </a:moveTo>
                <a:cubicBezTo>
                  <a:pt x="116225" y="116685"/>
                  <a:pt x="116443" y="116182"/>
                  <a:pt x="116137" y="115898"/>
                </a:cubicBezTo>
                <a:cubicBezTo>
                  <a:pt x="115853" y="115614"/>
                  <a:pt x="115372" y="115811"/>
                  <a:pt x="115372" y="116226"/>
                </a:cubicBezTo>
                <a:cubicBezTo>
                  <a:pt x="115372" y="116466"/>
                  <a:pt x="115569" y="116685"/>
                  <a:pt x="115831" y="116685"/>
                </a:cubicBezTo>
                <a:close/>
                <a:moveTo>
                  <a:pt x="111002" y="116750"/>
                </a:moveTo>
                <a:cubicBezTo>
                  <a:pt x="111483" y="116750"/>
                  <a:pt x="111723" y="116160"/>
                  <a:pt x="111374" y="115811"/>
                </a:cubicBezTo>
                <a:cubicBezTo>
                  <a:pt x="111046" y="115483"/>
                  <a:pt x="110456" y="115723"/>
                  <a:pt x="110456" y="116204"/>
                </a:cubicBezTo>
                <a:cubicBezTo>
                  <a:pt x="110434" y="116510"/>
                  <a:pt x="110696" y="116750"/>
                  <a:pt x="111002" y="116750"/>
                </a:cubicBezTo>
                <a:close/>
                <a:moveTo>
                  <a:pt x="106173" y="116838"/>
                </a:moveTo>
                <a:cubicBezTo>
                  <a:pt x="106719" y="116838"/>
                  <a:pt x="106982" y="116160"/>
                  <a:pt x="106610" y="115789"/>
                </a:cubicBezTo>
                <a:cubicBezTo>
                  <a:pt x="106217" y="115395"/>
                  <a:pt x="105561" y="115679"/>
                  <a:pt x="105561" y="116226"/>
                </a:cubicBezTo>
                <a:cubicBezTo>
                  <a:pt x="105561" y="116554"/>
                  <a:pt x="105824" y="116838"/>
                  <a:pt x="106173" y="116838"/>
                </a:cubicBezTo>
                <a:close/>
                <a:moveTo>
                  <a:pt x="101344" y="116903"/>
                </a:moveTo>
                <a:cubicBezTo>
                  <a:pt x="101956" y="116903"/>
                  <a:pt x="102262" y="116160"/>
                  <a:pt x="101825" y="115745"/>
                </a:cubicBezTo>
                <a:cubicBezTo>
                  <a:pt x="101388" y="115308"/>
                  <a:pt x="100667" y="115614"/>
                  <a:pt x="100667" y="116226"/>
                </a:cubicBezTo>
                <a:cubicBezTo>
                  <a:pt x="100667" y="116597"/>
                  <a:pt x="100973" y="116903"/>
                  <a:pt x="101344" y="116903"/>
                </a:cubicBezTo>
                <a:close/>
                <a:moveTo>
                  <a:pt x="96515" y="116947"/>
                </a:moveTo>
                <a:cubicBezTo>
                  <a:pt x="97171" y="116947"/>
                  <a:pt x="97498" y="116160"/>
                  <a:pt x="97040" y="115701"/>
                </a:cubicBezTo>
                <a:cubicBezTo>
                  <a:pt x="96581" y="115242"/>
                  <a:pt x="95772" y="115570"/>
                  <a:pt x="95772" y="116226"/>
                </a:cubicBezTo>
                <a:cubicBezTo>
                  <a:pt x="95772" y="116619"/>
                  <a:pt x="96122" y="116947"/>
                  <a:pt x="96515" y="116947"/>
                </a:cubicBezTo>
                <a:close/>
                <a:moveTo>
                  <a:pt x="91686" y="116991"/>
                </a:moveTo>
                <a:cubicBezTo>
                  <a:pt x="92385" y="116991"/>
                  <a:pt x="92735" y="116160"/>
                  <a:pt x="92232" y="115679"/>
                </a:cubicBezTo>
                <a:cubicBezTo>
                  <a:pt x="91752" y="115177"/>
                  <a:pt x="90921" y="115527"/>
                  <a:pt x="90921" y="116226"/>
                </a:cubicBezTo>
                <a:cubicBezTo>
                  <a:pt x="90921" y="116641"/>
                  <a:pt x="91271" y="116991"/>
                  <a:pt x="91686" y="116991"/>
                </a:cubicBezTo>
                <a:close/>
                <a:moveTo>
                  <a:pt x="86857" y="117034"/>
                </a:moveTo>
                <a:cubicBezTo>
                  <a:pt x="87600" y="117034"/>
                  <a:pt x="87971" y="116160"/>
                  <a:pt x="87447" y="115636"/>
                </a:cubicBezTo>
                <a:cubicBezTo>
                  <a:pt x="86923" y="115111"/>
                  <a:pt x="86049" y="115483"/>
                  <a:pt x="86049" y="116226"/>
                </a:cubicBezTo>
                <a:cubicBezTo>
                  <a:pt x="86049" y="116663"/>
                  <a:pt x="86420" y="117034"/>
                  <a:pt x="86857" y="117034"/>
                </a:cubicBezTo>
                <a:close/>
                <a:moveTo>
                  <a:pt x="82050" y="117056"/>
                </a:moveTo>
                <a:cubicBezTo>
                  <a:pt x="82793" y="117056"/>
                  <a:pt x="83164" y="116160"/>
                  <a:pt x="82640" y="115614"/>
                </a:cubicBezTo>
                <a:cubicBezTo>
                  <a:pt x="82115" y="115090"/>
                  <a:pt x="81198" y="115461"/>
                  <a:pt x="81198" y="116226"/>
                </a:cubicBezTo>
                <a:cubicBezTo>
                  <a:pt x="81198" y="116685"/>
                  <a:pt x="81569" y="117056"/>
                  <a:pt x="82050" y="117056"/>
                </a:cubicBezTo>
                <a:close/>
                <a:moveTo>
                  <a:pt x="77221" y="117056"/>
                </a:moveTo>
                <a:cubicBezTo>
                  <a:pt x="77964" y="117056"/>
                  <a:pt x="78357" y="116160"/>
                  <a:pt x="77811" y="115614"/>
                </a:cubicBezTo>
                <a:cubicBezTo>
                  <a:pt x="77286" y="115090"/>
                  <a:pt x="76369" y="115461"/>
                  <a:pt x="76369" y="116226"/>
                </a:cubicBezTo>
                <a:cubicBezTo>
                  <a:pt x="76369" y="116685"/>
                  <a:pt x="76740" y="117056"/>
                  <a:pt x="77221" y="117056"/>
                </a:cubicBezTo>
                <a:close/>
                <a:moveTo>
                  <a:pt x="72392" y="117056"/>
                </a:moveTo>
                <a:cubicBezTo>
                  <a:pt x="73113" y="117056"/>
                  <a:pt x="73484" y="116182"/>
                  <a:pt x="72982" y="115658"/>
                </a:cubicBezTo>
                <a:cubicBezTo>
                  <a:pt x="72457" y="115155"/>
                  <a:pt x="71561" y="115505"/>
                  <a:pt x="71561" y="116248"/>
                </a:cubicBezTo>
                <a:cubicBezTo>
                  <a:pt x="71561" y="116685"/>
                  <a:pt x="71933" y="117056"/>
                  <a:pt x="72392" y="117056"/>
                </a:cubicBezTo>
                <a:close/>
                <a:moveTo>
                  <a:pt x="67563" y="117056"/>
                </a:moveTo>
                <a:cubicBezTo>
                  <a:pt x="68306" y="117056"/>
                  <a:pt x="68655" y="116160"/>
                  <a:pt x="68153" y="115658"/>
                </a:cubicBezTo>
                <a:cubicBezTo>
                  <a:pt x="67628" y="115133"/>
                  <a:pt x="66754" y="115505"/>
                  <a:pt x="66754" y="116226"/>
                </a:cubicBezTo>
                <a:cubicBezTo>
                  <a:pt x="66754" y="116685"/>
                  <a:pt x="67104" y="117056"/>
                  <a:pt x="67563" y="117056"/>
                </a:cubicBezTo>
                <a:close/>
                <a:moveTo>
                  <a:pt x="62734" y="117012"/>
                </a:moveTo>
                <a:cubicBezTo>
                  <a:pt x="63433" y="117012"/>
                  <a:pt x="63783" y="116182"/>
                  <a:pt x="63280" y="115679"/>
                </a:cubicBezTo>
                <a:cubicBezTo>
                  <a:pt x="62799" y="115199"/>
                  <a:pt x="61969" y="115548"/>
                  <a:pt x="61969" y="116226"/>
                </a:cubicBezTo>
                <a:cubicBezTo>
                  <a:pt x="61969" y="116663"/>
                  <a:pt x="62319" y="117012"/>
                  <a:pt x="62734" y="117012"/>
                </a:cubicBezTo>
                <a:close/>
                <a:moveTo>
                  <a:pt x="57905" y="116947"/>
                </a:moveTo>
                <a:cubicBezTo>
                  <a:pt x="58560" y="116947"/>
                  <a:pt x="58888" y="116182"/>
                  <a:pt x="58429" y="115723"/>
                </a:cubicBezTo>
                <a:cubicBezTo>
                  <a:pt x="57970" y="115264"/>
                  <a:pt x="57184" y="115592"/>
                  <a:pt x="57184" y="116226"/>
                </a:cubicBezTo>
                <a:cubicBezTo>
                  <a:pt x="57184" y="116619"/>
                  <a:pt x="57511" y="116947"/>
                  <a:pt x="57905" y="116947"/>
                </a:cubicBezTo>
                <a:close/>
                <a:moveTo>
                  <a:pt x="53098" y="116903"/>
                </a:moveTo>
                <a:cubicBezTo>
                  <a:pt x="53687" y="116903"/>
                  <a:pt x="53993" y="116182"/>
                  <a:pt x="53556" y="115767"/>
                </a:cubicBezTo>
                <a:cubicBezTo>
                  <a:pt x="53141" y="115330"/>
                  <a:pt x="52420" y="115636"/>
                  <a:pt x="52420" y="116226"/>
                </a:cubicBezTo>
                <a:cubicBezTo>
                  <a:pt x="52420" y="116597"/>
                  <a:pt x="52726" y="116903"/>
                  <a:pt x="53098" y="116903"/>
                </a:cubicBezTo>
                <a:close/>
                <a:moveTo>
                  <a:pt x="48268" y="116838"/>
                </a:moveTo>
                <a:cubicBezTo>
                  <a:pt x="48793" y="116838"/>
                  <a:pt x="49055" y="116182"/>
                  <a:pt x="48684" y="115811"/>
                </a:cubicBezTo>
                <a:cubicBezTo>
                  <a:pt x="48312" y="115417"/>
                  <a:pt x="47657" y="115701"/>
                  <a:pt x="47657" y="116226"/>
                </a:cubicBezTo>
                <a:cubicBezTo>
                  <a:pt x="47657" y="116554"/>
                  <a:pt x="47941" y="116838"/>
                  <a:pt x="48268" y="116838"/>
                </a:cubicBezTo>
                <a:close/>
                <a:moveTo>
                  <a:pt x="43439" y="116750"/>
                </a:moveTo>
                <a:cubicBezTo>
                  <a:pt x="43898" y="116750"/>
                  <a:pt x="44139" y="116182"/>
                  <a:pt x="43811" y="115854"/>
                </a:cubicBezTo>
                <a:cubicBezTo>
                  <a:pt x="43483" y="115527"/>
                  <a:pt x="42915" y="115767"/>
                  <a:pt x="42915" y="116226"/>
                </a:cubicBezTo>
                <a:cubicBezTo>
                  <a:pt x="42915" y="116510"/>
                  <a:pt x="43155" y="116750"/>
                  <a:pt x="43439" y="116750"/>
                </a:cubicBezTo>
                <a:close/>
                <a:moveTo>
                  <a:pt x="38610" y="116685"/>
                </a:moveTo>
                <a:cubicBezTo>
                  <a:pt x="39004" y="116685"/>
                  <a:pt x="39200" y="116204"/>
                  <a:pt x="38916" y="115920"/>
                </a:cubicBezTo>
                <a:cubicBezTo>
                  <a:pt x="38654" y="115636"/>
                  <a:pt x="38173" y="115832"/>
                  <a:pt x="38173" y="116226"/>
                </a:cubicBezTo>
                <a:cubicBezTo>
                  <a:pt x="38173" y="116466"/>
                  <a:pt x="38370" y="116685"/>
                  <a:pt x="38610" y="116685"/>
                </a:cubicBezTo>
                <a:close/>
                <a:moveTo>
                  <a:pt x="33781" y="116575"/>
                </a:moveTo>
                <a:cubicBezTo>
                  <a:pt x="34109" y="116575"/>
                  <a:pt x="34262" y="116204"/>
                  <a:pt x="34044" y="115985"/>
                </a:cubicBezTo>
                <a:cubicBezTo>
                  <a:pt x="33803" y="115767"/>
                  <a:pt x="33432" y="115920"/>
                  <a:pt x="33432" y="116226"/>
                </a:cubicBezTo>
                <a:cubicBezTo>
                  <a:pt x="33432" y="116422"/>
                  <a:pt x="33585" y="116575"/>
                  <a:pt x="33781" y="116575"/>
                </a:cubicBezTo>
                <a:close/>
                <a:moveTo>
                  <a:pt x="28952" y="116488"/>
                </a:moveTo>
                <a:cubicBezTo>
                  <a:pt x="29193" y="116488"/>
                  <a:pt x="29302" y="116204"/>
                  <a:pt x="29149" y="116051"/>
                </a:cubicBezTo>
                <a:cubicBezTo>
                  <a:pt x="28974" y="115898"/>
                  <a:pt x="28712" y="116007"/>
                  <a:pt x="28712" y="116226"/>
                </a:cubicBezTo>
                <a:cubicBezTo>
                  <a:pt x="28712" y="116379"/>
                  <a:pt x="28821" y="116488"/>
                  <a:pt x="28952" y="116488"/>
                </a:cubicBezTo>
                <a:close/>
                <a:moveTo>
                  <a:pt x="24123" y="116379"/>
                </a:moveTo>
                <a:cubicBezTo>
                  <a:pt x="24364" y="116379"/>
                  <a:pt x="23992" y="116007"/>
                  <a:pt x="23992" y="116226"/>
                </a:cubicBezTo>
                <a:cubicBezTo>
                  <a:pt x="23992" y="116313"/>
                  <a:pt x="24058" y="116379"/>
                  <a:pt x="24123" y="116379"/>
                </a:cubicBezTo>
                <a:close/>
                <a:moveTo>
                  <a:pt x="19316" y="116248"/>
                </a:moveTo>
                <a:cubicBezTo>
                  <a:pt x="19338" y="116248"/>
                  <a:pt x="19360" y="116226"/>
                  <a:pt x="19360" y="116204"/>
                </a:cubicBezTo>
                <a:cubicBezTo>
                  <a:pt x="19360" y="116182"/>
                  <a:pt x="19338" y="116160"/>
                  <a:pt x="19316" y="116182"/>
                </a:cubicBezTo>
                <a:cubicBezTo>
                  <a:pt x="19294" y="116182"/>
                  <a:pt x="19272" y="116182"/>
                  <a:pt x="19272" y="116204"/>
                </a:cubicBezTo>
                <a:cubicBezTo>
                  <a:pt x="19272" y="116226"/>
                  <a:pt x="19294" y="116248"/>
                  <a:pt x="19316" y="116248"/>
                </a:cubicBezTo>
                <a:close/>
                <a:moveTo>
                  <a:pt x="139955" y="111419"/>
                </a:moveTo>
                <a:cubicBezTo>
                  <a:pt x="139976" y="111419"/>
                  <a:pt x="139976" y="111397"/>
                  <a:pt x="139976" y="111397"/>
                </a:cubicBezTo>
                <a:cubicBezTo>
                  <a:pt x="139976" y="111375"/>
                  <a:pt x="139976" y="111353"/>
                  <a:pt x="139955" y="111353"/>
                </a:cubicBezTo>
                <a:cubicBezTo>
                  <a:pt x="139933" y="111353"/>
                  <a:pt x="139933" y="111375"/>
                  <a:pt x="139933" y="111397"/>
                </a:cubicBezTo>
                <a:cubicBezTo>
                  <a:pt x="139933" y="111397"/>
                  <a:pt x="139933" y="111419"/>
                  <a:pt x="139955" y="111419"/>
                </a:cubicBezTo>
                <a:close/>
                <a:moveTo>
                  <a:pt x="135126" y="111528"/>
                </a:moveTo>
                <a:cubicBezTo>
                  <a:pt x="135322" y="111528"/>
                  <a:pt x="135322" y="111244"/>
                  <a:pt x="135126" y="111244"/>
                </a:cubicBezTo>
                <a:cubicBezTo>
                  <a:pt x="134951" y="111244"/>
                  <a:pt x="134951" y="111528"/>
                  <a:pt x="135126" y="111528"/>
                </a:cubicBezTo>
                <a:close/>
                <a:moveTo>
                  <a:pt x="130297" y="111637"/>
                </a:moveTo>
                <a:cubicBezTo>
                  <a:pt x="130646" y="111637"/>
                  <a:pt x="130646" y="111135"/>
                  <a:pt x="130297" y="111135"/>
                </a:cubicBezTo>
                <a:cubicBezTo>
                  <a:pt x="129969" y="111135"/>
                  <a:pt x="129969" y="111637"/>
                  <a:pt x="130297" y="111637"/>
                </a:cubicBezTo>
                <a:close/>
                <a:moveTo>
                  <a:pt x="125467" y="111746"/>
                </a:moveTo>
                <a:cubicBezTo>
                  <a:pt x="125795" y="111746"/>
                  <a:pt x="125970" y="111353"/>
                  <a:pt x="125730" y="111135"/>
                </a:cubicBezTo>
                <a:cubicBezTo>
                  <a:pt x="125511" y="110894"/>
                  <a:pt x="125118" y="111069"/>
                  <a:pt x="125118" y="111375"/>
                </a:cubicBezTo>
                <a:cubicBezTo>
                  <a:pt x="125118" y="111593"/>
                  <a:pt x="125271" y="111746"/>
                  <a:pt x="125467" y="111746"/>
                </a:cubicBezTo>
                <a:close/>
                <a:moveTo>
                  <a:pt x="120660" y="111834"/>
                </a:moveTo>
                <a:cubicBezTo>
                  <a:pt x="121054" y="111834"/>
                  <a:pt x="121272" y="111353"/>
                  <a:pt x="120966" y="111069"/>
                </a:cubicBezTo>
                <a:cubicBezTo>
                  <a:pt x="120682" y="110763"/>
                  <a:pt x="120201" y="110982"/>
                  <a:pt x="120201" y="111375"/>
                </a:cubicBezTo>
                <a:cubicBezTo>
                  <a:pt x="120201" y="111637"/>
                  <a:pt x="120398" y="111834"/>
                  <a:pt x="120660" y="111834"/>
                </a:cubicBezTo>
                <a:close/>
                <a:moveTo>
                  <a:pt x="115831" y="111943"/>
                </a:moveTo>
                <a:cubicBezTo>
                  <a:pt x="116334" y="111943"/>
                  <a:pt x="116574" y="111331"/>
                  <a:pt x="116225" y="110982"/>
                </a:cubicBezTo>
                <a:cubicBezTo>
                  <a:pt x="115875" y="110632"/>
                  <a:pt x="115263" y="110894"/>
                  <a:pt x="115263" y="111375"/>
                </a:cubicBezTo>
                <a:cubicBezTo>
                  <a:pt x="115263" y="111703"/>
                  <a:pt x="115525" y="111943"/>
                  <a:pt x="115831" y="111943"/>
                </a:cubicBezTo>
                <a:close/>
                <a:moveTo>
                  <a:pt x="111002" y="112030"/>
                </a:moveTo>
                <a:cubicBezTo>
                  <a:pt x="111570" y="112030"/>
                  <a:pt x="111854" y="111331"/>
                  <a:pt x="111461" y="110938"/>
                </a:cubicBezTo>
                <a:cubicBezTo>
                  <a:pt x="111046" y="110523"/>
                  <a:pt x="110369" y="110807"/>
                  <a:pt x="110369" y="111397"/>
                </a:cubicBezTo>
                <a:cubicBezTo>
                  <a:pt x="110369" y="111746"/>
                  <a:pt x="110653" y="112030"/>
                  <a:pt x="111002" y="112030"/>
                </a:cubicBezTo>
                <a:close/>
                <a:moveTo>
                  <a:pt x="106173" y="112118"/>
                </a:moveTo>
                <a:cubicBezTo>
                  <a:pt x="106829" y="112096"/>
                  <a:pt x="107135" y="111331"/>
                  <a:pt x="106698" y="110872"/>
                </a:cubicBezTo>
                <a:cubicBezTo>
                  <a:pt x="106239" y="110413"/>
                  <a:pt x="105452" y="110741"/>
                  <a:pt x="105452" y="111397"/>
                </a:cubicBezTo>
                <a:cubicBezTo>
                  <a:pt x="105452" y="111790"/>
                  <a:pt x="105780" y="112118"/>
                  <a:pt x="106173" y="112118"/>
                </a:cubicBezTo>
                <a:close/>
                <a:moveTo>
                  <a:pt x="101344" y="112183"/>
                </a:moveTo>
                <a:cubicBezTo>
                  <a:pt x="102065" y="112183"/>
                  <a:pt x="102415" y="111309"/>
                  <a:pt x="101912" y="110807"/>
                </a:cubicBezTo>
                <a:cubicBezTo>
                  <a:pt x="101410" y="110304"/>
                  <a:pt x="100536" y="110676"/>
                  <a:pt x="100536" y="111397"/>
                </a:cubicBezTo>
                <a:cubicBezTo>
                  <a:pt x="100536" y="111834"/>
                  <a:pt x="100907" y="112183"/>
                  <a:pt x="101344" y="112183"/>
                </a:cubicBezTo>
                <a:close/>
                <a:moveTo>
                  <a:pt x="96515" y="112249"/>
                </a:moveTo>
                <a:cubicBezTo>
                  <a:pt x="97302" y="112249"/>
                  <a:pt x="97695" y="111309"/>
                  <a:pt x="97149" y="110763"/>
                </a:cubicBezTo>
                <a:cubicBezTo>
                  <a:pt x="96581" y="110217"/>
                  <a:pt x="95663" y="110610"/>
                  <a:pt x="95663" y="111397"/>
                </a:cubicBezTo>
                <a:cubicBezTo>
                  <a:pt x="95663" y="111856"/>
                  <a:pt x="96056" y="112249"/>
                  <a:pt x="96515" y="112249"/>
                </a:cubicBezTo>
                <a:close/>
                <a:moveTo>
                  <a:pt x="91708" y="112293"/>
                </a:moveTo>
                <a:cubicBezTo>
                  <a:pt x="92516" y="112293"/>
                  <a:pt x="92932" y="111309"/>
                  <a:pt x="92342" y="110741"/>
                </a:cubicBezTo>
                <a:cubicBezTo>
                  <a:pt x="91774" y="110173"/>
                  <a:pt x="90790" y="110566"/>
                  <a:pt x="90790" y="111397"/>
                </a:cubicBezTo>
                <a:cubicBezTo>
                  <a:pt x="90790" y="111877"/>
                  <a:pt x="91205" y="112293"/>
                  <a:pt x="91708" y="112293"/>
                </a:cubicBezTo>
                <a:close/>
                <a:moveTo>
                  <a:pt x="86879" y="112336"/>
                </a:moveTo>
                <a:cubicBezTo>
                  <a:pt x="87731" y="112336"/>
                  <a:pt x="88146" y="111309"/>
                  <a:pt x="87534" y="110719"/>
                </a:cubicBezTo>
                <a:cubicBezTo>
                  <a:pt x="86944" y="110108"/>
                  <a:pt x="85917" y="110545"/>
                  <a:pt x="85917" y="111375"/>
                </a:cubicBezTo>
                <a:cubicBezTo>
                  <a:pt x="85917" y="111921"/>
                  <a:pt x="86354" y="112336"/>
                  <a:pt x="86879" y="112336"/>
                </a:cubicBezTo>
                <a:close/>
                <a:moveTo>
                  <a:pt x="82050" y="112358"/>
                </a:moveTo>
                <a:cubicBezTo>
                  <a:pt x="82924" y="112358"/>
                  <a:pt x="83361" y="111309"/>
                  <a:pt x="82749" y="110697"/>
                </a:cubicBezTo>
                <a:cubicBezTo>
                  <a:pt x="82115" y="110086"/>
                  <a:pt x="81067" y="110523"/>
                  <a:pt x="81067" y="111397"/>
                </a:cubicBezTo>
                <a:cubicBezTo>
                  <a:pt x="81067" y="111921"/>
                  <a:pt x="81504" y="112358"/>
                  <a:pt x="82050" y="112358"/>
                </a:cubicBezTo>
                <a:close/>
                <a:moveTo>
                  <a:pt x="77221" y="112358"/>
                </a:moveTo>
                <a:cubicBezTo>
                  <a:pt x="78095" y="112358"/>
                  <a:pt x="78532" y="111309"/>
                  <a:pt x="77920" y="110697"/>
                </a:cubicBezTo>
                <a:cubicBezTo>
                  <a:pt x="77308" y="110086"/>
                  <a:pt x="76238" y="110523"/>
                  <a:pt x="76238" y="111397"/>
                </a:cubicBezTo>
                <a:cubicBezTo>
                  <a:pt x="76238" y="111921"/>
                  <a:pt x="76675" y="112358"/>
                  <a:pt x="77221" y="112358"/>
                </a:cubicBezTo>
                <a:close/>
                <a:moveTo>
                  <a:pt x="72392" y="112358"/>
                </a:moveTo>
                <a:cubicBezTo>
                  <a:pt x="73266" y="112358"/>
                  <a:pt x="73703" y="111309"/>
                  <a:pt x="73091" y="110697"/>
                </a:cubicBezTo>
                <a:cubicBezTo>
                  <a:pt x="72479" y="110086"/>
                  <a:pt x="71409" y="110523"/>
                  <a:pt x="71409" y="111397"/>
                </a:cubicBezTo>
                <a:cubicBezTo>
                  <a:pt x="71409" y="111921"/>
                  <a:pt x="71867" y="112358"/>
                  <a:pt x="72392" y="112358"/>
                </a:cubicBezTo>
                <a:close/>
                <a:moveTo>
                  <a:pt x="67563" y="112336"/>
                </a:moveTo>
                <a:cubicBezTo>
                  <a:pt x="68415" y="112336"/>
                  <a:pt x="68852" y="111309"/>
                  <a:pt x="68240" y="110719"/>
                </a:cubicBezTo>
                <a:cubicBezTo>
                  <a:pt x="67650" y="110108"/>
                  <a:pt x="66623" y="110545"/>
                  <a:pt x="66623" y="111375"/>
                </a:cubicBezTo>
                <a:cubicBezTo>
                  <a:pt x="66623" y="111921"/>
                  <a:pt x="67038" y="112336"/>
                  <a:pt x="67563" y="112336"/>
                </a:cubicBezTo>
                <a:close/>
                <a:moveTo>
                  <a:pt x="62734" y="112293"/>
                </a:moveTo>
                <a:cubicBezTo>
                  <a:pt x="63564" y="112293"/>
                  <a:pt x="63957" y="111309"/>
                  <a:pt x="63389" y="110741"/>
                </a:cubicBezTo>
                <a:cubicBezTo>
                  <a:pt x="62821" y="110173"/>
                  <a:pt x="61838" y="110566"/>
                  <a:pt x="61838" y="111397"/>
                </a:cubicBezTo>
                <a:cubicBezTo>
                  <a:pt x="61838" y="111877"/>
                  <a:pt x="62253" y="112293"/>
                  <a:pt x="62734" y="112293"/>
                </a:cubicBezTo>
                <a:close/>
                <a:moveTo>
                  <a:pt x="57927" y="112249"/>
                </a:moveTo>
                <a:cubicBezTo>
                  <a:pt x="58691" y="112249"/>
                  <a:pt x="59063" y="111309"/>
                  <a:pt x="58538" y="110785"/>
                </a:cubicBezTo>
                <a:cubicBezTo>
                  <a:pt x="57992" y="110239"/>
                  <a:pt x="57053" y="110610"/>
                  <a:pt x="57053" y="111397"/>
                </a:cubicBezTo>
                <a:cubicBezTo>
                  <a:pt x="57074" y="111856"/>
                  <a:pt x="57446" y="112249"/>
                  <a:pt x="57927" y="112249"/>
                </a:cubicBezTo>
                <a:close/>
                <a:moveTo>
                  <a:pt x="53098" y="112183"/>
                </a:moveTo>
                <a:cubicBezTo>
                  <a:pt x="53819" y="112183"/>
                  <a:pt x="54168" y="111309"/>
                  <a:pt x="53666" y="110807"/>
                </a:cubicBezTo>
                <a:cubicBezTo>
                  <a:pt x="53163" y="110304"/>
                  <a:pt x="52289" y="110676"/>
                  <a:pt x="52289" y="111397"/>
                </a:cubicBezTo>
                <a:cubicBezTo>
                  <a:pt x="52289" y="111834"/>
                  <a:pt x="52661" y="112183"/>
                  <a:pt x="53098" y="112183"/>
                </a:cubicBezTo>
                <a:close/>
                <a:moveTo>
                  <a:pt x="48268" y="112118"/>
                </a:moveTo>
                <a:cubicBezTo>
                  <a:pt x="48924" y="112096"/>
                  <a:pt x="49230" y="111331"/>
                  <a:pt x="48771" y="110872"/>
                </a:cubicBezTo>
                <a:cubicBezTo>
                  <a:pt x="48312" y="110413"/>
                  <a:pt x="47547" y="110741"/>
                  <a:pt x="47547" y="111397"/>
                </a:cubicBezTo>
                <a:cubicBezTo>
                  <a:pt x="47547" y="111790"/>
                  <a:pt x="47875" y="112118"/>
                  <a:pt x="48268" y="112118"/>
                </a:cubicBezTo>
                <a:close/>
                <a:moveTo>
                  <a:pt x="43439" y="112030"/>
                </a:moveTo>
                <a:cubicBezTo>
                  <a:pt x="44008" y="112030"/>
                  <a:pt x="44292" y="111331"/>
                  <a:pt x="43898" y="110938"/>
                </a:cubicBezTo>
                <a:cubicBezTo>
                  <a:pt x="43483" y="110523"/>
                  <a:pt x="42806" y="110807"/>
                  <a:pt x="42806" y="111397"/>
                </a:cubicBezTo>
                <a:cubicBezTo>
                  <a:pt x="42806" y="111746"/>
                  <a:pt x="43090" y="112030"/>
                  <a:pt x="43439" y="112030"/>
                </a:cubicBezTo>
                <a:close/>
                <a:moveTo>
                  <a:pt x="38610" y="111943"/>
                </a:moveTo>
                <a:cubicBezTo>
                  <a:pt x="39113" y="111943"/>
                  <a:pt x="39353" y="111353"/>
                  <a:pt x="39004" y="111003"/>
                </a:cubicBezTo>
                <a:cubicBezTo>
                  <a:pt x="38654" y="110654"/>
                  <a:pt x="38064" y="110894"/>
                  <a:pt x="38064" y="111397"/>
                </a:cubicBezTo>
                <a:cubicBezTo>
                  <a:pt x="38064" y="111681"/>
                  <a:pt x="38305" y="111943"/>
                  <a:pt x="38610" y="111943"/>
                </a:cubicBezTo>
                <a:close/>
                <a:moveTo>
                  <a:pt x="33781" y="111834"/>
                </a:moveTo>
                <a:cubicBezTo>
                  <a:pt x="34197" y="111834"/>
                  <a:pt x="34393" y="111353"/>
                  <a:pt x="34109" y="111069"/>
                </a:cubicBezTo>
                <a:cubicBezTo>
                  <a:pt x="33825" y="110763"/>
                  <a:pt x="33344" y="110982"/>
                  <a:pt x="33344" y="111397"/>
                </a:cubicBezTo>
                <a:cubicBezTo>
                  <a:pt x="33344" y="111637"/>
                  <a:pt x="33541" y="111834"/>
                  <a:pt x="33781" y="111834"/>
                </a:cubicBezTo>
                <a:close/>
                <a:moveTo>
                  <a:pt x="28974" y="111724"/>
                </a:moveTo>
                <a:cubicBezTo>
                  <a:pt x="29280" y="111724"/>
                  <a:pt x="29433" y="111353"/>
                  <a:pt x="29215" y="111135"/>
                </a:cubicBezTo>
                <a:cubicBezTo>
                  <a:pt x="28996" y="110916"/>
                  <a:pt x="28625" y="111069"/>
                  <a:pt x="28625" y="111397"/>
                </a:cubicBezTo>
                <a:cubicBezTo>
                  <a:pt x="28625" y="111572"/>
                  <a:pt x="28778" y="111724"/>
                  <a:pt x="28974" y="111724"/>
                </a:cubicBezTo>
                <a:close/>
                <a:moveTo>
                  <a:pt x="24145" y="111637"/>
                </a:moveTo>
                <a:cubicBezTo>
                  <a:pt x="24364" y="111637"/>
                  <a:pt x="24473" y="111375"/>
                  <a:pt x="24320" y="111222"/>
                </a:cubicBezTo>
                <a:cubicBezTo>
                  <a:pt x="24167" y="111047"/>
                  <a:pt x="23905" y="111178"/>
                  <a:pt x="23905" y="111397"/>
                </a:cubicBezTo>
                <a:cubicBezTo>
                  <a:pt x="23905" y="111528"/>
                  <a:pt x="24014" y="111637"/>
                  <a:pt x="24145" y="111637"/>
                </a:cubicBezTo>
                <a:close/>
                <a:moveTo>
                  <a:pt x="19316" y="111528"/>
                </a:moveTo>
                <a:cubicBezTo>
                  <a:pt x="19491" y="111528"/>
                  <a:pt x="19491" y="111244"/>
                  <a:pt x="19316" y="111244"/>
                </a:cubicBezTo>
                <a:cubicBezTo>
                  <a:pt x="19141" y="111244"/>
                  <a:pt x="19141" y="111528"/>
                  <a:pt x="19316" y="111528"/>
                </a:cubicBezTo>
                <a:close/>
                <a:moveTo>
                  <a:pt x="14487" y="111419"/>
                </a:moveTo>
                <a:cubicBezTo>
                  <a:pt x="14509" y="111419"/>
                  <a:pt x="14509" y="111397"/>
                  <a:pt x="14509" y="111397"/>
                </a:cubicBezTo>
                <a:cubicBezTo>
                  <a:pt x="14509" y="111375"/>
                  <a:pt x="14509" y="111353"/>
                  <a:pt x="14487" y="111353"/>
                </a:cubicBezTo>
                <a:cubicBezTo>
                  <a:pt x="14465" y="111353"/>
                  <a:pt x="14465" y="111375"/>
                  <a:pt x="14465" y="111397"/>
                </a:cubicBezTo>
                <a:cubicBezTo>
                  <a:pt x="14465" y="111397"/>
                  <a:pt x="14465" y="111419"/>
                  <a:pt x="14487" y="111419"/>
                </a:cubicBezTo>
                <a:close/>
                <a:moveTo>
                  <a:pt x="144784" y="106568"/>
                </a:moveTo>
                <a:lnTo>
                  <a:pt x="144784" y="106568"/>
                </a:lnTo>
                <a:cubicBezTo>
                  <a:pt x="144784" y="106546"/>
                  <a:pt x="144740" y="106546"/>
                  <a:pt x="144740" y="106568"/>
                </a:cubicBezTo>
                <a:lnTo>
                  <a:pt x="144762" y="106568"/>
                </a:lnTo>
                <a:close/>
                <a:moveTo>
                  <a:pt x="139955" y="106677"/>
                </a:moveTo>
                <a:cubicBezTo>
                  <a:pt x="140020" y="106655"/>
                  <a:pt x="140064" y="106611"/>
                  <a:pt x="140064" y="106568"/>
                </a:cubicBezTo>
                <a:cubicBezTo>
                  <a:pt x="140042" y="106437"/>
                  <a:pt x="139867" y="106437"/>
                  <a:pt x="139845" y="106568"/>
                </a:cubicBezTo>
                <a:cubicBezTo>
                  <a:pt x="139845" y="106611"/>
                  <a:pt x="139889" y="106677"/>
                  <a:pt x="139955" y="106677"/>
                </a:cubicBezTo>
                <a:close/>
                <a:moveTo>
                  <a:pt x="135126" y="106764"/>
                </a:moveTo>
                <a:cubicBezTo>
                  <a:pt x="135322" y="106764"/>
                  <a:pt x="135410" y="106546"/>
                  <a:pt x="135279" y="106393"/>
                </a:cubicBezTo>
                <a:cubicBezTo>
                  <a:pt x="135147" y="106262"/>
                  <a:pt x="134907" y="106371"/>
                  <a:pt x="134907" y="106568"/>
                </a:cubicBezTo>
                <a:cubicBezTo>
                  <a:pt x="134907" y="106677"/>
                  <a:pt x="135016" y="106764"/>
                  <a:pt x="135126" y="106764"/>
                </a:cubicBezTo>
                <a:close/>
                <a:moveTo>
                  <a:pt x="130297" y="106895"/>
                </a:moveTo>
                <a:cubicBezTo>
                  <a:pt x="130602" y="106895"/>
                  <a:pt x="130755" y="106524"/>
                  <a:pt x="130537" y="106327"/>
                </a:cubicBezTo>
                <a:cubicBezTo>
                  <a:pt x="130318" y="106109"/>
                  <a:pt x="129969" y="106262"/>
                  <a:pt x="129969" y="106568"/>
                </a:cubicBezTo>
                <a:cubicBezTo>
                  <a:pt x="129969" y="106742"/>
                  <a:pt x="130122" y="106895"/>
                  <a:pt x="130297" y="106895"/>
                </a:cubicBezTo>
                <a:close/>
                <a:moveTo>
                  <a:pt x="125467" y="107005"/>
                </a:moveTo>
                <a:cubicBezTo>
                  <a:pt x="125883" y="107005"/>
                  <a:pt x="126079" y="106524"/>
                  <a:pt x="125795" y="106240"/>
                </a:cubicBezTo>
                <a:cubicBezTo>
                  <a:pt x="125511" y="105956"/>
                  <a:pt x="125009" y="106153"/>
                  <a:pt x="125009" y="106568"/>
                </a:cubicBezTo>
                <a:cubicBezTo>
                  <a:pt x="125030" y="106808"/>
                  <a:pt x="125227" y="107005"/>
                  <a:pt x="125467" y="107005"/>
                </a:cubicBezTo>
                <a:close/>
                <a:moveTo>
                  <a:pt x="120638" y="107114"/>
                </a:moveTo>
                <a:cubicBezTo>
                  <a:pt x="121141" y="107114"/>
                  <a:pt x="121403" y="106524"/>
                  <a:pt x="121054" y="106153"/>
                </a:cubicBezTo>
                <a:cubicBezTo>
                  <a:pt x="120682" y="105803"/>
                  <a:pt x="120092" y="106065"/>
                  <a:pt x="120092" y="106568"/>
                </a:cubicBezTo>
                <a:cubicBezTo>
                  <a:pt x="120092" y="106874"/>
                  <a:pt x="120333" y="107114"/>
                  <a:pt x="120638" y="107114"/>
                </a:cubicBezTo>
                <a:close/>
                <a:moveTo>
                  <a:pt x="115831" y="107223"/>
                </a:moveTo>
                <a:cubicBezTo>
                  <a:pt x="116399" y="107223"/>
                  <a:pt x="116705" y="106502"/>
                  <a:pt x="116290" y="106087"/>
                </a:cubicBezTo>
                <a:cubicBezTo>
                  <a:pt x="115875" y="105694"/>
                  <a:pt x="115176" y="105978"/>
                  <a:pt x="115154" y="106568"/>
                </a:cubicBezTo>
                <a:cubicBezTo>
                  <a:pt x="115176" y="106917"/>
                  <a:pt x="115460" y="107223"/>
                  <a:pt x="115831" y="107223"/>
                </a:cubicBezTo>
                <a:close/>
                <a:moveTo>
                  <a:pt x="111002" y="107311"/>
                </a:moveTo>
                <a:cubicBezTo>
                  <a:pt x="111658" y="107311"/>
                  <a:pt x="112007" y="106502"/>
                  <a:pt x="111527" y="106021"/>
                </a:cubicBezTo>
                <a:cubicBezTo>
                  <a:pt x="111046" y="105563"/>
                  <a:pt x="110237" y="105890"/>
                  <a:pt x="110237" y="106568"/>
                </a:cubicBezTo>
                <a:cubicBezTo>
                  <a:pt x="110237" y="106983"/>
                  <a:pt x="110587" y="107311"/>
                  <a:pt x="111002" y="107311"/>
                </a:cubicBezTo>
                <a:close/>
                <a:moveTo>
                  <a:pt x="106173" y="107398"/>
                </a:moveTo>
                <a:cubicBezTo>
                  <a:pt x="106916" y="107398"/>
                  <a:pt x="107309" y="106480"/>
                  <a:pt x="106763" y="105956"/>
                </a:cubicBezTo>
                <a:cubicBezTo>
                  <a:pt x="106239" y="105431"/>
                  <a:pt x="105321" y="105803"/>
                  <a:pt x="105321" y="106568"/>
                </a:cubicBezTo>
                <a:cubicBezTo>
                  <a:pt x="105321" y="107027"/>
                  <a:pt x="105714" y="107398"/>
                  <a:pt x="106173" y="107398"/>
                </a:cubicBezTo>
                <a:close/>
                <a:moveTo>
                  <a:pt x="101344" y="107485"/>
                </a:moveTo>
                <a:cubicBezTo>
                  <a:pt x="102175" y="107485"/>
                  <a:pt x="102568" y="106480"/>
                  <a:pt x="102000" y="105912"/>
                </a:cubicBezTo>
                <a:cubicBezTo>
                  <a:pt x="101410" y="105322"/>
                  <a:pt x="100426" y="105737"/>
                  <a:pt x="100426" y="106568"/>
                </a:cubicBezTo>
                <a:cubicBezTo>
                  <a:pt x="100426" y="107070"/>
                  <a:pt x="100842" y="107485"/>
                  <a:pt x="101344" y="107485"/>
                </a:cubicBezTo>
                <a:close/>
                <a:moveTo>
                  <a:pt x="96515" y="107551"/>
                </a:moveTo>
                <a:cubicBezTo>
                  <a:pt x="97411" y="107551"/>
                  <a:pt x="97848" y="106480"/>
                  <a:pt x="97214" y="105847"/>
                </a:cubicBezTo>
                <a:cubicBezTo>
                  <a:pt x="96603" y="105235"/>
                  <a:pt x="95532" y="105672"/>
                  <a:pt x="95532" y="106568"/>
                </a:cubicBezTo>
                <a:cubicBezTo>
                  <a:pt x="95532" y="107114"/>
                  <a:pt x="95969" y="107551"/>
                  <a:pt x="96515" y="107551"/>
                </a:cubicBezTo>
                <a:close/>
                <a:moveTo>
                  <a:pt x="91686" y="107595"/>
                </a:moveTo>
                <a:cubicBezTo>
                  <a:pt x="92626" y="107595"/>
                  <a:pt x="93085" y="106480"/>
                  <a:pt x="92429" y="105825"/>
                </a:cubicBezTo>
                <a:cubicBezTo>
                  <a:pt x="91774" y="105169"/>
                  <a:pt x="90659" y="105628"/>
                  <a:pt x="90659" y="106568"/>
                </a:cubicBezTo>
                <a:cubicBezTo>
                  <a:pt x="90659" y="107136"/>
                  <a:pt x="91118" y="107595"/>
                  <a:pt x="91686" y="107595"/>
                </a:cubicBezTo>
                <a:close/>
                <a:moveTo>
                  <a:pt x="86857" y="107638"/>
                </a:moveTo>
                <a:cubicBezTo>
                  <a:pt x="87840" y="107638"/>
                  <a:pt x="88321" y="106458"/>
                  <a:pt x="87644" y="105781"/>
                </a:cubicBezTo>
                <a:cubicBezTo>
                  <a:pt x="86944" y="105082"/>
                  <a:pt x="85765" y="105584"/>
                  <a:pt x="85765" y="106546"/>
                </a:cubicBezTo>
                <a:cubicBezTo>
                  <a:pt x="85765" y="107158"/>
                  <a:pt x="86267" y="107638"/>
                  <a:pt x="86857" y="107638"/>
                </a:cubicBezTo>
                <a:close/>
                <a:moveTo>
                  <a:pt x="82050" y="107660"/>
                </a:moveTo>
                <a:cubicBezTo>
                  <a:pt x="83033" y="107660"/>
                  <a:pt x="83536" y="106480"/>
                  <a:pt x="82837" y="105781"/>
                </a:cubicBezTo>
                <a:cubicBezTo>
                  <a:pt x="82137" y="105060"/>
                  <a:pt x="80935" y="105563"/>
                  <a:pt x="80935" y="106568"/>
                </a:cubicBezTo>
                <a:cubicBezTo>
                  <a:pt x="80935" y="107179"/>
                  <a:pt x="81438" y="107660"/>
                  <a:pt x="82050" y="107660"/>
                </a:cubicBezTo>
                <a:close/>
                <a:moveTo>
                  <a:pt x="77221" y="107660"/>
                </a:moveTo>
                <a:cubicBezTo>
                  <a:pt x="78226" y="107660"/>
                  <a:pt x="78729" y="106458"/>
                  <a:pt x="78007" y="105737"/>
                </a:cubicBezTo>
                <a:cubicBezTo>
                  <a:pt x="77308" y="105038"/>
                  <a:pt x="76085" y="105541"/>
                  <a:pt x="76085" y="106546"/>
                </a:cubicBezTo>
                <a:cubicBezTo>
                  <a:pt x="76085" y="107158"/>
                  <a:pt x="76587" y="107660"/>
                  <a:pt x="77221" y="107660"/>
                </a:cubicBezTo>
                <a:close/>
                <a:moveTo>
                  <a:pt x="72392" y="107660"/>
                </a:moveTo>
                <a:cubicBezTo>
                  <a:pt x="73375" y="107660"/>
                  <a:pt x="73878" y="106480"/>
                  <a:pt x="73178" y="105759"/>
                </a:cubicBezTo>
                <a:cubicBezTo>
                  <a:pt x="72479" y="105060"/>
                  <a:pt x="71277" y="105563"/>
                  <a:pt x="71277" y="106568"/>
                </a:cubicBezTo>
                <a:cubicBezTo>
                  <a:pt x="71277" y="107179"/>
                  <a:pt x="71780" y="107660"/>
                  <a:pt x="72392" y="107660"/>
                </a:cubicBezTo>
                <a:close/>
                <a:moveTo>
                  <a:pt x="67563" y="107638"/>
                </a:moveTo>
                <a:cubicBezTo>
                  <a:pt x="68546" y="107638"/>
                  <a:pt x="69027" y="106458"/>
                  <a:pt x="68328" y="105781"/>
                </a:cubicBezTo>
                <a:cubicBezTo>
                  <a:pt x="67650" y="105082"/>
                  <a:pt x="66470" y="105584"/>
                  <a:pt x="66470" y="106546"/>
                </a:cubicBezTo>
                <a:cubicBezTo>
                  <a:pt x="66470" y="107158"/>
                  <a:pt x="66973" y="107638"/>
                  <a:pt x="67563" y="107638"/>
                </a:cubicBezTo>
                <a:close/>
                <a:moveTo>
                  <a:pt x="62734" y="107595"/>
                </a:moveTo>
                <a:cubicBezTo>
                  <a:pt x="63673" y="107595"/>
                  <a:pt x="64132" y="106480"/>
                  <a:pt x="63477" y="105825"/>
                </a:cubicBezTo>
                <a:cubicBezTo>
                  <a:pt x="62821" y="105169"/>
                  <a:pt x="61685" y="105628"/>
                  <a:pt x="61685" y="106568"/>
                </a:cubicBezTo>
                <a:cubicBezTo>
                  <a:pt x="61685" y="107136"/>
                  <a:pt x="62166" y="107595"/>
                  <a:pt x="62734" y="107595"/>
                </a:cubicBezTo>
                <a:close/>
                <a:moveTo>
                  <a:pt x="57905" y="107551"/>
                </a:moveTo>
                <a:cubicBezTo>
                  <a:pt x="58801" y="107551"/>
                  <a:pt x="59238" y="106480"/>
                  <a:pt x="58626" y="105847"/>
                </a:cubicBezTo>
                <a:cubicBezTo>
                  <a:pt x="57992" y="105235"/>
                  <a:pt x="56921" y="105672"/>
                  <a:pt x="56921" y="106568"/>
                </a:cubicBezTo>
                <a:cubicBezTo>
                  <a:pt x="56921" y="107114"/>
                  <a:pt x="57358" y="107551"/>
                  <a:pt x="57905" y="107551"/>
                </a:cubicBezTo>
                <a:close/>
                <a:moveTo>
                  <a:pt x="53098" y="107464"/>
                </a:moveTo>
                <a:cubicBezTo>
                  <a:pt x="53906" y="107464"/>
                  <a:pt x="54299" y="106480"/>
                  <a:pt x="53731" y="105912"/>
                </a:cubicBezTo>
                <a:cubicBezTo>
                  <a:pt x="53163" y="105344"/>
                  <a:pt x="52180" y="105737"/>
                  <a:pt x="52180" y="106568"/>
                </a:cubicBezTo>
                <a:cubicBezTo>
                  <a:pt x="52180" y="107070"/>
                  <a:pt x="52595" y="107464"/>
                  <a:pt x="53098" y="107464"/>
                </a:cubicBezTo>
                <a:close/>
                <a:moveTo>
                  <a:pt x="48268" y="107398"/>
                </a:moveTo>
                <a:cubicBezTo>
                  <a:pt x="49011" y="107398"/>
                  <a:pt x="49383" y="106480"/>
                  <a:pt x="48858" y="105956"/>
                </a:cubicBezTo>
                <a:cubicBezTo>
                  <a:pt x="48334" y="105431"/>
                  <a:pt x="47416" y="105803"/>
                  <a:pt x="47416" y="106568"/>
                </a:cubicBezTo>
                <a:cubicBezTo>
                  <a:pt x="47416" y="107027"/>
                  <a:pt x="47788" y="107398"/>
                  <a:pt x="48268" y="107398"/>
                </a:cubicBezTo>
                <a:close/>
                <a:moveTo>
                  <a:pt x="43439" y="107311"/>
                </a:moveTo>
                <a:cubicBezTo>
                  <a:pt x="44117" y="107311"/>
                  <a:pt x="44445" y="106502"/>
                  <a:pt x="43964" y="106021"/>
                </a:cubicBezTo>
                <a:cubicBezTo>
                  <a:pt x="43505" y="105541"/>
                  <a:pt x="42697" y="105890"/>
                  <a:pt x="42697" y="106568"/>
                </a:cubicBezTo>
                <a:cubicBezTo>
                  <a:pt x="42697" y="106983"/>
                  <a:pt x="43024" y="107311"/>
                  <a:pt x="43439" y="107311"/>
                </a:cubicBezTo>
                <a:close/>
                <a:moveTo>
                  <a:pt x="38610" y="107223"/>
                </a:moveTo>
                <a:cubicBezTo>
                  <a:pt x="39200" y="107223"/>
                  <a:pt x="39484" y="106502"/>
                  <a:pt x="39069" y="106087"/>
                </a:cubicBezTo>
                <a:cubicBezTo>
                  <a:pt x="38654" y="105694"/>
                  <a:pt x="37955" y="105978"/>
                  <a:pt x="37955" y="106568"/>
                </a:cubicBezTo>
                <a:cubicBezTo>
                  <a:pt x="37955" y="106917"/>
                  <a:pt x="38239" y="107223"/>
                  <a:pt x="38610" y="107223"/>
                </a:cubicBezTo>
                <a:close/>
                <a:moveTo>
                  <a:pt x="33781" y="107114"/>
                </a:moveTo>
                <a:cubicBezTo>
                  <a:pt x="34284" y="107114"/>
                  <a:pt x="34524" y="106524"/>
                  <a:pt x="34175" y="106174"/>
                </a:cubicBezTo>
                <a:cubicBezTo>
                  <a:pt x="33825" y="105825"/>
                  <a:pt x="33235" y="106065"/>
                  <a:pt x="33235" y="106568"/>
                </a:cubicBezTo>
                <a:cubicBezTo>
                  <a:pt x="33235" y="106874"/>
                  <a:pt x="33475" y="107114"/>
                  <a:pt x="33781" y="107114"/>
                </a:cubicBezTo>
                <a:close/>
                <a:moveTo>
                  <a:pt x="28952" y="107005"/>
                </a:moveTo>
                <a:cubicBezTo>
                  <a:pt x="29346" y="107005"/>
                  <a:pt x="29542" y="106524"/>
                  <a:pt x="29280" y="106240"/>
                </a:cubicBezTo>
                <a:cubicBezTo>
                  <a:pt x="28996" y="105956"/>
                  <a:pt x="28515" y="106174"/>
                  <a:pt x="28515" y="106568"/>
                </a:cubicBezTo>
                <a:cubicBezTo>
                  <a:pt x="28515" y="106808"/>
                  <a:pt x="28712" y="107005"/>
                  <a:pt x="28952" y="107005"/>
                </a:cubicBezTo>
                <a:close/>
                <a:moveTo>
                  <a:pt x="24123" y="106874"/>
                </a:moveTo>
                <a:cubicBezTo>
                  <a:pt x="24429" y="106874"/>
                  <a:pt x="24560" y="106524"/>
                  <a:pt x="24364" y="106327"/>
                </a:cubicBezTo>
                <a:cubicBezTo>
                  <a:pt x="24167" y="106131"/>
                  <a:pt x="23817" y="106262"/>
                  <a:pt x="23817" y="106568"/>
                </a:cubicBezTo>
                <a:cubicBezTo>
                  <a:pt x="23817" y="106742"/>
                  <a:pt x="23949" y="106874"/>
                  <a:pt x="24123" y="106874"/>
                </a:cubicBezTo>
                <a:close/>
                <a:moveTo>
                  <a:pt x="19316" y="106764"/>
                </a:moveTo>
                <a:cubicBezTo>
                  <a:pt x="19491" y="106764"/>
                  <a:pt x="19600" y="106546"/>
                  <a:pt x="19469" y="106415"/>
                </a:cubicBezTo>
                <a:cubicBezTo>
                  <a:pt x="19316" y="106262"/>
                  <a:pt x="19098" y="106371"/>
                  <a:pt x="19098" y="106568"/>
                </a:cubicBezTo>
                <a:cubicBezTo>
                  <a:pt x="19098" y="106677"/>
                  <a:pt x="19185" y="106764"/>
                  <a:pt x="19316" y="106764"/>
                </a:cubicBezTo>
                <a:close/>
                <a:moveTo>
                  <a:pt x="14487" y="106655"/>
                </a:moveTo>
                <a:cubicBezTo>
                  <a:pt x="14531" y="106655"/>
                  <a:pt x="14575" y="106611"/>
                  <a:pt x="14575" y="106568"/>
                </a:cubicBezTo>
                <a:cubicBezTo>
                  <a:pt x="14575" y="106502"/>
                  <a:pt x="14531" y="106458"/>
                  <a:pt x="14487" y="106458"/>
                </a:cubicBezTo>
                <a:cubicBezTo>
                  <a:pt x="14422" y="106458"/>
                  <a:pt x="14378" y="106502"/>
                  <a:pt x="14378" y="106568"/>
                </a:cubicBezTo>
                <a:cubicBezTo>
                  <a:pt x="14400" y="106611"/>
                  <a:pt x="14443" y="106655"/>
                  <a:pt x="14487" y="106655"/>
                </a:cubicBezTo>
                <a:close/>
                <a:moveTo>
                  <a:pt x="144762" y="101782"/>
                </a:moveTo>
                <a:cubicBezTo>
                  <a:pt x="144849" y="101782"/>
                  <a:pt x="144718" y="101651"/>
                  <a:pt x="144718" y="101739"/>
                </a:cubicBezTo>
                <a:cubicBezTo>
                  <a:pt x="144718" y="101760"/>
                  <a:pt x="144740" y="101782"/>
                  <a:pt x="144762" y="101782"/>
                </a:cubicBezTo>
                <a:close/>
                <a:moveTo>
                  <a:pt x="139955" y="101913"/>
                </a:moveTo>
                <a:cubicBezTo>
                  <a:pt x="140042" y="101913"/>
                  <a:pt x="140108" y="101826"/>
                  <a:pt x="140108" y="101739"/>
                </a:cubicBezTo>
                <a:cubicBezTo>
                  <a:pt x="140129" y="101586"/>
                  <a:pt x="139933" y="101498"/>
                  <a:pt x="139823" y="101608"/>
                </a:cubicBezTo>
                <a:cubicBezTo>
                  <a:pt x="139714" y="101717"/>
                  <a:pt x="139780" y="101913"/>
                  <a:pt x="139955" y="101913"/>
                </a:cubicBezTo>
                <a:close/>
                <a:moveTo>
                  <a:pt x="135126" y="102023"/>
                </a:moveTo>
                <a:cubicBezTo>
                  <a:pt x="135388" y="102023"/>
                  <a:pt x="135519" y="101717"/>
                  <a:pt x="135322" y="101520"/>
                </a:cubicBezTo>
                <a:cubicBezTo>
                  <a:pt x="135147" y="101345"/>
                  <a:pt x="134820" y="101476"/>
                  <a:pt x="134820" y="101739"/>
                </a:cubicBezTo>
                <a:cubicBezTo>
                  <a:pt x="134820" y="101892"/>
                  <a:pt x="134951" y="102023"/>
                  <a:pt x="135126" y="102023"/>
                </a:cubicBezTo>
                <a:close/>
                <a:moveTo>
                  <a:pt x="130297" y="102154"/>
                </a:moveTo>
                <a:cubicBezTo>
                  <a:pt x="130668" y="102154"/>
                  <a:pt x="130843" y="101695"/>
                  <a:pt x="130581" y="101433"/>
                </a:cubicBezTo>
                <a:cubicBezTo>
                  <a:pt x="130318" y="101171"/>
                  <a:pt x="129881" y="101367"/>
                  <a:pt x="129881" y="101739"/>
                </a:cubicBezTo>
                <a:cubicBezTo>
                  <a:pt x="129881" y="101957"/>
                  <a:pt x="130056" y="102154"/>
                  <a:pt x="130297" y="102154"/>
                </a:cubicBezTo>
                <a:close/>
                <a:moveTo>
                  <a:pt x="125467" y="102263"/>
                </a:moveTo>
                <a:cubicBezTo>
                  <a:pt x="125948" y="102263"/>
                  <a:pt x="126189" y="101673"/>
                  <a:pt x="125861" y="101345"/>
                </a:cubicBezTo>
                <a:cubicBezTo>
                  <a:pt x="125511" y="100996"/>
                  <a:pt x="124921" y="101236"/>
                  <a:pt x="124921" y="101717"/>
                </a:cubicBezTo>
                <a:cubicBezTo>
                  <a:pt x="124921" y="102023"/>
                  <a:pt x="125162" y="102263"/>
                  <a:pt x="125467" y="102263"/>
                </a:cubicBezTo>
                <a:close/>
                <a:moveTo>
                  <a:pt x="120638" y="102372"/>
                </a:moveTo>
                <a:cubicBezTo>
                  <a:pt x="121207" y="102372"/>
                  <a:pt x="121491" y="101673"/>
                  <a:pt x="121097" y="101280"/>
                </a:cubicBezTo>
                <a:cubicBezTo>
                  <a:pt x="120682" y="100865"/>
                  <a:pt x="120005" y="101171"/>
                  <a:pt x="120005" y="101739"/>
                </a:cubicBezTo>
                <a:cubicBezTo>
                  <a:pt x="120005" y="102088"/>
                  <a:pt x="120289" y="102372"/>
                  <a:pt x="120638" y="102372"/>
                </a:cubicBezTo>
                <a:close/>
                <a:moveTo>
                  <a:pt x="115809" y="102482"/>
                </a:moveTo>
                <a:cubicBezTo>
                  <a:pt x="116487" y="102482"/>
                  <a:pt x="116815" y="101673"/>
                  <a:pt x="116334" y="101192"/>
                </a:cubicBezTo>
                <a:cubicBezTo>
                  <a:pt x="115875" y="100733"/>
                  <a:pt x="115066" y="101061"/>
                  <a:pt x="115066" y="101739"/>
                </a:cubicBezTo>
                <a:cubicBezTo>
                  <a:pt x="115066" y="102154"/>
                  <a:pt x="115394" y="102482"/>
                  <a:pt x="115809" y="102482"/>
                </a:cubicBezTo>
                <a:close/>
                <a:moveTo>
                  <a:pt x="111002" y="102591"/>
                </a:moveTo>
                <a:cubicBezTo>
                  <a:pt x="111767" y="102591"/>
                  <a:pt x="112138" y="101673"/>
                  <a:pt x="111614" y="101127"/>
                </a:cubicBezTo>
                <a:cubicBezTo>
                  <a:pt x="111068" y="100581"/>
                  <a:pt x="110150" y="100974"/>
                  <a:pt x="110150" y="101739"/>
                </a:cubicBezTo>
                <a:cubicBezTo>
                  <a:pt x="110150" y="102219"/>
                  <a:pt x="110522" y="102591"/>
                  <a:pt x="111002" y="102591"/>
                </a:cubicBezTo>
                <a:close/>
                <a:moveTo>
                  <a:pt x="106173" y="102700"/>
                </a:moveTo>
                <a:cubicBezTo>
                  <a:pt x="107025" y="102700"/>
                  <a:pt x="107441" y="101673"/>
                  <a:pt x="106851" y="101061"/>
                </a:cubicBezTo>
                <a:cubicBezTo>
                  <a:pt x="106239" y="100471"/>
                  <a:pt x="105234" y="100886"/>
                  <a:pt x="105234" y="101739"/>
                </a:cubicBezTo>
                <a:cubicBezTo>
                  <a:pt x="105234" y="102263"/>
                  <a:pt x="105649" y="102700"/>
                  <a:pt x="106173" y="102700"/>
                </a:cubicBezTo>
                <a:close/>
                <a:moveTo>
                  <a:pt x="101344" y="102787"/>
                </a:moveTo>
                <a:cubicBezTo>
                  <a:pt x="102284" y="102787"/>
                  <a:pt x="102743" y="101651"/>
                  <a:pt x="102087" y="100996"/>
                </a:cubicBezTo>
                <a:cubicBezTo>
                  <a:pt x="101432" y="100340"/>
                  <a:pt x="100317" y="100799"/>
                  <a:pt x="100317" y="101739"/>
                </a:cubicBezTo>
                <a:cubicBezTo>
                  <a:pt x="100295" y="102307"/>
                  <a:pt x="100776" y="102787"/>
                  <a:pt x="101344" y="102787"/>
                </a:cubicBezTo>
                <a:close/>
                <a:moveTo>
                  <a:pt x="96537" y="102875"/>
                </a:moveTo>
                <a:cubicBezTo>
                  <a:pt x="97520" y="102875"/>
                  <a:pt x="98023" y="101651"/>
                  <a:pt x="97324" y="100952"/>
                </a:cubicBezTo>
                <a:cubicBezTo>
                  <a:pt x="96603" y="100253"/>
                  <a:pt x="95401" y="100755"/>
                  <a:pt x="95401" y="101739"/>
                </a:cubicBezTo>
                <a:cubicBezTo>
                  <a:pt x="95401" y="102372"/>
                  <a:pt x="95903" y="102875"/>
                  <a:pt x="96537" y="102875"/>
                </a:cubicBezTo>
                <a:close/>
                <a:moveTo>
                  <a:pt x="91708" y="102919"/>
                </a:moveTo>
                <a:cubicBezTo>
                  <a:pt x="92757" y="102919"/>
                  <a:pt x="93281" y="101651"/>
                  <a:pt x="92538" y="100908"/>
                </a:cubicBezTo>
                <a:cubicBezTo>
                  <a:pt x="91795" y="100165"/>
                  <a:pt x="90528" y="100690"/>
                  <a:pt x="90528" y="101739"/>
                </a:cubicBezTo>
                <a:cubicBezTo>
                  <a:pt x="90528" y="102394"/>
                  <a:pt x="91052" y="102919"/>
                  <a:pt x="91708" y="102919"/>
                </a:cubicBezTo>
                <a:close/>
                <a:moveTo>
                  <a:pt x="86879" y="102984"/>
                </a:moveTo>
                <a:cubicBezTo>
                  <a:pt x="87971" y="102984"/>
                  <a:pt x="88518" y="101651"/>
                  <a:pt x="87753" y="100865"/>
                </a:cubicBezTo>
                <a:cubicBezTo>
                  <a:pt x="86966" y="100100"/>
                  <a:pt x="85633" y="100646"/>
                  <a:pt x="85633" y="101739"/>
                </a:cubicBezTo>
                <a:cubicBezTo>
                  <a:pt x="85633" y="102416"/>
                  <a:pt x="86202" y="102984"/>
                  <a:pt x="86879" y="102984"/>
                </a:cubicBezTo>
                <a:close/>
                <a:moveTo>
                  <a:pt x="82050" y="103006"/>
                </a:moveTo>
                <a:cubicBezTo>
                  <a:pt x="83164" y="103006"/>
                  <a:pt x="83732" y="101651"/>
                  <a:pt x="82946" y="100865"/>
                </a:cubicBezTo>
                <a:cubicBezTo>
                  <a:pt x="82159" y="100056"/>
                  <a:pt x="80783" y="100624"/>
                  <a:pt x="80783" y="101739"/>
                </a:cubicBezTo>
                <a:cubicBezTo>
                  <a:pt x="80783" y="102438"/>
                  <a:pt x="81351" y="103006"/>
                  <a:pt x="82050" y="103006"/>
                </a:cubicBezTo>
                <a:close/>
                <a:moveTo>
                  <a:pt x="77221" y="103006"/>
                </a:moveTo>
                <a:cubicBezTo>
                  <a:pt x="78357" y="103006"/>
                  <a:pt x="78925" y="101629"/>
                  <a:pt x="78117" y="100843"/>
                </a:cubicBezTo>
                <a:cubicBezTo>
                  <a:pt x="77308" y="100034"/>
                  <a:pt x="75954" y="100602"/>
                  <a:pt x="75954" y="101739"/>
                </a:cubicBezTo>
                <a:cubicBezTo>
                  <a:pt x="75954" y="102438"/>
                  <a:pt x="76522" y="103006"/>
                  <a:pt x="77221" y="103006"/>
                </a:cubicBezTo>
                <a:close/>
                <a:moveTo>
                  <a:pt x="72392" y="103006"/>
                </a:moveTo>
                <a:cubicBezTo>
                  <a:pt x="73528" y="103006"/>
                  <a:pt x="74074" y="101651"/>
                  <a:pt x="73288" y="100865"/>
                </a:cubicBezTo>
                <a:cubicBezTo>
                  <a:pt x="72501" y="100056"/>
                  <a:pt x="71146" y="100624"/>
                  <a:pt x="71146" y="101739"/>
                </a:cubicBezTo>
                <a:cubicBezTo>
                  <a:pt x="71146" y="102438"/>
                  <a:pt x="71693" y="103006"/>
                  <a:pt x="72392" y="103006"/>
                </a:cubicBezTo>
                <a:close/>
                <a:moveTo>
                  <a:pt x="67563" y="102984"/>
                </a:moveTo>
                <a:cubicBezTo>
                  <a:pt x="68677" y="102984"/>
                  <a:pt x="69223" y="101651"/>
                  <a:pt x="68437" y="100865"/>
                </a:cubicBezTo>
                <a:cubicBezTo>
                  <a:pt x="67672" y="100100"/>
                  <a:pt x="66339" y="100646"/>
                  <a:pt x="66339" y="101739"/>
                </a:cubicBezTo>
                <a:cubicBezTo>
                  <a:pt x="66339" y="102416"/>
                  <a:pt x="66885" y="102984"/>
                  <a:pt x="67563" y="102984"/>
                </a:cubicBezTo>
                <a:close/>
                <a:moveTo>
                  <a:pt x="62734" y="102919"/>
                </a:moveTo>
                <a:cubicBezTo>
                  <a:pt x="63804" y="102919"/>
                  <a:pt x="64329" y="101651"/>
                  <a:pt x="63586" y="100908"/>
                </a:cubicBezTo>
                <a:cubicBezTo>
                  <a:pt x="62843" y="100165"/>
                  <a:pt x="61576" y="100690"/>
                  <a:pt x="61576" y="101739"/>
                </a:cubicBezTo>
                <a:cubicBezTo>
                  <a:pt x="61576" y="102394"/>
                  <a:pt x="62100" y="102919"/>
                  <a:pt x="62734" y="102919"/>
                </a:cubicBezTo>
                <a:close/>
                <a:moveTo>
                  <a:pt x="57927" y="102853"/>
                </a:moveTo>
                <a:cubicBezTo>
                  <a:pt x="58910" y="102853"/>
                  <a:pt x="59412" y="101651"/>
                  <a:pt x="58713" y="100952"/>
                </a:cubicBezTo>
                <a:cubicBezTo>
                  <a:pt x="58014" y="100253"/>
                  <a:pt x="56812" y="100755"/>
                  <a:pt x="56812" y="101739"/>
                </a:cubicBezTo>
                <a:cubicBezTo>
                  <a:pt x="56812" y="102350"/>
                  <a:pt x="57315" y="102853"/>
                  <a:pt x="57927" y="102853"/>
                </a:cubicBezTo>
                <a:close/>
                <a:moveTo>
                  <a:pt x="53098" y="102766"/>
                </a:moveTo>
                <a:cubicBezTo>
                  <a:pt x="54015" y="102766"/>
                  <a:pt x="54474" y="101673"/>
                  <a:pt x="53819" y="101018"/>
                </a:cubicBezTo>
                <a:cubicBezTo>
                  <a:pt x="53163" y="100362"/>
                  <a:pt x="52071" y="100821"/>
                  <a:pt x="52071" y="101739"/>
                </a:cubicBezTo>
                <a:cubicBezTo>
                  <a:pt x="52071" y="102307"/>
                  <a:pt x="52529" y="102766"/>
                  <a:pt x="53098" y="102766"/>
                </a:cubicBezTo>
                <a:close/>
                <a:moveTo>
                  <a:pt x="48268" y="102700"/>
                </a:moveTo>
                <a:cubicBezTo>
                  <a:pt x="49121" y="102700"/>
                  <a:pt x="49536" y="101673"/>
                  <a:pt x="48946" y="101061"/>
                </a:cubicBezTo>
                <a:cubicBezTo>
                  <a:pt x="48334" y="100471"/>
                  <a:pt x="47307" y="100886"/>
                  <a:pt x="47307" y="101739"/>
                </a:cubicBezTo>
                <a:cubicBezTo>
                  <a:pt x="47307" y="102263"/>
                  <a:pt x="47744" y="102700"/>
                  <a:pt x="48268" y="102700"/>
                </a:cubicBezTo>
                <a:close/>
                <a:moveTo>
                  <a:pt x="43439" y="102591"/>
                </a:moveTo>
                <a:cubicBezTo>
                  <a:pt x="44204" y="102591"/>
                  <a:pt x="44576" y="101673"/>
                  <a:pt x="44051" y="101149"/>
                </a:cubicBezTo>
                <a:cubicBezTo>
                  <a:pt x="43505" y="100602"/>
                  <a:pt x="42609" y="100996"/>
                  <a:pt x="42609" y="101739"/>
                </a:cubicBezTo>
                <a:cubicBezTo>
                  <a:pt x="42609" y="102219"/>
                  <a:pt x="42981" y="102591"/>
                  <a:pt x="43439" y="102591"/>
                </a:cubicBezTo>
                <a:close/>
                <a:moveTo>
                  <a:pt x="38610" y="102503"/>
                </a:moveTo>
                <a:cubicBezTo>
                  <a:pt x="39288" y="102503"/>
                  <a:pt x="39616" y="101695"/>
                  <a:pt x="39135" y="101214"/>
                </a:cubicBezTo>
                <a:cubicBezTo>
                  <a:pt x="38676" y="100733"/>
                  <a:pt x="37867" y="101083"/>
                  <a:pt x="37867" y="101739"/>
                </a:cubicBezTo>
                <a:cubicBezTo>
                  <a:pt x="37867" y="102154"/>
                  <a:pt x="38195" y="102482"/>
                  <a:pt x="38610" y="102503"/>
                </a:cubicBezTo>
                <a:close/>
                <a:moveTo>
                  <a:pt x="33781" y="102372"/>
                </a:moveTo>
                <a:cubicBezTo>
                  <a:pt x="34350" y="102372"/>
                  <a:pt x="34634" y="101695"/>
                  <a:pt x="34240" y="101302"/>
                </a:cubicBezTo>
                <a:cubicBezTo>
                  <a:pt x="33847" y="100908"/>
                  <a:pt x="33170" y="101192"/>
                  <a:pt x="33170" y="101739"/>
                </a:cubicBezTo>
                <a:cubicBezTo>
                  <a:pt x="33170" y="102088"/>
                  <a:pt x="33454" y="102372"/>
                  <a:pt x="33781" y="102372"/>
                </a:cubicBezTo>
                <a:close/>
                <a:moveTo>
                  <a:pt x="28974" y="102263"/>
                </a:moveTo>
                <a:cubicBezTo>
                  <a:pt x="29433" y="102263"/>
                  <a:pt x="29673" y="101695"/>
                  <a:pt x="29346" y="101367"/>
                </a:cubicBezTo>
                <a:cubicBezTo>
                  <a:pt x="28996" y="101039"/>
                  <a:pt x="28450" y="101280"/>
                  <a:pt x="28450" y="101739"/>
                </a:cubicBezTo>
                <a:cubicBezTo>
                  <a:pt x="28450" y="102023"/>
                  <a:pt x="28668" y="102263"/>
                  <a:pt x="28974" y="102263"/>
                </a:cubicBezTo>
                <a:close/>
                <a:moveTo>
                  <a:pt x="24145" y="102154"/>
                </a:moveTo>
                <a:cubicBezTo>
                  <a:pt x="24495" y="102154"/>
                  <a:pt x="24670" y="101717"/>
                  <a:pt x="24429" y="101455"/>
                </a:cubicBezTo>
                <a:cubicBezTo>
                  <a:pt x="24167" y="101214"/>
                  <a:pt x="23730" y="101389"/>
                  <a:pt x="23730" y="101739"/>
                </a:cubicBezTo>
                <a:cubicBezTo>
                  <a:pt x="23730" y="101957"/>
                  <a:pt x="23927" y="102154"/>
                  <a:pt x="24145" y="102154"/>
                </a:cubicBezTo>
                <a:close/>
                <a:moveTo>
                  <a:pt x="19316" y="102023"/>
                </a:moveTo>
                <a:cubicBezTo>
                  <a:pt x="19556" y="102023"/>
                  <a:pt x="19688" y="101739"/>
                  <a:pt x="19513" y="101564"/>
                </a:cubicBezTo>
                <a:cubicBezTo>
                  <a:pt x="19338" y="101389"/>
                  <a:pt x="19032" y="101498"/>
                  <a:pt x="19032" y="101760"/>
                </a:cubicBezTo>
                <a:cubicBezTo>
                  <a:pt x="19032" y="101913"/>
                  <a:pt x="19163" y="102023"/>
                  <a:pt x="19316" y="102023"/>
                </a:cubicBezTo>
                <a:close/>
                <a:moveTo>
                  <a:pt x="14487" y="101913"/>
                </a:moveTo>
                <a:cubicBezTo>
                  <a:pt x="14575" y="101913"/>
                  <a:pt x="14640" y="101826"/>
                  <a:pt x="14640" y="101739"/>
                </a:cubicBezTo>
                <a:cubicBezTo>
                  <a:pt x="14640" y="101651"/>
                  <a:pt x="14575" y="101586"/>
                  <a:pt x="14487" y="101586"/>
                </a:cubicBezTo>
                <a:cubicBezTo>
                  <a:pt x="14400" y="101586"/>
                  <a:pt x="14334" y="101651"/>
                  <a:pt x="14334" y="101739"/>
                </a:cubicBezTo>
                <a:cubicBezTo>
                  <a:pt x="14334" y="101826"/>
                  <a:pt x="14400" y="101913"/>
                  <a:pt x="14487" y="101913"/>
                </a:cubicBezTo>
                <a:close/>
                <a:moveTo>
                  <a:pt x="9658" y="101782"/>
                </a:moveTo>
                <a:cubicBezTo>
                  <a:pt x="9724" y="101782"/>
                  <a:pt x="9724" y="101695"/>
                  <a:pt x="9658" y="101695"/>
                </a:cubicBezTo>
                <a:cubicBezTo>
                  <a:pt x="9614" y="101695"/>
                  <a:pt x="9614" y="101782"/>
                  <a:pt x="9658" y="101782"/>
                </a:cubicBezTo>
                <a:close/>
                <a:moveTo>
                  <a:pt x="149613" y="96931"/>
                </a:moveTo>
                <a:cubicBezTo>
                  <a:pt x="149635" y="96931"/>
                  <a:pt x="149635" y="96888"/>
                  <a:pt x="149613" y="96888"/>
                </a:cubicBezTo>
                <a:cubicBezTo>
                  <a:pt x="149591" y="96888"/>
                  <a:pt x="149591" y="96931"/>
                  <a:pt x="149613" y="96931"/>
                </a:cubicBezTo>
                <a:close/>
                <a:moveTo>
                  <a:pt x="144784" y="97019"/>
                </a:moveTo>
                <a:cubicBezTo>
                  <a:pt x="144958" y="97019"/>
                  <a:pt x="144674" y="96735"/>
                  <a:pt x="144674" y="96910"/>
                </a:cubicBezTo>
                <a:cubicBezTo>
                  <a:pt x="144674" y="96975"/>
                  <a:pt x="144718" y="97019"/>
                  <a:pt x="144784" y="97019"/>
                </a:cubicBezTo>
                <a:close/>
                <a:moveTo>
                  <a:pt x="139955" y="97128"/>
                </a:moveTo>
                <a:cubicBezTo>
                  <a:pt x="140151" y="97128"/>
                  <a:pt x="140261" y="96888"/>
                  <a:pt x="140108" y="96735"/>
                </a:cubicBezTo>
                <a:cubicBezTo>
                  <a:pt x="139976" y="96604"/>
                  <a:pt x="139736" y="96713"/>
                  <a:pt x="139736" y="96910"/>
                </a:cubicBezTo>
                <a:cubicBezTo>
                  <a:pt x="139736" y="97041"/>
                  <a:pt x="139823" y="97128"/>
                  <a:pt x="139955" y="97128"/>
                </a:cubicBezTo>
                <a:close/>
                <a:moveTo>
                  <a:pt x="135126" y="97281"/>
                </a:moveTo>
                <a:cubicBezTo>
                  <a:pt x="135453" y="97259"/>
                  <a:pt x="135606" y="96888"/>
                  <a:pt x="135388" y="96647"/>
                </a:cubicBezTo>
                <a:cubicBezTo>
                  <a:pt x="135169" y="96429"/>
                  <a:pt x="134776" y="96582"/>
                  <a:pt x="134776" y="96910"/>
                </a:cubicBezTo>
                <a:cubicBezTo>
                  <a:pt x="134776" y="97106"/>
                  <a:pt x="134929" y="97281"/>
                  <a:pt x="135126" y="97281"/>
                </a:cubicBezTo>
                <a:close/>
                <a:moveTo>
                  <a:pt x="130297" y="97412"/>
                </a:moveTo>
                <a:cubicBezTo>
                  <a:pt x="130755" y="97390"/>
                  <a:pt x="130952" y="96866"/>
                  <a:pt x="130646" y="96560"/>
                </a:cubicBezTo>
                <a:cubicBezTo>
                  <a:pt x="130340" y="96254"/>
                  <a:pt x="129816" y="96473"/>
                  <a:pt x="129816" y="96910"/>
                </a:cubicBezTo>
                <a:cubicBezTo>
                  <a:pt x="129816" y="97172"/>
                  <a:pt x="130034" y="97412"/>
                  <a:pt x="130297" y="97412"/>
                </a:cubicBezTo>
                <a:close/>
                <a:moveTo>
                  <a:pt x="125489" y="97521"/>
                </a:moveTo>
                <a:cubicBezTo>
                  <a:pt x="126036" y="97521"/>
                  <a:pt x="126298" y="96866"/>
                  <a:pt x="125905" y="96473"/>
                </a:cubicBezTo>
                <a:cubicBezTo>
                  <a:pt x="125533" y="96079"/>
                  <a:pt x="124856" y="96363"/>
                  <a:pt x="124856" y="96910"/>
                </a:cubicBezTo>
                <a:cubicBezTo>
                  <a:pt x="124856" y="97237"/>
                  <a:pt x="125140" y="97521"/>
                  <a:pt x="125489" y="97521"/>
                </a:cubicBezTo>
                <a:close/>
                <a:moveTo>
                  <a:pt x="120660" y="97631"/>
                </a:moveTo>
                <a:cubicBezTo>
                  <a:pt x="121294" y="97631"/>
                  <a:pt x="121622" y="96844"/>
                  <a:pt x="121163" y="96385"/>
                </a:cubicBezTo>
                <a:cubicBezTo>
                  <a:pt x="120704" y="95948"/>
                  <a:pt x="119939" y="96254"/>
                  <a:pt x="119939" y="96910"/>
                </a:cubicBezTo>
                <a:cubicBezTo>
                  <a:pt x="119939" y="97303"/>
                  <a:pt x="120245" y="97631"/>
                  <a:pt x="120660" y="97631"/>
                </a:cubicBezTo>
                <a:close/>
                <a:moveTo>
                  <a:pt x="115831" y="97762"/>
                </a:moveTo>
                <a:cubicBezTo>
                  <a:pt x="116574" y="97740"/>
                  <a:pt x="116968" y="96844"/>
                  <a:pt x="116421" y="96320"/>
                </a:cubicBezTo>
                <a:cubicBezTo>
                  <a:pt x="115897" y="95773"/>
                  <a:pt x="114979" y="96145"/>
                  <a:pt x="114979" y="96910"/>
                </a:cubicBezTo>
                <a:cubicBezTo>
                  <a:pt x="114979" y="97368"/>
                  <a:pt x="115372" y="97762"/>
                  <a:pt x="115831" y="97762"/>
                </a:cubicBezTo>
                <a:close/>
                <a:moveTo>
                  <a:pt x="111002" y="97849"/>
                </a:moveTo>
                <a:cubicBezTo>
                  <a:pt x="111854" y="97849"/>
                  <a:pt x="112270" y="96844"/>
                  <a:pt x="111680" y="96232"/>
                </a:cubicBezTo>
                <a:cubicBezTo>
                  <a:pt x="111068" y="95642"/>
                  <a:pt x="110041" y="96057"/>
                  <a:pt x="110041" y="96910"/>
                </a:cubicBezTo>
                <a:cubicBezTo>
                  <a:pt x="110041" y="97434"/>
                  <a:pt x="110478" y="97849"/>
                  <a:pt x="111002" y="97849"/>
                </a:cubicBezTo>
                <a:close/>
                <a:moveTo>
                  <a:pt x="106173" y="97958"/>
                </a:moveTo>
                <a:cubicBezTo>
                  <a:pt x="107113" y="97958"/>
                  <a:pt x="107594" y="96822"/>
                  <a:pt x="106916" y="96167"/>
                </a:cubicBezTo>
                <a:cubicBezTo>
                  <a:pt x="106261" y="95489"/>
                  <a:pt x="105124" y="95970"/>
                  <a:pt x="105124" y="96910"/>
                </a:cubicBezTo>
                <a:cubicBezTo>
                  <a:pt x="105124" y="97500"/>
                  <a:pt x="105583" y="97958"/>
                  <a:pt x="106173" y="97958"/>
                </a:cubicBezTo>
                <a:close/>
                <a:moveTo>
                  <a:pt x="101344" y="98046"/>
                </a:moveTo>
                <a:cubicBezTo>
                  <a:pt x="102371" y="98046"/>
                  <a:pt x="102896" y="96822"/>
                  <a:pt x="102153" y="96101"/>
                </a:cubicBezTo>
                <a:cubicBezTo>
                  <a:pt x="101432" y="95380"/>
                  <a:pt x="100208" y="95883"/>
                  <a:pt x="100208" y="96910"/>
                </a:cubicBezTo>
                <a:cubicBezTo>
                  <a:pt x="100208" y="97543"/>
                  <a:pt x="100710" y="98046"/>
                  <a:pt x="101344" y="98046"/>
                </a:cubicBezTo>
                <a:close/>
                <a:moveTo>
                  <a:pt x="96515" y="98155"/>
                </a:moveTo>
                <a:cubicBezTo>
                  <a:pt x="97630" y="98155"/>
                  <a:pt x="98198" y="96800"/>
                  <a:pt x="97411" y="96036"/>
                </a:cubicBezTo>
                <a:cubicBezTo>
                  <a:pt x="96624" y="95249"/>
                  <a:pt x="95270" y="95795"/>
                  <a:pt x="95270" y="96910"/>
                </a:cubicBezTo>
                <a:cubicBezTo>
                  <a:pt x="95291" y="97587"/>
                  <a:pt x="95838" y="98155"/>
                  <a:pt x="96515" y="98155"/>
                </a:cubicBezTo>
                <a:close/>
                <a:moveTo>
                  <a:pt x="91708" y="98221"/>
                </a:moveTo>
                <a:cubicBezTo>
                  <a:pt x="92866" y="98221"/>
                  <a:pt x="93456" y="96800"/>
                  <a:pt x="92626" y="95970"/>
                </a:cubicBezTo>
                <a:cubicBezTo>
                  <a:pt x="91795" y="95162"/>
                  <a:pt x="90397" y="95730"/>
                  <a:pt x="90397" y="96910"/>
                </a:cubicBezTo>
                <a:cubicBezTo>
                  <a:pt x="90397" y="97631"/>
                  <a:pt x="90965" y="98221"/>
                  <a:pt x="91708" y="98221"/>
                </a:cubicBezTo>
                <a:close/>
                <a:moveTo>
                  <a:pt x="86879" y="98264"/>
                </a:moveTo>
                <a:cubicBezTo>
                  <a:pt x="88081" y="98264"/>
                  <a:pt x="88693" y="96800"/>
                  <a:pt x="87840" y="95948"/>
                </a:cubicBezTo>
                <a:cubicBezTo>
                  <a:pt x="86988" y="95074"/>
                  <a:pt x="85502" y="95686"/>
                  <a:pt x="85502" y="96910"/>
                </a:cubicBezTo>
                <a:cubicBezTo>
                  <a:pt x="85502" y="97653"/>
                  <a:pt x="86114" y="98264"/>
                  <a:pt x="86879" y="98264"/>
                </a:cubicBezTo>
                <a:close/>
                <a:moveTo>
                  <a:pt x="82050" y="98308"/>
                </a:moveTo>
                <a:cubicBezTo>
                  <a:pt x="83295" y="98308"/>
                  <a:pt x="83907" y="96800"/>
                  <a:pt x="83033" y="95926"/>
                </a:cubicBezTo>
                <a:cubicBezTo>
                  <a:pt x="82159" y="95052"/>
                  <a:pt x="80651" y="95664"/>
                  <a:pt x="80651" y="96910"/>
                </a:cubicBezTo>
                <a:cubicBezTo>
                  <a:pt x="80651" y="97674"/>
                  <a:pt x="81285" y="98308"/>
                  <a:pt x="82050" y="98308"/>
                </a:cubicBezTo>
                <a:close/>
                <a:moveTo>
                  <a:pt x="77221" y="98308"/>
                </a:moveTo>
                <a:cubicBezTo>
                  <a:pt x="78466" y="98308"/>
                  <a:pt x="79100" y="96778"/>
                  <a:pt x="78204" y="95904"/>
                </a:cubicBezTo>
                <a:cubicBezTo>
                  <a:pt x="77330" y="95009"/>
                  <a:pt x="75801" y="95664"/>
                  <a:pt x="75822" y="96910"/>
                </a:cubicBezTo>
                <a:cubicBezTo>
                  <a:pt x="75822" y="97696"/>
                  <a:pt x="76456" y="98308"/>
                  <a:pt x="77221" y="98308"/>
                </a:cubicBezTo>
                <a:close/>
                <a:moveTo>
                  <a:pt x="72392" y="98308"/>
                </a:moveTo>
                <a:cubicBezTo>
                  <a:pt x="73637" y="98308"/>
                  <a:pt x="74249" y="96800"/>
                  <a:pt x="73375" y="95926"/>
                </a:cubicBezTo>
                <a:cubicBezTo>
                  <a:pt x="72501" y="95052"/>
                  <a:pt x="70993" y="95664"/>
                  <a:pt x="70993" y="96910"/>
                </a:cubicBezTo>
                <a:cubicBezTo>
                  <a:pt x="70993" y="97674"/>
                  <a:pt x="71627" y="98308"/>
                  <a:pt x="72392" y="98308"/>
                </a:cubicBezTo>
                <a:close/>
                <a:moveTo>
                  <a:pt x="67563" y="98264"/>
                </a:moveTo>
                <a:cubicBezTo>
                  <a:pt x="68786" y="98264"/>
                  <a:pt x="69376" y="96800"/>
                  <a:pt x="68524" y="95948"/>
                </a:cubicBezTo>
                <a:cubicBezTo>
                  <a:pt x="67672" y="95096"/>
                  <a:pt x="66208" y="95708"/>
                  <a:pt x="66208" y="96910"/>
                </a:cubicBezTo>
                <a:cubicBezTo>
                  <a:pt x="66208" y="97653"/>
                  <a:pt x="66820" y="98264"/>
                  <a:pt x="67563" y="98264"/>
                </a:cubicBezTo>
                <a:close/>
                <a:moveTo>
                  <a:pt x="62756" y="98221"/>
                </a:moveTo>
                <a:cubicBezTo>
                  <a:pt x="63914" y="98221"/>
                  <a:pt x="64482" y="96822"/>
                  <a:pt x="63673" y="96014"/>
                </a:cubicBezTo>
                <a:cubicBezTo>
                  <a:pt x="62843" y="95183"/>
                  <a:pt x="61445" y="95773"/>
                  <a:pt x="61445" y="96931"/>
                </a:cubicBezTo>
                <a:cubicBezTo>
                  <a:pt x="61445" y="97631"/>
                  <a:pt x="62035" y="98221"/>
                  <a:pt x="62756" y="98221"/>
                </a:cubicBezTo>
                <a:close/>
                <a:moveTo>
                  <a:pt x="57927" y="98155"/>
                </a:moveTo>
                <a:cubicBezTo>
                  <a:pt x="59019" y="98155"/>
                  <a:pt x="59565" y="96822"/>
                  <a:pt x="58801" y="96057"/>
                </a:cubicBezTo>
                <a:cubicBezTo>
                  <a:pt x="58014" y="95271"/>
                  <a:pt x="56681" y="95817"/>
                  <a:pt x="56681" y="96931"/>
                </a:cubicBezTo>
                <a:cubicBezTo>
                  <a:pt x="56681" y="97609"/>
                  <a:pt x="57249" y="98155"/>
                  <a:pt x="57927" y="98155"/>
                </a:cubicBezTo>
                <a:close/>
                <a:moveTo>
                  <a:pt x="53098" y="98068"/>
                </a:moveTo>
                <a:cubicBezTo>
                  <a:pt x="54125" y="98068"/>
                  <a:pt x="54627" y="96822"/>
                  <a:pt x="53906" y="96101"/>
                </a:cubicBezTo>
                <a:cubicBezTo>
                  <a:pt x="53185" y="95380"/>
                  <a:pt x="51939" y="95904"/>
                  <a:pt x="51939" y="96931"/>
                </a:cubicBezTo>
                <a:cubicBezTo>
                  <a:pt x="51939" y="97565"/>
                  <a:pt x="52464" y="98068"/>
                  <a:pt x="53098" y="98068"/>
                </a:cubicBezTo>
                <a:close/>
                <a:moveTo>
                  <a:pt x="48268" y="97958"/>
                </a:moveTo>
                <a:cubicBezTo>
                  <a:pt x="49208" y="97958"/>
                  <a:pt x="49667" y="96822"/>
                  <a:pt x="49011" y="96167"/>
                </a:cubicBezTo>
                <a:cubicBezTo>
                  <a:pt x="48356" y="95511"/>
                  <a:pt x="47220" y="95970"/>
                  <a:pt x="47220" y="96910"/>
                </a:cubicBezTo>
                <a:cubicBezTo>
                  <a:pt x="47220" y="97478"/>
                  <a:pt x="47700" y="97958"/>
                  <a:pt x="48268" y="97958"/>
                </a:cubicBezTo>
                <a:close/>
                <a:moveTo>
                  <a:pt x="43439" y="97849"/>
                </a:moveTo>
                <a:cubicBezTo>
                  <a:pt x="44292" y="97871"/>
                  <a:pt x="44729" y="96844"/>
                  <a:pt x="44117" y="96232"/>
                </a:cubicBezTo>
                <a:cubicBezTo>
                  <a:pt x="43527" y="95620"/>
                  <a:pt x="42500" y="96057"/>
                  <a:pt x="42500" y="96910"/>
                </a:cubicBezTo>
                <a:cubicBezTo>
                  <a:pt x="42500" y="97434"/>
                  <a:pt x="42915" y="97871"/>
                  <a:pt x="43439" y="97871"/>
                </a:cubicBezTo>
                <a:close/>
                <a:moveTo>
                  <a:pt x="38610" y="97740"/>
                </a:moveTo>
                <a:cubicBezTo>
                  <a:pt x="39353" y="97740"/>
                  <a:pt x="39703" y="96844"/>
                  <a:pt x="39200" y="96341"/>
                </a:cubicBezTo>
                <a:cubicBezTo>
                  <a:pt x="38676" y="95817"/>
                  <a:pt x="37802" y="96189"/>
                  <a:pt x="37802" y="96910"/>
                </a:cubicBezTo>
                <a:cubicBezTo>
                  <a:pt x="37802" y="97368"/>
                  <a:pt x="38173" y="97740"/>
                  <a:pt x="38610" y="97740"/>
                </a:cubicBezTo>
                <a:close/>
                <a:moveTo>
                  <a:pt x="33781" y="97631"/>
                </a:moveTo>
                <a:cubicBezTo>
                  <a:pt x="34437" y="97631"/>
                  <a:pt x="34765" y="96844"/>
                  <a:pt x="34306" y="96385"/>
                </a:cubicBezTo>
                <a:cubicBezTo>
                  <a:pt x="33847" y="95926"/>
                  <a:pt x="33060" y="96254"/>
                  <a:pt x="33060" y="96910"/>
                </a:cubicBezTo>
                <a:cubicBezTo>
                  <a:pt x="33060" y="97303"/>
                  <a:pt x="33388" y="97631"/>
                  <a:pt x="33781" y="97631"/>
                </a:cubicBezTo>
                <a:close/>
                <a:moveTo>
                  <a:pt x="28974" y="97500"/>
                </a:moveTo>
                <a:cubicBezTo>
                  <a:pt x="29499" y="97500"/>
                  <a:pt x="29783" y="96866"/>
                  <a:pt x="29389" y="96473"/>
                </a:cubicBezTo>
                <a:cubicBezTo>
                  <a:pt x="29018" y="96101"/>
                  <a:pt x="28362" y="96363"/>
                  <a:pt x="28362" y="96910"/>
                </a:cubicBezTo>
                <a:cubicBezTo>
                  <a:pt x="28362" y="97237"/>
                  <a:pt x="28625" y="97500"/>
                  <a:pt x="28974" y="97500"/>
                </a:cubicBezTo>
                <a:close/>
                <a:moveTo>
                  <a:pt x="24145" y="97412"/>
                </a:moveTo>
                <a:cubicBezTo>
                  <a:pt x="24560" y="97412"/>
                  <a:pt x="24779" y="96888"/>
                  <a:pt x="24473" y="96582"/>
                </a:cubicBezTo>
                <a:cubicBezTo>
                  <a:pt x="24189" y="96276"/>
                  <a:pt x="23664" y="96494"/>
                  <a:pt x="23664" y="96910"/>
                </a:cubicBezTo>
                <a:cubicBezTo>
                  <a:pt x="23643" y="97194"/>
                  <a:pt x="23861" y="97412"/>
                  <a:pt x="24145" y="97412"/>
                </a:cubicBezTo>
                <a:close/>
                <a:moveTo>
                  <a:pt x="19316" y="97259"/>
                </a:moveTo>
                <a:cubicBezTo>
                  <a:pt x="19622" y="97259"/>
                  <a:pt x="19775" y="96888"/>
                  <a:pt x="19556" y="96669"/>
                </a:cubicBezTo>
                <a:cubicBezTo>
                  <a:pt x="19338" y="96451"/>
                  <a:pt x="18967" y="96604"/>
                  <a:pt x="18967" y="96931"/>
                </a:cubicBezTo>
                <a:cubicBezTo>
                  <a:pt x="18967" y="97106"/>
                  <a:pt x="19119" y="97259"/>
                  <a:pt x="19316" y="97259"/>
                </a:cubicBezTo>
                <a:close/>
                <a:moveTo>
                  <a:pt x="14487" y="97128"/>
                </a:moveTo>
                <a:cubicBezTo>
                  <a:pt x="14684" y="97128"/>
                  <a:pt x="14793" y="96888"/>
                  <a:pt x="14640" y="96735"/>
                </a:cubicBezTo>
                <a:cubicBezTo>
                  <a:pt x="14509" y="96604"/>
                  <a:pt x="14269" y="96713"/>
                  <a:pt x="14269" y="96910"/>
                </a:cubicBezTo>
                <a:cubicBezTo>
                  <a:pt x="14269" y="97019"/>
                  <a:pt x="14356" y="97128"/>
                  <a:pt x="14487" y="97128"/>
                </a:cubicBezTo>
                <a:close/>
                <a:moveTo>
                  <a:pt x="9658" y="96997"/>
                </a:moveTo>
                <a:cubicBezTo>
                  <a:pt x="9724" y="96997"/>
                  <a:pt x="9767" y="96953"/>
                  <a:pt x="9767" y="96910"/>
                </a:cubicBezTo>
                <a:cubicBezTo>
                  <a:pt x="9767" y="96844"/>
                  <a:pt x="9724" y="96800"/>
                  <a:pt x="9658" y="96822"/>
                </a:cubicBezTo>
                <a:cubicBezTo>
                  <a:pt x="9614" y="96822"/>
                  <a:pt x="9571" y="96844"/>
                  <a:pt x="9571" y="96910"/>
                </a:cubicBezTo>
                <a:cubicBezTo>
                  <a:pt x="9571" y="96953"/>
                  <a:pt x="9614" y="96997"/>
                  <a:pt x="9658" y="96997"/>
                </a:cubicBezTo>
                <a:close/>
                <a:moveTo>
                  <a:pt x="149613" y="92102"/>
                </a:moveTo>
                <a:cubicBezTo>
                  <a:pt x="149613" y="92102"/>
                  <a:pt x="149635" y="92102"/>
                  <a:pt x="149635" y="92081"/>
                </a:cubicBezTo>
                <a:cubicBezTo>
                  <a:pt x="149635" y="92059"/>
                  <a:pt x="149613" y="92059"/>
                  <a:pt x="149613" y="92059"/>
                </a:cubicBezTo>
                <a:cubicBezTo>
                  <a:pt x="149591" y="92059"/>
                  <a:pt x="149569" y="92059"/>
                  <a:pt x="149591" y="92081"/>
                </a:cubicBezTo>
                <a:cubicBezTo>
                  <a:pt x="149569" y="92102"/>
                  <a:pt x="149591" y="92102"/>
                  <a:pt x="149613" y="92102"/>
                </a:cubicBezTo>
                <a:close/>
                <a:moveTo>
                  <a:pt x="144784" y="92233"/>
                </a:moveTo>
                <a:cubicBezTo>
                  <a:pt x="144871" y="92233"/>
                  <a:pt x="144937" y="92168"/>
                  <a:pt x="144937" y="92081"/>
                </a:cubicBezTo>
                <a:cubicBezTo>
                  <a:pt x="144937" y="91862"/>
                  <a:pt x="144631" y="91862"/>
                  <a:pt x="144631" y="92081"/>
                </a:cubicBezTo>
                <a:cubicBezTo>
                  <a:pt x="144631" y="92168"/>
                  <a:pt x="144696" y="92233"/>
                  <a:pt x="144784" y="92233"/>
                </a:cubicBezTo>
                <a:close/>
                <a:moveTo>
                  <a:pt x="139955" y="92365"/>
                </a:moveTo>
                <a:cubicBezTo>
                  <a:pt x="140217" y="92365"/>
                  <a:pt x="140348" y="92059"/>
                  <a:pt x="140173" y="91862"/>
                </a:cubicBezTo>
                <a:cubicBezTo>
                  <a:pt x="139976" y="91687"/>
                  <a:pt x="139671" y="91818"/>
                  <a:pt x="139671" y="92081"/>
                </a:cubicBezTo>
                <a:cubicBezTo>
                  <a:pt x="139671" y="92233"/>
                  <a:pt x="139802" y="92365"/>
                  <a:pt x="139955" y="92365"/>
                </a:cubicBezTo>
                <a:close/>
                <a:moveTo>
                  <a:pt x="135126" y="92518"/>
                </a:moveTo>
                <a:cubicBezTo>
                  <a:pt x="135519" y="92496"/>
                  <a:pt x="135694" y="92037"/>
                  <a:pt x="135431" y="91775"/>
                </a:cubicBezTo>
                <a:cubicBezTo>
                  <a:pt x="135169" y="91512"/>
                  <a:pt x="134710" y="91687"/>
                  <a:pt x="134710" y="92081"/>
                </a:cubicBezTo>
                <a:cubicBezTo>
                  <a:pt x="134710" y="92321"/>
                  <a:pt x="134885" y="92496"/>
                  <a:pt x="135126" y="92518"/>
                </a:cubicBezTo>
                <a:close/>
                <a:moveTo>
                  <a:pt x="130297" y="92627"/>
                </a:moveTo>
                <a:cubicBezTo>
                  <a:pt x="130799" y="92627"/>
                  <a:pt x="131039" y="92037"/>
                  <a:pt x="130690" y="91687"/>
                </a:cubicBezTo>
                <a:cubicBezTo>
                  <a:pt x="130340" y="91359"/>
                  <a:pt x="129750" y="91600"/>
                  <a:pt x="129750" y="92081"/>
                </a:cubicBezTo>
                <a:cubicBezTo>
                  <a:pt x="129750" y="92386"/>
                  <a:pt x="130012" y="92627"/>
                  <a:pt x="130297" y="92627"/>
                </a:cubicBezTo>
                <a:close/>
                <a:moveTo>
                  <a:pt x="125489" y="92758"/>
                </a:moveTo>
                <a:cubicBezTo>
                  <a:pt x="126079" y="92758"/>
                  <a:pt x="126385" y="92015"/>
                  <a:pt x="125970" y="91600"/>
                </a:cubicBezTo>
                <a:cubicBezTo>
                  <a:pt x="125533" y="91163"/>
                  <a:pt x="124790" y="91469"/>
                  <a:pt x="124790" y="92081"/>
                </a:cubicBezTo>
                <a:cubicBezTo>
                  <a:pt x="124790" y="92452"/>
                  <a:pt x="125096" y="92758"/>
                  <a:pt x="125489" y="92758"/>
                </a:cubicBezTo>
                <a:close/>
                <a:moveTo>
                  <a:pt x="120660" y="92889"/>
                </a:moveTo>
                <a:cubicBezTo>
                  <a:pt x="121360" y="92889"/>
                  <a:pt x="121731" y="92037"/>
                  <a:pt x="121228" y="91512"/>
                </a:cubicBezTo>
                <a:cubicBezTo>
                  <a:pt x="120726" y="91010"/>
                  <a:pt x="119874" y="91359"/>
                  <a:pt x="119852" y="92059"/>
                </a:cubicBezTo>
                <a:cubicBezTo>
                  <a:pt x="119830" y="92518"/>
                  <a:pt x="120201" y="92889"/>
                  <a:pt x="120660" y="92889"/>
                </a:cubicBezTo>
                <a:close/>
                <a:moveTo>
                  <a:pt x="115831" y="92998"/>
                </a:moveTo>
                <a:cubicBezTo>
                  <a:pt x="116640" y="92998"/>
                  <a:pt x="117055" y="92015"/>
                  <a:pt x="116487" y="91425"/>
                </a:cubicBezTo>
                <a:cubicBezTo>
                  <a:pt x="115897" y="90835"/>
                  <a:pt x="114914" y="91250"/>
                  <a:pt x="114914" y="92081"/>
                </a:cubicBezTo>
                <a:cubicBezTo>
                  <a:pt x="114892" y="92583"/>
                  <a:pt x="115307" y="92998"/>
                  <a:pt x="115831" y="92998"/>
                </a:cubicBezTo>
                <a:close/>
                <a:moveTo>
                  <a:pt x="111002" y="93129"/>
                </a:moveTo>
                <a:cubicBezTo>
                  <a:pt x="111942" y="93129"/>
                  <a:pt x="112401" y="91993"/>
                  <a:pt x="111745" y="91338"/>
                </a:cubicBezTo>
                <a:cubicBezTo>
                  <a:pt x="111090" y="90682"/>
                  <a:pt x="109953" y="91141"/>
                  <a:pt x="109953" y="92081"/>
                </a:cubicBezTo>
                <a:cubicBezTo>
                  <a:pt x="109953" y="92649"/>
                  <a:pt x="110434" y="93129"/>
                  <a:pt x="111002" y="93129"/>
                </a:cubicBezTo>
                <a:close/>
                <a:moveTo>
                  <a:pt x="106173" y="93239"/>
                </a:moveTo>
                <a:cubicBezTo>
                  <a:pt x="107200" y="93239"/>
                  <a:pt x="107725" y="91993"/>
                  <a:pt x="106982" y="91272"/>
                </a:cubicBezTo>
                <a:cubicBezTo>
                  <a:pt x="106261" y="90529"/>
                  <a:pt x="105015" y="91054"/>
                  <a:pt x="105015" y="92081"/>
                </a:cubicBezTo>
                <a:cubicBezTo>
                  <a:pt x="105015" y="92714"/>
                  <a:pt x="105540" y="93239"/>
                  <a:pt x="106173" y="93239"/>
                </a:cubicBezTo>
                <a:close/>
                <a:moveTo>
                  <a:pt x="101344" y="93326"/>
                </a:moveTo>
                <a:cubicBezTo>
                  <a:pt x="102480" y="93326"/>
                  <a:pt x="103027" y="91971"/>
                  <a:pt x="102240" y="91185"/>
                </a:cubicBezTo>
                <a:cubicBezTo>
                  <a:pt x="101453" y="90398"/>
                  <a:pt x="100099" y="90966"/>
                  <a:pt x="100099" y="92081"/>
                </a:cubicBezTo>
                <a:cubicBezTo>
                  <a:pt x="100099" y="92780"/>
                  <a:pt x="100645" y="93326"/>
                  <a:pt x="101344" y="93326"/>
                </a:cubicBezTo>
                <a:close/>
                <a:moveTo>
                  <a:pt x="96515" y="93435"/>
                </a:moveTo>
                <a:cubicBezTo>
                  <a:pt x="97739" y="93435"/>
                  <a:pt x="98372" y="91971"/>
                  <a:pt x="97520" y="91097"/>
                </a:cubicBezTo>
                <a:cubicBezTo>
                  <a:pt x="96646" y="90245"/>
                  <a:pt x="95182" y="90835"/>
                  <a:pt x="95182" y="92059"/>
                </a:cubicBezTo>
                <a:cubicBezTo>
                  <a:pt x="95160" y="92823"/>
                  <a:pt x="95772" y="93435"/>
                  <a:pt x="96515" y="93435"/>
                </a:cubicBezTo>
                <a:close/>
                <a:moveTo>
                  <a:pt x="91708" y="93501"/>
                </a:moveTo>
                <a:cubicBezTo>
                  <a:pt x="92975" y="93501"/>
                  <a:pt x="93609" y="91971"/>
                  <a:pt x="92713" y="91075"/>
                </a:cubicBezTo>
                <a:cubicBezTo>
                  <a:pt x="91817" y="90158"/>
                  <a:pt x="90266" y="90813"/>
                  <a:pt x="90266" y="92081"/>
                </a:cubicBezTo>
                <a:cubicBezTo>
                  <a:pt x="90266" y="92867"/>
                  <a:pt x="90899" y="93501"/>
                  <a:pt x="91708" y="93501"/>
                </a:cubicBezTo>
                <a:close/>
                <a:moveTo>
                  <a:pt x="86879" y="93566"/>
                </a:moveTo>
                <a:cubicBezTo>
                  <a:pt x="88212" y="93566"/>
                  <a:pt x="88889" y="91971"/>
                  <a:pt x="87928" y="91010"/>
                </a:cubicBezTo>
                <a:cubicBezTo>
                  <a:pt x="86988" y="90070"/>
                  <a:pt x="85371" y="90748"/>
                  <a:pt x="85371" y="92081"/>
                </a:cubicBezTo>
                <a:cubicBezTo>
                  <a:pt x="85371" y="92911"/>
                  <a:pt x="86049" y="93566"/>
                  <a:pt x="86879" y="93566"/>
                </a:cubicBezTo>
                <a:close/>
                <a:moveTo>
                  <a:pt x="82050" y="93610"/>
                </a:moveTo>
                <a:cubicBezTo>
                  <a:pt x="83426" y="93610"/>
                  <a:pt x="84104" y="91949"/>
                  <a:pt x="83142" y="90988"/>
                </a:cubicBezTo>
                <a:cubicBezTo>
                  <a:pt x="82159" y="90027"/>
                  <a:pt x="80498" y="90704"/>
                  <a:pt x="80498" y="92081"/>
                </a:cubicBezTo>
                <a:cubicBezTo>
                  <a:pt x="80498" y="92933"/>
                  <a:pt x="81198" y="93610"/>
                  <a:pt x="82050" y="93610"/>
                </a:cubicBezTo>
                <a:close/>
                <a:moveTo>
                  <a:pt x="77221" y="93632"/>
                </a:moveTo>
                <a:cubicBezTo>
                  <a:pt x="78597" y="93632"/>
                  <a:pt x="79297" y="91949"/>
                  <a:pt x="78313" y="90988"/>
                </a:cubicBezTo>
                <a:cubicBezTo>
                  <a:pt x="77352" y="90005"/>
                  <a:pt x="75669" y="90682"/>
                  <a:pt x="75669" y="92081"/>
                </a:cubicBezTo>
                <a:cubicBezTo>
                  <a:pt x="75669" y="92933"/>
                  <a:pt x="76369" y="93632"/>
                  <a:pt x="77221" y="93632"/>
                </a:cubicBezTo>
                <a:close/>
                <a:moveTo>
                  <a:pt x="72392" y="93610"/>
                </a:moveTo>
                <a:cubicBezTo>
                  <a:pt x="73768" y="93610"/>
                  <a:pt x="74468" y="91949"/>
                  <a:pt x="73484" y="90988"/>
                </a:cubicBezTo>
                <a:cubicBezTo>
                  <a:pt x="72523" y="90027"/>
                  <a:pt x="70862" y="90704"/>
                  <a:pt x="70862" y="92081"/>
                </a:cubicBezTo>
                <a:cubicBezTo>
                  <a:pt x="70862" y="92933"/>
                  <a:pt x="71540" y="93610"/>
                  <a:pt x="72392" y="93610"/>
                </a:cubicBezTo>
                <a:close/>
                <a:moveTo>
                  <a:pt x="67563" y="93566"/>
                </a:moveTo>
                <a:cubicBezTo>
                  <a:pt x="68896" y="93566"/>
                  <a:pt x="69551" y="91971"/>
                  <a:pt x="68612" y="91032"/>
                </a:cubicBezTo>
                <a:cubicBezTo>
                  <a:pt x="67694" y="90092"/>
                  <a:pt x="66077" y="90748"/>
                  <a:pt x="66077" y="92081"/>
                </a:cubicBezTo>
                <a:cubicBezTo>
                  <a:pt x="66077" y="92889"/>
                  <a:pt x="66754" y="93566"/>
                  <a:pt x="67563" y="93566"/>
                </a:cubicBezTo>
                <a:close/>
                <a:moveTo>
                  <a:pt x="62734" y="93501"/>
                </a:moveTo>
                <a:cubicBezTo>
                  <a:pt x="64001" y="93501"/>
                  <a:pt x="64657" y="91971"/>
                  <a:pt x="63761" y="91075"/>
                </a:cubicBezTo>
                <a:cubicBezTo>
                  <a:pt x="62865" y="90180"/>
                  <a:pt x="61335" y="90813"/>
                  <a:pt x="61335" y="92081"/>
                </a:cubicBezTo>
                <a:cubicBezTo>
                  <a:pt x="61335" y="92867"/>
                  <a:pt x="61969" y="93501"/>
                  <a:pt x="62734" y="93501"/>
                </a:cubicBezTo>
                <a:close/>
                <a:moveTo>
                  <a:pt x="57927" y="93435"/>
                </a:moveTo>
                <a:cubicBezTo>
                  <a:pt x="59128" y="93435"/>
                  <a:pt x="59762" y="91971"/>
                  <a:pt x="58910" y="91097"/>
                </a:cubicBezTo>
                <a:cubicBezTo>
                  <a:pt x="58036" y="90245"/>
                  <a:pt x="56572" y="90835"/>
                  <a:pt x="56572" y="92059"/>
                </a:cubicBezTo>
                <a:cubicBezTo>
                  <a:pt x="56550" y="92823"/>
                  <a:pt x="57162" y="93435"/>
                  <a:pt x="57927" y="93435"/>
                </a:cubicBezTo>
                <a:close/>
                <a:moveTo>
                  <a:pt x="53098" y="93326"/>
                </a:moveTo>
                <a:cubicBezTo>
                  <a:pt x="54212" y="93326"/>
                  <a:pt x="54780" y="91971"/>
                  <a:pt x="53993" y="91185"/>
                </a:cubicBezTo>
                <a:cubicBezTo>
                  <a:pt x="53185" y="90398"/>
                  <a:pt x="51830" y="90966"/>
                  <a:pt x="51830" y="92081"/>
                </a:cubicBezTo>
                <a:cubicBezTo>
                  <a:pt x="51830" y="92780"/>
                  <a:pt x="52398" y="93348"/>
                  <a:pt x="53098" y="93326"/>
                </a:cubicBezTo>
                <a:close/>
                <a:moveTo>
                  <a:pt x="48268" y="93239"/>
                </a:moveTo>
                <a:cubicBezTo>
                  <a:pt x="49295" y="93239"/>
                  <a:pt x="49820" y="91993"/>
                  <a:pt x="49077" y="91272"/>
                </a:cubicBezTo>
                <a:cubicBezTo>
                  <a:pt x="48356" y="90529"/>
                  <a:pt x="47110" y="91054"/>
                  <a:pt x="47110" y="92081"/>
                </a:cubicBezTo>
                <a:cubicBezTo>
                  <a:pt x="47110" y="92714"/>
                  <a:pt x="47635" y="93239"/>
                  <a:pt x="48268" y="93239"/>
                </a:cubicBezTo>
                <a:close/>
                <a:moveTo>
                  <a:pt x="43439" y="93108"/>
                </a:moveTo>
                <a:cubicBezTo>
                  <a:pt x="44357" y="93108"/>
                  <a:pt x="44816" y="91993"/>
                  <a:pt x="44182" y="91359"/>
                </a:cubicBezTo>
                <a:cubicBezTo>
                  <a:pt x="43527" y="90704"/>
                  <a:pt x="42412" y="91163"/>
                  <a:pt x="42412" y="92081"/>
                </a:cubicBezTo>
                <a:cubicBezTo>
                  <a:pt x="42412" y="92649"/>
                  <a:pt x="42871" y="93108"/>
                  <a:pt x="43439" y="93108"/>
                </a:cubicBezTo>
                <a:close/>
                <a:moveTo>
                  <a:pt x="38610" y="92998"/>
                </a:moveTo>
                <a:cubicBezTo>
                  <a:pt x="39419" y="92998"/>
                  <a:pt x="39834" y="92015"/>
                  <a:pt x="39266" y="91425"/>
                </a:cubicBezTo>
                <a:cubicBezTo>
                  <a:pt x="38698" y="90857"/>
                  <a:pt x="37715" y="91272"/>
                  <a:pt x="37715" y="92081"/>
                </a:cubicBezTo>
                <a:cubicBezTo>
                  <a:pt x="37715" y="92583"/>
                  <a:pt x="38108" y="92998"/>
                  <a:pt x="38610" y="92998"/>
                </a:cubicBezTo>
                <a:close/>
                <a:moveTo>
                  <a:pt x="33781" y="92867"/>
                </a:moveTo>
                <a:cubicBezTo>
                  <a:pt x="34502" y="92867"/>
                  <a:pt x="34852" y="92015"/>
                  <a:pt x="34350" y="91534"/>
                </a:cubicBezTo>
                <a:cubicBezTo>
                  <a:pt x="33847" y="91032"/>
                  <a:pt x="32995" y="91381"/>
                  <a:pt x="32995" y="92081"/>
                </a:cubicBezTo>
                <a:cubicBezTo>
                  <a:pt x="32995" y="92518"/>
                  <a:pt x="33366" y="92867"/>
                  <a:pt x="33781" y="92867"/>
                </a:cubicBezTo>
                <a:close/>
                <a:moveTo>
                  <a:pt x="28974" y="92758"/>
                </a:moveTo>
                <a:cubicBezTo>
                  <a:pt x="29564" y="92758"/>
                  <a:pt x="29870" y="92037"/>
                  <a:pt x="29433" y="91622"/>
                </a:cubicBezTo>
                <a:cubicBezTo>
                  <a:pt x="29018" y="91206"/>
                  <a:pt x="28297" y="91491"/>
                  <a:pt x="28297" y="92102"/>
                </a:cubicBezTo>
                <a:cubicBezTo>
                  <a:pt x="28297" y="92452"/>
                  <a:pt x="28603" y="92758"/>
                  <a:pt x="28974" y="92758"/>
                </a:cubicBezTo>
                <a:close/>
                <a:moveTo>
                  <a:pt x="24145" y="92627"/>
                </a:moveTo>
                <a:cubicBezTo>
                  <a:pt x="24626" y="92627"/>
                  <a:pt x="24866" y="92037"/>
                  <a:pt x="24517" y="91687"/>
                </a:cubicBezTo>
                <a:cubicBezTo>
                  <a:pt x="24189" y="91359"/>
                  <a:pt x="23599" y="91600"/>
                  <a:pt x="23599" y="92081"/>
                </a:cubicBezTo>
                <a:cubicBezTo>
                  <a:pt x="23599" y="92386"/>
                  <a:pt x="23839" y="92627"/>
                  <a:pt x="24145" y="92627"/>
                </a:cubicBezTo>
                <a:close/>
                <a:moveTo>
                  <a:pt x="19316" y="92518"/>
                </a:moveTo>
                <a:cubicBezTo>
                  <a:pt x="19688" y="92518"/>
                  <a:pt x="19862" y="92059"/>
                  <a:pt x="19600" y="91796"/>
                </a:cubicBezTo>
                <a:cubicBezTo>
                  <a:pt x="19360" y="91534"/>
                  <a:pt x="18901" y="91731"/>
                  <a:pt x="18901" y="92102"/>
                </a:cubicBezTo>
                <a:cubicBezTo>
                  <a:pt x="18901" y="92321"/>
                  <a:pt x="19076" y="92518"/>
                  <a:pt x="19316" y="92518"/>
                </a:cubicBezTo>
                <a:close/>
                <a:moveTo>
                  <a:pt x="14487" y="92365"/>
                </a:moveTo>
                <a:cubicBezTo>
                  <a:pt x="14727" y="92365"/>
                  <a:pt x="14859" y="92081"/>
                  <a:pt x="14684" y="91906"/>
                </a:cubicBezTo>
                <a:cubicBezTo>
                  <a:pt x="14509" y="91731"/>
                  <a:pt x="14225" y="91862"/>
                  <a:pt x="14225" y="92102"/>
                </a:cubicBezTo>
                <a:cubicBezTo>
                  <a:pt x="14225" y="92255"/>
                  <a:pt x="14334" y="92365"/>
                  <a:pt x="14487" y="92365"/>
                </a:cubicBezTo>
                <a:close/>
                <a:moveTo>
                  <a:pt x="9658" y="92233"/>
                </a:moveTo>
                <a:cubicBezTo>
                  <a:pt x="9833" y="92255"/>
                  <a:pt x="9833" y="91928"/>
                  <a:pt x="9658" y="91949"/>
                </a:cubicBezTo>
                <a:cubicBezTo>
                  <a:pt x="9483" y="91971"/>
                  <a:pt x="9483" y="92212"/>
                  <a:pt x="9658" y="92233"/>
                </a:cubicBezTo>
                <a:close/>
                <a:moveTo>
                  <a:pt x="4829" y="92124"/>
                </a:moveTo>
                <a:cubicBezTo>
                  <a:pt x="4851" y="92124"/>
                  <a:pt x="4873" y="92102"/>
                  <a:pt x="4873" y="92081"/>
                </a:cubicBezTo>
                <a:cubicBezTo>
                  <a:pt x="4873" y="92081"/>
                  <a:pt x="4851" y="92059"/>
                  <a:pt x="4829" y="92059"/>
                </a:cubicBezTo>
                <a:cubicBezTo>
                  <a:pt x="4829" y="92059"/>
                  <a:pt x="4807" y="92081"/>
                  <a:pt x="4807" y="92081"/>
                </a:cubicBezTo>
                <a:cubicBezTo>
                  <a:pt x="4807" y="92102"/>
                  <a:pt x="4829" y="92124"/>
                  <a:pt x="4829" y="92124"/>
                </a:cubicBezTo>
                <a:close/>
                <a:moveTo>
                  <a:pt x="149591" y="87339"/>
                </a:moveTo>
                <a:cubicBezTo>
                  <a:pt x="149700" y="87339"/>
                  <a:pt x="149525" y="87164"/>
                  <a:pt x="149525" y="87273"/>
                </a:cubicBezTo>
                <a:cubicBezTo>
                  <a:pt x="149525" y="87295"/>
                  <a:pt x="149569" y="87339"/>
                  <a:pt x="149591" y="87339"/>
                </a:cubicBezTo>
                <a:close/>
                <a:moveTo>
                  <a:pt x="144784" y="87470"/>
                </a:moveTo>
                <a:cubicBezTo>
                  <a:pt x="144958" y="87470"/>
                  <a:pt x="145046" y="87251"/>
                  <a:pt x="144915" y="87120"/>
                </a:cubicBezTo>
                <a:cubicBezTo>
                  <a:pt x="144784" y="86989"/>
                  <a:pt x="144565" y="87077"/>
                  <a:pt x="144565" y="87273"/>
                </a:cubicBezTo>
                <a:cubicBezTo>
                  <a:pt x="144565" y="87383"/>
                  <a:pt x="144653" y="87470"/>
                  <a:pt x="144784" y="87470"/>
                </a:cubicBezTo>
                <a:close/>
                <a:moveTo>
                  <a:pt x="139955" y="87601"/>
                </a:moveTo>
                <a:cubicBezTo>
                  <a:pt x="140239" y="87601"/>
                  <a:pt x="140392" y="87230"/>
                  <a:pt x="140195" y="87033"/>
                </a:cubicBezTo>
                <a:cubicBezTo>
                  <a:pt x="139976" y="86814"/>
                  <a:pt x="139605" y="86967"/>
                  <a:pt x="139605" y="87273"/>
                </a:cubicBezTo>
                <a:cubicBezTo>
                  <a:pt x="139605" y="87448"/>
                  <a:pt x="139758" y="87601"/>
                  <a:pt x="139955" y="87601"/>
                </a:cubicBezTo>
                <a:close/>
                <a:moveTo>
                  <a:pt x="135126" y="87732"/>
                </a:moveTo>
                <a:cubicBezTo>
                  <a:pt x="135541" y="87732"/>
                  <a:pt x="135759" y="87230"/>
                  <a:pt x="135453" y="86924"/>
                </a:cubicBezTo>
                <a:cubicBezTo>
                  <a:pt x="135147" y="86640"/>
                  <a:pt x="134645" y="86858"/>
                  <a:pt x="134645" y="87273"/>
                </a:cubicBezTo>
                <a:cubicBezTo>
                  <a:pt x="134645" y="87536"/>
                  <a:pt x="134863" y="87732"/>
                  <a:pt x="135126" y="87732"/>
                </a:cubicBezTo>
                <a:close/>
                <a:moveTo>
                  <a:pt x="130297" y="87863"/>
                </a:moveTo>
                <a:cubicBezTo>
                  <a:pt x="130843" y="87863"/>
                  <a:pt x="131105" y="87208"/>
                  <a:pt x="130712" y="86836"/>
                </a:cubicBezTo>
                <a:cubicBezTo>
                  <a:pt x="130340" y="86465"/>
                  <a:pt x="129685" y="86727"/>
                  <a:pt x="129685" y="87273"/>
                </a:cubicBezTo>
                <a:cubicBezTo>
                  <a:pt x="129707" y="87601"/>
                  <a:pt x="129969" y="87863"/>
                  <a:pt x="130297" y="87863"/>
                </a:cubicBezTo>
                <a:close/>
                <a:moveTo>
                  <a:pt x="125467" y="87994"/>
                </a:moveTo>
                <a:cubicBezTo>
                  <a:pt x="126123" y="87994"/>
                  <a:pt x="126451" y="87208"/>
                  <a:pt x="125992" y="86749"/>
                </a:cubicBezTo>
                <a:cubicBezTo>
                  <a:pt x="125533" y="86268"/>
                  <a:pt x="124725" y="86618"/>
                  <a:pt x="124746" y="87273"/>
                </a:cubicBezTo>
                <a:cubicBezTo>
                  <a:pt x="124746" y="87667"/>
                  <a:pt x="125074" y="87994"/>
                  <a:pt x="125467" y="87994"/>
                </a:cubicBezTo>
                <a:close/>
                <a:moveTo>
                  <a:pt x="120638" y="88147"/>
                </a:moveTo>
                <a:cubicBezTo>
                  <a:pt x="121425" y="88147"/>
                  <a:pt x="121818" y="87208"/>
                  <a:pt x="121272" y="86640"/>
                </a:cubicBezTo>
                <a:cubicBezTo>
                  <a:pt x="120704" y="86093"/>
                  <a:pt x="119764" y="86487"/>
                  <a:pt x="119786" y="87273"/>
                </a:cubicBezTo>
                <a:cubicBezTo>
                  <a:pt x="119786" y="87754"/>
                  <a:pt x="120158" y="88126"/>
                  <a:pt x="120638" y="88147"/>
                </a:cubicBezTo>
                <a:close/>
                <a:moveTo>
                  <a:pt x="115831" y="88257"/>
                </a:moveTo>
                <a:cubicBezTo>
                  <a:pt x="116705" y="88257"/>
                  <a:pt x="117142" y="87186"/>
                  <a:pt x="116530" y="86552"/>
                </a:cubicBezTo>
                <a:cubicBezTo>
                  <a:pt x="115897" y="85940"/>
                  <a:pt x="114826" y="86377"/>
                  <a:pt x="114826" y="87273"/>
                </a:cubicBezTo>
                <a:cubicBezTo>
                  <a:pt x="114826" y="87820"/>
                  <a:pt x="115263" y="88257"/>
                  <a:pt x="115831" y="88257"/>
                </a:cubicBezTo>
                <a:close/>
                <a:moveTo>
                  <a:pt x="111002" y="88388"/>
                </a:moveTo>
                <a:cubicBezTo>
                  <a:pt x="112007" y="88388"/>
                  <a:pt x="112510" y="87186"/>
                  <a:pt x="111789" y="86465"/>
                </a:cubicBezTo>
                <a:cubicBezTo>
                  <a:pt x="111090" y="85766"/>
                  <a:pt x="109866" y="86268"/>
                  <a:pt x="109888" y="87273"/>
                </a:cubicBezTo>
                <a:cubicBezTo>
                  <a:pt x="109866" y="87885"/>
                  <a:pt x="110390" y="88388"/>
                  <a:pt x="111002" y="88388"/>
                </a:cubicBezTo>
                <a:close/>
                <a:moveTo>
                  <a:pt x="106173" y="88519"/>
                </a:moveTo>
                <a:cubicBezTo>
                  <a:pt x="107288" y="88519"/>
                  <a:pt x="107834" y="87164"/>
                  <a:pt x="107047" y="86377"/>
                </a:cubicBezTo>
                <a:cubicBezTo>
                  <a:pt x="106261" y="85591"/>
                  <a:pt x="104928" y="86159"/>
                  <a:pt x="104928" y="87273"/>
                </a:cubicBezTo>
                <a:cubicBezTo>
                  <a:pt x="104928" y="87951"/>
                  <a:pt x="105496" y="88519"/>
                  <a:pt x="106173" y="88519"/>
                </a:cubicBezTo>
                <a:close/>
                <a:moveTo>
                  <a:pt x="101344" y="88628"/>
                </a:moveTo>
                <a:cubicBezTo>
                  <a:pt x="102546" y="88628"/>
                  <a:pt x="103158" y="87164"/>
                  <a:pt x="102306" y="86312"/>
                </a:cubicBezTo>
                <a:cubicBezTo>
                  <a:pt x="101453" y="85460"/>
                  <a:pt x="99989" y="86072"/>
                  <a:pt x="99989" y="87273"/>
                </a:cubicBezTo>
                <a:cubicBezTo>
                  <a:pt x="99989" y="88016"/>
                  <a:pt x="100601" y="88628"/>
                  <a:pt x="101344" y="88628"/>
                </a:cubicBezTo>
                <a:close/>
                <a:moveTo>
                  <a:pt x="96537" y="88715"/>
                </a:moveTo>
                <a:cubicBezTo>
                  <a:pt x="97826" y="88715"/>
                  <a:pt x="98482" y="87142"/>
                  <a:pt x="97542" y="86224"/>
                </a:cubicBezTo>
                <a:cubicBezTo>
                  <a:pt x="96624" y="85307"/>
                  <a:pt x="95073" y="85962"/>
                  <a:pt x="95073" y="87273"/>
                </a:cubicBezTo>
                <a:cubicBezTo>
                  <a:pt x="95073" y="88082"/>
                  <a:pt x="95729" y="88737"/>
                  <a:pt x="96537" y="88715"/>
                </a:cubicBezTo>
                <a:close/>
                <a:moveTo>
                  <a:pt x="91708" y="88825"/>
                </a:moveTo>
                <a:cubicBezTo>
                  <a:pt x="93085" y="88825"/>
                  <a:pt x="93784" y="87142"/>
                  <a:pt x="92800" y="86159"/>
                </a:cubicBezTo>
                <a:cubicBezTo>
                  <a:pt x="91817" y="85198"/>
                  <a:pt x="90135" y="85875"/>
                  <a:pt x="90157" y="87273"/>
                </a:cubicBezTo>
                <a:cubicBezTo>
                  <a:pt x="90157" y="88126"/>
                  <a:pt x="90834" y="88825"/>
                  <a:pt x="91708" y="88825"/>
                </a:cubicBezTo>
                <a:close/>
                <a:moveTo>
                  <a:pt x="86879" y="88890"/>
                </a:moveTo>
                <a:cubicBezTo>
                  <a:pt x="88321" y="88890"/>
                  <a:pt x="89042" y="87142"/>
                  <a:pt x="88015" y="86115"/>
                </a:cubicBezTo>
                <a:cubicBezTo>
                  <a:pt x="86988" y="85110"/>
                  <a:pt x="85262" y="85831"/>
                  <a:pt x="85262" y="87273"/>
                </a:cubicBezTo>
                <a:cubicBezTo>
                  <a:pt x="85262" y="88169"/>
                  <a:pt x="85983" y="88890"/>
                  <a:pt x="86879" y="88890"/>
                </a:cubicBezTo>
                <a:close/>
                <a:moveTo>
                  <a:pt x="82050" y="88934"/>
                </a:moveTo>
                <a:cubicBezTo>
                  <a:pt x="83536" y="88934"/>
                  <a:pt x="84279" y="87142"/>
                  <a:pt x="83230" y="86093"/>
                </a:cubicBezTo>
                <a:cubicBezTo>
                  <a:pt x="82181" y="85023"/>
                  <a:pt x="80367" y="85787"/>
                  <a:pt x="80367" y="87273"/>
                </a:cubicBezTo>
                <a:cubicBezTo>
                  <a:pt x="80367" y="88191"/>
                  <a:pt x="81132" y="88934"/>
                  <a:pt x="82050" y="88934"/>
                </a:cubicBezTo>
                <a:close/>
                <a:moveTo>
                  <a:pt x="77221" y="88956"/>
                </a:moveTo>
                <a:cubicBezTo>
                  <a:pt x="78729" y="88956"/>
                  <a:pt x="79471" y="87142"/>
                  <a:pt x="78423" y="86072"/>
                </a:cubicBezTo>
                <a:cubicBezTo>
                  <a:pt x="77352" y="85001"/>
                  <a:pt x="75538" y="85766"/>
                  <a:pt x="75538" y="87273"/>
                </a:cubicBezTo>
                <a:cubicBezTo>
                  <a:pt x="75538" y="88191"/>
                  <a:pt x="76281" y="88956"/>
                  <a:pt x="77221" y="88956"/>
                </a:cubicBezTo>
                <a:close/>
                <a:moveTo>
                  <a:pt x="72392" y="88934"/>
                </a:moveTo>
                <a:cubicBezTo>
                  <a:pt x="73878" y="88934"/>
                  <a:pt x="74621" y="87142"/>
                  <a:pt x="73572" y="86072"/>
                </a:cubicBezTo>
                <a:cubicBezTo>
                  <a:pt x="72523" y="85023"/>
                  <a:pt x="70731" y="85766"/>
                  <a:pt x="70731" y="87273"/>
                </a:cubicBezTo>
                <a:cubicBezTo>
                  <a:pt x="70731" y="88191"/>
                  <a:pt x="71474" y="88934"/>
                  <a:pt x="72392" y="88934"/>
                </a:cubicBezTo>
                <a:close/>
                <a:moveTo>
                  <a:pt x="67563" y="88890"/>
                </a:moveTo>
                <a:cubicBezTo>
                  <a:pt x="69005" y="88890"/>
                  <a:pt x="69726" y="87142"/>
                  <a:pt x="68721" y="86115"/>
                </a:cubicBezTo>
                <a:cubicBezTo>
                  <a:pt x="67694" y="85110"/>
                  <a:pt x="65946" y="85831"/>
                  <a:pt x="65946" y="87273"/>
                </a:cubicBezTo>
                <a:cubicBezTo>
                  <a:pt x="65946" y="88169"/>
                  <a:pt x="66667" y="88890"/>
                  <a:pt x="67563" y="88890"/>
                </a:cubicBezTo>
                <a:close/>
                <a:moveTo>
                  <a:pt x="62734" y="88803"/>
                </a:moveTo>
                <a:cubicBezTo>
                  <a:pt x="64110" y="88803"/>
                  <a:pt x="64810" y="87142"/>
                  <a:pt x="63826" y="86181"/>
                </a:cubicBezTo>
                <a:cubicBezTo>
                  <a:pt x="62865" y="85198"/>
                  <a:pt x="61204" y="85897"/>
                  <a:pt x="61204" y="87273"/>
                </a:cubicBezTo>
                <a:cubicBezTo>
                  <a:pt x="61204" y="88104"/>
                  <a:pt x="61903" y="88803"/>
                  <a:pt x="62734" y="88803"/>
                </a:cubicBezTo>
                <a:close/>
                <a:moveTo>
                  <a:pt x="57927" y="88715"/>
                </a:moveTo>
                <a:cubicBezTo>
                  <a:pt x="59216" y="88715"/>
                  <a:pt x="59849" y="87164"/>
                  <a:pt x="58932" y="86246"/>
                </a:cubicBezTo>
                <a:cubicBezTo>
                  <a:pt x="58036" y="85329"/>
                  <a:pt x="56463" y="85984"/>
                  <a:pt x="56463" y="87273"/>
                </a:cubicBezTo>
                <a:cubicBezTo>
                  <a:pt x="56463" y="88060"/>
                  <a:pt x="57118" y="88715"/>
                  <a:pt x="57927" y="88715"/>
                </a:cubicBezTo>
                <a:close/>
                <a:moveTo>
                  <a:pt x="53098" y="88606"/>
                </a:moveTo>
                <a:cubicBezTo>
                  <a:pt x="54277" y="88606"/>
                  <a:pt x="54889" y="87164"/>
                  <a:pt x="54037" y="86312"/>
                </a:cubicBezTo>
                <a:cubicBezTo>
                  <a:pt x="53207" y="85482"/>
                  <a:pt x="51765" y="86072"/>
                  <a:pt x="51765" y="87273"/>
                </a:cubicBezTo>
                <a:cubicBezTo>
                  <a:pt x="51765" y="87994"/>
                  <a:pt x="52355" y="88606"/>
                  <a:pt x="53098" y="88606"/>
                </a:cubicBezTo>
                <a:close/>
                <a:moveTo>
                  <a:pt x="48268" y="88497"/>
                </a:moveTo>
                <a:cubicBezTo>
                  <a:pt x="49361" y="88497"/>
                  <a:pt x="49907" y="87164"/>
                  <a:pt x="49143" y="86399"/>
                </a:cubicBezTo>
                <a:cubicBezTo>
                  <a:pt x="48356" y="85613"/>
                  <a:pt x="47045" y="86159"/>
                  <a:pt x="47045" y="87273"/>
                </a:cubicBezTo>
                <a:cubicBezTo>
                  <a:pt x="47045" y="87951"/>
                  <a:pt x="47591" y="88497"/>
                  <a:pt x="48268" y="88497"/>
                </a:cubicBezTo>
                <a:close/>
                <a:moveTo>
                  <a:pt x="43439" y="88366"/>
                </a:moveTo>
                <a:cubicBezTo>
                  <a:pt x="44445" y="88366"/>
                  <a:pt x="44925" y="87186"/>
                  <a:pt x="44226" y="86487"/>
                </a:cubicBezTo>
                <a:cubicBezTo>
                  <a:pt x="43527" y="85766"/>
                  <a:pt x="42325" y="86268"/>
                  <a:pt x="42325" y="87273"/>
                </a:cubicBezTo>
                <a:cubicBezTo>
                  <a:pt x="42325" y="87885"/>
                  <a:pt x="42828" y="88366"/>
                  <a:pt x="43439" y="88366"/>
                </a:cubicBezTo>
                <a:close/>
                <a:moveTo>
                  <a:pt x="38610" y="88235"/>
                </a:moveTo>
                <a:cubicBezTo>
                  <a:pt x="39484" y="88235"/>
                  <a:pt x="39921" y="87186"/>
                  <a:pt x="39310" y="86574"/>
                </a:cubicBezTo>
                <a:cubicBezTo>
                  <a:pt x="38698" y="85962"/>
                  <a:pt x="37627" y="86399"/>
                  <a:pt x="37627" y="87273"/>
                </a:cubicBezTo>
                <a:cubicBezTo>
                  <a:pt x="37627" y="87798"/>
                  <a:pt x="38086" y="88235"/>
                  <a:pt x="38610" y="88235"/>
                </a:cubicBezTo>
                <a:close/>
                <a:moveTo>
                  <a:pt x="33803" y="88126"/>
                </a:moveTo>
                <a:cubicBezTo>
                  <a:pt x="34568" y="88126"/>
                  <a:pt x="34939" y="87186"/>
                  <a:pt x="34393" y="86662"/>
                </a:cubicBezTo>
                <a:cubicBezTo>
                  <a:pt x="33847" y="86115"/>
                  <a:pt x="32929" y="86487"/>
                  <a:pt x="32929" y="87273"/>
                </a:cubicBezTo>
                <a:cubicBezTo>
                  <a:pt x="32929" y="87732"/>
                  <a:pt x="33323" y="88126"/>
                  <a:pt x="33803" y="88126"/>
                </a:cubicBezTo>
                <a:close/>
                <a:moveTo>
                  <a:pt x="28974" y="87994"/>
                </a:moveTo>
                <a:cubicBezTo>
                  <a:pt x="29608" y="87973"/>
                  <a:pt x="29936" y="87208"/>
                  <a:pt x="29477" y="86749"/>
                </a:cubicBezTo>
                <a:cubicBezTo>
                  <a:pt x="29018" y="86290"/>
                  <a:pt x="28231" y="86618"/>
                  <a:pt x="28253" y="87273"/>
                </a:cubicBezTo>
                <a:cubicBezTo>
                  <a:pt x="28253" y="87667"/>
                  <a:pt x="28559" y="87994"/>
                  <a:pt x="28974" y="87994"/>
                </a:cubicBezTo>
                <a:close/>
                <a:moveTo>
                  <a:pt x="24145" y="87841"/>
                </a:moveTo>
                <a:cubicBezTo>
                  <a:pt x="24670" y="87841"/>
                  <a:pt x="24932" y="87208"/>
                  <a:pt x="24560" y="86836"/>
                </a:cubicBezTo>
                <a:cubicBezTo>
                  <a:pt x="24189" y="86465"/>
                  <a:pt x="23555" y="86727"/>
                  <a:pt x="23555" y="87251"/>
                </a:cubicBezTo>
                <a:cubicBezTo>
                  <a:pt x="23555" y="87579"/>
                  <a:pt x="23817" y="87841"/>
                  <a:pt x="24145" y="87841"/>
                </a:cubicBezTo>
                <a:close/>
                <a:moveTo>
                  <a:pt x="19316" y="87710"/>
                </a:moveTo>
                <a:cubicBezTo>
                  <a:pt x="19731" y="87710"/>
                  <a:pt x="19928" y="87230"/>
                  <a:pt x="19644" y="86924"/>
                </a:cubicBezTo>
                <a:cubicBezTo>
                  <a:pt x="19360" y="86640"/>
                  <a:pt x="18857" y="86858"/>
                  <a:pt x="18857" y="87251"/>
                </a:cubicBezTo>
                <a:cubicBezTo>
                  <a:pt x="18857" y="87514"/>
                  <a:pt x="19054" y="87710"/>
                  <a:pt x="19316" y="87710"/>
                </a:cubicBezTo>
                <a:close/>
                <a:moveTo>
                  <a:pt x="14487" y="87579"/>
                </a:moveTo>
                <a:cubicBezTo>
                  <a:pt x="14880" y="87536"/>
                  <a:pt x="14880" y="86967"/>
                  <a:pt x="14487" y="86924"/>
                </a:cubicBezTo>
                <a:cubicBezTo>
                  <a:pt x="14028" y="86880"/>
                  <a:pt x="14028" y="87623"/>
                  <a:pt x="14487" y="87579"/>
                </a:cubicBezTo>
                <a:close/>
                <a:moveTo>
                  <a:pt x="9658" y="87448"/>
                </a:moveTo>
                <a:cubicBezTo>
                  <a:pt x="9767" y="87448"/>
                  <a:pt x="9855" y="87361"/>
                  <a:pt x="9855" y="87251"/>
                </a:cubicBezTo>
                <a:cubicBezTo>
                  <a:pt x="9855" y="87011"/>
                  <a:pt x="9483" y="87011"/>
                  <a:pt x="9483" y="87251"/>
                </a:cubicBezTo>
                <a:cubicBezTo>
                  <a:pt x="9483" y="87361"/>
                  <a:pt x="9549" y="87426"/>
                  <a:pt x="9658" y="87448"/>
                </a:cubicBezTo>
                <a:close/>
                <a:moveTo>
                  <a:pt x="4829" y="87295"/>
                </a:moveTo>
                <a:cubicBezTo>
                  <a:pt x="4873" y="87295"/>
                  <a:pt x="4895" y="87273"/>
                  <a:pt x="4895" y="87251"/>
                </a:cubicBezTo>
                <a:cubicBezTo>
                  <a:pt x="4895" y="87186"/>
                  <a:pt x="4785" y="87186"/>
                  <a:pt x="4785" y="87251"/>
                </a:cubicBezTo>
                <a:cubicBezTo>
                  <a:pt x="4785" y="87273"/>
                  <a:pt x="4807" y="87295"/>
                  <a:pt x="4829" y="87295"/>
                </a:cubicBezTo>
                <a:close/>
                <a:moveTo>
                  <a:pt x="149591" y="82510"/>
                </a:moveTo>
                <a:cubicBezTo>
                  <a:pt x="149656" y="82510"/>
                  <a:pt x="149700" y="82466"/>
                  <a:pt x="149700" y="82422"/>
                </a:cubicBezTo>
                <a:cubicBezTo>
                  <a:pt x="149700" y="82379"/>
                  <a:pt x="149656" y="82335"/>
                  <a:pt x="149591" y="82335"/>
                </a:cubicBezTo>
                <a:cubicBezTo>
                  <a:pt x="149547" y="82335"/>
                  <a:pt x="149503" y="82379"/>
                  <a:pt x="149503" y="82422"/>
                </a:cubicBezTo>
                <a:cubicBezTo>
                  <a:pt x="149503" y="82466"/>
                  <a:pt x="149547" y="82510"/>
                  <a:pt x="149591" y="82510"/>
                </a:cubicBezTo>
                <a:close/>
                <a:moveTo>
                  <a:pt x="144784" y="82663"/>
                </a:moveTo>
                <a:cubicBezTo>
                  <a:pt x="144980" y="82663"/>
                  <a:pt x="145068" y="82401"/>
                  <a:pt x="144937" y="82269"/>
                </a:cubicBezTo>
                <a:cubicBezTo>
                  <a:pt x="144784" y="82117"/>
                  <a:pt x="144543" y="82226"/>
                  <a:pt x="144543" y="82422"/>
                </a:cubicBezTo>
                <a:cubicBezTo>
                  <a:pt x="144543" y="82554"/>
                  <a:pt x="144653" y="82663"/>
                  <a:pt x="144784" y="82663"/>
                </a:cubicBezTo>
                <a:close/>
                <a:moveTo>
                  <a:pt x="139955" y="82794"/>
                </a:moveTo>
                <a:cubicBezTo>
                  <a:pt x="140282" y="82794"/>
                  <a:pt x="140435" y="82401"/>
                  <a:pt x="140217" y="82160"/>
                </a:cubicBezTo>
                <a:cubicBezTo>
                  <a:pt x="139976" y="81920"/>
                  <a:pt x="139583" y="82095"/>
                  <a:pt x="139583" y="82422"/>
                </a:cubicBezTo>
                <a:cubicBezTo>
                  <a:pt x="139561" y="82641"/>
                  <a:pt x="139736" y="82794"/>
                  <a:pt x="139955" y="82794"/>
                </a:cubicBezTo>
                <a:close/>
                <a:moveTo>
                  <a:pt x="135126" y="82925"/>
                </a:moveTo>
                <a:cubicBezTo>
                  <a:pt x="135584" y="82925"/>
                  <a:pt x="135803" y="82379"/>
                  <a:pt x="135475" y="82073"/>
                </a:cubicBezTo>
                <a:cubicBezTo>
                  <a:pt x="135147" y="81745"/>
                  <a:pt x="134623" y="81964"/>
                  <a:pt x="134623" y="82422"/>
                </a:cubicBezTo>
                <a:cubicBezTo>
                  <a:pt x="134601" y="82707"/>
                  <a:pt x="134841" y="82925"/>
                  <a:pt x="135126" y="82925"/>
                </a:cubicBezTo>
                <a:close/>
                <a:moveTo>
                  <a:pt x="130297" y="83078"/>
                </a:moveTo>
                <a:cubicBezTo>
                  <a:pt x="130865" y="83078"/>
                  <a:pt x="131149" y="82379"/>
                  <a:pt x="130755" y="81964"/>
                </a:cubicBezTo>
                <a:cubicBezTo>
                  <a:pt x="130340" y="81570"/>
                  <a:pt x="129663" y="81854"/>
                  <a:pt x="129663" y="82422"/>
                </a:cubicBezTo>
                <a:cubicBezTo>
                  <a:pt x="129663" y="82772"/>
                  <a:pt x="129947" y="83078"/>
                  <a:pt x="130297" y="83078"/>
                </a:cubicBezTo>
                <a:close/>
                <a:moveTo>
                  <a:pt x="125489" y="83209"/>
                </a:moveTo>
                <a:cubicBezTo>
                  <a:pt x="126167" y="83209"/>
                  <a:pt x="126538" y="82379"/>
                  <a:pt x="126036" y="81876"/>
                </a:cubicBezTo>
                <a:cubicBezTo>
                  <a:pt x="125555" y="81374"/>
                  <a:pt x="124703" y="81745"/>
                  <a:pt x="124725" y="82444"/>
                </a:cubicBezTo>
                <a:cubicBezTo>
                  <a:pt x="124725" y="82859"/>
                  <a:pt x="125052" y="83187"/>
                  <a:pt x="125489" y="83209"/>
                </a:cubicBezTo>
                <a:close/>
                <a:moveTo>
                  <a:pt x="120660" y="83340"/>
                </a:moveTo>
                <a:cubicBezTo>
                  <a:pt x="121469" y="83340"/>
                  <a:pt x="121862" y="82357"/>
                  <a:pt x="121294" y="81789"/>
                </a:cubicBezTo>
                <a:cubicBezTo>
                  <a:pt x="120726" y="81199"/>
                  <a:pt x="119743" y="81614"/>
                  <a:pt x="119743" y="82422"/>
                </a:cubicBezTo>
                <a:cubicBezTo>
                  <a:pt x="119743" y="82925"/>
                  <a:pt x="120158" y="83340"/>
                  <a:pt x="120660" y="83340"/>
                </a:cubicBezTo>
                <a:close/>
                <a:moveTo>
                  <a:pt x="115831" y="83471"/>
                </a:moveTo>
                <a:cubicBezTo>
                  <a:pt x="116749" y="83471"/>
                  <a:pt x="117230" y="82335"/>
                  <a:pt x="116574" y="81680"/>
                </a:cubicBezTo>
                <a:cubicBezTo>
                  <a:pt x="115919" y="81024"/>
                  <a:pt x="114782" y="81505"/>
                  <a:pt x="114782" y="82422"/>
                </a:cubicBezTo>
                <a:cubicBezTo>
                  <a:pt x="114782" y="82991"/>
                  <a:pt x="115263" y="83471"/>
                  <a:pt x="115831" y="83471"/>
                </a:cubicBezTo>
                <a:close/>
                <a:moveTo>
                  <a:pt x="111002" y="83602"/>
                </a:moveTo>
                <a:cubicBezTo>
                  <a:pt x="112051" y="83602"/>
                  <a:pt x="112575" y="82335"/>
                  <a:pt x="111833" y="81592"/>
                </a:cubicBezTo>
                <a:cubicBezTo>
                  <a:pt x="111090" y="80849"/>
                  <a:pt x="109822" y="81374"/>
                  <a:pt x="109822" y="82422"/>
                </a:cubicBezTo>
                <a:cubicBezTo>
                  <a:pt x="109822" y="83078"/>
                  <a:pt x="110347" y="83602"/>
                  <a:pt x="111002" y="83602"/>
                </a:cubicBezTo>
                <a:close/>
                <a:moveTo>
                  <a:pt x="106173" y="83733"/>
                </a:moveTo>
                <a:cubicBezTo>
                  <a:pt x="107353" y="83733"/>
                  <a:pt x="107921" y="82313"/>
                  <a:pt x="107113" y="81505"/>
                </a:cubicBezTo>
                <a:cubicBezTo>
                  <a:pt x="106282" y="80674"/>
                  <a:pt x="104862" y="81264"/>
                  <a:pt x="104862" y="82422"/>
                </a:cubicBezTo>
                <a:cubicBezTo>
                  <a:pt x="104862" y="83144"/>
                  <a:pt x="105452" y="83733"/>
                  <a:pt x="106173" y="83733"/>
                </a:cubicBezTo>
                <a:close/>
                <a:moveTo>
                  <a:pt x="101344" y="83865"/>
                </a:moveTo>
                <a:cubicBezTo>
                  <a:pt x="102633" y="83865"/>
                  <a:pt x="103267" y="82313"/>
                  <a:pt x="102371" y="81417"/>
                </a:cubicBezTo>
                <a:cubicBezTo>
                  <a:pt x="101453" y="80521"/>
                  <a:pt x="99924" y="81155"/>
                  <a:pt x="99924" y="82422"/>
                </a:cubicBezTo>
                <a:cubicBezTo>
                  <a:pt x="99924" y="83209"/>
                  <a:pt x="100558" y="83865"/>
                  <a:pt x="101344" y="83865"/>
                </a:cubicBezTo>
                <a:close/>
                <a:moveTo>
                  <a:pt x="96515" y="83974"/>
                </a:moveTo>
                <a:cubicBezTo>
                  <a:pt x="97914" y="83974"/>
                  <a:pt x="98591" y="82313"/>
                  <a:pt x="97630" y="81330"/>
                </a:cubicBezTo>
                <a:cubicBezTo>
                  <a:pt x="96646" y="80347"/>
                  <a:pt x="94964" y="81046"/>
                  <a:pt x="94964" y="82422"/>
                </a:cubicBezTo>
                <a:cubicBezTo>
                  <a:pt x="94964" y="83275"/>
                  <a:pt x="95663" y="83974"/>
                  <a:pt x="96515" y="83974"/>
                </a:cubicBezTo>
                <a:close/>
                <a:moveTo>
                  <a:pt x="91708" y="84083"/>
                </a:moveTo>
                <a:cubicBezTo>
                  <a:pt x="93172" y="84083"/>
                  <a:pt x="93915" y="82291"/>
                  <a:pt x="92866" y="81242"/>
                </a:cubicBezTo>
                <a:cubicBezTo>
                  <a:pt x="91817" y="80194"/>
                  <a:pt x="90047" y="80937"/>
                  <a:pt x="90047" y="82422"/>
                </a:cubicBezTo>
                <a:cubicBezTo>
                  <a:pt x="90047" y="83340"/>
                  <a:pt x="90790" y="84083"/>
                  <a:pt x="91708" y="84083"/>
                </a:cubicBezTo>
                <a:close/>
                <a:moveTo>
                  <a:pt x="86879" y="84171"/>
                </a:moveTo>
                <a:cubicBezTo>
                  <a:pt x="88430" y="84171"/>
                  <a:pt x="89195" y="82291"/>
                  <a:pt x="88103" y="81199"/>
                </a:cubicBezTo>
                <a:cubicBezTo>
                  <a:pt x="87010" y="80106"/>
                  <a:pt x="85131" y="80871"/>
                  <a:pt x="85131" y="82422"/>
                </a:cubicBezTo>
                <a:cubicBezTo>
                  <a:pt x="85131" y="83384"/>
                  <a:pt x="85917" y="84171"/>
                  <a:pt x="86879" y="84171"/>
                </a:cubicBezTo>
                <a:close/>
                <a:moveTo>
                  <a:pt x="82050" y="84236"/>
                </a:moveTo>
                <a:cubicBezTo>
                  <a:pt x="83645" y="84236"/>
                  <a:pt x="84453" y="82291"/>
                  <a:pt x="83317" y="81155"/>
                </a:cubicBezTo>
                <a:cubicBezTo>
                  <a:pt x="82181" y="80019"/>
                  <a:pt x="80236" y="80827"/>
                  <a:pt x="80236" y="82422"/>
                </a:cubicBezTo>
                <a:cubicBezTo>
                  <a:pt x="80236" y="83428"/>
                  <a:pt x="81045" y="84236"/>
                  <a:pt x="82050" y="84236"/>
                </a:cubicBezTo>
                <a:close/>
                <a:moveTo>
                  <a:pt x="77221" y="84258"/>
                </a:moveTo>
                <a:cubicBezTo>
                  <a:pt x="78860" y="84258"/>
                  <a:pt x="79668" y="82291"/>
                  <a:pt x="78510" y="81133"/>
                </a:cubicBezTo>
                <a:cubicBezTo>
                  <a:pt x="77352" y="79975"/>
                  <a:pt x="75385" y="80784"/>
                  <a:pt x="75385" y="82422"/>
                </a:cubicBezTo>
                <a:cubicBezTo>
                  <a:pt x="75385" y="83428"/>
                  <a:pt x="76216" y="84258"/>
                  <a:pt x="77221" y="84258"/>
                </a:cubicBezTo>
                <a:close/>
                <a:moveTo>
                  <a:pt x="72392" y="84236"/>
                </a:moveTo>
                <a:cubicBezTo>
                  <a:pt x="74009" y="84236"/>
                  <a:pt x="74817" y="82291"/>
                  <a:pt x="73681" y="81155"/>
                </a:cubicBezTo>
                <a:cubicBezTo>
                  <a:pt x="72545" y="80019"/>
                  <a:pt x="70600" y="80827"/>
                  <a:pt x="70600" y="82422"/>
                </a:cubicBezTo>
                <a:cubicBezTo>
                  <a:pt x="70600" y="83428"/>
                  <a:pt x="71409" y="84236"/>
                  <a:pt x="72392" y="84236"/>
                </a:cubicBezTo>
                <a:close/>
                <a:moveTo>
                  <a:pt x="67563" y="84171"/>
                </a:moveTo>
                <a:cubicBezTo>
                  <a:pt x="69114" y="84171"/>
                  <a:pt x="69901" y="82291"/>
                  <a:pt x="68808" y="81199"/>
                </a:cubicBezTo>
                <a:cubicBezTo>
                  <a:pt x="67716" y="80106"/>
                  <a:pt x="65837" y="80871"/>
                  <a:pt x="65837" y="82422"/>
                </a:cubicBezTo>
                <a:cubicBezTo>
                  <a:pt x="65837" y="83384"/>
                  <a:pt x="66601" y="84171"/>
                  <a:pt x="67563" y="84171"/>
                </a:cubicBezTo>
                <a:close/>
                <a:moveTo>
                  <a:pt x="62734" y="84061"/>
                </a:moveTo>
                <a:cubicBezTo>
                  <a:pt x="64198" y="84061"/>
                  <a:pt x="64941" y="82313"/>
                  <a:pt x="63914" y="81264"/>
                </a:cubicBezTo>
                <a:cubicBezTo>
                  <a:pt x="62865" y="80237"/>
                  <a:pt x="61095" y="80980"/>
                  <a:pt x="61095" y="82422"/>
                </a:cubicBezTo>
                <a:cubicBezTo>
                  <a:pt x="61095" y="83340"/>
                  <a:pt x="61838" y="84061"/>
                  <a:pt x="62734" y="84061"/>
                </a:cubicBezTo>
                <a:close/>
                <a:moveTo>
                  <a:pt x="57927" y="83974"/>
                </a:moveTo>
                <a:cubicBezTo>
                  <a:pt x="59281" y="83974"/>
                  <a:pt x="59981" y="82313"/>
                  <a:pt x="59019" y="81330"/>
                </a:cubicBezTo>
                <a:cubicBezTo>
                  <a:pt x="58036" y="80368"/>
                  <a:pt x="56375" y="81046"/>
                  <a:pt x="56375" y="82422"/>
                </a:cubicBezTo>
                <a:cubicBezTo>
                  <a:pt x="56375" y="83275"/>
                  <a:pt x="57074" y="83974"/>
                  <a:pt x="57927" y="83974"/>
                </a:cubicBezTo>
                <a:close/>
                <a:moveTo>
                  <a:pt x="53098" y="83843"/>
                </a:moveTo>
                <a:cubicBezTo>
                  <a:pt x="54365" y="83843"/>
                  <a:pt x="54999" y="82313"/>
                  <a:pt x="54103" y="81417"/>
                </a:cubicBezTo>
                <a:cubicBezTo>
                  <a:pt x="53207" y="80521"/>
                  <a:pt x="51677" y="81155"/>
                  <a:pt x="51677" y="82422"/>
                </a:cubicBezTo>
                <a:cubicBezTo>
                  <a:pt x="51677" y="83209"/>
                  <a:pt x="52311" y="83843"/>
                  <a:pt x="53098" y="83843"/>
                </a:cubicBezTo>
                <a:close/>
                <a:moveTo>
                  <a:pt x="48268" y="83755"/>
                </a:moveTo>
                <a:cubicBezTo>
                  <a:pt x="49427" y="83755"/>
                  <a:pt x="49995" y="82357"/>
                  <a:pt x="49186" y="81527"/>
                </a:cubicBezTo>
                <a:cubicBezTo>
                  <a:pt x="48378" y="80718"/>
                  <a:pt x="46979" y="81286"/>
                  <a:pt x="46979" y="82444"/>
                </a:cubicBezTo>
                <a:cubicBezTo>
                  <a:pt x="46979" y="83165"/>
                  <a:pt x="47547" y="83755"/>
                  <a:pt x="48268" y="83755"/>
                </a:cubicBezTo>
                <a:close/>
                <a:moveTo>
                  <a:pt x="43439" y="83624"/>
                </a:moveTo>
                <a:cubicBezTo>
                  <a:pt x="44488" y="83624"/>
                  <a:pt x="45013" y="82357"/>
                  <a:pt x="44270" y="81614"/>
                </a:cubicBezTo>
                <a:cubicBezTo>
                  <a:pt x="43527" y="80871"/>
                  <a:pt x="42260" y="81395"/>
                  <a:pt x="42260" y="82444"/>
                </a:cubicBezTo>
                <a:cubicBezTo>
                  <a:pt x="42260" y="83100"/>
                  <a:pt x="42784" y="83624"/>
                  <a:pt x="43439" y="83624"/>
                </a:cubicBezTo>
                <a:close/>
                <a:moveTo>
                  <a:pt x="38610" y="83471"/>
                </a:moveTo>
                <a:cubicBezTo>
                  <a:pt x="39528" y="83471"/>
                  <a:pt x="39987" y="82357"/>
                  <a:pt x="39353" y="81723"/>
                </a:cubicBezTo>
                <a:cubicBezTo>
                  <a:pt x="38698" y="81068"/>
                  <a:pt x="37583" y="81527"/>
                  <a:pt x="37583" y="82444"/>
                </a:cubicBezTo>
                <a:cubicBezTo>
                  <a:pt x="37583" y="83012"/>
                  <a:pt x="38042" y="83471"/>
                  <a:pt x="38610" y="83471"/>
                </a:cubicBezTo>
                <a:close/>
                <a:moveTo>
                  <a:pt x="33803" y="83362"/>
                </a:moveTo>
                <a:cubicBezTo>
                  <a:pt x="34612" y="83362"/>
                  <a:pt x="35005" y="82379"/>
                  <a:pt x="34437" y="81811"/>
                </a:cubicBezTo>
                <a:cubicBezTo>
                  <a:pt x="33869" y="81221"/>
                  <a:pt x="32886" y="81636"/>
                  <a:pt x="32886" y="82444"/>
                </a:cubicBezTo>
                <a:cubicBezTo>
                  <a:pt x="32886" y="82947"/>
                  <a:pt x="33301" y="83362"/>
                  <a:pt x="33803" y="83362"/>
                </a:cubicBezTo>
                <a:close/>
                <a:moveTo>
                  <a:pt x="28974" y="83209"/>
                </a:moveTo>
                <a:cubicBezTo>
                  <a:pt x="29652" y="83209"/>
                  <a:pt x="30001" y="82357"/>
                  <a:pt x="29520" y="81876"/>
                </a:cubicBezTo>
                <a:cubicBezTo>
                  <a:pt x="29018" y="81395"/>
                  <a:pt x="28188" y="81723"/>
                  <a:pt x="28188" y="82422"/>
                </a:cubicBezTo>
                <a:cubicBezTo>
                  <a:pt x="28188" y="82859"/>
                  <a:pt x="28537" y="83209"/>
                  <a:pt x="28974" y="83209"/>
                </a:cubicBezTo>
                <a:close/>
                <a:moveTo>
                  <a:pt x="24145" y="83056"/>
                </a:moveTo>
                <a:cubicBezTo>
                  <a:pt x="24691" y="83056"/>
                  <a:pt x="24976" y="82379"/>
                  <a:pt x="24582" y="81985"/>
                </a:cubicBezTo>
                <a:cubicBezTo>
                  <a:pt x="24189" y="81592"/>
                  <a:pt x="23511" y="81876"/>
                  <a:pt x="23511" y="82422"/>
                </a:cubicBezTo>
                <a:cubicBezTo>
                  <a:pt x="23511" y="82772"/>
                  <a:pt x="23796" y="83056"/>
                  <a:pt x="24145" y="83056"/>
                </a:cubicBezTo>
                <a:close/>
                <a:moveTo>
                  <a:pt x="19316" y="82925"/>
                </a:moveTo>
                <a:cubicBezTo>
                  <a:pt x="19753" y="82925"/>
                  <a:pt x="19972" y="82401"/>
                  <a:pt x="19666" y="82095"/>
                </a:cubicBezTo>
                <a:cubicBezTo>
                  <a:pt x="19360" y="81767"/>
                  <a:pt x="18814" y="81985"/>
                  <a:pt x="18814" y="82444"/>
                </a:cubicBezTo>
                <a:cubicBezTo>
                  <a:pt x="18814" y="82707"/>
                  <a:pt x="19032" y="82925"/>
                  <a:pt x="19316" y="82925"/>
                </a:cubicBezTo>
                <a:close/>
                <a:moveTo>
                  <a:pt x="14487" y="82794"/>
                </a:moveTo>
                <a:cubicBezTo>
                  <a:pt x="14815" y="82794"/>
                  <a:pt x="14968" y="82401"/>
                  <a:pt x="14749" y="82182"/>
                </a:cubicBezTo>
                <a:cubicBezTo>
                  <a:pt x="14509" y="81942"/>
                  <a:pt x="14137" y="82117"/>
                  <a:pt x="14137" y="82444"/>
                </a:cubicBezTo>
                <a:cubicBezTo>
                  <a:pt x="14116" y="82641"/>
                  <a:pt x="14290" y="82794"/>
                  <a:pt x="14487" y="82794"/>
                </a:cubicBezTo>
                <a:close/>
                <a:moveTo>
                  <a:pt x="9658" y="82663"/>
                </a:moveTo>
                <a:cubicBezTo>
                  <a:pt x="9855" y="82663"/>
                  <a:pt x="9964" y="82422"/>
                  <a:pt x="9833" y="82269"/>
                </a:cubicBezTo>
                <a:cubicBezTo>
                  <a:pt x="9680" y="82117"/>
                  <a:pt x="9440" y="82226"/>
                  <a:pt x="9440" y="82422"/>
                </a:cubicBezTo>
                <a:cubicBezTo>
                  <a:pt x="9440" y="82554"/>
                  <a:pt x="9527" y="82663"/>
                  <a:pt x="9658" y="82663"/>
                </a:cubicBezTo>
                <a:close/>
                <a:moveTo>
                  <a:pt x="4829" y="82510"/>
                </a:moveTo>
                <a:cubicBezTo>
                  <a:pt x="4873" y="82510"/>
                  <a:pt x="4916" y="82466"/>
                  <a:pt x="4916" y="82422"/>
                </a:cubicBezTo>
                <a:cubicBezTo>
                  <a:pt x="4916" y="82379"/>
                  <a:pt x="4873" y="82357"/>
                  <a:pt x="4829" y="82335"/>
                </a:cubicBezTo>
                <a:cubicBezTo>
                  <a:pt x="4785" y="82357"/>
                  <a:pt x="4763" y="82379"/>
                  <a:pt x="4763" y="82422"/>
                </a:cubicBezTo>
                <a:cubicBezTo>
                  <a:pt x="4763" y="82466"/>
                  <a:pt x="4785" y="82510"/>
                  <a:pt x="4829" y="82510"/>
                </a:cubicBezTo>
                <a:close/>
                <a:moveTo>
                  <a:pt x="154442" y="77615"/>
                </a:moveTo>
                <a:cubicBezTo>
                  <a:pt x="154442" y="77615"/>
                  <a:pt x="154442" y="77593"/>
                  <a:pt x="154442" y="77593"/>
                </a:cubicBezTo>
                <a:close/>
                <a:moveTo>
                  <a:pt x="149613" y="77725"/>
                </a:moveTo>
                <a:cubicBezTo>
                  <a:pt x="149787" y="77725"/>
                  <a:pt x="149482" y="77419"/>
                  <a:pt x="149482" y="77593"/>
                </a:cubicBezTo>
                <a:cubicBezTo>
                  <a:pt x="149482" y="77659"/>
                  <a:pt x="149547" y="77725"/>
                  <a:pt x="149613" y="77725"/>
                </a:cubicBezTo>
                <a:close/>
                <a:moveTo>
                  <a:pt x="144784" y="77856"/>
                </a:moveTo>
                <a:cubicBezTo>
                  <a:pt x="145002" y="77856"/>
                  <a:pt x="145111" y="77572"/>
                  <a:pt x="144958" y="77419"/>
                </a:cubicBezTo>
                <a:cubicBezTo>
                  <a:pt x="144805" y="77266"/>
                  <a:pt x="144521" y="77375"/>
                  <a:pt x="144521" y="77593"/>
                </a:cubicBezTo>
                <a:cubicBezTo>
                  <a:pt x="144521" y="77746"/>
                  <a:pt x="144631" y="77856"/>
                  <a:pt x="144784" y="77856"/>
                </a:cubicBezTo>
                <a:close/>
                <a:moveTo>
                  <a:pt x="139955" y="78009"/>
                </a:moveTo>
                <a:cubicBezTo>
                  <a:pt x="140304" y="78009"/>
                  <a:pt x="140501" y="77572"/>
                  <a:pt x="140239" y="77309"/>
                </a:cubicBezTo>
                <a:cubicBezTo>
                  <a:pt x="139976" y="77069"/>
                  <a:pt x="139561" y="77244"/>
                  <a:pt x="139561" y="77593"/>
                </a:cubicBezTo>
                <a:cubicBezTo>
                  <a:pt x="139561" y="77834"/>
                  <a:pt x="139736" y="78009"/>
                  <a:pt x="139955" y="78009"/>
                </a:cubicBezTo>
                <a:close/>
                <a:moveTo>
                  <a:pt x="135126" y="78140"/>
                </a:moveTo>
                <a:cubicBezTo>
                  <a:pt x="135628" y="78140"/>
                  <a:pt x="135868" y="77550"/>
                  <a:pt x="135519" y="77200"/>
                </a:cubicBezTo>
                <a:cubicBezTo>
                  <a:pt x="135169" y="76850"/>
                  <a:pt x="134579" y="77113"/>
                  <a:pt x="134579" y="77593"/>
                </a:cubicBezTo>
                <a:cubicBezTo>
                  <a:pt x="134579" y="77899"/>
                  <a:pt x="134820" y="78140"/>
                  <a:pt x="135126" y="78140"/>
                </a:cubicBezTo>
                <a:close/>
                <a:moveTo>
                  <a:pt x="130297" y="78271"/>
                </a:moveTo>
                <a:cubicBezTo>
                  <a:pt x="130908" y="78271"/>
                  <a:pt x="131192" y="77550"/>
                  <a:pt x="130777" y="77135"/>
                </a:cubicBezTo>
                <a:cubicBezTo>
                  <a:pt x="130362" y="76698"/>
                  <a:pt x="129641" y="77003"/>
                  <a:pt x="129641" y="77593"/>
                </a:cubicBezTo>
                <a:cubicBezTo>
                  <a:pt x="129641" y="77965"/>
                  <a:pt x="129925" y="78271"/>
                  <a:pt x="130297" y="78271"/>
                </a:cubicBezTo>
                <a:close/>
                <a:moveTo>
                  <a:pt x="125489" y="78424"/>
                </a:moveTo>
                <a:cubicBezTo>
                  <a:pt x="126210" y="78424"/>
                  <a:pt x="126582" y="77528"/>
                  <a:pt x="126057" y="77025"/>
                </a:cubicBezTo>
                <a:cubicBezTo>
                  <a:pt x="125533" y="76501"/>
                  <a:pt x="124659" y="76872"/>
                  <a:pt x="124659" y="77593"/>
                </a:cubicBezTo>
                <a:cubicBezTo>
                  <a:pt x="124659" y="78052"/>
                  <a:pt x="125030" y="78424"/>
                  <a:pt x="125489" y="78424"/>
                </a:cubicBezTo>
                <a:close/>
                <a:moveTo>
                  <a:pt x="120660" y="78555"/>
                </a:moveTo>
                <a:cubicBezTo>
                  <a:pt x="121491" y="78555"/>
                  <a:pt x="121928" y="77528"/>
                  <a:pt x="121338" y="76938"/>
                </a:cubicBezTo>
                <a:cubicBezTo>
                  <a:pt x="120726" y="76326"/>
                  <a:pt x="119699" y="76763"/>
                  <a:pt x="119699" y="77593"/>
                </a:cubicBezTo>
                <a:cubicBezTo>
                  <a:pt x="119699" y="78118"/>
                  <a:pt x="120136" y="78555"/>
                  <a:pt x="120660" y="78555"/>
                </a:cubicBezTo>
                <a:close/>
                <a:moveTo>
                  <a:pt x="115831" y="78686"/>
                </a:moveTo>
                <a:cubicBezTo>
                  <a:pt x="116793" y="78686"/>
                  <a:pt x="117295" y="77506"/>
                  <a:pt x="116596" y="76829"/>
                </a:cubicBezTo>
                <a:cubicBezTo>
                  <a:pt x="115919" y="76129"/>
                  <a:pt x="114739" y="76610"/>
                  <a:pt x="114739" y="77593"/>
                </a:cubicBezTo>
                <a:cubicBezTo>
                  <a:pt x="114739" y="78205"/>
                  <a:pt x="115219" y="78686"/>
                  <a:pt x="115831" y="78686"/>
                </a:cubicBezTo>
                <a:close/>
                <a:moveTo>
                  <a:pt x="111002" y="78839"/>
                </a:moveTo>
                <a:cubicBezTo>
                  <a:pt x="112095" y="78839"/>
                  <a:pt x="112641" y="77506"/>
                  <a:pt x="111876" y="76719"/>
                </a:cubicBezTo>
                <a:cubicBezTo>
                  <a:pt x="111090" y="75955"/>
                  <a:pt x="109779" y="76501"/>
                  <a:pt x="109779" y="77593"/>
                </a:cubicBezTo>
                <a:cubicBezTo>
                  <a:pt x="109779" y="78271"/>
                  <a:pt x="110325" y="78839"/>
                  <a:pt x="111002" y="78839"/>
                </a:cubicBezTo>
                <a:close/>
                <a:moveTo>
                  <a:pt x="106173" y="78970"/>
                </a:moveTo>
                <a:cubicBezTo>
                  <a:pt x="107397" y="78970"/>
                  <a:pt x="108009" y="77484"/>
                  <a:pt x="107135" y="76632"/>
                </a:cubicBezTo>
                <a:cubicBezTo>
                  <a:pt x="106282" y="75780"/>
                  <a:pt x="104818" y="76392"/>
                  <a:pt x="104818" y="77593"/>
                </a:cubicBezTo>
                <a:cubicBezTo>
                  <a:pt x="104818" y="78358"/>
                  <a:pt x="105430" y="78970"/>
                  <a:pt x="106173" y="78970"/>
                </a:cubicBezTo>
                <a:close/>
                <a:moveTo>
                  <a:pt x="101344" y="79101"/>
                </a:moveTo>
                <a:cubicBezTo>
                  <a:pt x="102677" y="79101"/>
                  <a:pt x="103354" y="77484"/>
                  <a:pt x="102415" y="76545"/>
                </a:cubicBezTo>
                <a:cubicBezTo>
                  <a:pt x="101475" y="75583"/>
                  <a:pt x="99858" y="76260"/>
                  <a:pt x="99858" y="77593"/>
                </a:cubicBezTo>
                <a:cubicBezTo>
                  <a:pt x="99858" y="78424"/>
                  <a:pt x="100514" y="79101"/>
                  <a:pt x="101344" y="79101"/>
                </a:cubicBezTo>
                <a:close/>
                <a:moveTo>
                  <a:pt x="96537" y="79210"/>
                </a:moveTo>
                <a:cubicBezTo>
                  <a:pt x="97979" y="79210"/>
                  <a:pt x="98700" y="77484"/>
                  <a:pt x="97673" y="76457"/>
                </a:cubicBezTo>
                <a:cubicBezTo>
                  <a:pt x="96646" y="75430"/>
                  <a:pt x="94898" y="76151"/>
                  <a:pt x="94898" y="77593"/>
                </a:cubicBezTo>
                <a:cubicBezTo>
                  <a:pt x="94898" y="78489"/>
                  <a:pt x="95641" y="79210"/>
                  <a:pt x="96537" y="79210"/>
                </a:cubicBezTo>
                <a:close/>
                <a:moveTo>
                  <a:pt x="91708" y="79341"/>
                </a:moveTo>
                <a:cubicBezTo>
                  <a:pt x="93259" y="79341"/>
                  <a:pt x="94024" y="77462"/>
                  <a:pt x="92932" y="76370"/>
                </a:cubicBezTo>
                <a:cubicBezTo>
                  <a:pt x="91839" y="75277"/>
                  <a:pt x="89960" y="76042"/>
                  <a:pt x="89960" y="77593"/>
                </a:cubicBezTo>
                <a:cubicBezTo>
                  <a:pt x="89960" y="78555"/>
                  <a:pt x="90747" y="79341"/>
                  <a:pt x="91708" y="79341"/>
                </a:cubicBezTo>
                <a:close/>
                <a:moveTo>
                  <a:pt x="86879" y="79451"/>
                </a:moveTo>
                <a:cubicBezTo>
                  <a:pt x="88540" y="79451"/>
                  <a:pt x="89370" y="77462"/>
                  <a:pt x="88190" y="76282"/>
                </a:cubicBezTo>
                <a:cubicBezTo>
                  <a:pt x="87010" y="75102"/>
                  <a:pt x="85022" y="75933"/>
                  <a:pt x="85022" y="77593"/>
                </a:cubicBezTo>
                <a:cubicBezTo>
                  <a:pt x="85022" y="78620"/>
                  <a:pt x="85852" y="79451"/>
                  <a:pt x="86879" y="79451"/>
                </a:cubicBezTo>
                <a:close/>
                <a:moveTo>
                  <a:pt x="82050" y="79538"/>
                </a:moveTo>
                <a:cubicBezTo>
                  <a:pt x="83776" y="79538"/>
                  <a:pt x="84650" y="77440"/>
                  <a:pt x="83426" y="76217"/>
                </a:cubicBezTo>
                <a:cubicBezTo>
                  <a:pt x="82203" y="75015"/>
                  <a:pt x="80105" y="75867"/>
                  <a:pt x="80105" y="77593"/>
                </a:cubicBezTo>
                <a:cubicBezTo>
                  <a:pt x="80105" y="78664"/>
                  <a:pt x="80979" y="79538"/>
                  <a:pt x="82050" y="79538"/>
                </a:cubicBezTo>
                <a:close/>
                <a:moveTo>
                  <a:pt x="77221" y="79560"/>
                </a:moveTo>
                <a:cubicBezTo>
                  <a:pt x="78969" y="79560"/>
                  <a:pt x="79843" y="77440"/>
                  <a:pt x="78619" y="76217"/>
                </a:cubicBezTo>
                <a:cubicBezTo>
                  <a:pt x="77374" y="74971"/>
                  <a:pt x="75254" y="75845"/>
                  <a:pt x="75254" y="77593"/>
                </a:cubicBezTo>
                <a:cubicBezTo>
                  <a:pt x="75254" y="78686"/>
                  <a:pt x="76128" y="79560"/>
                  <a:pt x="77221" y="79560"/>
                </a:cubicBezTo>
                <a:close/>
                <a:moveTo>
                  <a:pt x="72392" y="79538"/>
                </a:moveTo>
                <a:cubicBezTo>
                  <a:pt x="74118" y="79538"/>
                  <a:pt x="74992" y="77440"/>
                  <a:pt x="73768" y="76217"/>
                </a:cubicBezTo>
                <a:cubicBezTo>
                  <a:pt x="72545" y="75015"/>
                  <a:pt x="70447" y="75867"/>
                  <a:pt x="70447" y="77593"/>
                </a:cubicBezTo>
                <a:cubicBezTo>
                  <a:pt x="70447" y="78664"/>
                  <a:pt x="71321" y="79538"/>
                  <a:pt x="72392" y="79538"/>
                </a:cubicBezTo>
                <a:close/>
                <a:moveTo>
                  <a:pt x="67563" y="79451"/>
                </a:moveTo>
                <a:cubicBezTo>
                  <a:pt x="69223" y="79451"/>
                  <a:pt x="70032" y="77462"/>
                  <a:pt x="68874" y="76304"/>
                </a:cubicBezTo>
                <a:cubicBezTo>
                  <a:pt x="67716" y="75124"/>
                  <a:pt x="65727" y="75955"/>
                  <a:pt x="65727" y="77593"/>
                </a:cubicBezTo>
                <a:cubicBezTo>
                  <a:pt x="65727" y="78620"/>
                  <a:pt x="66558" y="79451"/>
                  <a:pt x="67563" y="79451"/>
                </a:cubicBezTo>
                <a:close/>
                <a:moveTo>
                  <a:pt x="62734" y="79341"/>
                </a:moveTo>
                <a:cubicBezTo>
                  <a:pt x="64285" y="79341"/>
                  <a:pt x="65072" y="77462"/>
                  <a:pt x="63979" y="76370"/>
                </a:cubicBezTo>
                <a:cubicBezTo>
                  <a:pt x="62887" y="75277"/>
                  <a:pt x="61008" y="76042"/>
                  <a:pt x="61008" y="77593"/>
                </a:cubicBezTo>
                <a:cubicBezTo>
                  <a:pt x="61008" y="78555"/>
                  <a:pt x="61794" y="79341"/>
                  <a:pt x="62734" y="79341"/>
                </a:cubicBezTo>
                <a:close/>
                <a:moveTo>
                  <a:pt x="57927" y="79210"/>
                </a:moveTo>
                <a:cubicBezTo>
                  <a:pt x="59369" y="79210"/>
                  <a:pt x="60090" y="77484"/>
                  <a:pt x="59063" y="76457"/>
                </a:cubicBezTo>
                <a:cubicBezTo>
                  <a:pt x="58058" y="75430"/>
                  <a:pt x="56310" y="76151"/>
                  <a:pt x="56310" y="77593"/>
                </a:cubicBezTo>
                <a:cubicBezTo>
                  <a:pt x="56310" y="78489"/>
                  <a:pt x="57031" y="79210"/>
                  <a:pt x="57927" y="79210"/>
                </a:cubicBezTo>
                <a:close/>
                <a:moveTo>
                  <a:pt x="53098" y="79101"/>
                </a:moveTo>
                <a:cubicBezTo>
                  <a:pt x="54409" y="79101"/>
                  <a:pt x="55086" y="77506"/>
                  <a:pt x="54146" y="76566"/>
                </a:cubicBezTo>
                <a:cubicBezTo>
                  <a:pt x="53207" y="75627"/>
                  <a:pt x="51612" y="76304"/>
                  <a:pt x="51612" y="77615"/>
                </a:cubicBezTo>
                <a:cubicBezTo>
                  <a:pt x="51612" y="78446"/>
                  <a:pt x="52267" y="79101"/>
                  <a:pt x="53098" y="79101"/>
                </a:cubicBezTo>
                <a:close/>
                <a:moveTo>
                  <a:pt x="48268" y="78970"/>
                </a:moveTo>
                <a:cubicBezTo>
                  <a:pt x="49470" y="78948"/>
                  <a:pt x="50060" y="77506"/>
                  <a:pt x="49208" y="76654"/>
                </a:cubicBezTo>
                <a:cubicBezTo>
                  <a:pt x="48356" y="75823"/>
                  <a:pt x="46914" y="76413"/>
                  <a:pt x="46914" y="77615"/>
                </a:cubicBezTo>
                <a:cubicBezTo>
                  <a:pt x="46914" y="78358"/>
                  <a:pt x="47504" y="78970"/>
                  <a:pt x="48268" y="78970"/>
                </a:cubicBezTo>
                <a:close/>
                <a:moveTo>
                  <a:pt x="43439" y="78839"/>
                </a:moveTo>
                <a:cubicBezTo>
                  <a:pt x="44532" y="78839"/>
                  <a:pt x="45078" y="77528"/>
                  <a:pt x="44313" y="76763"/>
                </a:cubicBezTo>
                <a:cubicBezTo>
                  <a:pt x="43549" y="75976"/>
                  <a:pt x="42238" y="76523"/>
                  <a:pt x="42238" y="77615"/>
                </a:cubicBezTo>
                <a:cubicBezTo>
                  <a:pt x="42216" y="78293"/>
                  <a:pt x="42762" y="78839"/>
                  <a:pt x="43439" y="78839"/>
                </a:cubicBezTo>
                <a:close/>
                <a:moveTo>
                  <a:pt x="38610" y="78708"/>
                </a:moveTo>
                <a:cubicBezTo>
                  <a:pt x="39594" y="78708"/>
                  <a:pt x="40074" y="77528"/>
                  <a:pt x="39397" y="76829"/>
                </a:cubicBezTo>
                <a:cubicBezTo>
                  <a:pt x="38698" y="76151"/>
                  <a:pt x="37518" y="76632"/>
                  <a:pt x="37518" y="77615"/>
                </a:cubicBezTo>
                <a:cubicBezTo>
                  <a:pt x="37518" y="78205"/>
                  <a:pt x="38020" y="78708"/>
                  <a:pt x="38610" y="78708"/>
                </a:cubicBezTo>
                <a:close/>
                <a:moveTo>
                  <a:pt x="33803" y="78555"/>
                </a:moveTo>
                <a:cubicBezTo>
                  <a:pt x="34634" y="78555"/>
                  <a:pt x="35049" y="77550"/>
                  <a:pt x="34459" y="76960"/>
                </a:cubicBezTo>
                <a:cubicBezTo>
                  <a:pt x="33869" y="76370"/>
                  <a:pt x="32864" y="76785"/>
                  <a:pt x="32864" y="77615"/>
                </a:cubicBezTo>
                <a:cubicBezTo>
                  <a:pt x="32864" y="78140"/>
                  <a:pt x="33279" y="78555"/>
                  <a:pt x="33803" y="78555"/>
                </a:cubicBezTo>
                <a:close/>
                <a:moveTo>
                  <a:pt x="28974" y="78424"/>
                </a:moveTo>
                <a:cubicBezTo>
                  <a:pt x="29673" y="78424"/>
                  <a:pt x="30045" y="77550"/>
                  <a:pt x="29542" y="77047"/>
                </a:cubicBezTo>
                <a:cubicBezTo>
                  <a:pt x="29018" y="76545"/>
                  <a:pt x="28166" y="76916"/>
                  <a:pt x="28166" y="77615"/>
                </a:cubicBezTo>
                <a:cubicBezTo>
                  <a:pt x="28166" y="78074"/>
                  <a:pt x="28515" y="78424"/>
                  <a:pt x="28974" y="78424"/>
                </a:cubicBezTo>
                <a:close/>
                <a:moveTo>
                  <a:pt x="24145" y="78293"/>
                </a:moveTo>
                <a:cubicBezTo>
                  <a:pt x="24735" y="78293"/>
                  <a:pt x="25041" y="77572"/>
                  <a:pt x="24604" y="77135"/>
                </a:cubicBezTo>
                <a:cubicBezTo>
                  <a:pt x="24189" y="76719"/>
                  <a:pt x="23468" y="77025"/>
                  <a:pt x="23468" y="77615"/>
                </a:cubicBezTo>
                <a:cubicBezTo>
                  <a:pt x="23468" y="77987"/>
                  <a:pt x="23774" y="78293"/>
                  <a:pt x="24145" y="78293"/>
                </a:cubicBezTo>
                <a:close/>
                <a:moveTo>
                  <a:pt x="19316" y="78140"/>
                </a:moveTo>
                <a:cubicBezTo>
                  <a:pt x="19775" y="78140"/>
                  <a:pt x="20015" y="77572"/>
                  <a:pt x="19688" y="77244"/>
                </a:cubicBezTo>
                <a:cubicBezTo>
                  <a:pt x="19360" y="76916"/>
                  <a:pt x="18792" y="77156"/>
                  <a:pt x="18792" y="77615"/>
                </a:cubicBezTo>
                <a:cubicBezTo>
                  <a:pt x="18792" y="77899"/>
                  <a:pt x="19032" y="78140"/>
                  <a:pt x="19316" y="78140"/>
                </a:cubicBezTo>
                <a:close/>
                <a:moveTo>
                  <a:pt x="14487" y="78009"/>
                </a:moveTo>
                <a:cubicBezTo>
                  <a:pt x="14837" y="78009"/>
                  <a:pt x="14990" y="77593"/>
                  <a:pt x="14749" y="77353"/>
                </a:cubicBezTo>
                <a:cubicBezTo>
                  <a:pt x="14509" y="77113"/>
                  <a:pt x="14116" y="77266"/>
                  <a:pt x="14094" y="77615"/>
                </a:cubicBezTo>
                <a:cubicBezTo>
                  <a:pt x="14094" y="77834"/>
                  <a:pt x="14269" y="78009"/>
                  <a:pt x="14487" y="78009"/>
                </a:cubicBezTo>
                <a:close/>
                <a:moveTo>
                  <a:pt x="9658" y="77856"/>
                </a:moveTo>
                <a:cubicBezTo>
                  <a:pt x="9877" y="77856"/>
                  <a:pt x="9986" y="77615"/>
                  <a:pt x="9833" y="77462"/>
                </a:cubicBezTo>
                <a:cubicBezTo>
                  <a:pt x="9680" y="77309"/>
                  <a:pt x="9418" y="77419"/>
                  <a:pt x="9418" y="77615"/>
                </a:cubicBezTo>
                <a:cubicBezTo>
                  <a:pt x="9418" y="77746"/>
                  <a:pt x="9527" y="77856"/>
                  <a:pt x="9658" y="77856"/>
                </a:cubicBezTo>
                <a:close/>
                <a:moveTo>
                  <a:pt x="4829" y="77725"/>
                </a:moveTo>
                <a:cubicBezTo>
                  <a:pt x="4895" y="77725"/>
                  <a:pt x="4938" y="77681"/>
                  <a:pt x="4938" y="77615"/>
                </a:cubicBezTo>
                <a:cubicBezTo>
                  <a:pt x="4938" y="77484"/>
                  <a:pt x="4742" y="77484"/>
                  <a:pt x="4742" y="77615"/>
                </a:cubicBezTo>
                <a:cubicBezTo>
                  <a:pt x="4720" y="77681"/>
                  <a:pt x="4785" y="77725"/>
                  <a:pt x="4829" y="77725"/>
                </a:cubicBezTo>
                <a:close/>
                <a:moveTo>
                  <a:pt x="154442" y="72808"/>
                </a:moveTo>
                <a:lnTo>
                  <a:pt x="154442" y="72808"/>
                </a:lnTo>
                <a:cubicBezTo>
                  <a:pt x="154442" y="72808"/>
                  <a:pt x="154442" y="72808"/>
                  <a:pt x="154442" y="72808"/>
                </a:cubicBezTo>
                <a:close/>
                <a:moveTo>
                  <a:pt x="149613" y="72939"/>
                </a:moveTo>
                <a:cubicBezTo>
                  <a:pt x="149831" y="72939"/>
                  <a:pt x="149460" y="72590"/>
                  <a:pt x="149482" y="72808"/>
                </a:cubicBezTo>
                <a:cubicBezTo>
                  <a:pt x="149482" y="72874"/>
                  <a:pt x="149525" y="72939"/>
                  <a:pt x="149613" y="72939"/>
                </a:cubicBezTo>
                <a:close/>
                <a:moveTo>
                  <a:pt x="144784" y="73070"/>
                </a:moveTo>
                <a:cubicBezTo>
                  <a:pt x="144937" y="73070"/>
                  <a:pt x="145046" y="72939"/>
                  <a:pt x="145046" y="72786"/>
                </a:cubicBezTo>
                <a:cubicBezTo>
                  <a:pt x="145046" y="72437"/>
                  <a:pt x="144500" y="72437"/>
                  <a:pt x="144500" y="72786"/>
                </a:cubicBezTo>
                <a:cubicBezTo>
                  <a:pt x="144500" y="72939"/>
                  <a:pt x="144631" y="73070"/>
                  <a:pt x="144784" y="73070"/>
                </a:cubicBezTo>
                <a:close/>
                <a:moveTo>
                  <a:pt x="139955" y="73223"/>
                </a:moveTo>
                <a:cubicBezTo>
                  <a:pt x="140326" y="73223"/>
                  <a:pt x="140501" y="72764"/>
                  <a:pt x="140239" y="72502"/>
                </a:cubicBezTo>
                <a:cubicBezTo>
                  <a:pt x="139976" y="72240"/>
                  <a:pt x="139539" y="72437"/>
                  <a:pt x="139539" y="72808"/>
                </a:cubicBezTo>
                <a:cubicBezTo>
                  <a:pt x="139539" y="73027"/>
                  <a:pt x="139736" y="73223"/>
                  <a:pt x="139955" y="73223"/>
                </a:cubicBezTo>
                <a:close/>
                <a:moveTo>
                  <a:pt x="135126" y="73354"/>
                </a:moveTo>
                <a:cubicBezTo>
                  <a:pt x="135628" y="73354"/>
                  <a:pt x="135868" y="72764"/>
                  <a:pt x="135519" y="72415"/>
                </a:cubicBezTo>
                <a:cubicBezTo>
                  <a:pt x="135169" y="72065"/>
                  <a:pt x="134579" y="72305"/>
                  <a:pt x="134579" y="72808"/>
                </a:cubicBezTo>
                <a:cubicBezTo>
                  <a:pt x="134579" y="73114"/>
                  <a:pt x="134820" y="73354"/>
                  <a:pt x="135126" y="73354"/>
                </a:cubicBezTo>
                <a:close/>
                <a:moveTo>
                  <a:pt x="130297" y="73507"/>
                </a:moveTo>
                <a:cubicBezTo>
                  <a:pt x="130930" y="73485"/>
                  <a:pt x="131236" y="72742"/>
                  <a:pt x="130799" y="72305"/>
                </a:cubicBezTo>
                <a:cubicBezTo>
                  <a:pt x="130362" y="71868"/>
                  <a:pt x="129597" y="72174"/>
                  <a:pt x="129619" y="72808"/>
                </a:cubicBezTo>
                <a:cubicBezTo>
                  <a:pt x="129619" y="73180"/>
                  <a:pt x="129925" y="73507"/>
                  <a:pt x="130297" y="73507"/>
                </a:cubicBezTo>
                <a:close/>
                <a:moveTo>
                  <a:pt x="125489" y="73638"/>
                </a:moveTo>
                <a:cubicBezTo>
                  <a:pt x="126232" y="73638"/>
                  <a:pt x="126604" y="72721"/>
                  <a:pt x="126079" y="72196"/>
                </a:cubicBezTo>
                <a:cubicBezTo>
                  <a:pt x="125533" y="71672"/>
                  <a:pt x="124637" y="72043"/>
                  <a:pt x="124637" y="72808"/>
                </a:cubicBezTo>
                <a:cubicBezTo>
                  <a:pt x="124637" y="73267"/>
                  <a:pt x="125009" y="73638"/>
                  <a:pt x="125489" y="73638"/>
                </a:cubicBezTo>
                <a:close/>
                <a:moveTo>
                  <a:pt x="120660" y="73769"/>
                </a:moveTo>
                <a:cubicBezTo>
                  <a:pt x="121534" y="73769"/>
                  <a:pt x="121950" y="72721"/>
                  <a:pt x="121338" y="72109"/>
                </a:cubicBezTo>
                <a:cubicBezTo>
                  <a:pt x="120726" y="71497"/>
                  <a:pt x="119677" y="71934"/>
                  <a:pt x="119677" y="72808"/>
                </a:cubicBezTo>
                <a:cubicBezTo>
                  <a:pt x="119677" y="73332"/>
                  <a:pt x="120114" y="73769"/>
                  <a:pt x="120660" y="73769"/>
                </a:cubicBezTo>
                <a:close/>
                <a:moveTo>
                  <a:pt x="115831" y="73901"/>
                </a:moveTo>
                <a:cubicBezTo>
                  <a:pt x="116815" y="73901"/>
                  <a:pt x="117317" y="72721"/>
                  <a:pt x="116618" y="72000"/>
                </a:cubicBezTo>
                <a:cubicBezTo>
                  <a:pt x="115919" y="71300"/>
                  <a:pt x="114717" y="71803"/>
                  <a:pt x="114717" y="72808"/>
                </a:cubicBezTo>
                <a:cubicBezTo>
                  <a:pt x="114717" y="73420"/>
                  <a:pt x="115219" y="73901"/>
                  <a:pt x="115831" y="73901"/>
                </a:cubicBezTo>
                <a:close/>
                <a:moveTo>
                  <a:pt x="111002" y="74054"/>
                </a:moveTo>
                <a:cubicBezTo>
                  <a:pt x="112117" y="74054"/>
                  <a:pt x="112685" y="72699"/>
                  <a:pt x="111898" y="71912"/>
                </a:cubicBezTo>
                <a:cubicBezTo>
                  <a:pt x="111090" y="71104"/>
                  <a:pt x="109735" y="71672"/>
                  <a:pt x="109735" y="72808"/>
                </a:cubicBezTo>
                <a:cubicBezTo>
                  <a:pt x="109735" y="73485"/>
                  <a:pt x="110303" y="74054"/>
                  <a:pt x="111002" y="74054"/>
                </a:cubicBezTo>
                <a:close/>
                <a:moveTo>
                  <a:pt x="106173" y="74185"/>
                </a:moveTo>
                <a:cubicBezTo>
                  <a:pt x="107419" y="74185"/>
                  <a:pt x="108052" y="72699"/>
                  <a:pt x="107156" y="71803"/>
                </a:cubicBezTo>
                <a:cubicBezTo>
                  <a:pt x="106282" y="70929"/>
                  <a:pt x="104775" y="71563"/>
                  <a:pt x="104797" y="72808"/>
                </a:cubicBezTo>
                <a:cubicBezTo>
                  <a:pt x="104797" y="73573"/>
                  <a:pt x="105408" y="74185"/>
                  <a:pt x="106173" y="74185"/>
                </a:cubicBezTo>
                <a:close/>
                <a:moveTo>
                  <a:pt x="101344" y="74338"/>
                </a:moveTo>
                <a:cubicBezTo>
                  <a:pt x="102721" y="74338"/>
                  <a:pt x="103420" y="72677"/>
                  <a:pt x="102437" y="71716"/>
                </a:cubicBezTo>
                <a:cubicBezTo>
                  <a:pt x="101475" y="70732"/>
                  <a:pt x="99815" y="71431"/>
                  <a:pt x="99815" y="72808"/>
                </a:cubicBezTo>
                <a:cubicBezTo>
                  <a:pt x="99815" y="73660"/>
                  <a:pt x="100492" y="74338"/>
                  <a:pt x="101344" y="74338"/>
                </a:cubicBezTo>
                <a:close/>
                <a:moveTo>
                  <a:pt x="96537" y="74469"/>
                </a:moveTo>
                <a:cubicBezTo>
                  <a:pt x="98023" y="74469"/>
                  <a:pt x="98766" y="72655"/>
                  <a:pt x="97717" y="71606"/>
                </a:cubicBezTo>
                <a:cubicBezTo>
                  <a:pt x="96646" y="70557"/>
                  <a:pt x="94854" y="71300"/>
                  <a:pt x="94854" y="72786"/>
                </a:cubicBezTo>
                <a:cubicBezTo>
                  <a:pt x="94854" y="73704"/>
                  <a:pt x="95597" y="74469"/>
                  <a:pt x="96537" y="74469"/>
                </a:cubicBezTo>
                <a:close/>
                <a:moveTo>
                  <a:pt x="91708" y="74600"/>
                </a:moveTo>
                <a:cubicBezTo>
                  <a:pt x="93303" y="74600"/>
                  <a:pt x="94112" y="72655"/>
                  <a:pt x="92975" y="71497"/>
                </a:cubicBezTo>
                <a:cubicBezTo>
                  <a:pt x="91839" y="70361"/>
                  <a:pt x="89894" y="71169"/>
                  <a:pt x="89894" y="72786"/>
                </a:cubicBezTo>
                <a:cubicBezTo>
                  <a:pt x="89894" y="73791"/>
                  <a:pt x="90703" y="74600"/>
                  <a:pt x="91708" y="74600"/>
                </a:cubicBezTo>
                <a:close/>
                <a:moveTo>
                  <a:pt x="86879" y="74731"/>
                </a:moveTo>
                <a:cubicBezTo>
                  <a:pt x="88605" y="74731"/>
                  <a:pt x="89479" y="72633"/>
                  <a:pt x="88256" y="71410"/>
                </a:cubicBezTo>
                <a:cubicBezTo>
                  <a:pt x="87032" y="70186"/>
                  <a:pt x="84934" y="71060"/>
                  <a:pt x="84934" y="72786"/>
                </a:cubicBezTo>
                <a:cubicBezTo>
                  <a:pt x="84934" y="73857"/>
                  <a:pt x="85808" y="74731"/>
                  <a:pt x="86879" y="74731"/>
                </a:cubicBezTo>
                <a:close/>
                <a:moveTo>
                  <a:pt x="82050" y="74840"/>
                </a:moveTo>
                <a:cubicBezTo>
                  <a:pt x="83864" y="74840"/>
                  <a:pt x="84781" y="72633"/>
                  <a:pt x="83492" y="71344"/>
                </a:cubicBezTo>
                <a:cubicBezTo>
                  <a:pt x="82203" y="70055"/>
                  <a:pt x="79996" y="70973"/>
                  <a:pt x="79996" y="72786"/>
                </a:cubicBezTo>
                <a:cubicBezTo>
                  <a:pt x="79996" y="73922"/>
                  <a:pt x="80914" y="74840"/>
                  <a:pt x="82050" y="74840"/>
                </a:cubicBezTo>
                <a:close/>
                <a:moveTo>
                  <a:pt x="77221" y="74884"/>
                </a:moveTo>
                <a:cubicBezTo>
                  <a:pt x="79100" y="74884"/>
                  <a:pt x="80040" y="72633"/>
                  <a:pt x="78707" y="71300"/>
                </a:cubicBezTo>
                <a:cubicBezTo>
                  <a:pt x="77374" y="69967"/>
                  <a:pt x="75123" y="70907"/>
                  <a:pt x="75123" y="72786"/>
                </a:cubicBezTo>
                <a:cubicBezTo>
                  <a:pt x="75123" y="73944"/>
                  <a:pt x="76063" y="74884"/>
                  <a:pt x="77221" y="74884"/>
                </a:cubicBezTo>
                <a:close/>
                <a:moveTo>
                  <a:pt x="72392" y="74840"/>
                </a:moveTo>
                <a:cubicBezTo>
                  <a:pt x="74227" y="74840"/>
                  <a:pt x="75145" y="72633"/>
                  <a:pt x="73834" y="71344"/>
                </a:cubicBezTo>
                <a:cubicBezTo>
                  <a:pt x="72545" y="70055"/>
                  <a:pt x="70338" y="70973"/>
                  <a:pt x="70338" y="72786"/>
                </a:cubicBezTo>
                <a:cubicBezTo>
                  <a:pt x="70338" y="73922"/>
                  <a:pt x="71256" y="74840"/>
                  <a:pt x="72392" y="74840"/>
                </a:cubicBezTo>
                <a:close/>
                <a:moveTo>
                  <a:pt x="67563" y="74709"/>
                </a:moveTo>
                <a:cubicBezTo>
                  <a:pt x="69289" y="74709"/>
                  <a:pt x="70141" y="72633"/>
                  <a:pt x="68939" y="71431"/>
                </a:cubicBezTo>
                <a:cubicBezTo>
                  <a:pt x="67716" y="70208"/>
                  <a:pt x="65640" y="71060"/>
                  <a:pt x="65640" y="72786"/>
                </a:cubicBezTo>
                <a:cubicBezTo>
                  <a:pt x="65640" y="73857"/>
                  <a:pt x="66514" y="74709"/>
                  <a:pt x="67563" y="74709"/>
                </a:cubicBezTo>
                <a:close/>
                <a:moveTo>
                  <a:pt x="62734" y="74578"/>
                </a:moveTo>
                <a:cubicBezTo>
                  <a:pt x="64351" y="74578"/>
                  <a:pt x="65137" y="72655"/>
                  <a:pt x="64023" y="71519"/>
                </a:cubicBezTo>
                <a:cubicBezTo>
                  <a:pt x="62887" y="70383"/>
                  <a:pt x="60942" y="71191"/>
                  <a:pt x="60942" y="72786"/>
                </a:cubicBezTo>
                <a:cubicBezTo>
                  <a:pt x="60964" y="73769"/>
                  <a:pt x="61750" y="74578"/>
                  <a:pt x="62734" y="74578"/>
                </a:cubicBezTo>
                <a:close/>
                <a:moveTo>
                  <a:pt x="57927" y="74447"/>
                </a:moveTo>
                <a:cubicBezTo>
                  <a:pt x="59391" y="74447"/>
                  <a:pt x="60133" y="72655"/>
                  <a:pt x="59085" y="71606"/>
                </a:cubicBezTo>
                <a:cubicBezTo>
                  <a:pt x="58058" y="70557"/>
                  <a:pt x="56266" y="71300"/>
                  <a:pt x="56266" y="72786"/>
                </a:cubicBezTo>
                <a:cubicBezTo>
                  <a:pt x="56266" y="73704"/>
                  <a:pt x="57009" y="74447"/>
                  <a:pt x="57927" y="74447"/>
                </a:cubicBezTo>
                <a:close/>
                <a:moveTo>
                  <a:pt x="53098" y="74316"/>
                </a:moveTo>
                <a:cubicBezTo>
                  <a:pt x="54452" y="74316"/>
                  <a:pt x="55130" y="72677"/>
                  <a:pt x="54168" y="71716"/>
                </a:cubicBezTo>
                <a:cubicBezTo>
                  <a:pt x="53207" y="70754"/>
                  <a:pt x="51568" y="71431"/>
                  <a:pt x="51568" y="72786"/>
                </a:cubicBezTo>
                <a:cubicBezTo>
                  <a:pt x="51568" y="73638"/>
                  <a:pt x="52245" y="74316"/>
                  <a:pt x="53098" y="74316"/>
                </a:cubicBezTo>
                <a:close/>
                <a:moveTo>
                  <a:pt x="48268" y="74163"/>
                </a:moveTo>
                <a:cubicBezTo>
                  <a:pt x="49492" y="74163"/>
                  <a:pt x="50082" y="72677"/>
                  <a:pt x="49208" y="71825"/>
                </a:cubicBezTo>
                <a:cubicBezTo>
                  <a:pt x="48356" y="70973"/>
                  <a:pt x="46892" y="71584"/>
                  <a:pt x="46892" y="72808"/>
                </a:cubicBezTo>
                <a:cubicBezTo>
                  <a:pt x="46892" y="73551"/>
                  <a:pt x="47504" y="74163"/>
                  <a:pt x="48268" y="74163"/>
                </a:cubicBezTo>
                <a:close/>
                <a:moveTo>
                  <a:pt x="43439" y="74032"/>
                </a:moveTo>
                <a:cubicBezTo>
                  <a:pt x="44554" y="74032"/>
                  <a:pt x="45122" y="72699"/>
                  <a:pt x="44335" y="71912"/>
                </a:cubicBezTo>
                <a:cubicBezTo>
                  <a:pt x="43549" y="71126"/>
                  <a:pt x="42194" y="71672"/>
                  <a:pt x="42194" y="72786"/>
                </a:cubicBezTo>
                <a:cubicBezTo>
                  <a:pt x="42194" y="73485"/>
                  <a:pt x="42762" y="74032"/>
                  <a:pt x="43439" y="74032"/>
                </a:cubicBezTo>
                <a:close/>
                <a:moveTo>
                  <a:pt x="38610" y="73879"/>
                </a:moveTo>
                <a:cubicBezTo>
                  <a:pt x="39594" y="73879"/>
                  <a:pt x="40074" y="72699"/>
                  <a:pt x="39397" y="72021"/>
                </a:cubicBezTo>
                <a:cubicBezTo>
                  <a:pt x="38698" y="71322"/>
                  <a:pt x="37518" y="71825"/>
                  <a:pt x="37518" y="72786"/>
                </a:cubicBezTo>
                <a:cubicBezTo>
                  <a:pt x="37518" y="73398"/>
                  <a:pt x="38020" y="73879"/>
                  <a:pt x="38610" y="73879"/>
                </a:cubicBezTo>
                <a:close/>
                <a:moveTo>
                  <a:pt x="33781" y="73748"/>
                </a:moveTo>
                <a:cubicBezTo>
                  <a:pt x="34655" y="73748"/>
                  <a:pt x="35092" y="72721"/>
                  <a:pt x="34481" y="72109"/>
                </a:cubicBezTo>
                <a:cubicBezTo>
                  <a:pt x="33869" y="71497"/>
                  <a:pt x="32820" y="71934"/>
                  <a:pt x="32820" y="72786"/>
                </a:cubicBezTo>
                <a:cubicBezTo>
                  <a:pt x="32820" y="73311"/>
                  <a:pt x="33257" y="73748"/>
                  <a:pt x="33781" y="73748"/>
                </a:cubicBezTo>
                <a:close/>
                <a:moveTo>
                  <a:pt x="28974" y="73617"/>
                </a:moveTo>
                <a:cubicBezTo>
                  <a:pt x="29695" y="73617"/>
                  <a:pt x="30067" y="72742"/>
                  <a:pt x="29542" y="72218"/>
                </a:cubicBezTo>
                <a:cubicBezTo>
                  <a:pt x="29040" y="71694"/>
                  <a:pt x="28144" y="72065"/>
                  <a:pt x="28144" y="72786"/>
                </a:cubicBezTo>
                <a:cubicBezTo>
                  <a:pt x="28144" y="73245"/>
                  <a:pt x="28515" y="73617"/>
                  <a:pt x="28974" y="73617"/>
                </a:cubicBezTo>
                <a:close/>
                <a:moveTo>
                  <a:pt x="24145" y="73464"/>
                </a:moveTo>
                <a:cubicBezTo>
                  <a:pt x="24757" y="73464"/>
                  <a:pt x="25063" y="72742"/>
                  <a:pt x="24626" y="72305"/>
                </a:cubicBezTo>
                <a:cubicBezTo>
                  <a:pt x="24189" y="71868"/>
                  <a:pt x="23446" y="72174"/>
                  <a:pt x="23446" y="72786"/>
                </a:cubicBezTo>
                <a:cubicBezTo>
                  <a:pt x="23468" y="73158"/>
                  <a:pt x="23774" y="73464"/>
                  <a:pt x="24145" y="73464"/>
                </a:cubicBezTo>
                <a:close/>
                <a:moveTo>
                  <a:pt x="19316" y="73332"/>
                </a:moveTo>
                <a:cubicBezTo>
                  <a:pt x="19797" y="73332"/>
                  <a:pt x="20037" y="72742"/>
                  <a:pt x="19709" y="72393"/>
                </a:cubicBezTo>
                <a:cubicBezTo>
                  <a:pt x="19360" y="72065"/>
                  <a:pt x="18770" y="72305"/>
                  <a:pt x="18770" y="72786"/>
                </a:cubicBezTo>
                <a:cubicBezTo>
                  <a:pt x="18770" y="73092"/>
                  <a:pt x="19010" y="73332"/>
                  <a:pt x="19316" y="73332"/>
                </a:cubicBezTo>
                <a:close/>
                <a:moveTo>
                  <a:pt x="14487" y="73180"/>
                </a:moveTo>
                <a:cubicBezTo>
                  <a:pt x="14859" y="73201"/>
                  <a:pt x="15033" y="72764"/>
                  <a:pt x="14771" y="72502"/>
                </a:cubicBezTo>
                <a:cubicBezTo>
                  <a:pt x="14531" y="72240"/>
                  <a:pt x="14094" y="72437"/>
                  <a:pt x="14094" y="72786"/>
                </a:cubicBezTo>
                <a:cubicBezTo>
                  <a:pt x="14094" y="73005"/>
                  <a:pt x="14269" y="73180"/>
                  <a:pt x="14509" y="73180"/>
                </a:cubicBezTo>
                <a:close/>
                <a:moveTo>
                  <a:pt x="9658" y="73048"/>
                </a:moveTo>
                <a:cubicBezTo>
                  <a:pt x="9811" y="73048"/>
                  <a:pt x="9920" y="72939"/>
                  <a:pt x="9920" y="72786"/>
                </a:cubicBezTo>
                <a:cubicBezTo>
                  <a:pt x="9920" y="72458"/>
                  <a:pt x="9418" y="72458"/>
                  <a:pt x="9418" y="72786"/>
                </a:cubicBezTo>
                <a:cubicBezTo>
                  <a:pt x="9418" y="72917"/>
                  <a:pt x="9527" y="73048"/>
                  <a:pt x="9658" y="73048"/>
                </a:cubicBezTo>
                <a:close/>
                <a:moveTo>
                  <a:pt x="4829" y="72895"/>
                </a:moveTo>
                <a:cubicBezTo>
                  <a:pt x="4895" y="72917"/>
                  <a:pt x="4960" y="72852"/>
                  <a:pt x="4960" y="72786"/>
                </a:cubicBezTo>
                <a:cubicBezTo>
                  <a:pt x="4960" y="72633"/>
                  <a:pt x="4720" y="72633"/>
                  <a:pt x="4720" y="72786"/>
                </a:cubicBezTo>
                <a:cubicBezTo>
                  <a:pt x="4720" y="72852"/>
                  <a:pt x="4763" y="72917"/>
                  <a:pt x="4829" y="72895"/>
                </a:cubicBezTo>
                <a:close/>
                <a:moveTo>
                  <a:pt x="22" y="72808"/>
                </a:moveTo>
                <a:lnTo>
                  <a:pt x="22" y="72808"/>
                </a:lnTo>
                <a:cubicBezTo>
                  <a:pt x="22" y="72786"/>
                  <a:pt x="22" y="72786"/>
                  <a:pt x="22" y="72786"/>
                </a:cubicBezTo>
                <a:lnTo>
                  <a:pt x="0" y="72808"/>
                </a:lnTo>
                <a:close/>
                <a:moveTo>
                  <a:pt x="154442" y="67979"/>
                </a:moveTo>
                <a:cubicBezTo>
                  <a:pt x="154442" y="67979"/>
                  <a:pt x="154442" y="67979"/>
                  <a:pt x="154442" y="67957"/>
                </a:cubicBezTo>
                <a:cubicBezTo>
                  <a:pt x="154442" y="67957"/>
                  <a:pt x="154442" y="67957"/>
                  <a:pt x="154442" y="67957"/>
                </a:cubicBezTo>
                <a:lnTo>
                  <a:pt x="154442" y="67957"/>
                </a:lnTo>
                <a:cubicBezTo>
                  <a:pt x="154442" y="67957"/>
                  <a:pt x="154442" y="67979"/>
                  <a:pt x="154442" y="67979"/>
                </a:cubicBezTo>
                <a:close/>
                <a:moveTo>
                  <a:pt x="149613" y="68088"/>
                </a:moveTo>
                <a:cubicBezTo>
                  <a:pt x="149809" y="68088"/>
                  <a:pt x="149482" y="67760"/>
                  <a:pt x="149482" y="67957"/>
                </a:cubicBezTo>
                <a:cubicBezTo>
                  <a:pt x="149482" y="68045"/>
                  <a:pt x="149525" y="68088"/>
                  <a:pt x="149613" y="68088"/>
                </a:cubicBezTo>
                <a:close/>
                <a:moveTo>
                  <a:pt x="144784" y="68241"/>
                </a:moveTo>
                <a:cubicBezTo>
                  <a:pt x="145024" y="68241"/>
                  <a:pt x="145155" y="67957"/>
                  <a:pt x="144980" y="67782"/>
                </a:cubicBezTo>
                <a:cubicBezTo>
                  <a:pt x="144805" y="67608"/>
                  <a:pt x="144500" y="67717"/>
                  <a:pt x="144500" y="67979"/>
                </a:cubicBezTo>
                <a:cubicBezTo>
                  <a:pt x="144500" y="68132"/>
                  <a:pt x="144631" y="68241"/>
                  <a:pt x="144784" y="68241"/>
                </a:cubicBezTo>
                <a:close/>
                <a:moveTo>
                  <a:pt x="139955" y="68372"/>
                </a:moveTo>
                <a:cubicBezTo>
                  <a:pt x="140413" y="68307"/>
                  <a:pt x="140413" y="67629"/>
                  <a:pt x="139955" y="67564"/>
                </a:cubicBezTo>
                <a:cubicBezTo>
                  <a:pt x="139474" y="67476"/>
                  <a:pt x="139474" y="68460"/>
                  <a:pt x="139955" y="68372"/>
                </a:cubicBezTo>
                <a:close/>
                <a:moveTo>
                  <a:pt x="135126" y="68525"/>
                </a:moveTo>
                <a:cubicBezTo>
                  <a:pt x="135628" y="68525"/>
                  <a:pt x="135890" y="67913"/>
                  <a:pt x="135519" y="67564"/>
                </a:cubicBezTo>
                <a:cubicBezTo>
                  <a:pt x="135169" y="67214"/>
                  <a:pt x="134557" y="67455"/>
                  <a:pt x="134557" y="67957"/>
                </a:cubicBezTo>
                <a:cubicBezTo>
                  <a:pt x="134557" y="68263"/>
                  <a:pt x="134820" y="68525"/>
                  <a:pt x="135126" y="68525"/>
                </a:cubicBezTo>
                <a:close/>
                <a:moveTo>
                  <a:pt x="130297" y="68656"/>
                </a:moveTo>
                <a:cubicBezTo>
                  <a:pt x="130930" y="68656"/>
                  <a:pt x="131236" y="67913"/>
                  <a:pt x="130799" y="67476"/>
                </a:cubicBezTo>
                <a:cubicBezTo>
                  <a:pt x="130362" y="67039"/>
                  <a:pt x="129619" y="67345"/>
                  <a:pt x="129597" y="67957"/>
                </a:cubicBezTo>
                <a:cubicBezTo>
                  <a:pt x="129619" y="68350"/>
                  <a:pt x="129925" y="68656"/>
                  <a:pt x="130297" y="68656"/>
                </a:cubicBezTo>
                <a:close/>
                <a:moveTo>
                  <a:pt x="125467" y="68809"/>
                </a:moveTo>
                <a:cubicBezTo>
                  <a:pt x="126232" y="68809"/>
                  <a:pt x="126604" y="67892"/>
                  <a:pt x="126079" y="67367"/>
                </a:cubicBezTo>
                <a:cubicBezTo>
                  <a:pt x="125533" y="66821"/>
                  <a:pt x="124637" y="67214"/>
                  <a:pt x="124637" y="67957"/>
                </a:cubicBezTo>
                <a:cubicBezTo>
                  <a:pt x="124637" y="68438"/>
                  <a:pt x="125009" y="68809"/>
                  <a:pt x="125467" y="68809"/>
                </a:cubicBezTo>
                <a:close/>
                <a:moveTo>
                  <a:pt x="120660" y="68940"/>
                </a:moveTo>
                <a:cubicBezTo>
                  <a:pt x="121534" y="68940"/>
                  <a:pt x="121950" y="67892"/>
                  <a:pt x="121338" y="67258"/>
                </a:cubicBezTo>
                <a:cubicBezTo>
                  <a:pt x="120726" y="66646"/>
                  <a:pt x="119677" y="67083"/>
                  <a:pt x="119677" y="67957"/>
                </a:cubicBezTo>
                <a:cubicBezTo>
                  <a:pt x="119677" y="68503"/>
                  <a:pt x="120114" y="68940"/>
                  <a:pt x="120660" y="68940"/>
                </a:cubicBezTo>
                <a:close/>
                <a:moveTo>
                  <a:pt x="115831" y="69093"/>
                </a:moveTo>
                <a:cubicBezTo>
                  <a:pt x="116836" y="69093"/>
                  <a:pt x="117339" y="67870"/>
                  <a:pt x="116618" y="67171"/>
                </a:cubicBezTo>
                <a:cubicBezTo>
                  <a:pt x="115919" y="66449"/>
                  <a:pt x="114695" y="66952"/>
                  <a:pt x="114695" y="67957"/>
                </a:cubicBezTo>
                <a:cubicBezTo>
                  <a:pt x="114695" y="68591"/>
                  <a:pt x="115198" y="69093"/>
                  <a:pt x="115831" y="69093"/>
                </a:cubicBezTo>
                <a:close/>
                <a:moveTo>
                  <a:pt x="111002" y="69225"/>
                </a:moveTo>
                <a:cubicBezTo>
                  <a:pt x="112138" y="69225"/>
                  <a:pt x="112707" y="67870"/>
                  <a:pt x="111898" y="67061"/>
                </a:cubicBezTo>
                <a:cubicBezTo>
                  <a:pt x="111090" y="66253"/>
                  <a:pt x="109735" y="66821"/>
                  <a:pt x="109735" y="67957"/>
                </a:cubicBezTo>
                <a:cubicBezTo>
                  <a:pt x="109735" y="68656"/>
                  <a:pt x="110303" y="69225"/>
                  <a:pt x="111002" y="69225"/>
                </a:cubicBezTo>
                <a:close/>
                <a:moveTo>
                  <a:pt x="106173" y="69356"/>
                </a:moveTo>
                <a:cubicBezTo>
                  <a:pt x="107441" y="69377"/>
                  <a:pt x="108052" y="67848"/>
                  <a:pt x="107178" y="66974"/>
                </a:cubicBezTo>
                <a:cubicBezTo>
                  <a:pt x="106282" y="66078"/>
                  <a:pt x="104775" y="66712"/>
                  <a:pt x="104775" y="67957"/>
                </a:cubicBezTo>
                <a:cubicBezTo>
                  <a:pt x="104775" y="68744"/>
                  <a:pt x="105408" y="69356"/>
                  <a:pt x="106173" y="69356"/>
                </a:cubicBezTo>
                <a:close/>
                <a:moveTo>
                  <a:pt x="101344" y="69509"/>
                </a:moveTo>
                <a:cubicBezTo>
                  <a:pt x="102743" y="69509"/>
                  <a:pt x="103442" y="67848"/>
                  <a:pt x="102459" y="66865"/>
                </a:cubicBezTo>
                <a:cubicBezTo>
                  <a:pt x="101475" y="65881"/>
                  <a:pt x="99793" y="66581"/>
                  <a:pt x="99793" y="67957"/>
                </a:cubicBezTo>
                <a:cubicBezTo>
                  <a:pt x="99793" y="68809"/>
                  <a:pt x="100492" y="69509"/>
                  <a:pt x="101344" y="69509"/>
                </a:cubicBezTo>
                <a:close/>
                <a:moveTo>
                  <a:pt x="96515" y="69640"/>
                </a:moveTo>
                <a:cubicBezTo>
                  <a:pt x="98023" y="69640"/>
                  <a:pt x="98788" y="67826"/>
                  <a:pt x="97717" y="66755"/>
                </a:cubicBezTo>
                <a:cubicBezTo>
                  <a:pt x="96646" y="65707"/>
                  <a:pt x="94833" y="66449"/>
                  <a:pt x="94833" y="67957"/>
                </a:cubicBezTo>
                <a:cubicBezTo>
                  <a:pt x="94833" y="68897"/>
                  <a:pt x="95597" y="69640"/>
                  <a:pt x="96515" y="69640"/>
                </a:cubicBezTo>
                <a:close/>
                <a:moveTo>
                  <a:pt x="91708" y="69793"/>
                </a:moveTo>
                <a:cubicBezTo>
                  <a:pt x="93325" y="69793"/>
                  <a:pt x="94155" y="67826"/>
                  <a:pt x="92997" y="66668"/>
                </a:cubicBezTo>
                <a:cubicBezTo>
                  <a:pt x="91839" y="65510"/>
                  <a:pt x="89872" y="66318"/>
                  <a:pt x="89872" y="67957"/>
                </a:cubicBezTo>
                <a:cubicBezTo>
                  <a:pt x="89872" y="68984"/>
                  <a:pt x="90681" y="69793"/>
                  <a:pt x="91708" y="69793"/>
                </a:cubicBezTo>
                <a:close/>
                <a:moveTo>
                  <a:pt x="86879" y="69924"/>
                </a:moveTo>
                <a:cubicBezTo>
                  <a:pt x="88627" y="69924"/>
                  <a:pt x="89501" y="67804"/>
                  <a:pt x="88256" y="66581"/>
                </a:cubicBezTo>
                <a:cubicBezTo>
                  <a:pt x="87032" y="65335"/>
                  <a:pt x="84912" y="66209"/>
                  <a:pt x="84912" y="67957"/>
                </a:cubicBezTo>
                <a:cubicBezTo>
                  <a:pt x="84912" y="69050"/>
                  <a:pt x="85786" y="69924"/>
                  <a:pt x="86879" y="69924"/>
                </a:cubicBezTo>
                <a:close/>
                <a:moveTo>
                  <a:pt x="82050" y="70055"/>
                </a:moveTo>
                <a:cubicBezTo>
                  <a:pt x="83929" y="70055"/>
                  <a:pt x="84869" y="67804"/>
                  <a:pt x="83536" y="66471"/>
                </a:cubicBezTo>
                <a:cubicBezTo>
                  <a:pt x="82203" y="65138"/>
                  <a:pt x="79952" y="66078"/>
                  <a:pt x="79952" y="67957"/>
                </a:cubicBezTo>
                <a:cubicBezTo>
                  <a:pt x="79952" y="69115"/>
                  <a:pt x="80892" y="70055"/>
                  <a:pt x="82050" y="70055"/>
                </a:cubicBezTo>
                <a:close/>
                <a:moveTo>
                  <a:pt x="77221" y="70164"/>
                </a:moveTo>
                <a:cubicBezTo>
                  <a:pt x="79166" y="70164"/>
                  <a:pt x="80149" y="67804"/>
                  <a:pt x="78772" y="66428"/>
                </a:cubicBezTo>
                <a:cubicBezTo>
                  <a:pt x="77396" y="65051"/>
                  <a:pt x="75036" y="66034"/>
                  <a:pt x="75036" y="67979"/>
                </a:cubicBezTo>
                <a:cubicBezTo>
                  <a:pt x="75036" y="69181"/>
                  <a:pt x="76019" y="70164"/>
                  <a:pt x="77221" y="70164"/>
                </a:cubicBezTo>
                <a:close/>
                <a:moveTo>
                  <a:pt x="72392" y="70055"/>
                </a:moveTo>
                <a:cubicBezTo>
                  <a:pt x="74271" y="70055"/>
                  <a:pt x="75189" y="67804"/>
                  <a:pt x="73878" y="66493"/>
                </a:cubicBezTo>
                <a:cubicBezTo>
                  <a:pt x="72567" y="65160"/>
                  <a:pt x="70316" y="66100"/>
                  <a:pt x="70316" y="67957"/>
                </a:cubicBezTo>
                <a:cubicBezTo>
                  <a:pt x="70316" y="69115"/>
                  <a:pt x="71256" y="70055"/>
                  <a:pt x="72392" y="70055"/>
                </a:cubicBezTo>
                <a:close/>
                <a:moveTo>
                  <a:pt x="67563" y="69924"/>
                </a:moveTo>
                <a:cubicBezTo>
                  <a:pt x="69311" y="69924"/>
                  <a:pt x="70185" y="67804"/>
                  <a:pt x="68961" y="66581"/>
                </a:cubicBezTo>
                <a:cubicBezTo>
                  <a:pt x="67716" y="65335"/>
                  <a:pt x="65618" y="66209"/>
                  <a:pt x="65618" y="67957"/>
                </a:cubicBezTo>
                <a:cubicBezTo>
                  <a:pt x="65618" y="69050"/>
                  <a:pt x="66492" y="69924"/>
                  <a:pt x="67563" y="69924"/>
                </a:cubicBezTo>
                <a:close/>
                <a:moveTo>
                  <a:pt x="62734" y="69771"/>
                </a:moveTo>
                <a:cubicBezTo>
                  <a:pt x="64373" y="69793"/>
                  <a:pt x="65181" y="67826"/>
                  <a:pt x="64045" y="66668"/>
                </a:cubicBezTo>
                <a:cubicBezTo>
                  <a:pt x="62887" y="65532"/>
                  <a:pt x="60920" y="66340"/>
                  <a:pt x="60920" y="67957"/>
                </a:cubicBezTo>
                <a:cubicBezTo>
                  <a:pt x="60920" y="68962"/>
                  <a:pt x="61750" y="69771"/>
                  <a:pt x="62734" y="69771"/>
                </a:cubicBezTo>
                <a:close/>
                <a:moveTo>
                  <a:pt x="57927" y="69640"/>
                </a:moveTo>
                <a:cubicBezTo>
                  <a:pt x="59412" y="69640"/>
                  <a:pt x="60155" y="67826"/>
                  <a:pt x="59107" y="66777"/>
                </a:cubicBezTo>
                <a:cubicBezTo>
                  <a:pt x="58058" y="65728"/>
                  <a:pt x="56244" y="66471"/>
                  <a:pt x="56244" y="67957"/>
                </a:cubicBezTo>
                <a:cubicBezTo>
                  <a:pt x="56244" y="68875"/>
                  <a:pt x="56987" y="69640"/>
                  <a:pt x="57927" y="69640"/>
                </a:cubicBezTo>
                <a:close/>
                <a:moveTo>
                  <a:pt x="53098" y="69509"/>
                </a:moveTo>
                <a:cubicBezTo>
                  <a:pt x="54474" y="69509"/>
                  <a:pt x="55152" y="67848"/>
                  <a:pt x="54190" y="66865"/>
                </a:cubicBezTo>
                <a:cubicBezTo>
                  <a:pt x="53207" y="65903"/>
                  <a:pt x="51546" y="66581"/>
                  <a:pt x="51546" y="67957"/>
                </a:cubicBezTo>
                <a:cubicBezTo>
                  <a:pt x="51546" y="68809"/>
                  <a:pt x="52245" y="69509"/>
                  <a:pt x="53098" y="69509"/>
                </a:cubicBezTo>
                <a:close/>
                <a:moveTo>
                  <a:pt x="48268" y="69356"/>
                </a:moveTo>
                <a:cubicBezTo>
                  <a:pt x="49514" y="69356"/>
                  <a:pt x="50126" y="67848"/>
                  <a:pt x="49252" y="66974"/>
                </a:cubicBezTo>
                <a:cubicBezTo>
                  <a:pt x="48378" y="66100"/>
                  <a:pt x="46870" y="66712"/>
                  <a:pt x="46870" y="67957"/>
                </a:cubicBezTo>
                <a:cubicBezTo>
                  <a:pt x="46870" y="68722"/>
                  <a:pt x="47482" y="69356"/>
                  <a:pt x="48268" y="69356"/>
                </a:cubicBezTo>
                <a:close/>
                <a:moveTo>
                  <a:pt x="43439" y="69225"/>
                </a:moveTo>
                <a:cubicBezTo>
                  <a:pt x="44576" y="69225"/>
                  <a:pt x="45122" y="67870"/>
                  <a:pt x="44335" y="67061"/>
                </a:cubicBezTo>
                <a:cubicBezTo>
                  <a:pt x="43549" y="66275"/>
                  <a:pt x="42194" y="66843"/>
                  <a:pt x="42194" y="67957"/>
                </a:cubicBezTo>
                <a:cubicBezTo>
                  <a:pt x="42194" y="68656"/>
                  <a:pt x="42740" y="69225"/>
                  <a:pt x="43439" y="69225"/>
                </a:cubicBezTo>
                <a:close/>
                <a:moveTo>
                  <a:pt x="38610" y="69072"/>
                </a:moveTo>
                <a:cubicBezTo>
                  <a:pt x="39616" y="69072"/>
                  <a:pt x="40096" y="67870"/>
                  <a:pt x="39397" y="67171"/>
                </a:cubicBezTo>
                <a:cubicBezTo>
                  <a:pt x="38698" y="66471"/>
                  <a:pt x="37496" y="66974"/>
                  <a:pt x="37496" y="67957"/>
                </a:cubicBezTo>
                <a:cubicBezTo>
                  <a:pt x="37518" y="68569"/>
                  <a:pt x="37999" y="69072"/>
                  <a:pt x="38610" y="69072"/>
                </a:cubicBezTo>
                <a:close/>
                <a:moveTo>
                  <a:pt x="33781" y="68919"/>
                </a:moveTo>
                <a:cubicBezTo>
                  <a:pt x="34655" y="68919"/>
                  <a:pt x="35071" y="67892"/>
                  <a:pt x="34481" y="67280"/>
                </a:cubicBezTo>
                <a:cubicBezTo>
                  <a:pt x="33869" y="66668"/>
                  <a:pt x="32820" y="67105"/>
                  <a:pt x="32820" y="67957"/>
                </a:cubicBezTo>
                <a:cubicBezTo>
                  <a:pt x="32820" y="68503"/>
                  <a:pt x="33257" y="68919"/>
                  <a:pt x="33781" y="68919"/>
                </a:cubicBezTo>
                <a:close/>
                <a:moveTo>
                  <a:pt x="28974" y="68787"/>
                </a:moveTo>
                <a:cubicBezTo>
                  <a:pt x="29695" y="68787"/>
                  <a:pt x="30067" y="67913"/>
                  <a:pt x="29542" y="67389"/>
                </a:cubicBezTo>
                <a:cubicBezTo>
                  <a:pt x="29040" y="66865"/>
                  <a:pt x="28144" y="67236"/>
                  <a:pt x="28144" y="67979"/>
                </a:cubicBezTo>
                <a:cubicBezTo>
                  <a:pt x="28144" y="68416"/>
                  <a:pt x="28515" y="68787"/>
                  <a:pt x="28974" y="68787"/>
                </a:cubicBezTo>
                <a:close/>
                <a:moveTo>
                  <a:pt x="24145" y="68635"/>
                </a:moveTo>
                <a:cubicBezTo>
                  <a:pt x="24757" y="68635"/>
                  <a:pt x="25063" y="67913"/>
                  <a:pt x="24626" y="67476"/>
                </a:cubicBezTo>
                <a:cubicBezTo>
                  <a:pt x="24189" y="67039"/>
                  <a:pt x="23446" y="67345"/>
                  <a:pt x="23446" y="67957"/>
                </a:cubicBezTo>
                <a:cubicBezTo>
                  <a:pt x="23446" y="68350"/>
                  <a:pt x="23752" y="68635"/>
                  <a:pt x="24145" y="68635"/>
                </a:cubicBezTo>
                <a:close/>
                <a:moveTo>
                  <a:pt x="19316" y="68503"/>
                </a:moveTo>
                <a:cubicBezTo>
                  <a:pt x="19797" y="68503"/>
                  <a:pt x="20037" y="67913"/>
                  <a:pt x="19709" y="67586"/>
                </a:cubicBezTo>
                <a:cubicBezTo>
                  <a:pt x="19360" y="67236"/>
                  <a:pt x="18770" y="67476"/>
                  <a:pt x="18770" y="67957"/>
                </a:cubicBezTo>
                <a:cubicBezTo>
                  <a:pt x="18770" y="68263"/>
                  <a:pt x="19010" y="68503"/>
                  <a:pt x="19316" y="68503"/>
                </a:cubicBezTo>
                <a:close/>
                <a:moveTo>
                  <a:pt x="14487" y="68372"/>
                </a:moveTo>
                <a:cubicBezTo>
                  <a:pt x="14859" y="68372"/>
                  <a:pt x="15033" y="67935"/>
                  <a:pt x="14771" y="67673"/>
                </a:cubicBezTo>
                <a:cubicBezTo>
                  <a:pt x="14531" y="67433"/>
                  <a:pt x="14094" y="67608"/>
                  <a:pt x="14094" y="67957"/>
                </a:cubicBezTo>
                <a:cubicBezTo>
                  <a:pt x="14094" y="68176"/>
                  <a:pt x="14269" y="68372"/>
                  <a:pt x="14509" y="68372"/>
                </a:cubicBezTo>
                <a:close/>
                <a:moveTo>
                  <a:pt x="9658" y="68219"/>
                </a:moveTo>
                <a:cubicBezTo>
                  <a:pt x="9898" y="68219"/>
                  <a:pt x="10030" y="67935"/>
                  <a:pt x="9855" y="67760"/>
                </a:cubicBezTo>
                <a:cubicBezTo>
                  <a:pt x="9680" y="67586"/>
                  <a:pt x="9396" y="67717"/>
                  <a:pt x="9396" y="67957"/>
                </a:cubicBezTo>
                <a:cubicBezTo>
                  <a:pt x="9396" y="68110"/>
                  <a:pt x="9505" y="68219"/>
                  <a:pt x="9658" y="68219"/>
                </a:cubicBezTo>
                <a:close/>
                <a:moveTo>
                  <a:pt x="4829" y="68088"/>
                </a:moveTo>
                <a:cubicBezTo>
                  <a:pt x="4895" y="68088"/>
                  <a:pt x="4960" y="68023"/>
                  <a:pt x="4960" y="67957"/>
                </a:cubicBezTo>
                <a:cubicBezTo>
                  <a:pt x="4960" y="67804"/>
                  <a:pt x="4720" y="67804"/>
                  <a:pt x="4720" y="67957"/>
                </a:cubicBezTo>
                <a:cubicBezTo>
                  <a:pt x="4720" y="68023"/>
                  <a:pt x="4763" y="68088"/>
                  <a:pt x="4829" y="68088"/>
                </a:cubicBezTo>
                <a:close/>
                <a:moveTo>
                  <a:pt x="22" y="67979"/>
                </a:moveTo>
                <a:cubicBezTo>
                  <a:pt x="22" y="67979"/>
                  <a:pt x="22" y="67957"/>
                  <a:pt x="22" y="67957"/>
                </a:cubicBezTo>
                <a:cubicBezTo>
                  <a:pt x="22" y="67957"/>
                  <a:pt x="22" y="67957"/>
                  <a:pt x="22" y="67957"/>
                </a:cubicBezTo>
                <a:lnTo>
                  <a:pt x="0" y="67957"/>
                </a:lnTo>
                <a:cubicBezTo>
                  <a:pt x="0" y="67979"/>
                  <a:pt x="0" y="67979"/>
                  <a:pt x="22" y="67979"/>
                </a:cubicBezTo>
                <a:close/>
                <a:moveTo>
                  <a:pt x="154442" y="63150"/>
                </a:moveTo>
                <a:cubicBezTo>
                  <a:pt x="154442" y="63150"/>
                  <a:pt x="154442" y="63128"/>
                  <a:pt x="154442" y="63128"/>
                </a:cubicBezTo>
                <a:close/>
                <a:moveTo>
                  <a:pt x="149613" y="63259"/>
                </a:moveTo>
                <a:cubicBezTo>
                  <a:pt x="149809" y="63259"/>
                  <a:pt x="149482" y="62931"/>
                  <a:pt x="149482" y="63128"/>
                </a:cubicBezTo>
                <a:cubicBezTo>
                  <a:pt x="149482" y="63216"/>
                  <a:pt x="149525" y="63259"/>
                  <a:pt x="149613" y="63259"/>
                </a:cubicBezTo>
                <a:close/>
                <a:moveTo>
                  <a:pt x="144784" y="63412"/>
                </a:moveTo>
                <a:cubicBezTo>
                  <a:pt x="145024" y="63412"/>
                  <a:pt x="145155" y="63106"/>
                  <a:pt x="144980" y="62931"/>
                </a:cubicBezTo>
                <a:cubicBezTo>
                  <a:pt x="144805" y="62757"/>
                  <a:pt x="144500" y="62888"/>
                  <a:pt x="144500" y="63128"/>
                </a:cubicBezTo>
                <a:cubicBezTo>
                  <a:pt x="144500" y="63281"/>
                  <a:pt x="144631" y="63412"/>
                  <a:pt x="144784" y="63412"/>
                </a:cubicBezTo>
                <a:close/>
                <a:moveTo>
                  <a:pt x="139955" y="63543"/>
                </a:moveTo>
                <a:cubicBezTo>
                  <a:pt x="140326" y="63543"/>
                  <a:pt x="140501" y="63106"/>
                  <a:pt x="140239" y="62844"/>
                </a:cubicBezTo>
                <a:cubicBezTo>
                  <a:pt x="139976" y="62582"/>
                  <a:pt x="139539" y="62757"/>
                  <a:pt x="139539" y="63128"/>
                </a:cubicBezTo>
                <a:cubicBezTo>
                  <a:pt x="139539" y="63368"/>
                  <a:pt x="139736" y="63543"/>
                  <a:pt x="139955" y="63543"/>
                </a:cubicBezTo>
                <a:close/>
                <a:moveTo>
                  <a:pt x="135126" y="63674"/>
                </a:moveTo>
                <a:cubicBezTo>
                  <a:pt x="135628" y="63674"/>
                  <a:pt x="135868" y="63106"/>
                  <a:pt x="135519" y="62757"/>
                </a:cubicBezTo>
                <a:cubicBezTo>
                  <a:pt x="135169" y="62407"/>
                  <a:pt x="134579" y="62647"/>
                  <a:pt x="134579" y="63128"/>
                </a:cubicBezTo>
                <a:cubicBezTo>
                  <a:pt x="134579" y="63434"/>
                  <a:pt x="134820" y="63674"/>
                  <a:pt x="135126" y="63674"/>
                </a:cubicBezTo>
                <a:close/>
                <a:moveTo>
                  <a:pt x="130297" y="63827"/>
                </a:moveTo>
                <a:cubicBezTo>
                  <a:pt x="130930" y="63827"/>
                  <a:pt x="131236" y="63084"/>
                  <a:pt x="130799" y="62647"/>
                </a:cubicBezTo>
                <a:cubicBezTo>
                  <a:pt x="130362" y="62210"/>
                  <a:pt x="129597" y="62516"/>
                  <a:pt x="129597" y="63128"/>
                </a:cubicBezTo>
                <a:cubicBezTo>
                  <a:pt x="129619" y="63521"/>
                  <a:pt x="129925" y="63827"/>
                  <a:pt x="130297" y="63827"/>
                </a:cubicBezTo>
                <a:close/>
                <a:moveTo>
                  <a:pt x="125467" y="63958"/>
                </a:moveTo>
                <a:cubicBezTo>
                  <a:pt x="126210" y="63958"/>
                  <a:pt x="126582" y="63084"/>
                  <a:pt x="126057" y="62560"/>
                </a:cubicBezTo>
                <a:cubicBezTo>
                  <a:pt x="125533" y="62057"/>
                  <a:pt x="124659" y="62407"/>
                  <a:pt x="124659" y="63150"/>
                </a:cubicBezTo>
                <a:cubicBezTo>
                  <a:pt x="124659" y="63609"/>
                  <a:pt x="125030" y="63958"/>
                  <a:pt x="125467" y="63958"/>
                </a:cubicBezTo>
                <a:close/>
                <a:moveTo>
                  <a:pt x="120660" y="64111"/>
                </a:moveTo>
                <a:cubicBezTo>
                  <a:pt x="121512" y="64111"/>
                  <a:pt x="121950" y="63063"/>
                  <a:pt x="121338" y="62451"/>
                </a:cubicBezTo>
                <a:cubicBezTo>
                  <a:pt x="120726" y="61839"/>
                  <a:pt x="119677" y="62276"/>
                  <a:pt x="119677" y="63128"/>
                </a:cubicBezTo>
                <a:cubicBezTo>
                  <a:pt x="119677" y="63674"/>
                  <a:pt x="120114" y="64111"/>
                  <a:pt x="120660" y="64111"/>
                </a:cubicBezTo>
                <a:close/>
                <a:moveTo>
                  <a:pt x="115831" y="64243"/>
                </a:moveTo>
                <a:cubicBezTo>
                  <a:pt x="116815" y="64243"/>
                  <a:pt x="117317" y="63041"/>
                  <a:pt x="116618" y="62341"/>
                </a:cubicBezTo>
                <a:cubicBezTo>
                  <a:pt x="115919" y="61642"/>
                  <a:pt x="114717" y="62145"/>
                  <a:pt x="114717" y="63128"/>
                </a:cubicBezTo>
                <a:cubicBezTo>
                  <a:pt x="114717" y="63740"/>
                  <a:pt x="115219" y="64243"/>
                  <a:pt x="115831" y="64243"/>
                </a:cubicBezTo>
                <a:close/>
                <a:moveTo>
                  <a:pt x="111002" y="64395"/>
                </a:moveTo>
                <a:cubicBezTo>
                  <a:pt x="112117" y="64395"/>
                  <a:pt x="112685" y="63041"/>
                  <a:pt x="111898" y="62232"/>
                </a:cubicBezTo>
                <a:cubicBezTo>
                  <a:pt x="111090" y="61446"/>
                  <a:pt x="109735" y="62014"/>
                  <a:pt x="109735" y="63128"/>
                </a:cubicBezTo>
                <a:cubicBezTo>
                  <a:pt x="109735" y="63827"/>
                  <a:pt x="110303" y="64395"/>
                  <a:pt x="111002" y="64395"/>
                </a:cubicBezTo>
                <a:close/>
                <a:moveTo>
                  <a:pt x="106173" y="64527"/>
                </a:moveTo>
                <a:cubicBezTo>
                  <a:pt x="107419" y="64527"/>
                  <a:pt x="108031" y="63019"/>
                  <a:pt x="107156" y="62145"/>
                </a:cubicBezTo>
                <a:cubicBezTo>
                  <a:pt x="106282" y="61271"/>
                  <a:pt x="104775" y="61904"/>
                  <a:pt x="104775" y="63128"/>
                </a:cubicBezTo>
                <a:cubicBezTo>
                  <a:pt x="104797" y="63893"/>
                  <a:pt x="105408" y="64527"/>
                  <a:pt x="106173" y="64527"/>
                </a:cubicBezTo>
                <a:close/>
                <a:moveTo>
                  <a:pt x="101344" y="64680"/>
                </a:moveTo>
                <a:cubicBezTo>
                  <a:pt x="102721" y="64680"/>
                  <a:pt x="103398" y="63019"/>
                  <a:pt x="102437" y="62057"/>
                </a:cubicBezTo>
                <a:cubicBezTo>
                  <a:pt x="101475" y="61074"/>
                  <a:pt x="99815" y="61773"/>
                  <a:pt x="99815" y="63128"/>
                </a:cubicBezTo>
                <a:cubicBezTo>
                  <a:pt x="99815" y="63980"/>
                  <a:pt x="100492" y="64680"/>
                  <a:pt x="101344" y="64680"/>
                </a:cubicBezTo>
                <a:close/>
                <a:moveTo>
                  <a:pt x="96515" y="64811"/>
                </a:moveTo>
                <a:cubicBezTo>
                  <a:pt x="98023" y="64811"/>
                  <a:pt x="98766" y="62997"/>
                  <a:pt x="97695" y="61948"/>
                </a:cubicBezTo>
                <a:cubicBezTo>
                  <a:pt x="96646" y="60899"/>
                  <a:pt x="94854" y="61642"/>
                  <a:pt x="94854" y="63128"/>
                </a:cubicBezTo>
                <a:cubicBezTo>
                  <a:pt x="94854" y="64068"/>
                  <a:pt x="95597" y="64811"/>
                  <a:pt x="96515" y="64811"/>
                </a:cubicBezTo>
                <a:close/>
                <a:moveTo>
                  <a:pt x="91708" y="64942"/>
                </a:moveTo>
                <a:cubicBezTo>
                  <a:pt x="93303" y="64942"/>
                  <a:pt x="94112" y="62997"/>
                  <a:pt x="92975" y="61861"/>
                </a:cubicBezTo>
                <a:cubicBezTo>
                  <a:pt x="91839" y="60725"/>
                  <a:pt x="89894" y="61533"/>
                  <a:pt x="89894" y="63128"/>
                </a:cubicBezTo>
                <a:cubicBezTo>
                  <a:pt x="89894" y="64133"/>
                  <a:pt x="90703" y="64942"/>
                  <a:pt x="91708" y="64942"/>
                </a:cubicBezTo>
                <a:close/>
                <a:moveTo>
                  <a:pt x="86879" y="65073"/>
                </a:moveTo>
                <a:cubicBezTo>
                  <a:pt x="88605" y="65073"/>
                  <a:pt x="89457" y="62975"/>
                  <a:pt x="88234" y="61773"/>
                </a:cubicBezTo>
                <a:cubicBezTo>
                  <a:pt x="87010" y="60550"/>
                  <a:pt x="84934" y="61402"/>
                  <a:pt x="84934" y="63128"/>
                </a:cubicBezTo>
                <a:cubicBezTo>
                  <a:pt x="84934" y="64199"/>
                  <a:pt x="85808" y="65073"/>
                  <a:pt x="86879" y="65073"/>
                </a:cubicBezTo>
                <a:close/>
                <a:moveTo>
                  <a:pt x="82050" y="65182"/>
                </a:moveTo>
                <a:cubicBezTo>
                  <a:pt x="83864" y="65182"/>
                  <a:pt x="84781" y="62975"/>
                  <a:pt x="83492" y="61686"/>
                </a:cubicBezTo>
                <a:cubicBezTo>
                  <a:pt x="82203" y="60397"/>
                  <a:pt x="79996" y="61314"/>
                  <a:pt x="79996" y="63128"/>
                </a:cubicBezTo>
                <a:cubicBezTo>
                  <a:pt x="79996" y="64264"/>
                  <a:pt x="80914" y="65182"/>
                  <a:pt x="82050" y="65182"/>
                </a:cubicBezTo>
                <a:close/>
                <a:moveTo>
                  <a:pt x="77221" y="65226"/>
                </a:moveTo>
                <a:cubicBezTo>
                  <a:pt x="79078" y="65226"/>
                  <a:pt x="80018" y="62975"/>
                  <a:pt x="78707" y="61664"/>
                </a:cubicBezTo>
                <a:cubicBezTo>
                  <a:pt x="77374" y="60353"/>
                  <a:pt x="75123" y="61271"/>
                  <a:pt x="75123" y="63128"/>
                </a:cubicBezTo>
                <a:cubicBezTo>
                  <a:pt x="75145" y="64286"/>
                  <a:pt x="76063" y="65226"/>
                  <a:pt x="77221" y="65226"/>
                </a:cubicBezTo>
                <a:close/>
                <a:moveTo>
                  <a:pt x="72392" y="65182"/>
                </a:moveTo>
                <a:cubicBezTo>
                  <a:pt x="74205" y="65182"/>
                  <a:pt x="75123" y="62975"/>
                  <a:pt x="73834" y="61708"/>
                </a:cubicBezTo>
                <a:cubicBezTo>
                  <a:pt x="72545" y="60419"/>
                  <a:pt x="70360" y="61336"/>
                  <a:pt x="70360" y="63150"/>
                </a:cubicBezTo>
                <a:cubicBezTo>
                  <a:pt x="70360" y="64264"/>
                  <a:pt x="71277" y="65182"/>
                  <a:pt x="72392" y="65182"/>
                </a:cubicBezTo>
                <a:close/>
                <a:moveTo>
                  <a:pt x="67563" y="65073"/>
                </a:moveTo>
                <a:cubicBezTo>
                  <a:pt x="69289" y="65073"/>
                  <a:pt x="70141" y="62997"/>
                  <a:pt x="68939" y="61773"/>
                </a:cubicBezTo>
                <a:cubicBezTo>
                  <a:pt x="67716" y="60550"/>
                  <a:pt x="65640" y="61424"/>
                  <a:pt x="65640" y="63150"/>
                </a:cubicBezTo>
                <a:cubicBezTo>
                  <a:pt x="65640" y="64199"/>
                  <a:pt x="66514" y="65073"/>
                  <a:pt x="67563" y="65073"/>
                </a:cubicBezTo>
                <a:close/>
                <a:moveTo>
                  <a:pt x="62734" y="64942"/>
                </a:moveTo>
                <a:cubicBezTo>
                  <a:pt x="64351" y="64942"/>
                  <a:pt x="65137" y="62997"/>
                  <a:pt x="64023" y="61861"/>
                </a:cubicBezTo>
                <a:cubicBezTo>
                  <a:pt x="62887" y="60746"/>
                  <a:pt x="60942" y="61533"/>
                  <a:pt x="60942" y="63150"/>
                </a:cubicBezTo>
                <a:cubicBezTo>
                  <a:pt x="60942" y="64133"/>
                  <a:pt x="61750" y="64942"/>
                  <a:pt x="62734" y="64942"/>
                </a:cubicBezTo>
                <a:close/>
                <a:moveTo>
                  <a:pt x="57927" y="64811"/>
                </a:moveTo>
                <a:cubicBezTo>
                  <a:pt x="59391" y="64811"/>
                  <a:pt x="60133" y="63019"/>
                  <a:pt x="59107" y="61970"/>
                </a:cubicBezTo>
                <a:cubicBezTo>
                  <a:pt x="58058" y="60921"/>
                  <a:pt x="56266" y="61664"/>
                  <a:pt x="56266" y="63150"/>
                </a:cubicBezTo>
                <a:cubicBezTo>
                  <a:pt x="56266" y="64046"/>
                  <a:pt x="57009" y="64789"/>
                  <a:pt x="57927" y="64811"/>
                </a:cubicBezTo>
                <a:close/>
                <a:moveTo>
                  <a:pt x="53098" y="64658"/>
                </a:moveTo>
                <a:cubicBezTo>
                  <a:pt x="54452" y="64658"/>
                  <a:pt x="55130" y="63019"/>
                  <a:pt x="54168" y="62057"/>
                </a:cubicBezTo>
                <a:cubicBezTo>
                  <a:pt x="53207" y="61096"/>
                  <a:pt x="51568" y="61773"/>
                  <a:pt x="51568" y="63150"/>
                </a:cubicBezTo>
                <a:cubicBezTo>
                  <a:pt x="51568" y="63980"/>
                  <a:pt x="52245" y="64658"/>
                  <a:pt x="53098" y="64658"/>
                </a:cubicBezTo>
                <a:close/>
                <a:moveTo>
                  <a:pt x="48268" y="64527"/>
                </a:moveTo>
                <a:cubicBezTo>
                  <a:pt x="49492" y="64527"/>
                  <a:pt x="50104" y="63041"/>
                  <a:pt x="49252" y="62167"/>
                </a:cubicBezTo>
                <a:cubicBezTo>
                  <a:pt x="48378" y="61293"/>
                  <a:pt x="46892" y="61904"/>
                  <a:pt x="46892" y="63150"/>
                </a:cubicBezTo>
                <a:cubicBezTo>
                  <a:pt x="46892" y="63915"/>
                  <a:pt x="47504" y="64527"/>
                  <a:pt x="48268" y="64527"/>
                </a:cubicBezTo>
                <a:close/>
                <a:moveTo>
                  <a:pt x="43439" y="64374"/>
                </a:moveTo>
                <a:cubicBezTo>
                  <a:pt x="44554" y="64374"/>
                  <a:pt x="45122" y="63041"/>
                  <a:pt x="44335" y="62254"/>
                </a:cubicBezTo>
                <a:cubicBezTo>
                  <a:pt x="43549" y="61467"/>
                  <a:pt x="42194" y="62036"/>
                  <a:pt x="42194" y="63150"/>
                </a:cubicBezTo>
                <a:cubicBezTo>
                  <a:pt x="42194" y="63827"/>
                  <a:pt x="42762" y="64374"/>
                  <a:pt x="43439" y="64374"/>
                </a:cubicBezTo>
                <a:close/>
                <a:moveTo>
                  <a:pt x="38610" y="64243"/>
                </a:moveTo>
                <a:cubicBezTo>
                  <a:pt x="39594" y="64243"/>
                  <a:pt x="40074" y="63063"/>
                  <a:pt x="39397" y="62363"/>
                </a:cubicBezTo>
                <a:cubicBezTo>
                  <a:pt x="38698" y="61686"/>
                  <a:pt x="37518" y="62167"/>
                  <a:pt x="37518" y="63150"/>
                </a:cubicBezTo>
                <a:cubicBezTo>
                  <a:pt x="37518" y="63740"/>
                  <a:pt x="38020" y="64243"/>
                  <a:pt x="38610" y="64243"/>
                </a:cubicBezTo>
                <a:close/>
                <a:moveTo>
                  <a:pt x="33781" y="64111"/>
                </a:moveTo>
                <a:cubicBezTo>
                  <a:pt x="34655" y="64111"/>
                  <a:pt x="35071" y="63063"/>
                  <a:pt x="34481" y="62451"/>
                </a:cubicBezTo>
                <a:cubicBezTo>
                  <a:pt x="33869" y="61861"/>
                  <a:pt x="32820" y="62276"/>
                  <a:pt x="32820" y="63150"/>
                </a:cubicBezTo>
                <a:cubicBezTo>
                  <a:pt x="32820" y="63674"/>
                  <a:pt x="33257" y="64111"/>
                  <a:pt x="33781" y="64111"/>
                </a:cubicBezTo>
                <a:close/>
                <a:moveTo>
                  <a:pt x="28974" y="63980"/>
                </a:moveTo>
                <a:cubicBezTo>
                  <a:pt x="29695" y="63980"/>
                  <a:pt x="30067" y="63084"/>
                  <a:pt x="29542" y="62560"/>
                </a:cubicBezTo>
                <a:cubicBezTo>
                  <a:pt x="29040" y="62057"/>
                  <a:pt x="28144" y="62429"/>
                  <a:pt x="28144" y="63150"/>
                </a:cubicBezTo>
                <a:cubicBezTo>
                  <a:pt x="28144" y="63609"/>
                  <a:pt x="28515" y="63980"/>
                  <a:pt x="28974" y="63980"/>
                </a:cubicBezTo>
                <a:close/>
                <a:moveTo>
                  <a:pt x="24145" y="63805"/>
                </a:moveTo>
                <a:cubicBezTo>
                  <a:pt x="24757" y="63805"/>
                  <a:pt x="25063" y="63063"/>
                  <a:pt x="24626" y="62647"/>
                </a:cubicBezTo>
                <a:cubicBezTo>
                  <a:pt x="24189" y="62210"/>
                  <a:pt x="23468" y="62516"/>
                  <a:pt x="23468" y="63128"/>
                </a:cubicBezTo>
                <a:cubicBezTo>
                  <a:pt x="23468" y="63500"/>
                  <a:pt x="23752" y="63805"/>
                  <a:pt x="24145" y="63805"/>
                </a:cubicBezTo>
                <a:close/>
                <a:moveTo>
                  <a:pt x="19316" y="63653"/>
                </a:moveTo>
                <a:cubicBezTo>
                  <a:pt x="19797" y="63653"/>
                  <a:pt x="20037" y="63063"/>
                  <a:pt x="19709" y="62735"/>
                </a:cubicBezTo>
                <a:cubicBezTo>
                  <a:pt x="19360" y="62385"/>
                  <a:pt x="18770" y="62626"/>
                  <a:pt x="18770" y="63106"/>
                </a:cubicBezTo>
                <a:cubicBezTo>
                  <a:pt x="18770" y="63412"/>
                  <a:pt x="19010" y="63653"/>
                  <a:pt x="19316" y="63653"/>
                </a:cubicBezTo>
                <a:close/>
                <a:moveTo>
                  <a:pt x="14487" y="63543"/>
                </a:moveTo>
                <a:cubicBezTo>
                  <a:pt x="14859" y="63543"/>
                  <a:pt x="15033" y="63106"/>
                  <a:pt x="14771" y="62844"/>
                </a:cubicBezTo>
                <a:cubicBezTo>
                  <a:pt x="14531" y="62604"/>
                  <a:pt x="14094" y="62778"/>
                  <a:pt x="14094" y="63128"/>
                </a:cubicBezTo>
                <a:cubicBezTo>
                  <a:pt x="14094" y="63347"/>
                  <a:pt x="14269" y="63521"/>
                  <a:pt x="14487" y="63543"/>
                </a:cubicBezTo>
                <a:close/>
                <a:moveTo>
                  <a:pt x="9658" y="63390"/>
                </a:moveTo>
                <a:cubicBezTo>
                  <a:pt x="10008" y="63390"/>
                  <a:pt x="10008" y="62888"/>
                  <a:pt x="9658" y="62888"/>
                </a:cubicBezTo>
                <a:cubicBezTo>
                  <a:pt x="9330" y="62888"/>
                  <a:pt x="9330" y="63390"/>
                  <a:pt x="9658" y="63390"/>
                </a:cubicBezTo>
                <a:close/>
                <a:moveTo>
                  <a:pt x="4829" y="63259"/>
                </a:moveTo>
                <a:cubicBezTo>
                  <a:pt x="5026" y="63259"/>
                  <a:pt x="4720" y="62953"/>
                  <a:pt x="4720" y="63150"/>
                </a:cubicBezTo>
                <a:cubicBezTo>
                  <a:pt x="4720" y="63216"/>
                  <a:pt x="4763" y="63259"/>
                  <a:pt x="4829" y="63259"/>
                </a:cubicBezTo>
                <a:close/>
                <a:moveTo>
                  <a:pt x="22" y="63150"/>
                </a:moveTo>
                <a:lnTo>
                  <a:pt x="22" y="63128"/>
                </a:lnTo>
                <a:cubicBezTo>
                  <a:pt x="0" y="63128"/>
                  <a:pt x="0" y="63150"/>
                  <a:pt x="22" y="63150"/>
                </a:cubicBezTo>
                <a:close/>
                <a:moveTo>
                  <a:pt x="154442" y="58321"/>
                </a:moveTo>
                <a:cubicBezTo>
                  <a:pt x="154442" y="58321"/>
                  <a:pt x="154442" y="58321"/>
                  <a:pt x="154442" y="58321"/>
                </a:cubicBezTo>
                <a:cubicBezTo>
                  <a:pt x="154442" y="58299"/>
                  <a:pt x="154442" y="58299"/>
                  <a:pt x="154442" y="58299"/>
                </a:cubicBezTo>
                <a:cubicBezTo>
                  <a:pt x="154442" y="58299"/>
                  <a:pt x="154442" y="58321"/>
                  <a:pt x="154442" y="58321"/>
                </a:cubicBezTo>
                <a:close/>
                <a:moveTo>
                  <a:pt x="149613" y="58430"/>
                </a:moveTo>
                <a:cubicBezTo>
                  <a:pt x="149678" y="58430"/>
                  <a:pt x="149722" y="58386"/>
                  <a:pt x="149722" y="58321"/>
                </a:cubicBezTo>
                <a:cubicBezTo>
                  <a:pt x="149722" y="58146"/>
                  <a:pt x="149482" y="58146"/>
                  <a:pt x="149482" y="58321"/>
                </a:cubicBezTo>
                <a:cubicBezTo>
                  <a:pt x="149482" y="58386"/>
                  <a:pt x="149547" y="58430"/>
                  <a:pt x="149613" y="58430"/>
                </a:cubicBezTo>
                <a:close/>
                <a:moveTo>
                  <a:pt x="144784" y="58561"/>
                </a:moveTo>
                <a:cubicBezTo>
                  <a:pt x="145002" y="58561"/>
                  <a:pt x="145111" y="58299"/>
                  <a:pt x="144958" y="58146"/>
                </a:cubicBezTo>
                <a:cubicBezTo>
                  <a:pt x="144805" y="57971"/>
                  <a:pt x="144521" y="58081"/>
                  <a:pt x="144521" y="58321"/>
                </a:cubicBezTo>
                <a:cubicBezTo>
                  <a:pt x="144521" y="58452"/>
                  <a:pt x="144631" y="58561"/>
                  <a:pt x="144784" y="58561"/>
                </a:cubicBezTo>
                <a:close/>
                <a:moveTo>
                  <a:pt x="139955" y="58714"/>
                </a:moveTo>
                <a:cubicBezTo>
                  <a:pt x="140304" y="58714"/>
                  <a:pt x="140501" y="58277"/>
                  <a:pt x="140239" y="58037"/>
                </a:cubicBezTo>
                <a:cubicBezTo>
                  <a:pt x="139976" y="57775"/>
                  <a:pt x="139561" y="57949"/>
                  <a:pt x="139561" y="58321"/>
                </a:cubicBezTo>
                <a:cubicBezTo>
                  <a:pt x="139561" y="58539"/>
                  <a:pt x="139736" y="58714"/>
                  <a:pt x="139955" y="58714"/>
                </a:cubicBezTo>
                <a:close/>
                <a:moveTo>
                  <a:pt x="135126" y="58845"/>
                </a:moveTo>
                <a:cubicBezTo>
                  <a:pt x="135628" y="58845"/>
                  <a:pt x="135868" y="58255"/>
                  <a:pt x="135519" y="57928"/>
                </a:cubicBezTo>
                <a:cubicBezTo>
                  <a:pt x="135169" y="57578"/>
                  <a:pt x="134579" y="57818"/>
                  <a:pt x="134579" y="58299"/>
                </a:cubicBezTo>
                <a:cubicBezTo>
                  <a:pt x="134579" y="58605"/>
                  <a:pt x="134820" y="58867"/>
                  <a:pt x="135126" y="58845"/>
                </a:cubicBezTo>
                <a:close/>
                <a:moveTo>
                  <a:pt x="130297" y="58976"/>
                </a:moveTo>
                <a:cubicBezTo>
                  <a:pt x="130908" y="58976"/>
                  <a:pt x="131192" y="58255"/>
                  <a:pt x="130777" y="57840"/>
                </a:cubicBezTo>
                <a:cubicBezTo>
                  <a:pt x="130362" y="57425"/>
                  <a:pt x="129641" y="57709"/>
                  <a:pt x="129641" y="58321"/>
                </a:cubicBezTo>
                <a:cubicBezTo>
                  <a:pt x="129641" y="58692"/>
                  <a:pt x="129925" y="58976"/>
                  <a:pt x="130297" y="58976"/>
                </a:cubicBezTo>
                <a:close/>
                <a:moveTo>
                  <a:pt x="125489" y="59129"/>
                </a:moveTo>
                <a:cubicBezTo>
                  <a:pt x="126210" y="59129"/>
                  <a:pt x="126582" y="58255"/>
                  <a:pt x="126057" y="57731"/>
                </a:cubicBezTo>
                <a:cubicBezTo>
                  <a:pt x="125533" y="57207"/>
                  <a:pt x="124659" y="57578"/>
                  <a:pt x="124659" y="58321"/>
                </a:cubicBezTo>
                <a:cubicBezTo>
                  <a:pt x="124659" y="58758"/>
                  <a:pt x="125030" y="59129"/>
                  <a:pt x="125489" y="59129"/>
                </a:cubicBezTo>
                <a:close/>
                <a:moveTo>
                  <a:pt x="120660" y="59261"/>
                </a:moveTo>
                <a:cubicBezTo>
                  <a:pt x="121491" y="59261"/>
                  <a:pt x="121928" y="58234"/>
                  <a:pt x="121338" y="57644"/>
                </a:cubicBezTo>
                <a:cubicBezTo>
                  <a:pt x="120726" y="57054"/>
                  <a:pt x="119699" y="57469"/>
                  <a:pt x="119699" y="58321"/>
                </a:cubicBezTo>
                <a:cubicBezTo>
                  <a:pt x="119699" y="58845"/>
                  <a:pt x="120136" y="59261"/>
                  <a:pt x="120660" y="59261"/>
                </a:cubicBezTo>
                <a:close/>
                <a:moveTo>
                  <a:pt x="115831" y="59392"/>
                </a:moveTo>
                <a:cubicBezTo>
                  <a:pt x="116793" y="59392"/>
                  <a:pt x="117295" y="58234"/>
                  <a:pt x="116596" y="57534"/>
                </a:cubicBezTo>
                <a:cubicBezTo>
                  <a:pt x="115919" y="56857"/>
                  <a:pt x="114739" y="57338"/>
                  <a:pt x="114739" y="58299"/>
                </a:cubicBezTo>
                <a:cubicBezTo>
                  <a:pt x="114739" y="58911"/>
                  <a:pt x="115219" y="59392"/>
                  <a:pt x="115831" y="59392"/>
                </a:cubicBezTo>
                <a:close/>
                <a:moveTo>
                  <a:pt x="111002" y="59545"/>
                </a:moveTo>
                <a:cubicBezTo>
                  <a:pt x="112095" y="59545"/>
                  <a:pt x="112641" y="58212"/>
                  <a:pt x="111876" y="57447"/>
                </a:cubicBezTo>
                <a:cubicBezTo>
                  <a:pt x="111090" y="56660"/>
                  <a:pt x="109779" y="57228"/>
                  <a:pt x="109779" y="58321"/>
                </a:cubicBezTo>
                <a:cubicBezTo>
                  <a:pt x="109779" y="58998"/>
                  <a:pt x="110325" y="59545"/>
                  <a:pt x="111002" y="59545"/>
                </a:cubicBezTo>
                <a:close/>
                <a:moveTo>
                  <a:pt x="106173" y="59676"/>
                </a:moveTo>
                <a:cubicBezTo>
                  <a:pt x="107375" y="59676"/>
                  <a:pt x="107987" y="58212"/>
                  <a:pt x="107135" y="57359"/>
                </a:cubicBezTo>
                <a:cubicBezTo>
                  <a:pt x="106282" y="56507"/>
                  <a:pt x="104818" y="57119"/>
                  <a:pt x="104818" y="58321"/>
                </a:cubicBezTo>
                <a:cubicBezTo>
                  <a:pt x="104840" y="59064"/>
                  <a:pt x="105430" y="59654"/>
                  <a:pt x="106173" y="59676"/>
                </a:cubicBezTo>
                <a:close/>
                <a:moveTo>
                  <a:pt x="101344" y="59807"/>
                </a:moveTo>
                <a:cubicBezTo>
                  <a:pt x="102677" y="59807"/>
                  <a:pt x="103333" y="58212"/>
                  <a:pt x="102393" y="57272"/>
                </a:cubicBezTo>
                <a:cubicBezTo>
                  <a:pt x="101453" y="56332"/>
                  <a:pt x="99858" y="56988"/>
                  <a:pt x="99858" y="58321"/>
                </a:cubicBezTo>
                <a:cubicBezTo>
                  <a:pt x="99858" y="59129"/>
                  <a:pt x="100536" y="59807"/>
                  <a:pt x="101344" y="59807"/>
                </a:cubicBezTo>
                <a:close/>
                <a:moveTo>
                  <a:pt x="96537" y="59938"/>
                </a:moveTo>
                <a:cubicBezTo>
                  <a:pt x="97979" y="59938"/>
                  <a:pt x="98700" y="58190"/>
                  <a:pt x="97673" y="57163"/>
                </a:cubicBezTo>
                <a:cubicBezTo>
                  <a:pt x="96646" y="56158"/>
                  <a:pt x="94898" y="56879"/>
                  <a:pt x="94898" y="58321"/>
                </a:cubicBezTo>
                <a:cubicBezTo>
                  <a:pt x="94898" y="59217"/>
                  <a:pt x="95641" y="59938"/>
                  <a:pt x="96537" y="59938"/>
                </a:cubicBezTo>
                <a:close/>
                <a:moveTo>
                  <a:pt x="91708" y="60047"/>
                </a:moveTo>
                <a:cubicBezTo>
                  <a:pt x="93259" y="60047"/>
                  <a:pt x="94024" y="58190"/>
                  <a:pt x="92932" y="57075"/>
                </a:cubicBezTo>
                <a:cubicBezTo>
                  <a:pt x="91839" y="55983"/>
                  <a:pt x="89960" y="56770"/>
                  <a:pt x="89960" y="58321"/>
                </a:cubicBezTo>
                <a:cubicBezTo>
                  <a:pt x="89960" y="59282"/>
                  <a:pt x="90747" y="60047"/>
                  <a:pt x="91708" y="60047"/>
                </a:cubicBezTo>
                <a:close/>
                <a:moveTo>
                  <a:pt x="86879" y="60156"/>
                </a:moveTo>
                <a:cubicBezTo>
                  <a:pt x="88518" y="60156"/>
                  <a:pt x="89348" y="58168"/>
                  <a:pt x="88168" y="57010"/>
                </a:cubicBezTo>
                <a:cubicBezTo>
                  <a:pt x="87010" y="55852"/>
                  <a:pt x="85022" y="56660"/>
                  <a:pt x="85022" y="58321"/>
                </a:cubicBezTo>
                <a:cubicBezTo>
                  <a:pt x="85022" y="59326"/>
                  <a:pt x="85852" y="60156"/>
                  <a:pt x="86879" y="60156"/>
                </a:cubicBezTo>
                <a:close/>
                <a:moveTo>
                  <a:pt x="82050" y="60244"/>
                </a:moveTo>
                <a:cubicBezTo>
                  <a:pt x="83754" y="60244"/>
                  <a:pt x="84628" y="58168"/>
                  <a:pt x="83405" y="56944"/>
                </a:cubicBezTo>
                <a:cubicBezTo>
                  <a:pt x="82203" y="55743"/>
                  <a:pt x="80127" y="56595"/>
                  <a:pt x="80127" y="58321"/>
                </a:cubicBezTo>
                <a:cubicBezTo>
                  <a:pt x="80127" y="59370"/>
                  <a:pt x="80979" y="60244"/>
                  <a:pt x="82050" y="60244"/>
                </a:cubicBezTo>
                <a:close/>
                <a:moveTo>
                  <a:pt x="77221" y="60266"/>
                </a:moveTo>
                <a:cubicBezTo>
                  <a:pt x="78969" y="60266"/>
                  <a:pt x="79843" y="58168"/>
                  <a:pt x="78597" y="56944"/>
                </a:cubicBezTo>
                <a:cubicBezTo>
                  <a:pt x="77374" y="55699"/>
                  <a:pt x="75276" y="56573"/>
                  <a:pt x="75276" y="58321"/>
                </a:cubicBezTo>
                <a:cubicBezTo>
                  <a:pt x="75276" y="59392"/>
                  <a:pt x="76150" y="60266"/>
                  <a:pt x="77221" y="60266"/>
                </a:cubicBezTo>
                <a:close/>
                <a:moveTo>
                  <a:pt x="72392" y="60244"/>
                </a:moveTo>
                <a:cubicBezTo>
                  <a:pt x="74118" y="60244"/>
                  <a:pt x="74970" y="58168"/>
                  <a:pt x="73747" y="56944"/>
                </a:cubicBezTo>
                <a:cubicBezTo>
                  <a:pt x="72545" y="55743"/>
                  <a:pt x="70469" y="56595"/>
                  <a:pt x="70469" y="58321"/>
                </a:cubicBezTo>
                <a:cubicBezTo>
                  <a:pt x="70469" y="59392"/>
                  <a:pt x="71321" y="60244"/>
                  <a:pt x="72392" y="60244"/>
                </a:cubicBezTo>
                <a:close/>
                <a:moveTo>
                  <a:pt x="67563" y="60156"/>
                </a:moveTo>
                <a:cubicBezTo>
                  <a:pt x="69202" y="60156"/>
                  <a:pt x="70032" y="58168"/>
                  <a:pt x="68874" y="57010"/>
                </a:cubicBezTo>
                <a:cubicBezTo>
                  <a:pt x="67716" y="55874"/>
                  <a:pt x="65727" y="56682"/>
                  <a:pt x="65727" y="58321"/>
                </a:cubicBezTo>
                <a:cubicBezTo>
                  <a:pt x="65727" y="59326"/>
                  <a:pt x="66558" y="60156"/>
                  <a:pt x="67563" y="60156"/>
                </a:cubicBezTo>
                <a:close/>
                <a:moveTo>
                  <a:pt x="62734" y="60047"/>
                </a:moveTo>
                <a:cubicBezTo>
                  <a:pt x="64285" y="60047"/>
                  <a:pt x="65050" y="58190"/>
                  <a:pt x="63957" y="57097"/>
                </a:cubicBezTo>
                <a:cubicBezTo>
                  <a:pt x="62887" y="56005"/>
                  <a:pt x="61008" y="56770"/>
                  <a:pt x="61008" y="58321"/>
                </a:cubicBezTo>
                <a:cubicBezTo>
                  <a:pt x="61008" y="59261"/>
                  <a:pt x="61794" y="60047"/>
                  <a:pt x="62734" y="60047"/>
                </a:cubicBezTo>
                <a:close/>
                <a:moveTo>
                  <a:pt x="57927" y="59916"/>
                </a:moveTo>
                <a:cubicBezTo>
                  <a:pt x="59347" y="59916"/>
                  <a:pt x="60068" y="58190"/>
                  <a:pt x="59063" y="57185"/>
                </a:cubicBezTo>
                <a:cubicBezTo>
                  <a:pt x="58036" y="56158"/>
                  <a:pt x="56310" y="56879"/>
                  <a:pt x="56310" y="58321"/>
                </a:cubicBezTo>
                <a:cubicBezTo>
                  <a:pt x="56310" y="59195"/>
                  <a:pt x="57031" y="59916"/>
                  <a:pt x="57927" y="59916"/>
                </a:cubicBezTo>
                <a:close/>
                <a:moveTo>
                  <a:pt x="53098" y="59785"/>
                </a:moveTo>
                <a:cubicBezTo>
                  <a:pt x="54409" y="59785"/>
                  <a:pt x="55064" y="58212"/>
                  <a:pt x="54146" y="57272"/>
                </a:cubicBezTo>
                <a:cubicBezTo>
                  <a:pt x="53207" y="56354"/>
                  <a:pt x="51612" y="57010"/>
                  <a:pt x="51612" y="58321"/>
                </a:cubicBezTo>
                <a:cubicBezTo>
                  <a:pt x="51612" y="59129"/>
                  <a:pt x="52289" y="59785"/>
                  <a:pt x="53098" y="59785"/>
                </a:cubicBezTo>
                <a:close/>
                <a:moveTo>
                  <a:pt x="48268" y="59676"/>
                </a:moveTo>
                <a:cubicBezTo>
                  <a:pt x="49470" y="59654"/>
                  <a:pt x="50060" y="58190"/>
                  <a:pt x="49208" y="57359"/>
                </a:cubicBezTo>
                <a:cubicBezTo>
                  <a:pt x="48356" y="56507"/>
                  <a:pt x="46914" y="57119"/>
                  <a:pt x="46892" y="58321"/>
                </a:cubicBezTo>
                <a:cubicBezTo>
                  <a:pt x="46914" y="59064"/>
                  <a:pt x="47526" y="59676"/>
                  <a:pt x="48268" y="59676"/>
                </a:cubicBezTo>
                <a:close/>
                <a:moveTo>
                  <a:pt x="43439" y="59545"/>
                </a:moveTo>
                <a:cubicBezTo>
                  <a:pt x="44532" y="59545"/>
                  <a:pt x="45078" y="58234"/>
                  <a:pt x="44313" y="57447"/>
                </a:cubicBezTo>
                <a:cubicBezTo>
                  <a:pt x="43549" y="56682"/>
                  <a:pt x="42238" y="57228"/>
                  <a:pt x="42216" y="58321"/>
                </a:cubicBezTo>
                <a:cubicBezTo>
                  <a:pt x="42216" y="58976"/>
                  <a:pt x="42762" y="59523"/>
                  <a:pt x="43439" y="59545"/>
                </a:cubicBezTo>
                <a:close/>
                <a:moveTo>
                  <a:pt x="38610" y="59392"/>
                </a:moveTo>
                <a:cubicBezTo>
                  <a:pt x="39572" y="59392"/>
                  <a:pt x="40053" y="58234"/>
                  <a:pt x="39375" y="57556"/>
                </a:cubicBezTo>
                <a:cubicBezTo>
                  <a:pt x="38698" y="56879"/>
                  <a:pt x="37540" y="57359"/>
                  <a:pt x="37540" y="58321"/>
                </a:cubicBezTo>
                <a:cubicBezTo>
                  <a:pt x="37540" y="58911"/>
                  <a:pt x="38020" y="59392"/>
                  <a:pt x="38610" y="59392"/>
                </a:cubicBezTo>
                <a:close/>
                <a:moveTo>
                  <a:pt x="33781" y="59261"/>
                </a:moveTo>
                <a:cubicBezTo>
                  <a:pt x="34634" y="59261"/>
                  <a:pt x="35049" y="58234"/>
                  <a:pt x="34459" y="57644"/>
                </a:cubicBezTo>
                <a:cubicBezTo>
                  <a:pt x="33869" y="57054"/>
                  <a:pt x="32864" y="57491"/>
                  <a:pt x="32864" y="58321"/>
                </a:cubicBezTo>
                <a:cubicBezTo>
                  <a:pt x="32864" y="58823"/>
                  <a:pt x="33279" y="59261"/>
                  <a:pt x="33781" y="59261"/>
                </a:cubicBezTo>
                <a:close/>
                <a:moveTo>
                  <a:pt x="28974" y="59129"/>
                </a:moveTo>
                <a:cubicBezTo>
                  <a:pt x="29673" y="59129"/>
                  <a:pt x="30045" y="58255"/>
                  <a:pt x="29542" y="57753"/>
                </a:cubicBezTo>
                <a:cubicBezTo>
                  <a:pt x="29018" y="57250"/>
                  <a:pt x="28166" y="57600"/>
                  <a:pt x="28166" y="58321"/>
                </a:cubicBezTo>
                <a:cubicBezTo>
                  <a:pt x="28166" y="58758"/>
                  <a:pt x="28515" y="59129"/>
                  <a:pt x="28974" y="59129"/>
                </a:cubicBezTo>
                <a:close/>
                <a:moveTo>
                  <a:pt x="24145" y="58976"/>
                </a:moveTo>
                <a:cubicBezTo>
                  <a:pt x="24713" y="58976"/>
                  <a:pt x="25019" y="58255"/>
                  <a:pt x="24604" y="57862"/>
                </a:cubicBezTo>
                <a:cubicBezTo>
                  <a:pt x="24189" y="57447"/>
                  <a:pt x="23490" y="57731"/>
                  <a:pt x="23490" y="58321"/>
                </a:cubicBezTo>
                <a:cubicBezTo>
                  <a:pt x="23490" y="58671"/>
                  <a:pt x="23774" y="58976"/>
                  <a:pt x="24145" y="58976"/>
                </a:cubicBezTo>
                <a:close/>
                <a:moveTo>
                  <a:pt x="19316" y="58845"/>
                </a:moveTo>
                <a:cubicBezTo>
                  <a:pt x="19775" y="58845"/>
                  <a:pt x="20015" y="58277"/>
                  <a:pt x="19688" y="57949"/>
                </a:cubicBezTo>
                <a:cubicBezTo>
                  <a:pt x="19360" y="57622"/>
                  <a:pt x="18792" y="57840"/>
                  <a:pt x="18792" y="58321"/>
                </a:cubicBezTo>
                <a:cubicBezTo>
                  <a:pt x="18792" y="58605"/>
                  <a:pt x="19032" y="58845"/>
                  <a:pt x="19316" y="58845"/>
                </a:cubicBezTo>
                <a:close/>
                <a:moveTo>
                  <a:pt x="14487" y="58714"/>
                </a:moveTo>
                <a:cubicBezTo>
                  <a:pt x="14837" y="58692"/>
                  <a:pt x="14990" y="58277"/>
                  <a:pt x="14749" y="58037"/>
                </a:cubicBezTo>
                <a:cubicBezTo>
                  <a:pt x="14509" y="57796"/>
                  <a:pt x="14094" y="57971"/>
                  <a:pt x="14094" y="58299"/>
                </a:cubicBezTo>
                <a:cubicBezTo>
                  <a:pt x="14094" y="58518"/>
                  <a:pt x="14269" y="58692"/>
                  <a:pt x="14487" y="58692"/>
                </a:cubicBezTo>
                <a:close/>
                <a:moveTo>
                  <a:pt x="9658" y="58561"/>
                </a:moveTo>
                <a:cubicBezTo>
                  <a:pt x="9877" y="58561"/>
                  <a:pt x="9986" y="58299"/>
                  <a:pt x="9833" y="58146"/>
                </a:cubicBezTo>
                <a:cubicBezTo>
                  <a:pt x="9680" y="57993"/>
                  <a:pt x="9418" y="58102"/>
                  <a:pt x="9418" y="58321"/>
                </a:cubicBezTo>
                <a:cubicBezTo>
                  <a:pt x="9418" y="58452"/>
                  <a:pt x="9527" y="58561"/>
                  <a:pt x="9658" y="58561"/>
                </a:cubicBezTo>
                <a:close/>
                <a:moveTo>
                  <a:pt x="4829" y="58430"/>
                </a:moveTo>
                <a:cubicBezTo>
                  <a:pt x="4895" y="58430"/>
                  <a:pt x="4938" y="58365"/>
                  <a:pt x="4938" y="58321"/>
                </a:cubicBezTo>
                <a:cubicBezTo>
                  <a:pt x="4938" y="58168"/>
                  <a:pt x="4720" y="58168"/>
                  <a:pt x="4720" y="58321"/>
                </a:cubicBezTo>
                <a:cubicBezTo>
                  <a:pt x="4720" y="58365"/>
                  <a:pt x="4785" y="58430"/>
                  <a:pt x="4829" y="58430"/>
                </a:cubicBezTo>
                <a:close/>
                <a:moveTo>
                  <a:pt x="149591" y="53579"/>
                </a:moveTo>
                <a:cubicBezTo>
                  <a:pt x="149656" y="53579"/>
                  <a:pt x="149700" y="53536"/>
                  <a:pt x="149700" y="53492"/>
                </a:cubicBezTo>
                <a:cubicBezTo>
                  <a:pt x="149700" y="53448"/>
                  <a:pt x="149656" y="53404"/>
                  <a:pt x="149591" y="53404"/>
                </a:cubicBezTo>
                <a:cubicBezTo>
                  <a:pt x="149547" y="53404"/>
                  <a:pt x="149503" y="53448"/>
                  <a:pt x="149503" y="53492"/>
                </a:cubicBezTo>
                <a:cubicBezTo>
                  <a:pt x="149503" y="53536"/>
                  <a:pt x="149547" y="53579"/>
                  <a:pt x="149591" y="53579"/>
                </a:cubicBezTo>
                <a:close/>
                <a:moveTo>
                  <a:pt x="144784" y="53710"/>
                </a:moveTo>
                <a:cubicBezTo>
                  <a:pt x="144980" y="53710"/>
                  <a:pt x="145090" y="53470"/>
                  <a:pt x="144937" y="53317"/>
                </a:cubicBezTo>
                <a:cubicBezTo>
                  <a:pt x="144784" y="53186"/>
                  <a:pt x="144543" y="53295"/>
                  <a:pt x="144543" y="53492"/>
                </a:cubicBezTo>
                <a:cubicBezTo>
                  <a:pt x="144543" y="53623"/>
                  <a:pt x="144653" y="53710"/>
                  <a:pt x="144784" y="53710"/>
                </a:cubicBezTo>
                <a:close/>
                <a:moveTo>
                  <a:pt x="139955" y="53863"/>
                </a:moveTo>
                <a:cubicBezTo>
                  <a:pt x="140282" y="53863"/>
                  <a:pt x="140457" y="53448"/>
                  <a:pt x="140217" y="53230"/>
                </a:cubicBezTo>
                <a:cubicBezTo>
                  <a:pt x="139976" y="52989"/>
                  <a:pt x="139561" y="53164"/>
                  <a:pt x="139583" y="53492"/>
                </a:cubicBezTo>
                <a:cubicBezTo>
                  <a:pt x="139583" y="53689"/>
                  <a:pt x="139736" y="53863"/>
                  <a:pt x="139955" y="53863"/>
                </a:cubicBezTo>
                <a:close/>
                <a:moveTo>
                  <a:pt x="135126" y="53994"/>
                </a:moveTo>
                <a:cubicBezTo>
                  <a:pt x="135584" y="53994"/>
                  <a:pt x="135803" y="53448"/>
                  <a:pt x="135475" y="53120"/>
                </a:cubicBezTo>
                <a:cubicBezTo>
                  <a:pt x="135147" y="52814"/>
                  <a:pt x="134601" y="53033"/>
                  <a:pt x="134623" y="53492"/>
                </a:cubicBezTo>
                <a:cubicBezTo>
                  <a:pt x="134623" y="53776"/>
                  <a:pt x="134841" y="53994"/>
                  <a:pt x="135126" y="53994"/>
                </a:cubicBezTo>
                <a:close/>
                <a:moveTo>
                  <a:pt x="130297" y="54126"/>
                </a:moveTo>
                <a:cubicBezTo>
                  <a:pt x="130865" y="54126"/>
                  <a:pt x="131171" y="53448"/>
                  <a:pt x="130755" y="53033"/>
                </a:cubicBezTo>
                <a:cubicBezTo>
                  <a:pt x="130340" y="52618"/>
                  <a:pt x="129663" y="52924"/>
                  <a:pt x="129663" y="53492"/>
                </a:cubicBezTo>
                <a:cubicBezTo>
                  <a:pt x="129663" y="53841"/>
                  <a:pt x="129947" y="54126"/>
                  <a:pt x="130297" y="54126"/>
                </a:cubicBezTo>
                <a:close/>
                <a:moveTo>
                  <a:pt x="125489" y="54257"/>
                </a:moveTo>
                <a:cubicBezTo>
                  <a:pt x="126189" y="54257"/>
                  <a:pt x="126538" y="53404"/>
                  <a:pt x="126036" y="52924"/>
                </a:cubicBezTo>
                <a:cubicBezTo>
                  <a:pt x="125555" y="52421"/>
                  <a:pt x="124703" y="52793"/>
                  <a:pt x="124725" y="53492"/>
                </a:cubicBezTo>
                <a:cubicBezTo>
                  <a:pt x="124725" y="53907"/>
                  <a:pt x="125052" y="54235"/>
                  <a:pt x="125489" y="54257"/>
                </a:cubicBezTo>
                <a:close/>
                <a:moveTo>
                  <a:pt x="120660" y="54388"/>
                </a:moveTo>
                <a:cubicBezTo>
                  <a:pt x="121469" y="54388"/>
                  <a:pt x="121884" y="53404"/>
                  <a:pt x="121294" y="52814"/>
                </a:cubicBezTo>
                <a:cubicBezTo>
                  <a:pt x="120726" y="52246"/>
                  <a:pt x="119743" y="52662"/>
                  <a:pt x="119743" y="53470"/>
                </a:cubicBezTo>
                <a:cubicBezTo>
                  <a:pt x="119743" y="53973"/>
                  <a:pt x="120158" y="54388"/>
                  <a:pt x="120660" y="54388"/>
                </a:cubicBezTo>
                <a:close/>
                <a:moveTo>
                  <a:pt x="115831" y="54519"/>
                </a:moveTo>
                <a:cubicBezTo>
                  <a:pt x="116749" y="54519"/>
                  <a:pt x="117230" y="53383"/>
                  <a:pt x="116574" y="52727"/>
                </a:cubicBezTo>
                <a:cubicBezTo>
                  <a:pt x="115919" y="52072"/>
                  <a:pt x="114782" y="52552"/>
                  <a:pt x="114782" y="53470"/>
                </a:cubicBezTo>
                <a:cubicBezTo>
                  <a:pt x="114782" y="54038"/>
                  <a:pt x="115263" y="54519"/>
                  <a:pt x="115831" y="54519"/>
                </a:cubicBezTo>
                <a:close/>
                <a:moveTo>
                  <a:pt x="111002" y="54650"/>
                </a:moveTo>
                <a:cubicBezTo>
                  <a:pt x="112051" y="54650"/>
                  <a:pt x="112575" y="53383"/>
                  <a:pt x="111833" y="52640"/>
                </a:cubicBezTo>
                <a:cubicBezTo>
                  <a:pt x="111090" y="51897"/>
                  <a:pt x="109822" y="52421"/>
                  <a:pt x="109822" y="53470"/>
                </a:cubicBezTo>
                <a:cubicBezTo>
                  <a:pt x="109822" y="54126"/>
                  <a:pt x="110347" y="54650"/>
                  <a:pt x="111002" y="54650"/>
                </a:cubicBezTo>
                <a:close/>
                <a:moveTo>
                  <a:pt x="106173" y="54781"/>
                </a:moveTo>
                <a:cubicBezTo>
                  <a:pt x="107331" y="54781"/>
                  <a:pt x="107921" y="53361"/>
                  <a:pt x="107091" y="52552"/>
                </a:cubicBezTo>
                <a:cubicBezTo>
                  <a:pt x="106282" y="51722"/>
                  <a:pt x="104884" y="52312"/>
                  <a:pt x="104884" y="53470"/>
                </a:cubicBezTo>
                <a:cubicBezTo>
                  <a:pt x="104884" y="54191"/>
                  <a:pt x="105452" y="54781"/>
                  <a:pt x="106173" y="54781"/>
                </a:cubicBezTo>
                <a:close/>
                <a:moveTo>
                  <a:pt x="101344" y="54890"/>
                </a:moveTo>
                <a:cubicBezTo>
                  <a:pt x="102612" y="54890"/>
                  <a:pt x="103245" y="53361"/>
                  <a:pt x="102349" y="52465"/>
                </a:cubicBezTo>
                <a:cubicBezTo>
                  <a:pt x="101453" y="51569"/>
                  <a:pt x="99924" y="52203"/>
                  <a:pt x="99924" y="53470"/>
                </a:cubicBezTo>
                <a:cubicBezTo>
                  <a:pt x="99924" y="54257"/>
                  <a:pt x="100558" y="54890"/>
                  <a:pt x="101344" y="54890"/>
                </a:cubicBezTo>
                <a:close/>
                <a:moveTo>
                  <a:pt x="96515" y="55021"/>
                </a:moveTo>
                <a:cubicBezTo>
                  <a:pt x="97892" y="55000"/>
                  <a:pt x="98591" y="53339"/>
                  <a:pt x="97608" y="52377"/>
                </a:cubicBezTo>
                <a:cubicBezTo>
                  <a:pt x="96646" y="51416"/>
                  <a:pt x="94986" y="52093"/>
                  <a:pt x="94986" y="53470"/>
                </a:cubicBezTo>
                <a:cubicBezTo>
                  <a:pt x="94986" y="54322"/>
                  <a:pt x="95685" y="55021"/>
                  <a:pt x="96515" y="55021"/>
                </a:cubicBezTo>
                <a:close/>
                <a:moveTo>
                  <a:pt x="91708" y="55109"/>
                </a:moveTo>
                <a:cubicBezTo>
                  <a:pt x="93150" y="55109"/>
                  <a:pt x="93893" y="53361"/>
                  <a:pt x="92866" y="52312"/>
                </a:cubicBezTo>
                <a:cubicBezTo>
                  <a:pt x="91817" y="51285"/>
                  <a:pt x="90069" y="52028"/>
                  <a:pt x="90069" y="53470"/>
                </a:cubicBezTo>
                <a:cubicBezTo>
                  <a:pt x="90069" y="54388"/>
                  <a:pt x="90790" y="55109"/>
                  <a:pt x="91708" y="55109"/>
                </a:cubicBezTo>
                <a:close/>
                <a:moveTo>
                  <a:pt x="86879" y="55218"/>
                </a:moveTo>
                <a:cubicBezTo>
                  <a:pt x="88430" y="55218"/>
                  <a:pt x="89195" y="53339"/>
                  <a:pt x="88103" y="52246"/>
                </a:cubicBezTo>
                <a:cubicBezTo>
                  <a:pt x="87010" y="51154"/>
                  <a:pt x="85131" y="51919"/>
                  <a:pt x="85131" y="53470"/>
                </a:cubicBezTo>
                <a:cubicBezTo>
                  <a:pt x="85131" y="54431"/>
                  <a:pt x="85917" y="55218"/>
                  <a:pt x="86879" y="55218"/>
                </a:cubicBezTo>
                <a:close/>
                <a:moveTo>
                  <a:pt x="82050" y="55262"/>
                </a:moveTo>
                <a:cubicBezTo>
                  <a:pt x="83645" y="55262"/>
                  <a:pt x="84453" y="53339"/>
                  <a:pt x="83317" y="52203"/>
                </a:cubicBezTo>
                <a:cubicBezTo>
                  <a:pt x="82181" y="51066"/>
                  <a:pt x="80258" y="51875"/>
                  <a:pt x="80258" y="53470"/>
                </a:cubicBezTo>
                <a:cubicBezTo>
                  <a:pt x="80258" y="54453"/>
                  <a:pt x="81067" y="55262"/>
                  <a:pt x="82050" y="55262"/>
                </a:cubicBezTo>
                <a:close/>
                <a:moveTo>
                  <a:pt x="77221" y="55284"/>
                </a:moveTo>
                <a:cubicBezTo>
                  <a:pt x="78838" y="55284"/>
                  <a:pt x="79668" y="53339"/>
                  <a:pt x="78510" y="52181"/>
                </a:cubicBezTo>
                <a:cubicBezTo>
                  <a:pt x="77374" y="51023"/>
                  <a:pt x="75407" y="51853"/>
                  <a:pt x="75407" y="53470"/>
                </a:cubicBezTo>
                <a:cubicBezTo>
                  <a:pt x="75407" y="54475"/>
                  <a:pt x="76216" y="55284"/>
                  <a:pt x="77221" y="55284"/>
                </a:cubicBezTo>
                <a:close/>
                <a:moveTo>
                  <a:pt x="72392" y="55262"/>
                </a:moveTo>
                <a:cubicBezTo>
                  <a:pt x="73987" y="55262"/>
                  <a:pt x="74795" y="53339"/>
                  <a:pt x="73659" y="52203"/>
                </a:cubicBezTo>
                <a:cubicBezTo>
                  <a:pt x="72523" y="51066"/>
                  <a:pt x="70600" y="51875"/>
                  <a:pt x="70600" y="53470"/>
                </a:cubicBezTo>
                <a:cubicBezTo>
                  <a:pt x="70600" y="54453"/>
                  <a:pt x="71409" y="55262"/>
                  <a:pt x="72392" y="55262"/>
                </a:cubicBezTo>
                <a:close/>
                <a:moveTo>
                  <a:pt x="67563" y="55196"/>
                </a:moveTo>
                <a:cubicBezTo>
                  <a:pt x="69114" y="55196"/>
                  <a:pt x="69879" y="53339"/>
                  <a:pt x="68786" y="52246"/>
                </a:cubicBezTo>
                <a:cubicBezTo>
                  <a:pt x="67694" y="51154"/>
                  <a:pt x="65837" y="51940"/>
                  <a:pt x="65837" y="53470"/>
                </a:cubicBezTo>
                <a:cubicBezTo>
                  <a:pt x="65837" y="54431"/>
                  <a:pt x="66623" y="55196"/>
                  <a:pt x="67563" y="55196"/>
                </a:cubicBezTo>
                <a:close/>
                <a:moveTo>
                  <a:pt x="62734" y="55109"/>
                </a:moveTo>
                <a:cubicBezTo>
                  <a:pt x="64198" y="55109"/>
                  <a:pt x="64941" y="53339"/>
                  <a:pt x="63914" y="52312"/>
                </a:cubicBezTo>
                <a:cubicBezTo>
                  <a:pt x="62865" y="51263"/>
                  <a:pt x="61095" y="52006"/>
                  <a:pt x="61095" y="53470"/>
                </a:cubicBezTo>
                <a:cubicBezTo>
                  <a:pt x="61095" y="54366"/>
                  <a:pt x="61838" y="55109"/>
                  <a:pt x="62734" y="55109"/>
                </a:cubicBezTo>
                <a:close/>
                <a:moveTo>
                  <a:pt x="57927" y="55000"/>
                </a:moveTo>
                <a:cubicBezTo>
                  <a:pt x="59281" y="55021"/>
                  <a:pt x="59981" y="53361"/>
                  <a:pt x="59019" y="52377"/>
                </a:cubicBezTo>
                <a:cubicBezTo>
                  <a:pt x="58036" y="51416"/>
                  <a:pt x="56375" y="52093"/>
                  <a:pt x="56375" y="53470"/>
                </a:cubicBezTo>
                <a:cubicBezTo>
                  <a:pt x="56375" y="54322"/>
                  <a:pt x="57074" y="55000"/>
                  <a:pt x="57927" y="55000"/>
                </a:cubicBezTo>
                <a:close/>
                <a:moveTo>
                  <a:pt x="53098" y="54890"/>
                </a:moveTo>
                <a:cubicBezTo>
                  <a:pt x="54365" y="54890"/>
                  <a:pt x="54999" y="53361"/>
                  <a:pt x="54103" y="52465"/>
                </a:cubicBezTo>
                <a:cubicBezTo>
                  <a:pt x="53207" y="51569"/>
                  <a:pt x="51677" y="52203"/>
                  <a:pt x="51677" y="53470"/>
                </a:cubicBezTo>
                <a:cubicBezTo>
                  <a:pt x="51677" y="54257"/>
                  <a:pt x="52311" y="54890"/>
                  <a:pt x="53098" y="54890"/>
                </a:cubicBezTo>
                <a:close/>
                <a:moveTo>
                  <a:pt x="48268" y="54803"/>
                </a:moveTo>
                <a:cubicBezTo>
                  <a:pt x="49427" y="54803"/>
                  <a:pt x="50017" y="53404"/>
                  <a:pt x="49186" y="52574"/>
                </a:cubicBezTo>
                <a:cubicBezTo>
                  <a:pt x="48378" y="51766"/>
                  <a:pt x="46979" y="52334"/>
                  <a:pt x="46979" y="53492"/>
                </a:cubicBezTo>
                <a:cubicBezTo>
                  <a:pt x="46979" y="54213"/>
                  <a:pt x="47547" y="54803"/>
                  <a:pt x="48268" y="54803"/>
                </a:cubicBezTo>
                <a:close/>
                <a:moveTo>
                  <a:pt x="43439" y="54650"/>
                </a:moveTo>
                <a:cubicBezTo>
                  <a:pt x="44488" y="54650"/>
                  <a:pt x="44991" y="53404"/>
                  <a:pt x="44270" y="52662"/>
                </a:cubicBezTo>
                <a:cubicBezTo>
                  <a:pt x="43527" y="51940"/>
                  <a:pt x="42281" y="52465"/>
                  <a:pt x="42281" y="53492"/>
                </a:cubicBezTo>
                <a:cubicBezTo>
                  <a:pt x="42281" y="54147"/>
                  <a:pt x="42806" y="54650"/>
                  <a:pt x="43439" y="54650"/>
                </a:cubicBezTo>
                <a:close/>
                <a:moveTo>
                  <a:pt x="38610" y="54519"/>
                </a:moveTo>
                <a:cubicBezTo>
                  <a:pt x="39528" y="54519"/>
                  <a:pt x="39987" y="53404"/>
                  <a:pt x="39353" y="52771"/>
                </a:cubicBezTo>
                <a:cubicBezTo>
                  <a:pt x="38698" y="52115"/>
                  <a:pt x="37583" y="52574"/>
                  <a:pt x="37583" y="53492"/>
                </a:cubicBezTo>
                <a:cubicBezTo>
                  <a:pt x="37583" y="54060"/>
                  <a:pt x="38042" y="54519"/>
                  <a:pt x="38610" y="54519"/>
                </a:cubicBezTo>
                <a:close/>
                <a:moveTo>
                  <a:pt x="33803" y="54388"/>
                </a:moveTo>
                <a:cubicBezTo>
                  <a:pt x="34590" y="54388"/>
                  <a:pt x="35005" y="53426"/>
                  <a:pt x="34437" y="52858"/>
                </a:cubicBezTo>
                <a:cubicBezTo>
                  <a:pt x="33869" y="52290"/>
                  <a:pt x="32886" y="52683"/>
                  <a:pt x="32907" y="53492"/>
                </a:cubicBezTo>
                <a:cubicBezTo>
                  <a:pt x="32886" y="53994"/>
                  <a:pt x="33301" y="54388"/>
                  <a:pt x="33803" y="54388"/>
                </a:cubicBezTo>
                <a:close/>
                <a:moveTo>
                  <a:pt x="28974" y="54257"/>
                </a:moveTo>
                <a:cubicBezTo>
                  <a:pt x="29652" y="54257"/>
                  <a:pt x="30001" y="53426"/>
                  <a:pt x="29499" y="52946"/>
                </a:cubicBezTo>
                <a:cubicBezTo>
                  <a:pt x="29018" y="52465"/>
                  <a:pt x="28209" y="52814"/>
                  <a:pt x="28209" y="53492"/>
                </a:cubicBezTo>
                <a:cubicBezTo>
                  <a:pt x="28209" y="53907"/>
                  <a:pt x="28537" y="54257"/>
                  <a:pt x="28974" y="54257"/>
                </a:cubicBezTo>
                <a:close/>
                <a:moveTo>
                  <a:pt x="24145" y="54126"/>
                </a:moveTo>
                <a:cubicBezTo>
                  <a:pt x="24713" y="54126"/>
                  <a:pt x="24997" y="53426"/>
                  <a:pt x="24582" y="53033"/>
                </a:cubicBezTo>
                <a:cubicBezTo>
                  <a:pt x="24189" y="52640"/>
                  <a:pt x="23511" y="52924"/>
                  <a:pt x="23511" y="53492"/>
                </a:cubicBezTo>
                <a:cubicBezTo>
                  <a:pt x="23511" y="53841"/>
                  <a:pt x="23796" y="54126"/>
                  <a:pt x="24145" y="54126"/>
                </a:cubicBezTo>
                <a:close/>
                <a:moveTo>
                  <a:pt x="19316" y="53973"/>
                </a:moveTo>
                <a:cubicBezTo>
                  <a:pt x="19753" y="53973"/>
                  <a:pt x="19972" y="53448"/>
                  <a:pt x="19666" y="53120"/>
                </a:cubicBezTo>
                <a:cubicBezTo>
                  <a:pt x="19360" y="52814"/>
                  <a:pt x="18814" y="53033"/>
                  <a:pt x="18814" y="53492"/>
                </a:cubicBezTo>
                <a:cubicBezTo>
                  <a:pt x="18814" y="53754"/>
                  <a:pt x="19032" y="53973"/>
                  <a:pt x="19316" y="53973"/>
                </a:cubicBezTo>
                <a:close/>
                <a:moveTo>
                  <a:pt x="14487" y="53841"/>
                </a:moveTo>
                <a:cubicBezTo>
                  <a:pt x="14815" y="53841"/>
                  <a:pt x="14968" y="53448"/>
                  <a:pt x="14749" y="53230"/>
                </a:cubicBezTo>
                <a:cubicBezTo>
                  <a:pt x="14509" y="52989"/>
                  <a:pt x="14116" y="53164"/>
                  <a:pt x="14137" y="53492"/>
                </a:cubicBezTo>
                <a:cubicBezTo>
                  <a:pt x="14137" y="53689"/>
                  <a:pt x="14290" y="53841"/>
                  <a:pt x="14487" y="53841"/>
                </a:cubicBezTo>
                <a:close/>
                <a:moveTo>
                  <a:pt x="9658" y="53710"/>
                </a:moveTo>
                <a:cubicBezTo>
                  <a:pt x="9855" y="53710"/>
                  <a:pt x="9964" y="53470"/>
                  <a:pt x="9811" y="53339"/>
                </a:cubicBezTo>
                <a:cubicBezTo>
                  <a:pt x="9680" y="53186"/>
                  <a:pt x="9440" y="53295"/>
                  <a:pt x="9461" y="53492"/>
                </a:cubicBezTo>
                <a:cubicBezTo>
                  <a:pt x="9440" y="53601"/>
                  <a:pt x="9549" y="53710"/>
                  <a:pt x="9658" y="53710"/>
                </a:cubicBezTo>
                <a:close/>
                <a:moveTo>
                  <a:pt x="4829" y="53579"/>
                </a:moveTo>
                <a:cubicBezTo>
                  <a:pt x="4938" y="53579"/>
                  <a:pt x="4938" y="53383"/>
                  <a:pt x="4829" y="53404"/>
                </a:cubicBezTo>
                <a:cubicBezTo>
                  <a:pt x="4742" y="53426"/>
                  <a:pt x="4742" y="53557"/>
                  <a:pt x="4829" y="53579"/>
                </a:cubicBezTo>
                <a:close/>
                <a:moveTo>
                  <a:pt x="149591" y="48728"/>
                </a:moveTo>
                <a:cubicBezTo>
                  <a:pt x="149700" y="48728"/>
                  <a:pt x="149525" y="48554"/>
                  <a:pt x="149525" y="48663"/>
                </a:cubicBezTo>
                <a:cubicBezTo>
                  <a:pt x="149525" y="48707"/>
                  <a:pt x="149569" y="48728"/>
                  <a:pt x="149591" y="48728"/>
                </a:cubicBezTo>
                <a:close/>
                <a:moveTo>
                  <a:pt x="144784" y="48859"/>
                </a:moveTo>
                <a:cubicBezTo>
                  <a:pt x="144958" y="48859"/>
                  <a:pt x="145046" y="48641"/>
                  <a:pt x="144915" y="48510"/>
                </a:cubicBezTo>
                <a:cubicBezTo>
                  <a:pt x="144784" y="48401"/>
                  <a:pt x="144565" y="48488"/>
                  <a:pt x="144565" y="48663"/>
                </a:cubicBezTo>
                <a:cubicBezTo>
                  <a:pt x="144565" y="48772"/>
                  <a:pt x="144653" y="48859"/>
                  <a:pt x="144784" y="48859"/>
                </a:cubicBezTo>
                <a:close/>
                <a:moveTo>
                  <a:pt x="139955" y="48991"/>
                </a:moveTo>
                <a:cubicBezTo>
                  <a:pt x="140239" y="48991"/>
                  <a:pt x="140392" y="48641"/>
                  <a:pt x="140195" y="48422"/>
                </a:cubicBezTo>
                <a:cubicBezTo>
                  <a:pt x="139976" y="48204"/>
                  <a:pt x="139605" y="48357"/>
                  <a:pt x="139605" y="48663"/>
                </a:cubicBezTo>
                <a:cubicBezTo>
                  <a:pt x="139605" y="48838"/>
                  <a:pt x="139758" y="48991"/>
                  <a:pt x="139955" y="48991"/>
                </a:cubicBezTo>
                <a:close/>
                <a:moveTo>
                  <a:pt x="135126" y="49122"/>
                </a:moveTo>
                <a:cubicBezTo>
                  <a:pt x="135541" y="49122"/>
                  <a:pt x="135759" y="48619"/>
                  <a:pt x="135453" y="48335"/>
                </a:cubicBezTo>
                <a:cubicBezTo>
                  <a:pt x="135169" y="48029"/>
                  <a:pt x="134645" y="48248"/>
                  <a:pt x="134645" y="48663"/>
                </a:cubicBezTo>
                <a:cubicBezTo>
                  <a:pt x="134645" y="48925"/>
                  <a:pt x="134863" y="49122"/>
                  <a:pt x="135126" y="49122"/>
                </a:cubicBezTo>
                <a:close/>
                <a:moveTo>
                  <a:pt x="130297" y="49275"/>
                </a:moveTo>
                <a:cubicBezTo>
                  <a:pt x="130843" y="49253"/>
                  <a:pt x="131105" y="48619"/>
                  <a:pt x="130734" y="48226"/>
                </a:cubicBezTo>
                <a:cubicBezTo>
                  <a:pt x="130340" y="47854"/>
                  <a:pt x="129685" y="48117"/>
                  <a:pt x="129685" y="48663"/>
                </a:cubicBezTo>
                <a:cubicBezTo>
                  <a:pt x="129685" y="48991"/>
                  <a:pt x="129969" y="49275"/>
                  <a:pt x="130297" y="49275"/>
                </a:cubicBezTo>
                <a:close/>
                <a:moveTo>
                  <a:pt x="125467" y="49384"/>
                </a:moveTo>
                <a:cubicBezTo>
                  <a:pt x="126123" y="49384"/>
                  <a:pt x="126429" y="48597"/>
                  <a:pt x="125992" y="48138"/>
                </a:cubicBezTo>
                <a:cubicBezTo>
                  <a:pt x="125533" y="47701"/>
                  <a:pt x="124746" y="48007"/>
                  <a:pt x="124746" y="48663"/>
                </a:cubicBezTo>
                <a:cubicBezTo>
                  <a:pt x="124746" y="49056"/>
                  <a:pt x="125074" y="49384"/>
                  <a:pt x="125467" y="49384"/>
                </a:cubicBezTo>
                <a:close/>
                <a:moveTo>
                  <a:pt x="120638" y="49515"/>
                </a:moveTo>
                <a:cubicBezTo>
                  <a:pt x="121403" y="49515"/>
                  <a:pt x="121797" y="48597"/>
                  <a:pt x="121250" y="48051"/>
                </a:cubicBezTo>
                <a:cubicBezTo>
                  <a:pt x="120704" y="47505"/>
                  <a:pt x="119786" y="47898"/>
                  <a:pt x="119786" y="48663"/>
                </a:cubicBezTo>
                <a:cubicBezTo>
                  <a:pt x="119786" y="49144"/>
                  <a:pt x="120180" y="49515"/>
                  <a:pt x="120638" y="49515"/>
                </a:cubicBezTo>
                <a:close/>
                <a:moveTo>
                  <a:pt x="115831" y="49646"/>
                </a:moveTo>
                <a:cubicBezTo>
                  <a:pt x="116705" y="49646"/>
                  <a:pt x="117142" y="48575"/>
                  <a:pt x="116530" y="47964"/>
                </a:cubicBezTo>
                <a:cubicBezTo>
                  <a:pt x="115897" y="47330"/>
                  <a:pt x="114826" y="47767"/>
                  <a:pt x="114826" y="48663"/>
                </a:cubicBezTo>
                <a:cubicBezTo>
                  <a:pt x="114826" y="49209"/>
                  <a:pt x="115263" y="49646"/>
                  <a:pt x="115831" y="49646"/>
                </a:cubicBezTo>
                <a:close/>
                <a:moveTo>
                  <a:pt x="111002" y="49777"/>
                </a:moveTo>
                <a:cubicBezTo>
                  <a:pt x="111986" y="49777"/>
                  <a:pt x="112488" y="48575"/>
                  <a:pt x="111789" y="47876"/>
                </a:cubicBezTo>
                <a:cubicBezTo>
                  <a:pt x="111090" y="47177"/>
                  <a:pt x="109888" y="47680"/>
                  <a:pt x="109888" y="48663"/>
                </a:cubicBezTo>
                <a:cubicBezTo>
                  <a:pt x="109888" y="49275"/>
                  <a:pt x="110390" y="49777"/>
                  <a:pt x="111002" y="49777"/>
                </a:cubicBezTo>
                <a:close/>
                <a:moveTo>
                  <a:pt x="106173" y="49886"/>
                </a:moveTo>
                <a:cubicBezTo>
                  <a:pt x="107266" y="49886"/>
                  <a:pt x="107812" y="48575"/>
                  <a:pt x="107047" y="47789"/>
                </a:cubicBezTo>
                <a:cubicBezTo>
                  <a:pt x="106261" y="47024"/>
                  <a:pt x="104928" y="47570"/>
                  <a:pt x="104928" y="48663"/>
                </a:cubicBezTo>
                <a:cubicBezTo>
                  <a:pt x="104928" y="49340"/>
                  <a:pt x="105496" y="49886"/>
                  <a:pt x="106173" y="49886"/>
                </a:cubicBezTo>
                <a:close/>
                <a:moveTo>
                  <a:pt x="101344" y="50018"/>
                </a:moveTo>
                <a:cubicBezTo>
                  <a:pt x="102546" y="50018"/>
                  <a:pt x="103158" y="48554"/>
                  <a:pt x="102306" y="47701"/>
                </a:cubicBezTo>
                <a:cubicBezTo>
                  <a:pt x="101453" y="46849"/>
                  <a:pt x="99989" y="47461"/>
                  <a:pt x="99989" y="48663"/>
                </a:cubicBezTo>
                <a:cubicBezTo>
                  <a:pt x="99989" y="49406"/>
                  <a:pt x="100601" y="50018"/>
                  <a:pt x="101344" y="50018"/>
                </a:cubicBezTo>
                <a:close/>
                <a:moveTo>
                  <a:pt x="96515" y="50105"/>
                </a:moveTo>
                <a:cubicBezTo>
                  <a:pt x="97804" y="50105"/>
                  <a:pt x="98460" y="48554"/>
                  <a:pt x="97542" y="47636"/>
                </a:cubicBezTo>
                <a:cubicBezTo>
                  <a:pt x="96624" y="46718"/>
                  <a:pt x="95073" y="47374"/>
                  <a:pt x="95073" y="48663"/>
                </a:cubicBezTo>
                <a:cubicBezTo>
                  <a:pt x="95073" y="49449"/>
                  <a:pt x="95729" y="50105"/>
                  <a:pt x="96515" y="50105"/>
                </a:cubicBezTo>
                <a:close/>
                <a:moveTo>
                  <a:pt x="91686" y="50192"/>
                </a:moveTo>
                <a:cubicBezTo>
                  <a:pt x="93063" y="50192"/>
                  <a:pt x="93762" y="48532"/>
                  <a:pt x="92779" y="47570"/>
                </a:cubicBezTo>
                <a:cubicBezTo>
                  <a:pt x="91817" y="46609"/>
                  <a:pt x="90157" y="47286"/>
                  <a:pt x="90157" y="48663"/>
                </a:cubicBezTo>
                <a:cubicBezTo>
                  <a:pt x="90157" y="49515"/>
                  <a:pt x="90834" y="50192"/>
                  <a:pt x="91686" y="50192"/>
                </a:cubicBezTo>
                <a:close/>
                <a:moveTo>
                  <a:pt x="86857" y="50280"/>
                </a:moveTo>
                <a:cubicBezTo>
                  <a:pt x="88299" y="50280"/>
                  <a:pt x="89020" y="48532"/>
                  <a:pt x="88015" y="47505"/>
                </a:cubicBezTo>
                <a:cubicBezTo>
                  <a:pt x="86988" y="46500"/>
                  <a:pt x="85240" y="47221"/>
                  <a:pt x="85240" y="48663"/>
                </a:cubicBezTo>
                <a:cubicBezTo>
                  <a:pt x="85240" y="49559"/>
                  <a:pt x="85961" y="50280"/>
                  <a:pt x="86857" y="50280"/>
                </a:cubicBezTo>
                <a:close/>
                <a:moveTo>
                  <a:pt x="82028" y="50323"/>
                </a:moveTo>
                <a:cubicBezTo>
                  <a:pt x="83514" y="50323"/>
                  <a:pt x="84257" y="48532"/>
                  <a:pt x="83208" y="47483"/>
                </a:cubicBezTo>
                <a:cubicBezTo>
                  <a:pt x="82181" y="46434"/>
                  <a:pt x="80389" y="47177"/>
                  <a:pt x="80389" y="48663"/>
                </a:cubicBezTo>
                <a:cubicBezTo>
                  <a:pt x="80389" y="49581"/>
                  <a:pt x="81132" y="50323"/>
                  <a:pt x="82028" y="50323"/>
                </a:cubicBezTo>
                <a:close/>
                <a:moveTo>
                  <a:pt x="77221" y="50345"/>
                </a:moveTo>
                <a:cubicBezTo>
                  <a:pt x="78707" y="50345"/>
                  <a:pt x="79450" y="48532"/>
                  <a:pt x="78401" y="47483"/>
                </a:cubicBezTo>
                <a:cubicBezTo>
                  <a:pt x="77352" y="46412"/>
                  <a:pt x="75538" y="47177"/>
                  <a:pt x="75538" y="48663"/>
                </a:cubicBezTo>
                <a:cubicBezTo>
                  <a:pt x="75538" y="49581"/>
                  <a:pt x="76281" y="50323"/>
                  <a:pt x="77221" y="50345"/>
                </a:cubicBezTo>
                <a:close/>
                <a:moveTo>
                  <a:pt x="72392" y="50323"/>
                </a:moveTo>
                <a:cubicBezTo>
                  <a:pt x="73878" y="50323"/>
                  <a:pt x="74599" y="48532"/>
                  <a:pt x="73572" y="47483"/>
                </a:cubicBezTo>
                <a:cubicBezTo>
                  <a:pt x="72523" y="46434"/>
                  <a:pt x="70731" y="47177"/>
                  <a:pt x="70731" y="48663"/>
                </a:cubicBezTo>
                <a:cubicBezTo>
                  <a:pt x="70731" y="49581"/>
                  <a:pt x="71474" y="50323"/>
                  <a:pt x="72392" y="50323"/>
                </a:cubicBezTo>
                <a:close/>
                <a:moveTo>
                  <a:pt x="67563" y="50258"/>
                </a:moveTo>
                <a:cubicBezTo>
                  <a:pt x="68983" y="50258"/>
                  <a:pt x="69704" y="48532"/>
                  <a:pt x="68699" y="47527"/>
                </a:cubicBezTo>
                <a:cubicBezTo>
                  <a:pt x="67694" y="46521"/>
                  <a:pt x="65946" y="47221"/>
                  <a:pt x="65946" y="48663"/>
                </a:cubicBezTo>
                <a:cubicBezTo>
                  <a:pt x="65946" y="49537"/>
                  <a:pt x="66667" y="50258"/>
                  <a:pt x="67563" y="50258"/>
                </a:cubicBezTo>
                <a:close/>
                <a:moveTo>
                  <a:pt x="62734" y="50192"/>
                </a:moveTo>
                <a:cubicBezTo>
                  <a:pt x="64110" y="50192"/>
                  <a:pt x="64810" y="48554"/>
                  <a:pt x="63826" y="47570"/>
                </a:cubicBezTo>
                <a:cubicBezTo>
                  <a:pt x="62865" y="46609"/>
                  <a:pt x="61204" y="47286"/>
                  <a:pt x="61204" y="48663"/>
                </a:cubicBezTo>
                <a:cubicBezTo>
                  <a:pt x="61204" y="49515"/>
                  <a:pt x="61882" y="50192"/>
                  <a:pt x="62734" y="50192"/>
                </a:cubicBezTo>
                <a:close/>
                <a:moveTo>
                  <a:pt x="57905" y="50105"/>
                </a:moveTo>
                <a:cubicBezTo>
                  <a:pt x="59194" y="50105"/>
                  <a:pt x="59849" y="48554"/>
                  <a:pt x="58932" y="47636"/>
                </a:cubicBezTo>
                <a:cubicBezTo>
                  <a:pt x="58036" y="46718"/>
                  <a:pt x="56463" y="47374"/>
                  <a:pt x="56463" y="48663"/>
                </a:cubicBezTo>
                <a:cubicBezTo>
                  <a:pt x="56463" y="49449"/>
                  <a:pt x="57118" y="50105"/>
                  <a:pt x="57905" y="50105"/>
                </a:cubicBezTo>
                <a:close/>
                <a:moveTo>
                  <a:pt x="53076" y="49996"/>
                </a:moveTo>
                <a:cubicBezTo>
                  <a:pt x="54277" y="49996"/>
                  <a:pt x="54867" y="48554"/>
                  <a:pt x="54037" y="47723"/>
                </a:cubicBezTo>
                <a:cubicBezTo>
                  <a:pt x="53185" y="46871"/>
                  <a:pt x="51743" y="47461"/>
                  <a:pt x="51743" y="48663"/>
                </a:cubicBezTo>
                <a:cubicBezTo>
                  <a:pt x="51743" y="49406"/>
                  <a:pt x="52355" y="49996"/>
                  <a:pt x="53076" y="49996"/>
                </a:cubicBezTo>
                <a:close/>
                <a:moveTo>
                  <a:pt x="48268" y="49886"/>
                </a:moveTo>
                <a:cubicBezTo>
                  <a:pt x="49361" y="49886"/>
                  <a:pt x="49907" y="48575"/>
                  <a:pt x="49121" y="47789"/>
                </a:cubicBezTo>
                <a:cubicBezTo>
                  <a:pt x="48356" y="47024"/>
                  <a:pt x="47045" y="47570"/>
                  <a:pt x="47045" y="48663"/>
                </a:cubicBezTo>
                <a:cubicBezTo>
                  <a:pt x="47045" y="49340"/>
                  <a:pt x="47591" y="49886"/>
                  <a:pt x="48268" y="49886"/>
                </a:cubicBezTo>
                <a:close/>
                <a:moveTo>
                  <a:pt x="43439" y="49755"/>
                </a:moveTo>
                <a:cubicBezTo>
                  <a:pt x="44423" y="49755"/>
                  <a:pt x="44903" y="48575"/>
                  <a:pt x="44204" y="47898"/>
                </a:cubicBezTo>
                <a:cubicBezTo>
                  <a:pt x="43527" y="47199"/>
                  <a:pt x="42347" y="47701"/>
                  <a:pt x="42347" y="48663"/>
                </a:cubicBezTo>
                <a:cubicBezTo>
                  <a:pt x="42347" y="49275"/>
                  <a:pt x="42849" y="49755"/>
                  <a:pt x="43439" y="49755"/>
                </a:cubicBezTo>
                <a:close/>
                <a:moveTo>
                  <a:pt x="38610" y="49646"/>
                </a:moveTo>
                <a:cubicBezTo>
                  <a:pt x="39484" y="49646"/>
                  <a:pt x="39921" y="48597"/>
                  <a:pt x="39310" y="47964"/>
                </a:cubicBezTo>
                <a:cubicBezTo>
                  <a:pt x="38698" y="47352"/>
                  <a:pt x="37649" y="47789"/>
                  <a:pt x="37627" y="48663"/>
                </a:cubicBezTo>
                <a:cubicBezTo>
                  <a:pt x="37627" y="49209"/>
                  <a:pt x="38064" y="49646"/>
                  <a:pt x="38610" y="49646"/>
                </a:cubicBezTo>
                <a:close/>
                <a:moveTo>
                  <a:pt x="33781" y="49515"/>
                </a:moveTo>
                <a:cubicBezTo>
                  <a:pt x="34546" y="49515"/>
                  <a:pt x="34918" y="48597"/>
                  <a:pt x="34393" y="48073"/>
                </a:cubicBezTo>
                <a:cubicBezTo>
                  <a:pt x="33847" y="47527"/>
                  <a:pt x="32951" y="47898"/>
                  <a:pt x="32951" y="48663"/>
                </a:cubicBezTo>
                <a:cubicBezTo>
                  <a:pt x="32951" y="49122"/>
                  <a:pt x="33323" y="49515"/>
                  <a:pt x="33781" y="49515"/>
                </a:cubicBezTo>
                <a:close/>
                <a:moveTo>
                  <a:pt x="28974" y="49384"/>
                </a:moveTo>
                <a:cubicBezTo>
                  <a:pt x="29608" y="49384"/>
                  <a:pt x="29936" y="48597"/>
                  <a:pt x="29477" y="48138"/>
                </a:cubicBezTo>
                <a:cubicBezTo>
                  <a:pt x="29018" y="47701"/>
                  <a:pt x="28231" y="48007"/>
                  <a:pt x="28231" y="48663"/>
                </a:cubicBezTo>
                <a:cubicBezTo>
                  <a:pt x="28231" y="49056"/>
                  <a:pt x="28559" y="49384"/>
                  <a:pt x="28974" y="49384"/>
                </a:cubicBezTo>
                <a:close/>
                <a:moveTo>
                  <a:pt x="24145" y="49253"/>
                </a:moveTo>
                <a:cubicBezTo>
                  <a:pt x="24670" y="49253"/>
                  <a:pt x="24932" y="48619"/>
                  <a:pt x="24560" y="48248"/>
                </a:cubicBezTo>
                <a:cubicBezTo>
                  <a:pt x="24189" y="47876"/>
                  <a:pt x="23555" y="48138"/>
                  <a:pt x="23555" y="48663"/>
                </a:cubicBezTo>
                <a:cubicBezTo>
                  <a:pt x="23555" y="48991"/>
                  <a:pt x="23817" y="49253"/>
                  <a:pt x="24145" y="49253"/>
                </a:cubicBezTo>
                <a:close/>
                <a:moveTo>
                  <a:pt x="19316" y="49122"/>
                </a:moveTo>
                <a:cubicBezTo>
                  <a:pt x="19731" y="49122"/>
                  <a:pt x="19928" y="48619"/>
                  <a:pt x="19644" y="48335"/>
                </a:cubicBezTo>
                <a:cubicBezTo>
                  <a:pt x="19360" y="48051"/>
                  <a:pt x="18857" y="48248"/>
                  <a:pt x="18857" y="48663"/>
                </a:cubicBezTo>
                <a:cubicBezTo>
                  <a:pt x="18857" y="48903"/>
                  <a:pt x="19054" y="49122"/>
                  <a:pt x="19316" y="49122"/>
                </a:cubicBezTo>
                <a:close/>
                <a:moveTo>
                  <a:pt x="14487" y="48991"/>
                </a:moveTo>
                <a:cubicBezTo>
                  <a:pt x="14771" y="48991"/>
                  <a:pt x="14924" y="48641"/>
                  <a:pt x="14727" y="48444"/>
                </a:cubicBezTo>
                <a:cubicBezTo>
                  <a:pt x="14509" y="48226"/>
                  <a:pt x="14159" y="48379"/>
                  <a:pt x="14159" y="48663"/>
                </a:cubicBezTo>
                <a:cubicBezTo>
                  <a:pt x="14159" y="48838"/>
                  <a:pt x="14312" y="48991"/>
                  <a:pt x="14487" y="48991"/>
                </a:cubicBezTo>
                <a:close/>
                <a:moveTo>
                  <a:pt x="9658" y="48859"/>
                </a:moveTo>
                <a:cubicBezTo>
                  <a:pt x="9833" y="48859"/>
                  <a:pt x="9920" y="48641"/>
                  <a:pt x="9789" y="48532"/>
                </a:cubicBezTo>
                <a:cubicBezTo>
                  <a:pt x="9680" y="48401"/>
                  <a:pt x="9483" y="48488"/>
                  <a:pt x="9483" y="48663"/>
                </a:cubicBezTo>
                <a:cubicBezTo>
                  <a:pt x="9483" y="48772"/>
                  <a:pt x="9549" y="48838"/>
                  <a:pt x="9658" y="48859"/>
                </a:cubicBezTo>
                <a:close/>
                <a:moveTo>
                  <a:pt x="4829" y="48707"/>
                </a:moveTo>
                <a:cubicBezTo>
                  <a:pt x="4916" y="48707"/>
                  <a:pt x="4785" y="48575"/>
                  <a:pt x="4785" y="48663"/>
                </a:cubicBezTo>
                <a:cubicBezTo>
                  <a:pt x="4785" y="48685"/>
                  <a:pt x="4807" y="48707"/>
                  <a:pt x="4829" y="48707"/>
                </a:cubicBezTo>
                <a:close/>
                <a:moveTo>
                  <a:pt x="149591" y="43856"/>
                </a:moveTo>
                <a:cubicBezTo>
                  <a:pt x="149635" y="43856"/>
                  <a:pt x="149635" y="43812"/>
                  <a:pt x="149591" y="43812"/>
                </a:cubicBezTo>
                <a:cubicBezTo>
                  <a:pt x="149569" y="43812"/>
                  <a:pt x="149569" y="43856"/>
                  <a:pt x="149591" y="43856"/>
                </a:cubicBezTo>
                <a:close/>
                <a:moveTo>
                  <a:pt x="144784" y="43987"/>
                </a:moveTo>
                <a:cubicBezTo>
                  <a:pt x="144849" y="43987"/>
                  <a:pt x="144915" y="43921"/>
                  <a:pt x="144915" y="43834"/>
                </a:cubicBezTo>
                <a:cubicBezTo>
                  <a:pt x="144915" y="43637"/>
                  <a:pt x="144631" y="43637"/>
                  <a:pt x="144631" y="43834"/>
                </a:cubicBezTo>
                <a:cubicBezTo>
                  <a:pt x="144631" y="43921"/>
                  <a:pt x="144696" y="43987"/>
                  <a:pt x="144784" y="43987"/>
                </a:cubicBezTo>
                <a:close/>
                <a:moveTo>
                  <a:pt x="139955" y="44118"/>
                </a:moveTo>
                <a:cubicBezTo>
                  <a:pt x="140195" y="44118"/>
                  <a:pt x="140304" y="43834"/>
                  <a:pt x="140151" y="43659"/>
                </a:cubicBezTo>
                <a:cubicBezTo>
                  <a:pt x="139976" y="43484"/>
                  <a:pt x="139671" y="43593"/>
                  <a:pt x="139671" y="43856"/>
                </a:cubicBezTo>
                <a:cubicBezTo>
                  <a:pt x="139671" y="43987"/>
                  <a:pt x="139802" y="44118"/>
                  <a:pt x="139955" y="44118"/>
                </a:cubicBezTo>
                <a:close/>
                <a:moveTo>
                  <a:pt x="135126" y="44249"/>
                </a:moveTo>
                <a:cubicBezTo>
                  <a:pt x="135497" y="44249"/>
                  <a:pt x="135672" y="43812"/>
                  <a:pt x="135410" y="43550"/>
                </a:cubicBezTo>
                <a:cubicBezTo>
                  <a:pt x="135147" y="43288"/>
                  <a:pt x="134710" y="43462"/>
                  <a:pt x="134710" y="43834"/>
                </a:cubicBezTo>
                <a:cubicBezTo>
                  <a:pt x="134710" y="44074"/>
                  <a:pt x="134885" y="44249"/>
                  <a:pt x="135126" y="44249"/>
                </a:cubicBezTo>
                <a:close/>
                <a:moveTo>
                  <a:pt x="130297" y="44380"/>
                </a:moveTo>
                <a:cubicBezTo>
                  <a:pt x="130777" y="44380"/>
                  <a:pt x="131018" y="43790"/>
                  <a:pt x="130690" y="43462"/>
                </a:cubicBezTo>
                <a:cubicBezTo>
                  <a:pt x="130340" y="43113"/>
                  <a:pt x="129750" y="43353"/>
                  <a:pt x="129750" y="43834"/>
                </a:cubicBezTo>
                <a:cubicBezTo>
                  <a:pt x="129750" y="44140"/>
                  <a:pt x="129991" y="44380"/>
                  <a:pt x="130297" y="44380"/>
                </a:cubicBezTo>
                <a:close/>
                <a:moveTo>
                  <a:pt x="125467" y="44511"/>
                </a:moveTo>
                <a:cubicBezTo>
                  <a:pt x="126057" y="44511"/>
                  <a:pt x="126363" y="43790"/>
                  <a:pt x="125948" y="43353"/>
                </a:cubicBezTo>
                <a:cubicBezTo>
                  <a:pt x="125511" y="42938"/>
                  <a:pt x="124812" y="43244"/>
                  <a:pt x="124812" y="43834"/>
                </a:cubicBezTo>
                <a:cubicBezTo>
                  <a:pt x="124812" y="44205"/>
                  <a:pt x="125096" y="44511"/>
                  <a:pt x="125467" y="44511"/>
                </a:cubicBezTo>
                <a:close/>
                <a:moveTo>
                  <a:pt x="120638" y="44642"/>
                </a:moveTo>
                <a:cubicBezTo>
                  <a:pt x="121360" y="44642"/>
                  <a:pt x="121709" y="43768"/>
                  <a:pt x="121207" y="43266"/>
                </a:cubicBezTo>
                <a:cubicBezTo>
                  <a:pt x="120704" y="42763"/>
                  <a:pt x="119852" y="43113"/>
                  <a:pt x="119852" y="43834"/>
                </a:cubicBezTo>
                <a:cubicBezTo>
                  <a:pt x="119852" y="44271"/>
                  <a:pt x="120201" y="44642"/>
                  <a:pt x="120638" y="44642"/>
                </a:cubicBezTo>
                <a:close/>
                <a:moveTo>
                  <a:pt x="115831" y="44752"/>
                </a:moveTo>
                <a:cubicBezTo>
                  <a:pt x="116640" y="44752"/>
                  <a:pt x="117033" y="43768"/>
                  <a:pt x="116465" y="43200"/>
                </a:cubicBezTo>
                <a:cubicBezTo>
                  <a:pt x="115897" y="42610"/>
                  <a:pt x="114914" y="43025"/>
                  <a:pt x="114914" y="43834"/>
                </a:cubicBezTo>
                <a:cubicBezTo>
                  <a:pt x="114914" y="44336"/>
                  <a:pt x="115307" y="44752"/>
                  <a:pt x="115831" y="44752"/>
                </a:cubicBezTo>
                <a:close/>
                <a:moveTo>
                  <a:pt x="111002" y="44861"/>
                </a:moveTo>
                <a:cubicBezTo>
                  <a:pt x="111920" y="44861"/>
                  <a:pt x="112379" y="43746"/>
                  <a:pt x="111723" y="43113"/>
                </a:cubicBezTo>
                <a:cubicBezTo>
                  <a:pt x="111068" y="42457"/>
                  <a:pt x="109975" y="42916"/>
                  <a:pt x="109975" y="43834"/>
                </a:cubicBezTo>
                <a:cubicBezTo>
                  <a:pt x="109975" y="44402"/>
                  <a:pt x="110434" y="44861"/>
                  <a:pt x="111002" y="44861"/>
                </a:cubicBezTo>
                <a:close/>
                <a:moveTo>
                  <a:pt x="106173" y="44992"/>
                </a:moveTo>
                <a:cubicBezTo>
                  <a:pt x="107200" y="44992"/>
                  <a:pt x="107703" y="43746"/>
                  <a:pt x="106982" y="43025"/>
                </a:cubicBezTo>
                <a:cubicBezTo>
                  <a:pt x="106261" y="42304"/>
                  <a:pt x="105015" y="42807"/>
                  <a:pt x="105015" y="43834"/>
                </a:cubicBezTo>
                <a:cubicBezTo>
                  <a:pt x="105015" y="44467"/>
                  <a:pt x="105540" y="44992"/>
                  <a:pt x="106173" y="44992"/>
                </a:cubicBezTo>
                <a:close/>
                <a:moveTo>
                  <a:pt x="101344" y="45101"/>
                </a:moveTo>
                <a:cubicBezTo>
                  <a:pt x="102459" y="45101"/>
                  <a:pt x="103027" y="43746"/>
                  <a:pt x="102240" y="42938"/>
                </a:cubicBezTo>
                <a:cubicBezTo>
                  <a:pt x="101432" y="42151"/>
                  <a:pt x="100077" y="42719"/>
                  <a:pt x="100077" y="43834"/>
                </a:cubicBezTo>
                <a:cubicBezTo>
                  <a:pt x="100077" y="44533"/>
                  <a:pt x="100645" y="45101"/>
                  <a:pt x="101344" y="45101"/>
                </a:cubicBezTo>
                <a:close/>
                <a:moveTo>
                  <a:pt x="96515" y="45167"/>
                </a:moveTo>
                <a:cubicBezTo>
                  <a:pt x="97717" y="45167"/>
                  <a:pt x="98307" y="43725"/>
                  <a:pt x="97455" y="42894"/>
                </a:cubicBezTo>
                <a:cubicBezTo>
                  <a:pt x="96624" y="42042"/>
                  <a:pt x="95182" y="42654"/>
                  <a:pt x="95182" y="43834"/>
                </a:cubicBezTo>
                <a:cubicBezTo>
                  <a:pt x="95182" y="44577"/>
                  <a:pt x="95772" y="45167"/>
                  <a:pt x="96515" y="45167"/>
                </a:cubicBezTo>
                <a:close/>
                <a:moveTo>
                  <a:pt x="91686" y="45254"/>
                </a:moveTo>
                <a:cubicBezTo>
                  <a:pt x="92953" y="45254"/>
                  <a:pt x="93587" y="43725"/>
                  <a:pt x="92691" y="42829"/>
                </a:cubicBezTo>
                <a:cubicBezTo>
                  <a:pt x="91795" y="41933"/>
                  <a:pt x="90266" y="42566"/>
                  <a:pt x="90266" y="43834"/>
                </a:cubicBezTo>
                <a:cubicBezTo>
                  <a:pt x="90266" y="44620"/>
                  <a:pt x="90899" y="45254"/>
                  <a:pt x="91686" y="45254"/>
                </a:cubicBezTo>
                <a:close/>
                <a:moveTo>
                  <a:pt x="86857" y="45320"/>
                </a:moveTo>
                <a:cubicBezTo>
                  <a:pt x="88190" y="45320"/>
                  <a:pt x="88845" y="43725"/>
                  <a:pt x="87928" y="42785"/>
                </a:cubicBezTo>
                <a:cubicBezTo>
                  <a:pt x="86988" y="41845"/>
                  <a:pt x="85393" y="42523"/>
                  <a:pt x="85371" y="43834"/>
                </a:cubicBezTo>
                <a:cubicBezTo>
                  <a:pt x="85393" y="44664"/>
                  <a:pt x="86049" y="45320"/>
                  <a:pt x="86857" y="45320"/>
                </a:cubicBezTo>
                <a:close/>
                <a:moveTo>
                  <a:pt x="82028" y="45363"/>
                </a:moveTo>
                <a:cubicBezTo>
                  <a:pt x="83405" y="45363"/>
                  <a:pt x="84082" y="43725"/>
                  <a:pt x="83121" y="42763"/>
                </a:cubicBezTo>
                <a:cubicBezTo>
                  <a:pt x="82159" y="41802"/>
                  <a:pt x="80520" y="42479"/>
                  <a:pt x="80520" y="43834"/>
                </a:cubicBezTo>
                <a:cubicBezTo>
                  <a:pt x="80520" y="44686"/>
                  <a:pt x="81198" y="45363"/>
                  <a:pt x="82028" y="45363"/>
                </a:cubicBezTo>
                <a:close/>
                <a:moveTo>
                  <a:pt x="77221" y="45385"/>
                </a:moveTo>
                <a:cubicBezTo>
                  <a:pt x="78576" y="45385"/>
                  <a:pt x="79275" y="43725"/>
                  <a:pt x="78292" y="42741"/>
                </a:cubicBezTo>
                <a:cubicBezTo>
                  <a:pt x="77330" y="41780"/>
                  <a:pt x="75669" y="42457"/>
                  <a:pt x="75669" y="43834"/>
                </a:cubicBezTo>
                <a:cubicBezTo>
                  <a:pt x="75669" y="44686"/>
                  <a:pt x="76369" y="45385"/>
                  <a:pt x="77221" y="45385"/>
                </a:cubicBezTo>
                <a:close/>
                <a:moveTo>
                  <a:pt x="72392" y="45363"/>
                </a:moveTo>
                <a:cubicBezTo>
                  <a:pt x="73747" y="45363"/>
                  <a:pt x="74424" y="43725"/>
                  <a:pt x="73463" y="42763"/>
                </a:cubicBezTo>
                <a:cubicBezTo>
                  <a:pt x="72501" y="41802"/>
                  <a:pt x="70862" y="42479"/>
                  <a:pt x="70862" y="43834"/>
                </a:cubicBezTo>
                <a:cubicBezTo>
                  <a:pt x="70862" y="44686"/>
                  <a:pt x="71540" y="45363"/>
                  <a:pt x="72392" y="45363"/>
                </a:cubicBezTo>
                <a:close/>
                <a:moveTo>
                  <a:pt x="67563" y="45298"/>
                </a:moveTo>
                <a:cubicBezTo>
                  <a:pt x="68874" y="45298"/>
                  <a:pt x="69529" y="43725"/>
                  <a:pt x="68612" y="42785"/>
                </a:cubicBezTo>
                <a:cubicBezTo>
                  <a:pt x="67672" y="41867"/>
                  <a:pt x="66099" y="42523"/>
                  <a:pt x="66099" y="43834"/>
                </a:cubicBezTo>
                <a:cubicBezTo>
                  <a:pt x="66099" y="44642"/>
                  <a:pt x="66754" y="45298"/>
                  <a:pt x="67563" y="45298"/>
                </a:cubicBezTo>
                <a:close/>
                <a:moveTo>
                  <a:pt x="62734" y="45254"/>
                </a:moveTo>
                <a:cubicBezTo>
                  <a:pt x="64001" y="45254"/>
                  <a:pt x="64635" y="43725"/>
                  <a:pt x="63739" y="42829"/>
                </a:cubicBezTo>
                <a:cubicBezTo>
                  <a:pt x="62843" y="41933"/>
                  <a:pt x="61313" y="42566"/>
                  <a:pt x="61313" y="43834"/>
                </a:cubicBezTo>
                <a:cubicBezTo>
                  <a:pt x="61313" y="44620"/>
                  <a:pt x="61947" y="45254"/>
                  <a:pt x="62734" y="45254"/>
                </a:cubicBezTo>
                <a:close/>
                <a:moveTo>
                  <a:pt x="57905" y="45167"/>
                </a:moveTo>
                <a:cubicBezTo>
                  <a:pt x="59107" y="45167"/>
                  <a:pt x="59696" y="43725"/>
                  <a:pt x="58866" y="42894"/>
                </a:cubicBezTo>
                <a:cubicBezTo>
                  <a:pt x="58014" y="42042"/>
                  <a:pt x="56572" y="42654"/>
                  <a:pt x="56572" y="43834"/>
                </a:cubicBezTo>
                <a:cubicBezTo>
                  <a:pt x="56572" y="44577"/>
                  <a:pt x="57162" y="45167"/>
                  <a:pt x="57905" y="45167"/>
                </a:cubicBezTo>
                <a:close/>
                <a:moveTo>
                  <a:pt x="53076" y="45079"/>
                </a:moveTo>
                <a:cubicBezTo>
                  <a:pt x="54190" y="45079"/>
                  <a:pt x="54758" y="43746"/>
                  <a:pt x="53972" y="42960"/>
                </a:cubicBezTo>
                <a:cubicBezTo>
                  <a:pt x="53185" y="42173"/>
                  <a:pt x="51830" y="42719"/>
                  <a:pt x="51830" y="43834"/>
                </a:cubicBezTo>
                <a:cubicBezTo>
                  <a:pt x="51830" y="44533"/>
                  <a:pt x="52398" y="45079"/>
                  <a:pt x="53076" y="45079"/>
                </a:cubicBezTo>
                <a:close/>
                <a:moveTo>
                  <a:pt x="48268" y="44970"/>
                </a:moveTo>
                <a:cubicBezTo>
                  <a:pt x="49274" y="44970"/>
                  <a:pt x="49776" y="43746"/>
                  <a:pt x="49055" y="43025"/>
                </a:cubicBezTo>
                <a:cubicBezTo>
                  <a:pt x="48334" y="42326"/>
                  <a:pt x="47132" y="42829"/>
                  <a:pt x="47110" y="43834"/>
                </a:cubicBezTo>
                <a:cubicBezTo>
                  <a:pt x="47110" y="44467"/>
                  <a:pt x="47635" y="44970"/>
                  <a:pt x="48268" y="44970"/>
                </a:cubicBezTo>
                <a:close/>
                <a:moveTo>
                  <a:pt x="43439" y="44861"/>
                </a:moveTo>
                <a:cubicBezTo>
                  <a:pt x="44335" y="44861"/>
                  <a:pt x="44794" y="43768"/>
                  <a:pt x="44161" y="43113"/>
                </a:cubicBezTo>
                <a:cubicBezTo>
                  <a:pt x="43505" y="42479"/>
                  <a:pt x="42412" y="42938"/>
                  <a:pt x="42412" y="43834"/>
                </a:cubicBezTo>
                <a:cubicBezTo>
                  <a:pt x="42412" y="44402"/>
                  <a:pt x="42871" y="44861"/>
                  <a:pt x="43439" y="44861"/>
                </a:cubicBezTo>
                <a:close/>
                <a:moveTo>
                  <a:pt x="38610" y="44752"/>
                </a:moveTo>
                <a:cubicBezTo>
                  <a:pt x="39419" y="44752"/>
                  <a:pt x="39834" y="43768"/>
                  <a:pt x="39244" y="43200"/>
                </a:cubicBezTo>
                <a:cubicBezTo>
                  <a:pt x="38676" y="42610"/>
                  <a:pt x="37693" y="43025"/>
                  <a:pt x="37693" y="43834"/>
                </a:cubicBezTo>
                <a:cubicBezTo>
                  <a:pt x="37693" y="44336"/>
                  <a:pt x="38108" y="44752"/>
                  <a:pt x="38610" y="44752"/>
                </a:cubicBezTo>
                <a:close/>
                <a:moveTo>
                  <a:pt x="33781" y="44620"/>
                </a:moveTo>
                <a:cubicBezTo>
                  <a:pt x="34481" y="44620"/>
                  <a:pt x="34830" y="43768"/>
                  <a:pt x="34350" y="43288"/>
                </a:cubicBezTo>
                <a:cubicBezTo>
                  <a:pt x="33847" y="42785"/>
                  <a:pt x="32995" y="43135"/>
                  <a:pt x="32995" y="43834"/>
                </a:cubicBezTo>
                <a:cubicBezTo>
                  <a:pt x="32995" y="44271"/>
                  <a:pt x="33344" y="44620"/>
                  <a:pt x="33781" y="44620"/>
                </a:cubicBezTo>
                <a:close/>
                <a:moveTo>
                  <a:pt x="28952" y="44489"/>
                </a:moveTo>
                <a:cubicBezTo>
                  <a:pt x="29542" y="44489"/>
                  <a:pt x="29826" y="43790"/>
                  <a:pt x="29411" y="43375"/>
                </a:cubicBezTo>
                <a:cubicBezTo>
                  <a:pt x="29018" y="42960"/>
                  <a:pt x="28297" y="43244"/>
                  <a:pt x="28297" y="43834"/>
                </a:cubicBezTo>
                <a:cubicBezTo>
                  <a:pt x="28297" y="44205"/>
                  <a:pt x="28603" y="44489"/>
                  <a:pt x="28952" y="44489"/>
                </a:cubicBezTo>
                <a:close/>
                <a:moveTo>
                  <a:pt x="24123" y="44380"/>
                </a:moveTo>
                <a:cubicBezTo>
                  <a:pt x="24626" y="44380"/>
                  <a:pt x="24866" y="43790"/>
                  <a:pt x="24517" y="43440"/>
                </a:cubicBezTo>
                <a:cubicBezTo>
                  <a:pt x="24167" y="43091"/>
                  <a:pt x="23577" y="43331"/>
                  <a:pt x="23577" y="43834"/>
                </a:cubicBezTo>
                <a:cubicBezTo>
                  <a:pt x="23577" y="44118"/>
                  <a:pt x="23839" y="44380"/>
                  <a:pt x="24123" y="44380"/>
                </a:cubicBezTo>
                <a:close/>
                <a:moveTo>
                  <a:pt x="19294" y="44227"/>
                </a:moveTo>
                <a:cubicBezTo>
                  <a:pt x="19666" y="44227"/>
                  <a:pt x="19841" y="43812"/>
                  <a:pt x="19578" y="43550"/>
                </a:cubicBezTo>
                <a:cubicBezTo>
                  <a:pt x="19338" y="43309"/>
                  <a:pt x="18901" y="43484"/>
                  <a:pt x="18901" y="43834"/>
                </a:cubicBezTo>
                <a:cubicBezTo>
                  <a:pt x="18901" y="44052"/>
                  <a:pt x="19076" y="44227"/>
                  <a:pt x="19294" y="44227"/>
                </a:cubicBezTo>
                <a:close/>
                <a:moveTo>
                  <a:pt x="14487" y="44096"/>
                </a:moveTo>
                <a:cubicBezTo>
                  <a:pt x="14727" y="44096"/>
                  <a:pt x="14837" y="43812"/>
                  <a:pt x="14684" y="43637"/>
                </a:cubicBezTo>
                <a:cubicBezTo>
                  <a:pt x="14509" y="43462"/>
                  <a:pt x="14203" y="43593"/>
                  <a:pt x="14203" y="43834"/>
                </a:cubicBezTo>
                <a:cubicBezTo>
                  <a:pt x="14203" y="43987"/>
                  <a:pt x="14334" y="44096"/>
                  <a:pt x="14487" y="44096"/>
                </a:cubicBezTo>
                <a:close/>
                <a:moveTo>
                  <a:pt x="9658" y="43987"/>
                </a:moveTo>
                <a:cubicBezTo>
                  <a:pt x="9724" y="43987"/>
                  <a:pt x="9811" y="43921"/>
                  <a:pt x="9811" y="43834"/>
                </a:cubicBezTo>
                <a:cubicBezTo>
                  <a:pt x="9811" y="43615"/>
                  <a:pt x="9418" y="43987"/>
                  <a:pt x="9658" y="43987"/>
                </a:cubicBezTo>
                <a:close/>
                <a:moveTo>
                  <a:pt x="4829" y="43877"/>
                </a:moveTo>
                <a:cubicBezTo>
                  <a:pt x="4873" y="43877"/>
                  <a:pt x="4873" y="43812"/>
                  <a:pt x="4829" y="43812"/>
                </a:cubicBezTo>
                <a:cubicBezTo>
                  <a:pt x="4807" y="43812"/>
                  <a:pt x="4807" y="43877"/>
                  <a:pt x="4829" y="43877"/>
                </a:cubicBezTo>
                <a:close/>
                <a:moveTo>
                  <a:pt x="149591" y="39027"/>
                </a:moveTo>
                <a:cubicBezTo>
                  <a:pt x="149613" y="39027"/>
                  <a:pt x="149613" y="39005"/>
                  <a:pt x="149591" y="39005"/>
                </a:cubicBezTo>
                <a:cubicBezTo>
                  <a:pt x="149591" y="39005"/>
                  <a:pt x="149591" y="39027"/>
                  <a:pt x="149591" y="39027"/>
                </a:cubicBezTo>
                <a:close/>
                <a:moveTo>
                  <a:pt x="144784" y="39114"/>
                </a:moveTo>
                <a:cubicBezTo>
                  <a:pt x="144937" y="39114"/>
                  <a:pt x="144674" y="38852"/>
                  <a:pt x="144674" y="39027"/>
                </a:cubicBezTo>
                <a:cubicBezTo>
                  <a:pt x="144674" y="39070"/>
                  <a:pt x="144718" y="39114"/>
                  <a:pt x="144784" y="39114"/>
                </a:cubicBezTo>
                <a:close/>
                <a:moveTo>
                  <a:pt x="139955" y="39245"/>
                </a:moveTo>
                <a:cubicBezTo>
                  <a:pt x="140064" y="39245"/>
                  <a:pt x="140173" y="39136"/>
                  <a:pt x="140173" y="39005"/>
                </a:cubicBezTo>
                <a:cubicBezTo>
                  <a:pt x="140173" y="38721"/>
                  <a:pt x="139714" y="38721"/>
                  <a:pt x="139714" y="39005"/>
                </a:cubicBezTo>
                <a:cubicBezTo>
                  <a:pt x="139714" y="39136"/>
                  <a:pt x="139823" y="39245"/>
                  <a:pt x="139955" y="39245"/>
                </a:cubicBezTo>
                <a:close/>
                <a:moveTo>
                  <a:pt x="135126" y="39376"/>
                </a:moveTo>
                <a:cubicBezTo>
                  <a:pt x="135453" y="39376"/>
                  <a:pt x="135606" y="38983"/>
                  <a:pt x="135366" y="38764"/>
                </a:cubicBezTo>
                <a:cubicBezTo>
                  <a:pt x="135147" y="38524"/>
                  <a:pt x="134754" y="38699"/>
                  <a:pt x="134754" y="39005"/>
                </a:cubicBezTo>
                <a:cubicBezTo>
                  <a:pt x="134754" y="39223"/>
                  <a:pt x="134929" y="39376"/>
                  <a:pt x="135126" y="39376"/>
                </a:cubicBezTo>
                <a:close/>
                <a:moveTo>
                  <a:pt x="130297" y="39485"/>
                </a:moveTo>
                <a:cubicBezTo>
                  <a:pt x="130734" y="39485"/>
                  <a:pt x="130930" y="38983"/>
                  <a:pt x="130646" y="38677"/>
                </a:cubicBezTo>
                <a:cubicBezTo>
                  <a:pt x="130340" y="38371"/>
                  <a:pt x="129816" y="38590"/>
                  <a:pt x="129816" y="39005"/>
                </a:cubicBezTo>
                <a:cubicBezTo>
                  <a:pt x="129816" y="39289"/>
                  <a:pt x="130034" y="39485"/>
                  <a:pt x="130297" y="39485"/>
                </a:cubicBezTo>
                <a:close/>
                <a:moveTo>
                  <a:pt x="125467" y="39617"/>
                </a:moveTo>
                <a:cubicBezTo>
                  <a:pt x="126014" y="39617"/>
                  <a:pt x="126276" y="38961"/>
                  <a:pt x="125905" y="38590"/>
                </a:cubicBezTo>
                <a:cubicBezTo>
                  <a:pt x="125511" y="38218"/>
                  <a:pt x="124878" y="38480"/>
                  <a:pt x="124878" y="39005"/>
                </a:cubicBezTo>
                <a:cubicBezTo>
                  <a:pt x="124878" y="39354"/>
                  <a:pt x="125140" y="39617"/>
                  <a:pt x="125467" y="39617"/>
                </a:cubicBezTo>
                <a:close/>
                <a:moveTo>
                  <a:pt x="120638" y="39748"/>
                </a:moveTo>
                <a:cubicBezTo>
                  <a:pt x="121294" y="39748"/>
                  <a:pt x="121622" y="38961"/>
                  <a:pt x="121163" y="38502"/>
                </a:cubicBezTo>
                <a:cubicBezTo>
                  <a:pt x="120704" y="38043"/>
                  <a:pt x="119917" y="38371"/>
                  <a:pt x="119917" y="39005"/>
                </a:cubicBezTo>
                <a:cubicBezTo>
                  <a:pt x="119917" y="39420"/>
                  <a:pt x="120245" y="39748"/>
                  <a:pt x="120638" y="39748"/>
                </a:cubicBezTo>
                <a:close/>
                <a:moveTo>
                  <a:pt x="115831" y="39857"/>
                </a:moveTo>
                <a:cubicBezTo>
                  <a:pt x="116574" y="39857"/>
                  <a:pt x="116946" y="38961"/>
                  <a:pt x="116421" y="38415"/>
                </a:cubicBezTo>
                <a:cubicBezTo>
                  <a:pt x="115875" y="37890"/>
                  <a:pt x="114979" y="38262"/>
                  <a:pt x="114979" y="39005"/>
                </a:cubicBezTo>
                <a:cubicBezTo>
                  <a:pt x="114979" y="39485"/>
                  <a:pt x="115351" y="39857"/>
                  <a:pt x="115831" y="39857"/>
                </a:cubicBezTo>
                <a:close/>
                <a:moveTo>
                  <a:pt x="111002" y="39966"/>
                </a:moveTo>
                <a:cubicBezTo>
                  <a:pt x="111833" y="39966"/>
                  <a:pt x="112270" y="38939"/>
                  <a:pt x="111658" y="38349"/>
                </a:cubicBezTo>
                <a:cubicBezTo>
                  <a:pt x="111068" y="37737"/>
                  <a:pt x="110041" y="38174"/>
                  <a:pt x="110041" y="39005"/>
                </a:cubicBezTo>
                <a:cubicBezTo>
                  <a:pt x="110041" y="39551"/>
                  <a:pt x="110478" y="39966"/>
                  <a:pt x="111002" y="39966"/>
                </a:cubicBezTo>
                <a:close/>
                <a:moveTo>
                  <a:pt x="106173" y="40054"/>
                </a:moveTo>
                <a:cubicBezTo>
                  <a:pt x="107091" y="40054"/>
                  <a:pt x="107572" y="38939"/>
                  <a:pt x="106916" y="38284"/>
                </a:cubicBezTo>
                <a:cubicBezTo>
                  <a:pt x="106239" y="37628"/>
                  <a:pt x="105124" y="38087"/>
                  <a:pt x="105124" y="39005"/>
                </a:cubicBezTo>
                <a:cubicBezTo>
                  <a:pt x="105124" y="39595"/>
                  <a:pt x="105583" y="40054"/>
                  <a:pt x="106173" y="40054"/>
                </a:cubicBezTo>
                <a:close/>
                <a:moveTo>
                  <a:pt x="101344" y="40163"/>
                </a:moveTo>
                <a:cubicBezTo>
                  <a:pt x="102371" y="40163"/>
                  <a:pt x="102874" y="38917"/>
                  <a:pt x="102153" y="38196"/>
                </a:cubicBezTo>
                <a:cubicBezTo>
                  <a:pt x="101432" y="37475"/>
                  <a:pt x="100186" y="38000"/>
                  <a:pt x="100186" y="39005"/>
                </a:cubicBezTo>
                <a:cubicBezTo>
                  <a:pt x="100186" y="39660"/>
                  <a:pt x="100710" y="40163"/>
                  <a:pt x="101344" y="40163"/>
                </a:cubicBezTo>
                <a:close/>
                <a:moveTo>
                  <a:pt x="96515" y="40250"/>
                </a:moveTo>
                <a:cubicBezTo>
                  <a:pt x="97608" y="40250"/>
                  <a:pt x="98154" y="38917"/>
                  <a:pt x="97389" y="38153"/>
                </a:cubicBezTo>
                <a:cubicBezTo>
                  <a:pt x="96603" y="37366"/>
                  <a:pt x="95291" y="37912"/>
                  <a:pt x="95291" y="39005"/>
                </a:cubicBezTo>
                <a:cubicBezTo>
                  <a:pt x="95291" y="39704"/>
                  <a:pt x="95838" y="40250"/>
                  <a:pt x="96515" y="40250"/>
                </a:cubicBezTo>
                <a:close/>
                <a:moveTo>
                  <a:pt x="91686" y="40316"/>
                </a:moveTo>
                <a:cubicBezTo>
                  <a:pt x="92844" y="40316"/>
                  <a:pt x="93434" y="38917"/>
                  <a:pt x="92604" y="38087"/>
                </a:cubicBezTo>
                <a:cubicBezTo>
                  <a:pt x="91795" y="37279"/>
                  <a:pt x="90397" y="37847"/>
                  <a:pt x="90397" y="39005"/>
                </a:cubicBezTo>
                <a:cubicBezTo>
                  <a:pt x="90397" y="39726"/>
                  <a:pt x="90965" y="40316"/>
                  <a:pt x="91686" y="40316"/>
                </a:cubicBezTo>
                <a:close/>
                <a:moveTo>
                  <a:pt x="86857" y="40359"/>
                </a:moveTo>
                <a:cubicBezTo>
                  <a:pt x="88081" y="40359"/>
                  <a:pt x="88671" y="38917"/>
                  <a:pt x="87819" y="38065"/>
                </a:cubicBezTo>
                <a:cubicBezTo>
                  <a:pt x="86966" y="37213"/>
                  <a:pt x="85502" y="37803"/>
                  <a:pt x="85502" y="39005"/>
                </a:cubicBezTo>
                <a:cubicBezTo>
                  <a:pt x="85524" y="39770"/>
                  <a:pt x="86114" y="40359"/>
                  <a:pt x="86857" y="40359"/>
                </a:cubicBezTo>
                <a:close/>
                <a:moveTo>
                  <a:pt x="82028" y="40403"/>
                </a:moveTo>
                <a:cubicBezTo>
                  <a:pt x="83252" y="40403"/>
                  <a:pt x="83864" y="38939"/>
                  <a:pt x="83011" y="38065"/>
                </a:cubicBezTo>
                <a:cubicBezTo>
                  <a:pt x="82159" y="37213"/>
                  <a:pt x="80695" y="37803"/>
                  <a:pt x="80673" y="39005"/>
                </a:cubicBezTo>
                <a:cubicBezTo>
                  <a:pt x="80673" y="39770"/>
                  <a:pt x="81285" y="40403"/>
                  <a:pt x="82028" y="40403"/>
                </a:cubicBezTo>
                <a:close/>
                <a:moveTo>
                  <a:pt x="77221" y="40403"/>
                </a:moveTo>
                <a:cubicBezTo>
                  <a:pt x="78444" y="40403"/>
                  <a:pt x="79078" y="38895"/>
                  <a:pt x="78204" y="38021"/>
                </a:cubicBezTo>
                <a:cubicBezTo>
                  <a:pt x="77330" y="37147"/>
                  <a:pt x="75822" y="37759"/>
                  <a:pt x="75822" y="39005"/>
                </a:cubicBezTo>
                <a:cubicBezTo>
                  <a:pt x="75822" y="39770"/>
                  <a:pt x="76434" y="40403"/>
                  <a:pt x="77221" y="40403"/>
                </a:cubicBezTo>
                <a:close/>
                <a:moveTo>
                  <a:pt x="72392" y="40403"/>
                </a:moveTo>
                <a:cubicBezTo>
                  <a:pt x="73594" y="40403"/>
                  <a:pt x="74205" y="38939"/>
                  <a:pt x="73353" y="38065"/>
                </a:cubicBezTo>
                <a:cubicBezTo>
                  <a:pt x="72501" y="37213"/>
                  <a:pt x="71037" y="37803"/>
                  <a:pt x="71015" y="39005"/>
                </a:cubicBezTo>
                <a:cubicBezTo>
                  <a:pt x="71015" y="39770"/>
                  <a:pt x="71627" y="40403"/>
                  <a:pt x="72392" y="40403"/>
                </a:cubicBezTo>
                <a:close/>
                <a:moveTo>
                  <a:pt x="67563" y="40359"/>
                </a:moveTo>
                <a:cubicBezTo>
                  <a:pt x="68765" y="40359"/>
                  <a:pt x="69376" y="38917"/>
                  <a:pt x="68524" y="38065"/>
                </a:cubicBezTo>
                <a:cubicBezTo>
                  <a:pt x="67672" y="37213"/>
                  <a:pt x="66208" y="37803"/>
                  <a:pt x="66208" y="39005"/>
                </a:cubicBezTo>
                <a:cubicBezTo>
                  <a:pt x="66208" y="39770"/>
                  <a:pt x="66820" y="40359"/>
                  <a:pt x="67563" y="40359"/>
                </a:cubicBezTo>
                <a:close/>
                <a:moveTo>
                  <a:pt x="62756" y="40316"/>
                </a:moveTo>
                <a:cubicBezTo>
                  <a:pt x="63914" y="40316"/>
                  <a:pt x="64482" y="38917"/>
                  <a:pt x="63673" y="38109"/>
                </a:cubicBezTo>
                <a:cubicBezTo>
                  <a:pt x="62843" y="37279"/>
                  <a:pt x="61445" y="37868"/>
                  <a:pt x="61445" y="39027"/>
                </a:cubicBezTo>
                <a:cubicBezTo>
                  <a:pt x="61445" y="39726"/>
                  <a:pt x="62035" y="40316"/>
                  <a:pt x="62756" y="40316"/>
                </a:cubicBezTo>
                <a:close/>
                <a:moveTo>
                  <a:pt x="57927" y="40228"/>
                </a:moveTo>
                <a:cubicBezTo>
                  <a:pt x="58997" y="40228"/>
                  <a:pt x="59544" y="38917"/>
                  <a:pt x="58779" y="38153"/>
                </a:cubicBezTo>
                <a:cubicBezTo>
                  <a:pt x="58014" y="37388"/>
                  <a:pt x="56703" y="37934"/>
                  <a:pt x="56703" y="39027"/>
                </a:cubicBezTo>
                <a:cubicBezTo>
                  <a:pt x="56703" y="39682"/>
                  <a:pt x="57249" y="40228"/>
                  <a:pt x="57927" y="40228"/>
                </a:cubicBezTo>
                <a:close/>
                <a:moveTo>
                  <a:pt x="53098" y="40163"/>
                </a:moveTo>
                <a:cubicBezTo>
                  <a:pt x="54103" y="40163"/>
                  <a:pt x="54605" y="38939"/>
                  <a:pt x="53906" y="38218"/>
                </a:cubicBezTo>
                <a:cubicBezTo>
                  <a:pt x="53185" y="37497"/>
                  <a:pt x="51961" y="38000"/>
                  <a:pt x="51961" y="39027"/>
                </a:cubicBezTo>
                <a:cubicBezTo>
                  <a:pt x="51961" y="39638"/>
                  <a:pt x="52464" y="40163"/>
                  <a:pt x="53098" y="40163"/>
                </a:cubicBezTo>
                <a:close/>
                <a:moveTo>
                  <a:pt x="48268" y="40054"/>
                </a:moveTo>
                <a:cubicBezTo>
                  <a:pt x="49208" y="40054"/>
                  <a:pt x="49667" y="38917"/>
                  <a:pt x="49011" y="38262"/>
                </a:cubicBezTo>
                <a:cubicBezTo>
                  <a:pt x="48356" y="37606"/>
                  <a:pt x="47220" y="38065"/>
                  <a:pt x="47220" y="39005"/>
                </a:cubicBezTo>
                <a:cubicBezTo>
                  <a:pt x="47220" y="39573"/>
                  <a:pt x="47700" y="40054"/>
                  <a:pt x="48268" y="40054"/>
                </a:cubicBezTo>
                <a:close/>
                <a:moveTo>
                  <a:pt x="43439" y="39944"/>
                </a:moveTo>
                <a:cubicBezTo>
                  <a:pt x="44270" y="39944"/>
                  <a:pt x="44685" y="38939"/>
                  <a:pt x="44095" y="38349"/>
                </a:cubicBezTo>
                <a:cubicBezTo>
                  <a:pt x="43505" y="37759"/>
                  <a:pt x="42500" y="38174"/>
                  <a:pt x="42500" y="39005"/>
                </a:cubicBezTo>
                <a:cubicBezTo>
                  <a:pt x="42500" y="39529"/>
                  <a:pt x="42915" y="39944"/>
                  <a:pt x="43439" y="39944"/>
                </a:cubicBezTo>
                <a:close/>
                <a:moveTo>
                  <a:pt x="38610" y="39835"/>
                </a:moveTo>
                <a:cubicBezTo>
                  <a:pt x="39353" y="39835"/>
                  <a:pt x="39703" y="38939"/>
                  <a:pt x="39200" y="38437"/>
                </a:cubicBezTo>
                <a:cubicBezTo>
                  <a:pt x="38676" y="37912"/>
                  <a:pt x="37802" y="38284"/>
                  <a:pt x="37802" y="39005"/>
                </a:cubicBezTo>
                <a:cubicBezTo>
                  <a:pt x="37802" y="39464"/>
                  <a:pt x="38173" y="39835"/>
                  <a:pt x="38610" y="39835"/>
                </a:cubicBezTo>
                <a:close/>
                <a:moveTo>
                  <a:pt x="33781" y="39704"/>
                </a:moveTo>
                <a:cubicBezTo>
                  <a:pt x="34415" y="39704"/>
                  <a:pt x="34743" y="38939"/>
                  <a:pt x="34284" y="38502"/>
                </a:cubicBezTo>
                <a:cubicBezTo>
                  <a:pt x="33847" y="38043"/>
                  <a:pt x="33082" y="38371"/>
                  <a:pt x="33082" y="39005"/>
                </a:cubicBezTo>
                <a:cubicBezTo>
                  <a:pt x="33082" y="39398"/>
                  <a:pt x="33410" y="39704"/>
                  <a:pt x="33781" y="39704"/>
                </a:cubicBezTo>
                <a:close/>
                <a:moveTo>
                  <a:pt x="28974" y="39595"/>
                </a:moveTo>
                <a:cubicBezTo>
                  <a:pt x="29499" y="39595"/>
                  <a:pt x="29761" y="38961"/>
                  <a:pt x="29389" y="38590"/>
                </a:cubicBezTo>
                <a:cubicBezTo>
                  <a:pt x="29018" y="38218"/>
                  <a:pt x="28384" y="38480"/>
                  <a:pt x="28384" y="39005"/>
                </a:cubicBezTo>
                <a:cubicBezTo>
                  <a:pt x="28384" y="39332"/>
                  <a:pt x="28646" y="39595"/>
                  <a:pt x="28974" y="39595"/>
                </a:cubicBezTo>
                <a:close/>
                <a:moveTo>
                  <a:pt x="24145" y="39464"/>
                </a:moveTo>
                <a:cubicBezTo>
                  <a:pt x="24560" y="39464"/>
                  <a:pt x="24779" y="38961"/>
                  <a:pt x="24473" y="38677"/>
                </a:cubicBezTo>
                <a:cubicBezTo>
                  <a:pt x="24189" y="38371"/>
                  <a:pt x="23664" y="38590"/>
                  <a:pt x="23664" y="39005"/>
                </a:cubicBezTo>
                <a:cubicBezTo>
                  <a:pt x="23664" y="39267"/>
                  <a:pt x="23883" y="39464"/>
                  <a:pt x="24145" y="39464"/>
                </a:cubicBezTo>
                <a:close/>
                <a:moveTo>
                  <a:pt x="19316" y="39354"/>
                </a:moveTo>
                <a:cubicBezTo>
                  <a:pt x="19622" y="39354"/>
                  <a:pt x="19775" y="38983"/>
                  <a:pt x="19556" y="38764"/>
                </a:cubicBezTo>
                <a:cubicBezTo>
                  <a:pt x="19338" y="38546"/>
                  <a:pt x="18967" y="38699"/>
                  <a:pt x="18967" y="39005"/>
                </a:cubicBezTo>
                <a:cubicBezTo>
                  <a:pt x="18967" y="39201"/>
                  <a:pt x="19119" y="39354"/>
                  <a:pt x="19316" y="39354"/>
                </a:cubicBezTo>
                <a:close/>
                <a:moveTo>
                  <a:pt x="14487" y="39223"/>
                </a:moveTo>
                <a:cubicBezTo>
                  <a:pt x="14684" y="39223"/>
                  <a:pt x="14771" y="38983"/>
                  <a:pt x="14640" y="38852"/>
                </a:cubicBezTo>
                <a:cubicBezTo>
                  <a:pt x="14509" y="38721"/>
                  <a:pt x="14269" y="38808"/>
                  <a:pt x="14269" y="39005"/>
                </a:cubicBezTo>
                <a:cubicBezTo>
                  <a:pt x="14269" y="39136"/>
                  <a:pt x="14378" y="39223"/>
                  <a:pt x="14487" y="39223"/>
                </a:cubicBezTo>
                <a:close/>
                <a:moveTo>
                  <a:pt x="9658" y="39114"/>
                </a:moveTo>
                <a:cubicBezTo>
                  <a:pt x="9789" y="39114"/>
                  <a:pt x="9789" y="38917"/>
                  <a:pt x="9658" y="38917"/>
                </a:cubicBezTo>
                <a:cubicBezTo>
                  <a:pt x="9527" y="38917"/>
                  <a:pt x="9527" y="39114"/>
                  <a:pt x="9658" y="39114"/>
                </a:cubicBezTo>
                <a:close/>
                <a:moveTo>
                  <a:pt x="144784" y="34219"/>
                </a:moveTo>
                <a:cubicBezTo>
                  <a:pt x="144805" y="34219"/>
                  <a:pt x="144827" y="34198"/>
                  <a:pt x="144827" y="34198"/>
                </a:cubicBezTo>
                <a:cubicBezTo>
                  <a:pt x="144827" y="34132"/>
                  <a:pt x="144740" y="34132"/>
                  <a:pt x="144740" y="34198"/>
                </a:cubicBezTo>
                <a:cubicBezTo>
                  <a:pt x="144740" y="34198"/>
                  <a:pt x="144762" y="34219"/>
                  <a:pt x="144784" y="34219"/>
                </a:cubicBezTo>
                <a:close/>
                <a:moveTo>
                  <a:pt x="139955" y="34350"/>
                </a:moveTo>
                <a:cubicBezTo>
                  <a:pt x="140042" y="34350"/>
                  <a:pt x="140108" y="34285"/>
                  <a:pt x="140108" y="34176"/>
                </a:cubicBezTo>
                <a:cubicBezTo>
                  <a:pt x="140108" y="34088"/>
                  <a:pt x="140042" y="34023"/>
                  <a:pt x="139955" y="34023"/>
                </a:cubicBezTo>
                <a:cubicBezTo>
                  <a:pt x="139867" y="34023"/>
                  <a:pt x="139802" y="34088"/>
                  <a:pt x="139802" y="34176"/>
                </a:cubicBezTo>
                <a:cubicBezTo>
                  <a:pt x="139802" y="34285"/>
                  <a:pt x="139867" y="34350"/>
                  <a:pt x="139955" y="34350"/>
                </a:cubicBezTo>
                <a:close/>
                <a:moveTo>
                  <a:pt x="135126" y="34460"/>
                </a:moveTo>
                <a:cubicBezTo>
                  <a:pt x="135366" y="34460"/>
                  <a:pt x="135497" y="34176"/>
                  <a:pt x="135322" y="34001"/>
                </a:cubicBezTo>
                <a:cubicBezTo>
                  <a:pt x="135147" y="33826"/>
                  <a:pt x="134863" y="33957"/>
                  <a:pt x="134863" y="34198"/>
                </a:cubicBezTo>
                <a:cubicBezTo>
                  <a:pt x="134863" y="34350"/>
                  <a:pt x="134973" y="34460"/>
                  <a:pt x="135126" y="34460"/>
                </a:cubicBezTo>
                <a:close/>
                <a:moveTo>
                  <a:pt x="130297" y="34591"/>
                </a:moveTo>
                <a:cubicBezTo>
                  <a:pt x="130668" y="34591"/>
                  <a:pt x="130865" y="34154"/>
                  <a:pt x="130602" y="33892"/>
                </a:cubicBezTo>
                <a:cubicBezTo>
                  <a:pt x="130340" y="33629"/>
                  <a:pt x="129881" y="33826"/>
                  <a:pt x="129881" y="34198"/>
                </a:cubicBezTo>
                <a:cubicBezTo>
                  <a:pt x="129881" y="34416"/>
                  <a:pt x="130078" y="34591"/>
                  <a:pt x="130297" y="34591"/>
                </a:cubicBezTo>
                <a:close/>
                <a:moveTo>
                  <a:pt x="125489" y="34700"/>
                </a:moveTo>
                <a:cubicBezTo>
                  <a:pt x="125948" y="34700"/>
                  <a:pt x="126167" y="34132"/>
                  <a:pt x="125839" y="33804"/>
                </a:cubicBezTo>
                <a:cubicBezTo>
                  <a:pt x="125511" y="33476"/>
                  <a:pt x="124965" y="33717"/>
                  <a:pt x="124965" y="34176"/>
                </a:cubicBezTo>
                <a:cubicBezTo>
                  <a:pt x="124965" y="34482"/>
                  <a:pt x="125183" y="34700"/>
                  <a:pt x="125489" y="34700"/>
                </a:cubicBezTo>
                <a:close/>
                <a:moveTo>
                  <a:pt x="120660" y="34831"/>
                </a:moveTo>
                <a:cubicBezTo>
                  <a:pt x="121228" y="34831"/>
                  <a:pt x="121512" y="34132"/>
                  <a:pt x="121119" y="33739"/>
                </a:cubicBezTo>
                <a:cubicBezTo>
                  <a:pt x="120704" y="33323"/>
                  <a:pt x="120005" y="33608"/>
                  <a:pt x="120005" y="34176"/>
                </a:cubicBezTo>
                <a:cubicBezTo>
                  <a:pt x="120005" y="34547"/>
                  <a:pt x="120289" y="34831"/>
                  <a:pt x="120660" y="34831"/>
                </a:cubicBezTo>
                <a:close/>
                <a:moveTo>
                  <a:pt x="115831" y="34940"/>
                </a:moveTo>
                <a:cubicBezTo>
                  <a:pt x="116509" y="34940"/>
                  <a:pt x="116836" y="34132"/>
                  <a:pt x="116356" y="33651"/>
                </a:cubicBezTo>
                <a:cubicBezTo>
                  <a:pt x="115875" y="33171"/>
                  <a:pt x="115066" y="33520"/>
                  <a:pt x="115088" y="34176"/>
                </a:cubicBezTo>
                <a:cubicBezTo>
                  <a:pt x="115066" y="34591"/>
                  <a:pt x="115416" y="34940"/>
                  <a:pt x="115831" y="34940"/>
                </a:cubicBezTo>
                <a:close/>
                <a:moveTo>
                  <a:pt x="111002" y="35028"/>
                </a:moveTo>
                <a:cubicBezTo>
                  <a:pt x="111745" y="35028"/>
                  <a:pt x="112138" y="34110"/>
                  <a:pt x="111592" y="33586"/>
                </a:cubicBezTo>
                <a:cubicBezTo>
                  <a:pt x="111068" y="33061"/>
                  <a:pt x="110150" y="33433"/>
                  <a:pt x="110150" y="34176"/>
                </a:cubicBezTo>
                <a:cubicBezTo>
                  <a:pt x="110150" y="34656"/>
                  <a:pt x="110543" y="35028"/>
                  <a:pt x="111002" y="35028"/>
                </a:cubicBezTo>
                <a:close/>
                <a:moveTo>
                  <a:pt x="106173" y="35137"/>
                </a:moveTo>
                <a:cubicBezTo>
                  <a:pt x="107025" y="35137"/>
                  <a:pt x="107441" y="34110"/>
                  <a:pt x="106851" y="33520"/>
                </a:cubicBezTo>
                <a:cubicBezTo>
                  <a:pt x="106239" y="32908"/>
                  <a:pt x="105234" y="33345"/>
                  <a:pt x="105234" y="34176"/>
                </a:cubicBezTo>
                <a:cubicBezTo>
                  <a:pt x="105234" y="34722"/>
                  <a:pt x="105649" y="35137"/>
                  <a:pt x="106173" y="35137"/>
                </a:cubicBezTo>
                <a:close/>
                <a:moveTo>
                  <a:pt x="101344" y="35225"/>
                </a:moveTo>
                <a:cubicBezTo>
                  <a:pt x="102262" y="35225"/>
                  <a:pt x="102743" y="34110"/>
                  <a:pt x="102087" y="33455"/>
                </a:cubicBezTo>
                <a:cubicBezTo>
                  <a:pt x="101432" y="32799"/>
                  <a:pt x="100317" y="33258"/>
                  <a:pt x="100317" y="34176"/>
                </a:cubicBezTo>
                <a:cubicBezTo>
                  <a:pt x="100317" y="34766"/>
                  <a:pt x="100776" y="35225"/>
                  <a:pt x="101344" y="35225"/>
                </a:cubicBezTo>
                <a:close/>
                <a:moveTo>
                  <a:pt x="96515" y="35290"/>
                </a:moveTo>
                <a:cubicBezTo>
                  <a:pt x="97520" y="35290"/>
                  <a:pt x="98023" y="34088"/>
                  <a:pt x="97302" y="33389"/>
                </a:cubicBezTo>
                <a:cubicBezTo>
                  <a:pt x="96603" y="32690"/>
                  <a:pt x="95423" y="33192"/>
                  <a:pt x="95423" y="34176"/>
                </a:cubicBezTo>
                <a:cubicBezTo>
                  <a:pt x="95423" y="34809"/>
                  <a:pt x="95903" y="35290"/>
                  <a:pt x="96515" y="35290"/>
                </a:cubicBezTo>
                <a:close/>
                <a:moveTo>
                  <a:pt x="91708" y="35356"/>
                </a:moveTo>
                <a:cubicBezTo>
                  <a:pt x="92757" y="35356"/>
                  <a:pt x="93281" y="34088"/>
                  <a:pt x="92538" y="33345"/>
                </a:cubicBezTo>
                <a:cubicBezTo>
                  <a:pt x="91774" y="32602"/>
                  <a:pt x="90528" y="33127"/>
                  <a:pt x="90528" y="34176"/>
                </a:cubicBezTo>
                <a:cubicBezTo>
                  <a:pt x="90528" y="34831"/>
                  <a:pt x="91052" y="35356"/>
                  <a:pt x="91708" y="35356"/>
                </a:cubicBezTo>
                <a:close/>
                <a:moveTo>
                  <a:pt x="86879" y="35399"/>
                </a:moveTo>
                <a:cubicBezTo>
                  <a:pt x="87950" y="35399"/>
                  <a:pt x="88496" y="34088"/>
                  <a:pt x="87731" y="33323"/>
                </a:cubicBezTo>
                <a:cubicBezTo>
                  <a:pt x="86966" y="32559"/>
                  <a:pt x="85655" y="33105"/>
                  <a:pt x="85655" y="34176"/>
                </a:cubicBezTo>
                <a:cubicBezTo>
                  <a:pt x="85655" y="34853"/>
                  <a:pt x="86202" y="35399"/>
                  <a:pt x="86879" y="35399"/>
                </a:cubicBezTo>
                <a:close/>
                <a:moveTo>
                  <a:pt x="82050" y="35421"/>
                </a:moveTo>
                <a:cubicBezTo>
                  <a:pt x="83164" y="35421"/>
                  <a:pt x="83711" y="34088"/>
                  <a:pt x="82924" y="33302"/>
                </a:cubicBezTo>
                <a:cubicBezTo>
                  <a:pt x="82137" y="32515"/>
                  <a:pt x="80804" y="33083"/>
                  <a:pt x="80804" y="34176"/>
                </a:cubicBezTo>
                <a:cubicBezTo>
                  <a:pt x="80804" y="34875"/>
                  <a:pt x="81351" y="35421"/>
                  <a:pt x="82050" y="35421"/>
                </a:cubicBezTo>
                <a:close/>
                <a:moveTo>
                  <a:pt x="77221" y="35421"/>
                </a:moveTo>
                <a:cubicBezTo>
                  <a:pt x="78335" y="35421"/>
                  <a:pt x="78903" y="34066"/>
                  <a:pt x="78117" y="33280"/>
                </a:cubicBezTo>
                <a:cubicBezTo>
                  <a:pt x="77330" y="32493"/>
                  <a:pt x="75954" y="33039"/>
                  <a:pt x="75954" y="34176"/>
                </a:cubicBezTo>
                <a:cubicBezTo>
                  <a:pt x="75954" y="34875"/>
                  <a:pt x="76522" y="35421"/>
                  <a:pt x="77221" y="35421"/>
                </a:cubicBezTo>
                <a:close/>
                <a:moveTo>
                  <a:pt x="72392" y="35421"/>
                </a:moveTo>
                <a:cubicBezTo>
                  <a:pt x="73506" y="35421"/>
                  <a:pt x="74052" y="34088"/>
                  <a:pt x="73288" y="33302"/>
                </a:cubicBezTo>
                <a:cubicBezTo>
                  <a:pt x="72501" y="32515"/>
                  <a:pt x="71146" y="33083"/>
                  <a:pt x="71146" y="34176"/>
                </a:cubicBezTo>
                <a:cubicBezTo>
                  <a:pt x="71146" y="34875"/>
                  <a:pt x="71714" y="35421"/>
                  <a:pt x="72392" y="35421"/>
                </a:cubicBezTo>
                <a:close/>
                <a:moveTo>
                  <a:pt x="67563" y="35399"/>
                </a:moveTo>
                <a:cubicBezTo>
                  <a:pt x="68655" y="35399"/>
                  <a:pt x="69202" y="34088"/>
                  <a:pt x="68437" y="33323"/>
                </a:cubicBezTo>
                <a:cubicBezTo>
                  <a:pt x="67672" y="32559"/>
                  <a:pt x="66361" y="33105"/>
                  <a:pt x="66361" y="34176"/>
                </a:cubicBezTo>
                <a:cubicBezTo>
                  <a:pt x="66361" y="34853"/>
                  <a:pt x="66907" y="35399"/>
                  <a:pt x="67563" y="35399"/>
                </a:cubicBezTo>
                <a:close/>
                <a:moveTo>
                  <a:pt x="62734" y="35356"/>
                </a:moveTo>
                <a:cubicBezTo>
                  <a:pt x="63783" y="35356"/>
                  <a:pt x="64307" y="34088"/>
                  <a:pt x="63564" y="33367"/>
                </a:cubicBezTo>
                <a:cubicBezTo>
                  <a:pt x="62843" y="32624"/>
                  <a:pt x="61576" y="33149"/>
                  <a:pt x="61576" y="34176"/>
                </a:cubicBezTo>
                <a:cubicBezTo>
                  <a:pt x="61576" y="34831"/>
                  <a:pt x="62100" y="35356"/>
                  <a:pt x="62734" y="35356"/>
                </a:cubicBezTo>
                <a:close/>
                <a:moveTo>
                  <a:pt x="57927" y="35290"/>
                </a:moveTo>
                <a:cubicBezTo>
                  <a:pt x="58888" y="35290"/>
                  <a:pt x="59369" y="34110"/>
                  <a:pt x="58691" y="33411"/>
                </a:cubicBezTo>
                <a:cubicBezTo>
                  <a:pt x="57992" y="32734"/>
                  <a:pt x="56834" y="33214"/>
                  <a:pt x="56834" y="34198"/>
                </a:cubicBezTo>
                <a:cubicBezTo>
                  <a:pt x="56834" y="34788"/>
                  <a:pt x="57315" y="35290"/>
                  <a:pt x="57927" y="35290"/>
                </a:cubicBezTo>
                <a:close/>
                <a:moveTo>
                  <a:pt x="53098" y="35203"/>
                </a:moveTo>
                <a:cubicBezTo>
                  <a:pt x="53993" y="35203"/>
                  <a:pt x="54452" y="34110"/>
                  <a:pt x="53819" y="33455"/>
                </a:cubicBezTo>
                <a:cubicBezTo>
                  <a:pt x="53163" y="32821"/>
                  <a:pt x="52071" y="33280"/>
                  <a:pt x="52071" y="34176"/>
                </a:cubicBezTo>
                <a:cubicBezTo>
                  <a:pt x="52071" y="34744"/>
                  <a:pt x="52529" y="35203"/>
                  <a:pt x="53098" y="35203"/>
                </a:cubicBezTo>
                <a:close/>
                <a:moveTo>
                  <a:pt x="48268" y="35115"/>
                </a:moveTo>
                <a:cubicBezTo>
                  <a:pt x="49099" y="35115"/>
                  <a:pt x="49514" y="34110"/>
                  <a:pt x="48924" y="33520"/>
                </a:cubicBezTo>
                <a:cubicBezTo>
                  <a:pt x="48334" y="32930"/>
                  <a:pt x="47329" y="33345"/>
                  <a:pt x="47329" y="34176"/>
                </a:cubicBezTo>
                <a:cubicBezTo>
                  <a:pt x="47329" y="34700"/>
                  <a:pt x="47744" y="35115"/>
                  <a:pt x="48268" y="35115"/>
                </a:cubicBezTo>
                <a:close/>
                <a:moveTo>
                  <a:pt x="43439" y="35028"/>
                </a:moveTo>
                <a:cubicBezTo>
                  <a:pt x="44204" y="35028"/>
                  <a:pt x="44576" y="34110"/>
                  <a:pt x="44051" y="33586"/>
                </a:cubicBezTo>
                <a:cubicBezTo>
                  <a:pt x="43505" y="33061"/>
                  <a:pt x="42609" y="33433"/>
                  <a:pt x="42609" y="34176"/>
                </a:cubicBezTo>
                <a:cubicBezTo>
                  <a:pt x="42609" y="34656"/>
                  <a:pt x="42981" y="35028"/>
                  <a:pt x="43439" y="35028"/>
                </a:cubicBezTo>
                <a:close/>
                <a:moveTo>
                  <a:pt x="38610" y="34919"/>
                </a:moveTo>
                <a:cubicBezTo>
                  <a:pt x="39266" y="34919"/>
                  <a:pt x="39616" y="34132"/>
                  <a:pt x="39135" y="33673"/>
                </a:cubicBezTo>
                <a:cubicBezTo>
                  <a:pt x="38676" y="33192"/>
                  <a:pt x="37889" y="33520"/>
                  <a:pt x="37889" y="34176"/>
                </a:cubicBezTo>
                <a:cubicBezTo>
                  <a:pt x="37889" y="34591"/>
                  <a:pt x="38217" y="34919"/>
                  <a:pt x="38610" y="34919"/>
                </a:cubicBezTo>
                <a:close/>
                <a:moveTo>
                  <a:pt x="33781" y="34809"/>
                </a:moveTo>
                <a:cubicBezTo>
                  <a:pt x="34350" y="34809"/>
                  <a:pt x="34634" y="34132"/>
                  <a:pt x="34240" y="33739"/>
                </a:cubicBezTo>
                <a:cubicBezTo>
                  <a:pt x="33847" y="33345"/>
                  <a:pt x="33170" y="33629"/>
                  <a:pt x="33170" y="34176"/>
                </a:cubicBezTo>
                <a:cubicBezTo>
                  <a:pt x="33170" y="34525"/>
                  <a:pt x="33454" y="34809"/>
                  <a:pt x="33781" y="34809"/>
                </a:cubicBezTo>
                <a:close/>
                <a:moveTo>
                  <a:pt x="28974" y="34700"/>
                </a:moveTo>
                <a:cubicBezTo>
                  <a:pt x="29433" y="34700"/>
                  <a:pt x="29673" y="34132"/>
                  <a:pt x="29324" y="33804"/>
                </a:cubicBezTo>
                <a:cubicBezTo>
                  <a:pt x="28996" y="33476"/>
                  <a:pt x="28450" y="33717"/>
                  <a:pt x="28450" y="34176"/>
                </a:cubicBezTo>
                <a:cubicBezTo>
                  <a:pt x="28450" y="34482"/>
                  <a:pt x="28668" y="34700"/>
                  <a:pt x="28974" y="34700"/>
                </a:cubicBezTo>
                <a:close/>
                <a:moveTo>
                  <a:pt x="24145" y="34591"/>
                </a:moveTo>
                <a:cubicBezTo>
                  <a:pt x="24495" y="34591"/>
                  <a:pt x="24670" y="34154"/>
                  <a:pt x="24429" y="33892"/>
                </a:cubicBezTo>
                <a:cubicBezTo>
                  <a:pt x="24167" y="33651"/>
                  <a:pt x="23730" y="33826"/>
                  <a:pt x="23730" y="34176"/>
                </a:cubicBezTo>
                <a:cubicBezTo>
                  <a:pt x="23730" y="34394"/>
                  <a:pt x="23927" y="34591"/>
                  <a:pt x="24145" y="34591"/>
                </a:cubicBezTo>
                <a:close/>
                <a:moveTo>
                  <a:pt x="19316" y="34460"/>
                </a:moveTo>
                <a:cubicBezTo>
                  <a:pt x="19556" y="34460"/>
                  <a:pt x="19688" y="34176"/>
                  <a:pt x="19513" y="34001"/>
                </a:cubicBezTo>
                <a:cubicBezTo>
                  <a:pt x="19338" y="33826"/>
                  <a:pt x="19032" y="33935"/>
                  <a:pt x="19032" y="34198"/>
                </a:cubicBezTo>
                <a:cubicBezTo>
                  <a:pt x="19032" y="34329"/>
                  <a:pt x="19163" y="34460"/>
                  <a:pt x="19316" y="34460"/>
                </a:cubicBezTo>
                <a:close/>
                <a:moveTo>
                  <a:pt x="14487" y="34350"/>
                </a:moveTo>
                <a:cubicBezTo>
                  <a:pt x="14575" y="34350"/>
                  <a:pt x="14640" y="34263"/>
                  <a:pt x="14640" y="34176"/>
                </a:cubicBezTo>
                <a:cubicBezTo>
                  <a:pt x="14640" y="34088"/>
                  <a:pt x="14575" y="34023"/>
                  <a:pt x="14487" y="34023"/>
                </a:cubicBezTo>
                <a:cubicBezTo>
                  <a:pt x="14400" y="34023"/>
                  <a:pt x="14334" y="34088"/>
                  <a:pt x="14334" y="34176"/>
                </a:cubicBezTo>
                <a:cubicBezTo>
                  <a:pt x="14334" y="34263"/>
                  <a:pt x="14400" y="34350"/>
                  <a:pt x="14487" y="34350"/>
                </a:cubicBezTo>
                <a:close/>
                <a:moveTo>
                  <a:pt x="9658" y="34219"/>
                </a:moveTo>
                <a:cubicBezTo>
                  <a:pt x="9680" y="34219"/>
                  <a:pt x="9702" y="34198"/>
                  <a:pt x="9702" y="34176"/>
                </a:cubicBezTo>
                <a:cubicBezTo>
                  <a:pt x="9702" y="34154"/>
                  <a:pt x="9680" y="34132"/>
                  <a:pt x="9658" y="34132"/>
                </a:cubicBezTo>
                <a:cubicBezTo>
                  <a:pt x="9636" y="34132"/>
                  <a:pt x="9614" y="34154"/>
                  <a:pt x="9614" y="34176"/>
                </a:cubicBezTo>
                <a:cubicBezTo>
                  <a:pt x="9614" y="34198"/>
                  <a:pt x="9636" y="34219"/>
                  <a:pt x="9658" y="34219"/>
                </a:cubicBezTo>
                <a:close/>
                <a:moveTo>
                  <a:pt x="144784" y="29368"/>
                </a:moveTo>
                <a:cubicBezTo>
                  <a:pt x="144784" y="29347"/>
                  <a:pt x="144762" y="29347"/>
                  <a:pt x="144762" y="29368"/>
                </a:cubicBezTo>
                <a:lnTo>
                  <a:pt x="144762" y="29368"/>
                </a:lnTo>
                <a:close/>
                <a:moveTo>
                  <a:pt x="139955" y="29456"/>
                </a:moveTo>
                <a:cubicBezTo>
                  <a:pt x="140086" y="29456"/>
                  <a:pt x="140086" y="29259"/>
                  <a:pt x="139955" y="29259"/>
                </a:cubicBezTo>
                <a:cubicBezTo>
                  <a:pt x="139823" y="29259"/>
                  <a:pt x="139823" y="29456"/>
                  <a:pt x="139955" y="29456"/>
                </a:cubicBezTo>
                <a:close/>
                <a:moveTo>
                  <a:pt x="135126" y="29565"/>
                </a:moveTo>
                <a:cubicBezTo>
                  <a:pt x="135257" y="29565"/>
                  <a:pt x="135344" y="29478"/>
                  <a:pt x="135344" y="29347"/>
                </a:cubicBezTo>
                <a:cubicBezTo>
                  <a:pt x="135344" y="29172"/>
                  <a:pt x="135104" y="29063"/>
                  <a:pt x="134973" y="29194"/>
                </a:cubicBezTo>
                <a:cubicBezTo>
                  <a:pt x="134841" y="29347"/>
                  <a:pt x="134929" y="29565"/>
                  <a:pt x="135126" y="29565"/>
                </a:cubicBezTo>
                <a:close/>
                <a:moveTo>
                  <a:pt x="130297" y="29674"/>
                </a:moveTo>
                <a:cubicBezTo>
                  <a:pt x="130602" y="29674"/>
                  <a:pt x="130734" y="29325"/>
                  <a:pt x="130537" y="29128"/>
                </a:cubicBezTo>
                <a:cubicBezTo>
                  <a:pt x="130318" y="28931"/>
                  <a:pt x="129991" y="29063"/>
                  <a:pt x="129991" y="29347"/>
                </a:cubicBezTo>
                <a:cubicBezTo>
                  <a:pt x="129991" y="29521"/>
                  <a:pt x="130122" y="29674"/>
                  <a:pt x="130297" y="29674"/>
                </a:cubicBezTo>
                <a:close/>
                <a:moveTo>
                  <a:pt x="125489" y="29806"/>
                </a:moveTo>
                <a:cubicBezTo>
                  <a:pt x="125883" y="29784"/>
                  <a:pt x="126079" y="29325"/>
                  <a:pt x="125795" y="29041"/>
                </a:cubicBezTo>
                <a:cubicBezTo>
                  <a:pt x="125511" y="28757"/>
                  <a:pt x="125030" y="28953"/>
                  <a:pt x="125030" y="29347"/>
                </a:cubicBezTo>
                <a:cubicBezTo>
                  <a:pt x="125030" y="29609"/>
                  <a:pt x="125227" y="29806"/>
                  <a:pt x="125489" y="29806"/>
                </a:cubicBezTo>
                <a:close/>
                <a:moveTo>
                  <a:pt x="120660" y="29915"/>
                </a:moveTo>
                <a:cubicBezTo>
                  <a:pt x="121141" y="29915"/>
                  <a:pt x="121381" y="29325"/>
                  <a:pt x="121032" y="28975"/>
                </a:cubicBezTo>
                <a:cubicBezTo>
                  <a:pt x="120704" y="28626"/>
                  <a:pt x="120114" y="28866"/>
                  <a:pt x="120114" y="29368"/>
                </a:cubicBezTo>
                <a:cubicBezTo>
                  <a:pt x="120114" y="29653"/>
                  <a:pt x="120354" y="29915"/>
                  <a:pt x="120660" y="29915"/>
                </a:cubicBezTo>
                <a:close/>
                <a:moveTo>
                  <a:pt x="115831" y="30002"/>
                </a:moveTo>
                <a:cubicBezTo>
                  <a:pt x="116421" y="30002"/>
                  <a:pt x="116705" y="29303"/>
                  <a:pt x="116290" y="28888"/>
                </a:cubicBezTo>
                <a:cubicBezTo>
                  <a:pt x="115875" y="28473"/>
                  <a:pt x="115176" y="28779"/>
                  <a:pt x="115176" y="29347"/>
                </a:cubicBezTo>
                <a:cubicBezTo>
                  <a:pt x="115176" y="29718"/>
                  <a:pt x="115460" y="30002"/>
                  <a:pt x="115831" y="30002"/>
                </a:cubicBezTo>
                <a:close/>
                <a:moveTo>
                  <a:pt x="111002" y="30111"/>
                </a:moveTo>
                <a:cubicBezTo>
                  <a:pt x="111680" y="30111"/>
                  <a:pt x="112007" y="29303"/>
                  <a:pt x="111527" y="28822"/>
                </a:cubicBezTo>
                <a:cubicBezTo>
                  <a:pt x="111068" y="28341"/>
                  <a:pt x="110259" y="28691"/>
                  <a:pt x="110259" y="29347"/>
                </a:cubicBezTo>
                <a:cubicBezTo>
                  <a:pt x="110259" y="29762"/>
                  <a:pt x="110587" y="30111"/>
                  <a:pt x="111002" y="30111"/>
                </a:cubicBezTo>
                <a:close/>
                <a:moveTo>
                  <a:pt x="106173" y="30177"/>
                </a:moveTo>
                <a:cubicBezTo>
                  <a:pt x="106916" y="30177"/>
                  <a:pt x="107266" y="29303"/>
                  <a:pt x="106763" y="28779"/>
                </a:cubicBezTo>
                <a:cubicBezTo>
                  <a:pt x="106239" y="28276"/>
                  <a:pt x="105365" y="28626"/>
                  <a:pt x="105365" y="29368"/>
                </a:cubicBezTo>
                <a:cubicBezTo>
                  <a:pt x="105365" y="29806"/>
                  <a:pt x="105714" y="30177"/>
                  <a:pt x="106173" y="30177"/>
                </a:cubicBezTo>
                <a:close/>
                <a:moveTo>
                  <a:pt x="101344" y="30264"/>
                </a:moveTo>
                <a:cubicBezTo>
                  <a:pt x="102153" y="30264"/>
                  <a:pt x="102568" y="29281"/>
                  <a:pt x="102000" y="28713"/>
                </a:cubicBezTo>
                <a:cubicBezTo>
                  <a:pt x="101410" y="28145"/>
                  <a:pt x="100448" y="28538"/>
                  <a:pt x="100448" y="29347"/>
                </a:cubicBezTo>
                <a:cubicBezTo>
                  <a:pt x="100448" y="29849"/>
                  <a:pt x="100842" y="30264"/>
                  <a:pt x="101344" y="30264"/>
                </a:cubicBezTo>
                <a:close/>
                <a:moveTo>
                  <a:pt x="96515" y="30330"/>
                </a:moveTo>
                <a:cubicBezTo>
                  <a:pt x="97389" y="30330"/>
                  <a:pt x="97826" y="29281"/>
                  <a:pt x="97214" y="28669"/>
                </a:cubicBezTo>
                <a:cubicBezTo>
                  <a:pt x="96603" y="28036"/>
                  <a:pt x="95554" y="28473"/>
                  <a:pt x="95554" y="29347"/>
                </a:cubicBezTo>
                <a:cubicBezTo>
                  <a:pt x="95554" y="29893"/>
                  <a:pt x="95991" y="30330"/>
                  <a:pt x="96515" y="30330"/>
                </a:cubicBezTo>
                <a:close/>
                <a:moveTo>
                  <a:pt x="91708" y="30395"/>
                </a:moveTo>
                <a:cubicBezTo>
                  <a:pt x="92626" y="30374"/>
                  <a:pt x="93085" y="29281"/>
                  <a:pt x="92429" y="28626"/>
                </a:cubicBezTo>
                <a:cubicBezTo>
                  <a:pt x="91774" y="27970"/>
                  <a:pt x="90659" y="28429"/>
                  <a:pt x="90659" y="29347"/>
                </a:cubicBezTo>
                <a:cubicBezTo>
                  <a:pt x="90659" y="29915"/>
                  <a:pt x="91140" y="30395"/>
                  <a:pt x="91708" y="30395"/>
                </a:cubicBezTo>
                <a:close/>
                <a:moveTo>
                  <a:pt x="86879" y="30439"/>
                </a:moveTo>
                <a:cubicBezTo>
                  <a:pt x="87840" y="30439"/>
                  <a:pt x="88343" y="29259"/>
                  <a:pt x="87644" y="28582"/>
                </a:cubicBezTo>
                <a:cubicBezTo>
                  <a:pt x="86966" y="27883"/>
                  <a:pt x="85786" y="28363"/>
                  <a:pt x="85786" y="29347"/>
                </a:cubicBezTo>
                <a:cubicBezTo>
                  <a:pt x="85786" y="29958"/>
                  <a:pt x="86267" y="30439"/>
                  <a:pt x="86879" y="30439"/>
                </a:cubicBezTo>
                <a:close/>
                <a:moveTo>
                  <a:pt x="82050" y="30439"/>
                </a:moveTo>
                <a:cubicBezTo>
                  <a:pt x="83011" y="30439"/>
                  <a:pt x="83514" y="29259"/>
                  <a:pt x="82815" y="28582"/>
                </a:cubicBezTo>
                <a:cubicBezTo>
                  <a:pt x="82137" y="27883"/>
                  <a:pt x="80957" y="28363"/>
                  <a:pt x="80957" y="29347"/>
                </a:cubicBezTo>
                <a:cubicBezTo>
                  <a:pt x="80957" y="29958"/>
                  <a:pt x="81438" y="30439"/>
                  <a:pt x="82050" y="30439"/>
                </a:cubicBezTo>
                <a:close/>
                <a:moveTo>
                  <a:pt x="77221" y="30439"/>
                </a:moveTo>
                <a:cubicBezTo>
                  <a:pt x="78204" y="30439"/>
                  <a:pt x="78707" y="29237"/>
                  <a:pt x="78007" y="28538"/>
                </a:cubicBezTo>
                <a:cubicBezTo>
                  <a:pt x="77308" y="27839"/>
                  <a:pt x="76106" y="28341"/>
                  <a:pt x="76106" y="29325"/>
                </a:cubicBezTo>
                <a:cubicBezTo>
                  <a:pt x="76106" y="29937"/>
                  <a:pt x="76609" y="30439"/>
                  <a:pt x="77221" y="30439"/>
                </a:cubicBezTo>
                <a:close/>
                <a:moveTo>
                  <a:pt x="72392" y="30439"/>
                </a:moveTo>
                <a:cubicBezTo>
                  <a:pt x="73375" y="30439"/>
                  <a:pt x="73856" y="29259"/>
                  <a:pt x="73178" y="28582"/>
                </a:cubicBezTo>
                <a:cubicBezTo>
                  <a:pt x="72479" y="27883"/>
                  <a:pt x="71299" y="28363"/>
                  <a:pt x="71299" y="29347"/>
                </a:cubicBezTo>
                <a:cubicBezTo>
                  <a:pt x="71299" y="29958"/>
                  <a:pt x="71802" y="30439"/>
                  <a:pt x="72392" y="30439"/>
                </a:cubicBezTo>
                <a:close/>
                <a:moveTo>
                  <a:pt x="67563" y="30417"/>
                </a:moveTo>
                <a:cubicBezTo>
                  <a:pt x="68524" y="30417"/>
                  <a:pt x="69005" y="29259"/>
                  <a:pt x="68328" y="28582"/>
                </a:cubicBezTo>
                <a:cubicBezTo>
                  <a:pt x="67650" y="27904"/>
                  <a:pt x="66492" y="28385"/>
                  <a:pt x="66492" y="29347"/>
                </a:cubicBezTo>
                <a:cubicBezTo>
                  <a:pt x="66492" y="29937"/>
                  <a:pt x="66973" y="30417"/>
                  <a:pt x="67563" y="30417"/>
                </a:cubicBezTo>
                <a:close/>
                <a:moveTo>
                  <a:pt x="62734" y="30374"/>
                </a:moveTo>
                <a:cubicBezTo>
                  <a:pt x="63673" y="30374"/>
                  <a:pt x="64132" y="29259"/>
                  <a:pt x="63477" y="28604"/>
                </a:cubicBezTo>
                <a:cubicBezTo>
                  <a:pt x="62821" y="27948"/>
                  <a:pt x="61707" y="28429"/>
                  <a:pt x="61707" y="29347"/>
                </a:cubicBezTo>
                <a:cubicBezTo>
                  <a:pt x="61707" y="29915"/>
                  <a:pt x="62166" y="30374"/>
                  <a:pt x="62734" y="30374"/>
                </a:cubicBezTo>
                <a:close/>
                <a:moveTo>
                  <a:pt x="57927" y="30308"/>
                </a:moveTo>
                <a:cubicBezTo>
                  <a:pt x="58801" y="30308"/>
                  <a:pt x="59238" y="29259"/>
                  <a:pt x="58604" y="28647"/>
                </a:cubicBezTo>
                <a:cubicBezTo>
                  <a:pt x="57992" y="28036"/>
                  <a:pt x="56943" y="28473"/>
                  <a:pt x="56943" y="29347"/>
                </a:cubicBezTo>
                <a:cubicBezTo>
                  <a:pt x="56943" y="29871"/>
                  <a:pt x="57380" y="30308"/>
                  <a:pt x="57927" y="30308"/>
                </a:cubicBezTo>
                <a:close/>
                <a:moveTo>
                  <a:pt x="53098" y="30243"/>
                </a:moveTo>
                <a:cubicBezTo>
                  <a:pt x="53906" y="30243"/>
                  <a:pt x="54299" y="29259"/>
                  <a:pt x="53731" y="28691"/>
                </a:cubicBezTo>
                <a:cubicBezTo>
                  <a:pt x="53163" y="28123"/>
                  <a:pt x="52180" y="28538"/>
                  <a:pt x="52180" y="29347"/>
                </a:cubicBezTo>
                <a:cubicBezTo>
                  <a:pt x="52180" y="29849"/>
                  <a:pt x="52595" y="30243"/>
                  <a:pt x="53098" y="30243"/>
                </a:cubicBezTo>
                <a:close/>
                <a:moveTo>
                  <a:pt x="48268" y="30177"/>
                </a:moveTo>
                <a:cubicBezTo>
                  <a:pt x="48990" y="30177"/>
                  <a:pt x="49361" y="29281"/>
                  <a:pt x="48858" y="28779"/>
                </a:cubicBezTo>
                <a:cubicBezTo>
                  <a:pt x="48334" y="28254"/>
                  <a:pt x="47438" y="28626"/>
                  <a:pt x="47438" y="29347"/>
                </a:cubicBezTo>
                <a:cubicBezTo>
                  <a:pt x="47438" y="29806"/>
                  <a:pt x="47810" y="30177"/>
                  <a:pt x="48268" y="30177"/>
                </a:cubicBezTo>
                <a:close/>
                <a:moveTo>
                  <a:pt x="43439" y="30068"/>
                </a:moveTo>
                <a:cubicBezTo>
                  <a:pt x="44095" y="30068"/>
                  <a:pt x="44423" y="29281"/>
                  <a:pt x="43964" y="28822"/>
                </a:cubicBezTo>
                <a:cubicBezTo>
                  <a:pt x="43505" y="28341"/>
                  <a:pt x="42697" y="28691"/>
                  <a:pt x="42697" y="29347"/>
                </a:cubicBezTo>
                <a:cubicBezTo>
                  <a:pt x="42697" y="29740"/>
                  <a:pt x="43046" y="30068"/>
                  <a:pt x="43439" y="30068"/>
                </a:cubicBezTo>
                <a:close/>
                <a:moveTo>
                  <a:pt x="38610" y="29980"/>
                </a:moveTo>
                <a:cubicBezTo>
                  <a:pt x="39200" y="29980"/>
                  <a:pt x="39484" y="29281"/>
                  <a:pt x="39069" y="28888"/>
                </a:cubicBezTo>
                <a:cubicBezTo>
                  <a:pt x="38676" y="28473"/>
                  <a:pt x="37977" y="28757"/>
                  <a:pt x="37977" y="29347"/>
                </a:cubicBezTo>
                <a:cubicBezTo>
                  <a:pt x="37977" y="29696"/>
                  <a:pt x="38261" y="29980"/>
                  <a:pt x="38610" y="29980"/>
                </a:cubicBezTo>
                <a:close/>
                <a:moveTo>
                  <a:pt x="33781" y="29871"/>
                </a:moveTo>
                <a:cubicBezTo>
                  <a:pt x="34284" y="29871"/>
                  <a:pt x="34524" y="29281"/>
                  <a:pt x="34175" y="28953"/>
                </a:cubicBezTo>
                <a:cubicBezTo>
                  <a:pt x="33825" y="28604"/>
                  <a:pt x="33235" y="28844"/>
                  <a:pt x="33235" y="29325"/>
                </a:cubicBezTo>
                <a:cubicBezTo>
                  <a:pt x="33235" y="29631"/>
                  <a:pt x="33497" y="29871"/>
                  <a:pt x="33781" y="29871"/>
                </a:cubicBezTo>
                <a:close/>
                <a:moveTo>
                  <a:pt x="28974" y="29762"/>
                </a:moveTo>
                <a:cubicBezTo>
                  <a:pt x="29346" y="29762"/>
                  <a:pt x="29542" y="29303"/>
                  <a:pt x="29280" y="29041"/>
                </a:cubicBezTo>
                <a:cubicBezTo>
                  <a:pt x="28996" y="28779"/>
                  <a:pt x="28537" y="28953"/>
                  <a:pt x="28537" y="29347"/>
                </a:cubicBezTo>
                <a:cubicBezTo>
                  <a:pt x="28537" y="29587"/>
                  <a:pt x="28734" y="29762"/>
                  <a:pt x="28974" y="29762"/>
                </a:cubicBezTo>
                <a:close/>
                <a:moveTo>
                  <a:pt x="24145" y="29674"/>
                </a:moveTo>
                <a:cubicBezTo>
                  <a:pt x="24429" y="29674"/>
                  <a:pt x="24560" y="29325"/>
                  <a:pt x="24364" y="29106"/>
                </a:cubicBezTo>
                <a:cubicBezTo>
                  <a:pt x="24167" y="28910"/>
                  <a:pt x="23817" y="29063"/>
                  <a:pt x="23817" y="29347"/>
                </a:cubicBezTo>
                <a:cubicBezTo>
                  <a:pt x="23817" y="29521"/>
                  <a:pt x="23970" y="29674"/>
                  <a:pt x="24145" y="29674"/>
                </a:cubicBezTo>
                <a:close/>
                <a:moveTo>
                  <a:pt x="19316" y="29543"/>
                </a:moveTo>
                <a:cubicBezTo>
                  <a:pt x="19491" y="29543"/>
                  <a:pt x="19578" y="29325"/>
                  <a:pt x="19469" y="29194"/>
                </a:cubicBezTo>
                <a:cubicBezTo>
                  <a:pt x="19338" y="29063"/>
                  <a:pt x="19119" y="29172"/>
                  <a:pt x="19119" y="29347"/>
                </a:cubicBezTo>
                <a:cubicBezTo>
                  <a:pt x="19119" y="29456"/>
                  <a:pt x="19207" y="29543"/>
                  <a:pt x="19316" y="29543"/>
                </a:cubicBezTo>
                <a:close/>
                <a:moveTo>
                  <a:pt x="14487" y="29434"/>
                </a:moveTo>
                <a:cubicBezTo>
                  <a:pt x="14531" y="29434"/>
                  <a:pt x="14575" y="29390"/>
                  <a:pt x="14575" y="29347"/>
                </a:cubicBezTo>
                <a:cubicBezTo>
                  <a:pt x="14575" y="29303"/>
                  <a:pt x="14531" y="29259"/>
                  <a:pt x="14487" y="29259"/>
                </a:cubicBezTo>
                <a:cubicBezTo>
                  <a:pt x="14443" y="29259"/>
                  <a:pt x="14400" y="29303"/>
                  <a:pt x="14400" y="29347"/>
                </a:cubicBezTo>
                <a:cubicBezTo>
                  <a:pt x="14400" y="29390"/>
                  <a:pt x="14443" y="29434"/>
                  <a:pt x="14487" y="29434"/>
                </a:cubicBezTo>
                <a:close/>
                <a:moveTo>
                  <a:pt x="139955" y="24539"/>
                </a:moveTo>
                <a:cubicBezTo>
                  <a:pt x="139976" y="24539"/>
                  <a:pt x="139976" y="24539"/>
                  <a:pt x="139976" y="24518"/>
                </a:cubicBezTo>
                <a:cubicBezTo>
                  <a:pt x="139976" y="24496"/>
                  <a:pt x="139976" y="24496"/>
                  <a:pt x="139955" y="24496"/>
                </a:cubicBezTo>
                <a:cubicBezTo>
                  <a:pt x="139933" y="24496"/>
                  <a:pt x="139933" y="24496"/>
                  <a:pt x="139933" y="24518"/>
                </a:cubicBezTo>
                <a:cubicBezTo>
                  <a:pt x="139933" y="24539"/>
                  <a:pt x="139933" y="24539"/>
                  <a:pt x="139955" y="24539"/>
                </a:cubicBezTo>
                <a:close/>
                <a:moveTo>
                  <a:pt x="135126" y="24649"/>
                </a:moveTo>
                <a:cubicBezTo>
                  <a:pt x="135344" y="24649"/>
                  <a:pt x="134994" y="24321"/>
                  <a:pt x="134994" y="24518"/>
                </a:cubicBezTo>
                <a:cubicBezTo>
                  <a:pt x="134994" y="24605"/>
                  <a:pt x="135060" y="24649"/>
                  <a:pt x="135126" y="24649"/>
                </a:cubicBezTo>
                <a:close/>
                <a:moveTo>
                  <a:pt x="130297" y="24758"/>
                </a:moveTo>
                <a:cubicBezTo>
                  <a:pt x="130624" y="24758"/>
                  <a:pt x="130624" y="24277"/>
                  <a:pt x="130297" y="24277"/>
                </a:cubicBezTo>
                <a:cubicBezTo>
                  <a:pt x="129991" y="24277"/>
                  <a:pt x="129991" y="24758"/>
                  <a:pt x="130297" y="24758"/>
                </a:cubicBezTo>
                <a:close/>
                <a:moveTo>
                  <a:pt x="125489" y="24867"/>
                </a:moveTo>
                <a:cubicBezTo>
                  <a:pt x="125795" y="24867"/>
                  <a:pt x="125948" y="24496"/>
                  <a:pt x="125730" y="24277"/>
                </a:cubicBezTo>
                <a:cubicBezTo>
                  <a:pt x="125511" y="24059"/>
                  <a:pt x="125140" y="24212"/>
                  <a:pt x="125140" y="24518"/>
                </a:cubicBezTo>
                <a:cubicBezTo>
                  <a:pt x="125140" y="24714"/>
                  <a:pt x="125293" y="24867"/>
                  <a:pt x="125489" y="24867"/>
                </a:cubicBezTo>
                <a:close/>
                <a:moveTo>
                  <a:pt x="120660" y="24976"/>
                </a:moveTo>
                <a:cubicBezTo>
                  <a:pt x="121054" y="24976"/>
                  <a:pt x="121250" y="24474"/>
                  <a:pt x="120966" y="24190"/>
                </a:cubicBezTo>
                <a:cubicBezTo>
                  <a:pt x="120682" y="23906"/>
                  <a:pt x="120201" y="24124"/>
                  <a:pt x="120201" y="24518"/>
                </a:cubicBezTo>
                <a:cubicBezTo>
                  <a:pt x="120201" y="24780"/>
                  <a:pt x="120398" y="24976"/>
                  <a:pt x="120660" y="24976"/>
                </a:cubicBezTo>
                <a:close/>
                <a:moveTo>
                  <a:pt x="115831" y="25064"/>
                </a:moveTo>
                <a:cubicBezTo>
                  <a:pt x="116312" y="25064"/>
                  <a:pt x="116552" y="24474"/>
                  <a:pt x="116225" y="24146"/>
                </a:cubicBezTo>
                <a:cubicBezTo>
                  <a:pt x="115875" y="23797"/>
                  <a:pt x="115285" y="24037"/>
                  <a:pt x="115285" y="24518"/>
                </a:cubicBezTo>
                <a:cubicBezTo>
                  <a:pt x="115285" y="24824"/>
                  <a:pt x="115525" y="25064"/>
                  <a:pt x="115831" y="25064"/>
                </a:cubicBezTo>
                <a:close/>
                <a:moveTo>
                  <a:pt x="111002" y="25151"/>
                </a:moveTo>
                <a:cubicBezTo>
                  <a:pt x="111570" y="25151"/>
                  <a:pt x="111833" y="24474"/>
                  <a:pt x="111439" y="24081"/>
                </a:cubicBezTo>
                <a:cubicBezTo>
                  <a:pt x="111046" y="23687"/>
                  <a:pt x="110369" y="23971"/>
                  <a:pt x="110369" y="24518"/>
                </a:cubicBezTo>
                <a:cubicBezTo>
                  <a:pt x="110369" y="24867"/>
                  <a:pt x="110653" y="25151"/>
                  <a:pt x="111002" y="25151"/>
                </a:cubicBezTo>
                <a:close/>
                <a:moveTo>
                  <a:pt x="106173" y="25239"/>
                </a:moveTo>
                <a:cubicBezTo>
                  <a:pt x="106807" y="25239"/>
                  <a:pt x="107135" y="24452"/>
                  <a:pt x="106676" y="24015"/>
                </a:cubicBezTo>
                <a:cubicBezTo>
                  <a:pt x="106217" y="23556"/>
                  <a:pt x="105452" y="23884"/>
                  <a:pt x="105452" y="24518"/>
                </a:cubicBezTo>
                <a:cubicBezTo>
                  <a:pt x="105452" y="24911"/>
                  <a:pt x="105780" y="25239"/>
                  <a:pt x="106173" y="25239"/>
                </a:cubicBezTo>
                <a:close/>
                <a:moveTo>
                  <a:pt x="101344" y="25304"/>
                </a:moveTo>
                <a:cubicBezTo>
                  <a:pt x="102043" y="25304"/>
                  <a:pt x="102415" y="24452"/>
                  <a:pt x="101912" y="23971"/>
                </a:cubicBezTo>
                <a:cubicBezTo>
                  <a:pt x="101410" y="23469"/>
                  <a:pt x="100558" y="23818"/>
                  <a:pt x="100558" y="24518"/>
                </a:cubicBezTo>
                <a:cubicBezTo>
                  <a:pt x="100558" y="24955"/>
                  <a:pt x="100907" y="25304"/>
                  <a:pt x="101344" y="25304"/>
                </a:cubicBezTo>
                <a:close/>
                <a:moveTo>
                  <a:pt x="96515" y="25370"/>
                </a:moveTo>
                <a:cubicBezTo>
                  <a:pt x="97280" y="25370"/>
                  <a:pt x="97673" y="24452"/>
                  <a:pt x="97127" y="23906"/>
                </a:cubicBezTo>
                <a:cubicBezTo>
                  <a:pt x="96603" y="23381"/>
                  <a:pt x="95663" y="23753"/>
                  <a:pt x="95663" y="24518"/>
                </a:cubicBezTo>
                <a:cubicBezTo>
                  <a:pt x="95663" y="24998"/>
                  <a:pt x="96056" y="25370"/>
                  <a:pt x="96515" y="25370"/>
                </a:cubicBezTo>
                <a:close/>
                <a:moveTo>
                  <a:pt x="91708" y="25435"/>
                </a:moveTo>
                <a:cubicBezTo>
                  <a:pt x="92516" y="25435"/>
                  <a:pt x="92910" y="24452"/>
                  <a:pt x="92342" y="23884"/>
                </a:cubicBezTo>
                <a:cubicBezTo>
                  <a:pt x="91774" y="23294"/>
                  <a:pt x="90790" y="23709"/>
                  <a:pt x="90790" y="24518"/>
                </a:cubicBezTo>
                <a:cubicBezTo>
                  <a:pt x="90790" y="25020"/>
                  <a:pt x="91205" y="25435"/>
                  <a:pt x="91708" y="25435"/>
                </a:cubicBezTo>
                <a:close/>
                <a:moveTo>
                  <a:pt x="86879" y="25457"/>
                </a:moveTo>
                <a:cubicBezTo>
                  <a:pt x="87709" y="25457"/>
                  <a:pt x="88124" y="24452"/>
                  <a:pt x="87534" y="23862"/>
                </a:cubicBezTo>
                <a:cubicBezTo>
                  <a:pt x="86944" y="23272"/>
                  <a:pt x="85939" y="23687"/>
                  <a:pt x="85939" y="24518"/>
                </a:cubicBezTo>
                <a:cubicBezTo>
                  <a:pt x="85939" y="25042"/>
                  <a:pt x="86354" y="25457"/>
                  <a:pt x="86879" y="25457"/>
                </a:cubicBezTo>
                <a:close/>
                <a:moveTo>
                  <a:pt x="82050" y="25479"/>
                </a:moveTo>
                <a:cubicBezTo>
                  <a:pt x="82902" y="25479"/>
                  <a:pt x="83339" y="24452"/>
                  <a:pt x="82727" y="23840"/>
                </a:cubicBezTo>
                <a:cubicBezTo>
                  <a:pt x="82115" y="23228"/>
                  <a:pt x="81088" y="23665"/>
                  <a:pt x="81088" y="24518"/>
                </a:cubicBezTo>
                <a:cubicBezTo>
                  <a:pt x="81088" y="25042"/>
                  <a:pt x="81525" y="25479"/>
                  <a:pt x="82050" y="25479"/>
                </a:cubicBezTo>
                <a:close/>
                <a:moveTo>
                  <a:pt x="77221" y="25479"/>
                </a:moveTo>
                <a:cubicBezTo>
                  <a:pt x="78073" y="25479"/>
                  <a:pt x="78510" y="24452"/>
                  <a:pt x="77898" y="23840"/>
                </a:cubicBezTo>
                <a:cubicBezTo>
                  <a:pt x="77308" y="23228"/>
                  <a:pt x="76259" y="23665"/>
                  <a:pt x="76259" y="24518"/>
                </a:cubicBezTo>
                <a:cubicBezTo>
                  <a:pt x="76259" y="25042"/>
                  <a:pt x="76696" y="25479"/>
                  <a:pt x="77221" y="25479"/>
                </a:cubicBezTo>
                <a:close/>
                <a:moveTo>
                  <a:pt x="72392" y="25479"/>
                </a:moveTo>
                <a:cubicBezTo>
                  <a:pt x="73266" y="25479"/>
                  <a:pt x="73681" y="24452"/>
                  <a:pt x="73069" y="23840"/>
                </a:cubicBezTo>
                <a:cubicBezTo>
                  <a:pt x="72479" y="23228"/>
                  <a:pt x="71430" y="23665"/>
                  <a:pt x="71430" y="24518"/>
                </a:cubicBezTo>
                <a:cubicBezTo>
                  <a:pt x="71430" y="25042"/>
                  <a:pt x="71867" y="25479"/>
                  <a:pt x="72392" y="25479"/>
                </a:cubicBezTo>
                <a:close/>
                <a:moveTo>
                  <a:pt x="67563" y="25457"/>
                </a:moveTo>
                <a:cubicBezTo>
                  <a:pt x="68415" y="25457"/>
                  <a:pt x="68830" y="24452"/>
                  <a:pt x="68240" y="23862"/>
                </a:cubicBezTo>
                <a:cubicBezTo>
                  <a:pt x="67650" y="23272"/>
                  <a:pt x="66623" y="23687"/>
                  <a:pt x="66623" y="24518"/>
                </a:cubicBezTo>
                <a:cubicBezTo>
                  <a:pt x="66645" y="25042"/>
                  <a:pt x="67060" y="25457"/>
                  <a:pt x="67563" y="25457"/>
                </a:cubicBezTo>
                <a:close/>
                <a:moveTo>
                  <a:pt x="62734" y="25413"/>
                </a:moveTo>
                <a:cubicBezTo>
                  <a:pt x="63542" y="25413"/>
                  <a:pt x="63957" y="24452"/>
                  <a:pt x="63389" y="23884"/>
                </a:cubicBezTo>
                <a:cubicBezTo>
                  <a:pt x="62821" y="23316"/>
                  <a:pt x="61838" y="23709"/>
                  <a:pt x="61838" y="24518"/>
                </a:cubicBezTo>
                <a:cubicBezTo>
                  <a:pt x="61838" y="25020"/>
                  <a:pt x="62253" y="25413"/>
                  <a:pt x="62734" y="25413"/>
                </a:cubicBezTo>
                <a:close/>
                <a:moveTo>
                  <a:pt x="57927" y="25370"/>
                </a:moveTo>
                <a:cubicBezTo>
                  <a:pt x="58669" y="25370"/>
                  <a:pt x="59041" y="24452"/>
                  <a:pt x="58517" y="23928"/>
                </a:cubicBezTo>
                <a:cubicBezTo>
                  <a:pt x="57992" y="23381"/>
                  <a:pt x="57074" y="23775"/>
                  <a:pt x="57074" y="24518"/>
                </a:cubicBezTo>
                <a:cubicBezTo>
                  <a:pt x="57074" y="24976"/>
                  <a:pt x="57446" y="25370"/>
                  <a:pt x="57927" y="25370"/>
                </a:cubicBezTo>
                <a:close/>
                <a:moveTo>
                  <a:pt x="53098" y="25304"/>
                </a:moveTo>
                <a:cubicBezTo>
                  <a:pt x="53797" y="25304"/>
                  <a:pt x="54146" y="24452"/>
                  <a:pt x="53644" y="23971"/>
                </a:cubicBezTo>
                <a:cubicBezTo>
                  <a:pt x="53163" y="23469"/>
                  <a:pt x="52311" y="23818"/>
                  <a:pt x="52311" y="24518"/>
                </a:cubicBezTo>
                <a:cubicBezTo>
                  <a:pt x="52311" y="24955"/>
                  <a:pt x="52661" y="25304"/>
                  <a:pt x="53098" y="25304"/>
                </a:cubicBezTo>
                <a:close/>
                <a:moveTo>
                  <a:pt x="48268" y="25239"/>
                </a:moveTo>
                <a:cubicBezTo>
                  <a:pt x="48902" y="25239"/>
                  <a:pt x="49208" y="24474"/>
                  <a:pt x="48771" y="24015"/>
                </a:cubicBezTo>
                <a:cubicBezTo>
                  <a:pt x="48334" y="23578"/>
                  <a:pt x="47547" y="23884"/>
                  <a:pt x="47547" y="24518"/>
                </a:cubicBezTo>
                <a:cubicBezTo>
                  <a:pt x="47547" y="24911"/>
                  <a:pt x="47875" y="25239"/>
                  <a:pt x="48268" y="25239"/>
                </a:cubicBezTo>
                <a:close/>
                <a:moveTo>
                  <a:pt x="43439" y="25151"/>
                </a:moveTo>
                <a:cubicBezTo>
                  <a:pt x="44008" y="25151"/>
                  <a:pt x="44292" y="24474"/>
                  <a:pt x="43876" y="24081"/>
                </a:cubicBezTo>
                <a:cubicBezTo>
                  <a:pt x="43483" y="23687"/>
                  <a:pt x="42806" y="23971"/>
                  <a:pt x="42806" y="24518"/>
                </a:cubicBezTo>
                <a:cubicBezTo>
                  <a:pt x="42806" y="24867"/>
                  <a:pt x="43090" y="25151"/>
                  <a:pt x="43439" y="25151"/>
                </a:cubicBezTo>
                <a:close/>
                <a:moveTo>
                  <a:pt x="38610" y="25064"/>
                </a:moveTo>
                <a:cubicBezTo>
                  <a:pt x="39113" y="25064"/>
                  <a:pt x="39353" y="24474"/>
                  <a:pt x="39026" y="24124"/>
                </a:cubicBezTo>
                <a:cubicBezTo>
                  <a:pt x="38676" y="23775"/>
                  <a:pt x="38086" y="24015"/>
                  <a:pt x="38086" y="24518"/>
                </a:cubicBezTo>
                <a:cubicBezTo>
                  <a:pt x="38086" y="24802"/>
                  <a:pt x="38326" y="25042"/>
                  <a:pt x="38610" y="25064"/>
                </a:cubicBezTo>
                <a:close/>
                <a:moveTo>
                  <a:pt x="33781" y="24955"/>
                </a:moveTo>
                <a:cubicBezTo>
                  <a:pt x="34197" y="24955"/>
                  <a:pt x="34393" y="24496"/>
                  <a:pt x="34109" y="24212"/>
                </a:cubicBezTo>
                <a:cubicBezTo>
                  <a:pt x="33825" y="23928"/>
                  <a:pt x="33344" y="24124"/>
                  <a:pt x="33344" y="24518"/>
                </a:cubicBezTo>
                <a:cubicBezTo>
                  <a:pt x="33344" y="24758"/>
                  <a:pt x="33541" y="24955"/>
                  <a:pt x="33781" y="24955"/>
                </a:cubicBezTo>
                <a:close/>
                <a:moveTo>
                  <a:pt x="28974" y="24845"/>
                </a:moveTo>
                <a:cubicBezTo>
                  <a:pt x="29368" y="24824"/>
                  <a:pt x="29368" y="24212"/>
                  <a:pt x="28974" y="24190"/>
                </a:cubicBezTo>
                <a:cubicBezTo>
                  <a:pt x="28472" y="24146"/>
                  <a:pt x="28472" y="24889"/>
                  <a:pt x="28974" y="24845"/>
                </a:cubicBezTo>
                <a:close/>
                <a:moveTo>
                  <a:pt x="24145" y="24758"/>
                </a:moveTo>
                <a:cubicBezTo>
                  <a:pt x="24254" y="24758"/>
                  <a:pt x="24364" y="24649"/>
                  <a:pt x="24364" y="24518"/>
                </a:cubicBezTo>
                <a:cubicBezTo>
                  <a:pt x="24364" y="24212"/>
                  <a:pt x="23905" y="24212"/>
                  <a:pt x="23905" y="24518"/>
                </a:cubicBezTo>
                <a:cubicBezTo>
                  <a:pt x="23905" y="24649"/>
                  <a:pt x="24014" y="24758"/>
                  <a:pt x="24145" y="24758"/>
                </a:cubicBezTo>
                <a:close/>
                <a:moveTo>
                  <a:pt x="19316" y="24649"/>
                </a:moveTo>
                <a:cubicBezTo>
                  <a:pt x="19469" y="24649"/>
                  <a:pt x="19469" y="24408"/>
                  <a:pt x="19316" y="24408"/>
                </a:cubicBezTo>
                <a:cubicBezTo>
                  <a:pt x="19163" y="24408"/>
                  <a:pt x="19163" y="24649"/>
                  <a:pt x="19316" y="24649"/>
                </a:cubicBezTo>
                <a:close/>
                <a:moveTo>
                  <a:pt x="14487" y="24561"/>
                </a:moveTo>
                <a:cubicBezTo>
                  <a:pt x="14509" y="24539"/>
                  <a:pt x="14509" y="24539"/>
                  <a:pt x="14509" y="24518"/>
                </a:cubicBezTo>
                <a:cubicBezTo>
                  <a:pt x="14509" y="24518"/>
                  <a:pt x="14509" y="24496"/>
                  <a:pt x="14487" y="24496"/>
                </a:cubicBezTo>
                <a:cubicBezTo>
                  <a:pt x="14465" y="24496"/>
                  <a:pt x="14465" y="24518"/>
                  <a:pt x="14465" y="24518"/>
                </a:cubicBezTo>
                <a:cubicBezTo>
                  <a:pt x="14465" y="24539"/>
                  <a:pt x="14465" y="24561"/>
                  <a:pt x="14487" y="24561"/>
                </a:cubicBezTo>
                <a:close/>
                <a:moveTo>
                  <a:pt x="135126" y="19754"/>
                </a:moveTo>
                <a:cubicBezTo>
                  <a:pt x="135169" y="19754"/>
                  <a:pt x="135191" y="19732"/>
                  <a:pt x="135191" y="19689"/>
                </a:cubicBezTo>
                <a:cubicBezTo>
                  <a:pt x="135191" y="19667"/>
                  <a:pt x="135169" y="19645"/>
                  <a:pt x="135126" y="19645"/>
                </a:cubicBezTo>
                <a:cubicBezTo>
                  <a:pt x="135104" y="19645"/>
                  <a:pt x="135082" y="19667"/>
                  <a:pt x="135082" y="19689"/>
                </a:cubicBezTo>
                <a:cubicBezTo>
                  <a:pt x="135082" y="19732"/>
                  <a:pt x="135104" y="19754"/>
                  <a:pt x="135126" y="19754"/>
                </a:cubicBezTo>
                <a:close/>
                <a:moveTo>
                  <a:pt x="130297" y="19842"/>
                </a:moveTo>
                <a:cubicBezTo>
                  <a:pt x="130384" y="19842"/>
                  <a:pt x="130449" y="19776"/>
                  <a:pt x="130449" y="19689"/>
                </a:cubicBezTo>
                <a:cubicBezTo>
                  <a:pt x="130449" y="19623"/>
                  <a:pt x="130384" y="19557"/>
                  <a:pt x="130297" y="19557"/>
                </a:cubicBezTo>
                <a:cubicBezTo>
                  <a:pt x="130231" y="19557"/>
                  <a:pt x="130165" y="19623"/>
                  <a:pt x="130165" y="19689"/>
                </a:cubicBezTo>
                <a:cubicBezTo>
                  <a:pt x="130165" y="19776"/>
                  <a:pt x="130231" y="19842"/>
                  <a:pt x="130297" y="19842"/>
                </a:cubicBezTo>
                <a:close/>
                <a:moveTo>
                  <a:pt x="125489" y="19951"/>
                </a:moveTo>
                <a:cubicBezTo>
                  <a:pt x="125708" y="19951"/>
                  <a:pt x="125817" y="19667"/>
                  <a:pt x="125664" y="19514"/>
                </a:cubicBezTo>
                <a:cubicBezTo>
                  <a:pt x="125489" y="19361"/>
                  <a:pt x="125227" y="19470"/>
                  <a:pt x="125227" y="19689"/>
                </a:cubicBezTo>
                <a:cubicBezTo>
                  <a:pt x="125227" y="19842"/>
                  <a:pt x="125336" y="19951"/>
                  <a:pt x="125489" y="19951"/>
                </a:cubicBezTo>
                <a:close/>
                <a:moveTo>
                  <a:pt x="120660" y="20038"/>
                </a:moveTo>
                <a:cubicBezTo>
                  <a:pt x="120966" y="20038"/>
                  <a:pt x="121119" y="19667"/>
                  <a:pt x="120901" y="19448"/>
                </a:cubicBezTo>
                <a:cubicBezTo>
                  <a:pt x="120682" y="19230"/>
                  <a:pt x="120311" y="19383"/>
                  <a:pt x="120311" y="19689"/>
                </a:cubicBezTo>
                <a:cubicBezTo>
                  <a:pt x="120311" y="19885"/>
                  <a:pt x="120464" y="20038"/>
                  <a:pt x="120660" y="20038"/>
                </a:cubicBezTo>
                <a:close/>
                <a:moveTo>
                  <a:pt x="115831" y="20147"/>
                </a:moveTo>
                <a:cubicBezTo>
                  <a:pt x="116225" y="20147"/>
                  <a:pt x="116421" y="19667"/>
                  <a:pt x="116137" y="19383"/>
                </a:cubicBezTo>
                <a:cubicBezTo>
                  <a:pt x="115853" y="19099"/>
                  <a:pt x="115394" y="19295"/>
                  <a:pt x="115394" y="19689"/>
                </a:cubicBezTo>
                <a:cubicBezTo>
                  <a:pt x="115394" y="19951"/>
                  <a:pt x="115591" y="20147"/>
                  <a:pt x="115831" y="20147"/>
                </a:cubicBezTo>
                <a:close/>
                <a:moveTo>
                  <a:pt x="111002" y="20213"/>
                </a:moveTo>
                <a:cubicBezTo>
                  <a:pt x="111461" y="20213"/>
                  <a:pt x="111701" y="19645"/>
                  <a:pt x="111374" y="19317"/>
                </a:cubicBezTo>
                <a:cubicBezTo>
                  <a:pt x="111046" y="18989"/>
                  <a:pt x="110478" y="19230"/>
                  <a:pt x="110478" y="19689"/>
                </a:cubicBezTo>
                <a:cubicBezTo>
                  <a:pt x="110478" y="19994"/>
                  <a:pt x="110718" y="20213"/>
                  <a:pt x="111002" y="20213"/>
                </a:cubicBezTo>
                <a:close/>
                <a:moveTo>
                  <a:pt x="106173" y="20300"/>
                </a:moveTo>
                <a:cubicBezTo>
                  <a:pt x="106719" y="20300"/>
                  <a:pt x="106982" y="19645"/>
                  <a:pt x="106610" y="19273"/>
                </a:cubicBezTo>
                <a:cubicBezTo>
                  <a:pt x="106217" y="18880"/>
                  <a:pt x="105583" y="19164"/>
                  <a:pt x="105583" y="19689"/>
                </a:cubicBezTo>
                <a:cubicBezTo>
                  <a:pt x="105583" y="20038"/>
                  <a:pt x="105845" y="20300"/>
                  <a:pt x="106173" y="20300"/>
                </a:cubicBezTo>
                <a:close/>
                <a:moveTo>
                  <a:pt x="101344" y="20366"/>
                </a:moveTo>
                <a:cubicBezTo>
                  <a:pt x="101956" y="20366"/>
                  <a:pt x="102240" y="19645"/>
                  <a:pt x="101825" y="19230"/>
                </a:cubicBezTo>
                <a:cubicBezTo>
                  <a:pt x="101410" y="18793"/>
                  <a:pt x="100689" y="19099"/>
                  <a:pt x="100689" y="19689"/>
                </a:cubicBezTo>
                <a:cubicBezTo>
                  <a:pt x="100689" y="20060"/>
                  <a:pt x="100973" y="20366"/>
                  <a:pt x="101344" y="20366"/>
                </a:cubicBezTo>
                <a:close/>
                <a:moveTo>
                  <a:pt x="96515" y="20431"/>
                </a:moveTo>
                <a:cubicBezTo>
                  <a:pt x="97171" y="20431"/>
                  <a:pt x="97498" y="19645"/>
                  <a:pt x="97040" y="19186"/>
                </a:cubicBezTo>
                <a:cubicBezTo>
                  <a:pt x="96581" y="18727"/>
                  <a:pt x="95794" y="19055"/>
                  <a:pt x="95794" y="19689"/>
                </a:cubicBezTo>
                <a:cubicBezTo>
                  <a:pt x="95794" y="20104"/>
                  <a:pt x="96122" y="20431"/>
                  <a:pt x="96515" y="20431"/>
                </a:cubicBezTo>
                <a:close/>
                <a:moveTo>
                  <a:pt x="91708" y="20475"/>
                </a:moveTo>
                <a:cubicBezTo>
                  <a:pt x="92385" y="20475"/>
                  <a:pt x="92735" y="19645"/>
                  <a:pt x="92254" y="19142"/>
                </a:cubicBezTo>
                <a:cubicBezTo>
                  <a:pt x="91752" y="18662"/>
                  <a:pt x="90921" y="19011"/>
                  <a:pt x="90921" y="19689"/>
                </a:cubicBezTo>
                <a:cubicBezTo>
                  <a:pt x="90921" y="20126"/>
                  <a:pt x="91271" y="20475"/>
                  <a:pt x="91708" y="20475"/>
                </a:cubicBezTo>
                <a:close/>
                <a:moveTo>
                  <a:pt x="86879" y="20497"/>
                </a:moveTo>
                <a:cubicBezTo>
                  <a:pt x="87578" y="20497"/>
                  <a:pt x="87950" y="19645"/>
                  <a:pt x="87447" y="19120"/>
                </a:cubicBezTo>
                <a:cubicBezTo>
                  <a:pt x="86944" y="18618"/>
                  <a:pt x="86070" y="18989"/>
                  <a:pt x="86070" y="19689"/>
                </a:cubicBezTo>
                <a:cubicBezTo>
                  <a:pt x="86070" y="20147"/>
                  <a:pt x="86420" y="20497"/>
                  <a:pt x="86879" y="20497"/>
                </a:cubicBezTo>
                <a:close/>
                <a:moveTo>
                  <a:pt x="82050" y="20519"/>
                </a:moveTo>
                <a:cubicBezTo>
                  <a:pt x="82771" y="20519"/>
                  <a:pt x="83142" y="19645"/>
                  <a:pt x="82618" y="19120"/>
                </a:cubicBezTo>
                <a:cubicBezTo>
                  <a:pt x="82115" y="18618"/>
                  <a:pt x="81220" y="18967"/>
                  <a:pt x="81220" y="19710"/>
                </a:cubicBezTo>
                <a:cubicBezTo>
                  <a:pt x="81220" y="20169"/>
                  <a:pt x="81591" y="20519"/>
                  <a:pt x="82050" y="20519"/>
                </a:cubicBezTo>
                <a:close/>
                <a:moveTo>
                  <a:pt x="77221" y="20519"/>
                </a:moveTo>
                <a:cubicBezTo>
                  <a:pt x="77942" y="20519"/>
                  <a:pt x="78313" y="19645"/>
                  <a:pt x="77811" y="19120"/>
                </a:cubicBezTo>
                <a:cubicBezTo>
                  <a:pt x="77286" y="18618"/>
                  <a:pt x="76391" y="18967"/>
                  <a:pt x="76391" y="19710"/>
                </a:cubicBezTo>
                <a:cubicBezTo>
                  <a:pt x="76391" y="20169"/>
                  <a:pt x="76762" y="20519"/>
                  <a:pt x="77221" y="20519"/>
                </a:cubicBezTo>
                <a:close/>
                <a:moveTo>
                  <a:pt x="72392" y="20519"/>
                </a:moveTo>
                <a:cubicBezTo>
                  <a:pt x="73135" y="20519"/>
                  <a:pt x="73484" y="19645"/>
                  <a:pt x="72982" y="19120"/>
                </a:cubicBezTo>
                <a:cubicBezTo>
                  <a:pt x="72457" y="18618"/>
                  <a:pt x="71583" y="18967"/>
                  <a:pt x="71583" y="19710"/>
                </a:cubicBezTo>
                <a:cubicBezTo>
                  <a:pt x="71583" y="20169"/>
                  <a:pt x="71955" y="20519"/>
                  <a:pt x="72392" y="20519"/>
                </a:cubicBezTo>
                <a:close/>
                <a:moveTo>
                  <a:pt x="67563" y="20497"/>
                </a:moveTo>
                <a:cubicBezTo>
                  <a:pt x="68284" y="20497"/>
                  <a:pt x="68655" y="19645"/>
                  <a:pt x="68131" y="19120"/>
                </a:cubicBezTo>
                <a:cubicBezTo>
                  <a:pt x="67628" y="18618"/>
                  <a:pt x="66776" y="18989"/>
                  <a:pt x="66776" y="19689"/>
                </a:cubicBezTo>
                <a:cubicBezTo>
                  <a:pt x="66776" y="20147"/>
                  <a:pt x="67126" y="20497"/>
                  <a:pt x="67563" y="20497"/>
                </a:cubicBezTo>
                <a:close/>
                <a:moveTo>
                  <a:pt x="62734" y="20453"/>
                </a:moveTo>
                <a:cubicBezTo>
                  <a:pt x="63433" y="20453"/>
                  <a:pt x="63761" y="19645"/>
                  <a:pt x="63280" y="19164"/>
                </a:cubicBezTo>
                <a:cubicBezTo>
                  <a:pt x="62799" y="18683"/>
                  <a:pt x="61991" y="19011"/>
                  <a:pt x="61991" y="19689"/>
                </a:cubicBezTo>
                <a:cubicBezTo>
                  <a:pt x="61991" y="20126"/>
                  <a:pt x="62319" y="20453"/>
                  <a:pt x="62734" y="20453"/>
                </a:cubicBezTo>
                <a:close/>
                <a:moveTo>
                  <a:pt x="57927" y="20431"/>
                </a:moveTo>
                <a:cubicBezTo>
                  <a:pt x="58560" y="20431"/>
                  <a:pt x="58888" y="19645"/>
                  <a:pt x="58429" y="19186"/>
                </a:cubicBezTo>
                <a:cubicBezTo>
                  <a:pt x="57970" y="18727"/>
                  <a:pt x="57205" y="19055"/>
                  <a:pt x="57205" y="19689"/>
                </a:cubicBezTo>
                <a:cubicBezTo>
                  <a:pt x="57205" y="20104"/>
                  <a:pt x="57511" y="20410"/>
                  <a:pt x="57927" y="20431"/>
                </a:cubicBezTo>
                <a:close/>
                <a:moveTo>
                  <a:pt x="53098" y="20344"/>
                </a:moveTo>
                <a:cubicBezTo>
                  <a:pt x="53687" y="20344"/>
                  <a:pt x="53972" y="19645"/>
                  <a:pt x="53556" y="19230"/>
                </a:cubicBezTo>
                <a:cubicBezTo>
                  <a:pt x="53141" y="18815"/>
                  <a:pt x="52442" y="19120"/>
                  <a:pt x="52442" y="19689"/>
                </a:cubicBezTo>
                <a:cubicBezTo>
                  <a:pt x="52442" y="20060"/>
                  <a:pt x="52726" y="20344"/>
                  <a:pt x="53098" y="20344"/>
                </a:cubicBezTo>
                <a:close/>
                <a:moveTo>
                  <a:pt x="48268" y="20279"/>
                </a:moveTo>
                <a:cubicBezTo>
                  <a:pt x="48793" y="20279"/>
                  <a:pt x="49055" y="19645"/>
                  <a:pt x="48684" y="19273"/>
                </a:cubicBezTo>
                <a:cubicBezTo>
                  <a:pt x="48312" y="18902"/>
                  <a:pt x="47679" y="19164"/>
                  <a:pt x="47679" y="19689"/>
                </a:cubicBezTo>
                <a:cubicBezTo>
                  <a:pt x="47679" y="20016"/>
                  <a:pt x="47941" y="20279"/>
                  <a:pt x="48268" y="20279"/>
                </a:cubicBezTo>
                <a:close/>
                <a:moveTo>
                  <a:pt x="43439" y="20213"/>
                </a:moveTo>
                <a:cubicBezTo>
                  <a:pt x="43898" y="20213"/>
                  <a:pt x="44139" y="19667"/>
                  <a:pt x="43811" y="19317"/>
                </a:cubicBezTo>
                <a:cubicBezTo>
                  <a:pt x="43483" y="18989"/>
                  <a:pt x="42915" y="19230"/>
                  <a:pt x="42915" y="19689"/>
                </a:cubicBezTo>
                <a:cubicBezTo>
                  <a:pt x="42915" y="19994"/>
                  <a:pt x="43155" y="20213"/>
                  <a:pt x="43439" y="20213"/>
                </a:cubicBezTo>
                <a:close/>
                <a:moveTo>
                  <a:pt x="38610" y="20126"/>
                </a:moveTo>
                <a:cubicBezTo>
                  <a:pt x="39004" y="20126"/>
                  <a:pt x="39200" y="19667"/>
                  <a:pt x="38916" y="19404"/>
                </a:cubicBezTo>
                <a:cubicBezTo>
                  <a:pt x="38654" y="19120"/>
                  <a:pt x="38195" y="19317"/>
                  <a:pt x="38195" y="19689"/>
                </a:cubicBezTo>
                <a:cubicBezTo>
                  <a:pt x="38195" y="19929"/>
                  <a:pt x="38370" y="20126"/>
                  <a:pt x="38610" y="20126"/>
                </a:cubicBezTo>
                <a:close/>
                <a:moveTo>
                  <a:pt x="33781" y="20038"/>
                </a:moveTo>
                <a:cubicBezTo>
                  <a:pt x="34087" y="20038"/>
                  <a:pt x="34240" y="19667"/>
                  <a:pt x="34022" y="19470"/>
                </a:cubicBezTo>
                <a:cubicBezTo>
                  <a:pt x="33825" y="19252"/>
                  <a:pt x="33454" y="19404"/>
                  <a:pt x="33454" y="19689"/>
                </a:cubicBezTo>
                <a:cubicBezTo>
                  <a:pt x="33454" y="19885"/>
                  <a:pt x="33607" y="20038"/>
                  <a:pt x="33781" y="20038"/>
                </a:cubicBezTo>
                <a:close/>
                <a:moveTo>
                  <a:pt x="28974" y="19929"/>
                </a:moveTo>
                <a:cubicBezTo>
                  <a:pt x="29171" y="19929"/>
                  <a:pt x="29280" y="19689"/>
                  <a:pt x="29127" y="19536"/>
                </a:cubicBezTo>
                <a:cubicBezTo>
                  <a:pt x="28974" y="19383"/>
                  <a:pt x="28734" y="19492"/>
                  <a:pt x="28734" y="19689"/>
                </a:cubicBezTo>
                <a:cubicBezTo>
                  <a:pt x="28734" y="19820"/>
                  <a:pt x="28843" y="19929"/>
                  <a:pt x="28974" y="19929"/>
                </a:cubicBezTo>
                <a:close/>
                <a:moveTo>
                  <a:pt x="24145" y="19842"/>
                </a:moveTo>
                <a:cubicBezTo>
                  <a:pt x="24211" y="19842"/>
                  <a:pt x="24276" y="19776"/>
                  <a:pt x="24276" y="19689"/>
                </a:cubicBezTo>
                <a:cubicBezTo>
                  <a:pt x="24276" y="19492"/>
                  <a:pt x="23992" y="19492"/>
                  <a:pt x="23992" y="19689"/>
                </a:cubicBezTo>
                <a:cubicBezTo>
                  <a:pt x="23992" y="19776"/>
                  <a:pt x="24058" y="19842"/>
                  <a:pt x="24145" y="19842"/>
                </a:cubicBezTo>
                <a:close/>
                <a:moveTo>
                  <a:pt x="19316" y="19732"/>
                </a:moveTo>
                <a:cubicBezTo>
                  <a:pt x="19338" y="19732"/>
                  <a:pt x="19360" y="19710"/>
                  <a:pt x="19360" y="19689"/>
                </a:cubicBezTo>
                <a:cubicBezTo>
                  <a:pt x="19360" y="19667"/>
                  <a:pt x="19338" y="19667"/>
                  <a:pt x="19316" y="19667"/>
                </a:cubicBezTo>
                <a:cubicBezTo>
                  <a:pt x="19294" y="19667"/>
                  <a:pt x="19272" y="19667"/>
                  <a:pt x="19272" y="19689"/>
                </a:cubicBezTo>
                <a:cubicBezTo>
                  <a:pt x="19272" y="19710"/>
                  <a:pt x="19294" y="19732"/>
                  <a:pt x="19316" y="19732"/>
                </a:cubicBezTo>
                <a:close/>
                <a:moveTo>
                  <a:pt x="130297" y="14925"/>
                </a:moveTo>
                <a:cubicBezTo>
                  <a:pt x="130340" y="14925"/>
                  <a:pt x="130362" y="14903"/>
                  <a:pt x="130362" y="14881"/>
                </a:cubicBezTo>
                <a:cubicBezTo>
                  <a:pt x="130362" y="14838"/>
                  <a:pt x="130340" y="14816"/>
                  <a:pt x="130297" y="14816"/>
                </a:cubicBezTo>
                <a:cubicBezTo>
                  <a:pt x="130231" y="14794"/>
                  <a:pt x="130231" y="14947"/>
                  <a:pt x="130297" y="14925"/>
                </a:cubicBezTo>
                <a:close/>
                <a:moveTo>
                  <a:pt x="125467" y="15012"/>
                </a:moveTo>
                <a:cubicBezTo>
                  <a:pt x="125555" y="15012"/>
                  <a:pt x="125620" y="14947"/>
                  <a:pt x="125620" y="14881"/>
                </a:cubicBezTo>
                <a:cubicBezTo>
                  <a:pt x="125620" y="14794"/>
                  <a:pt x="125555" y="14728"/>
                  <a:pt x="125467" y="14728"/>
                </a:cubicBezTo>
                <a:cubicBezTo>
                  <a:pt x="125402" y="14728"/>
                  <a:pt x="125336" y="14794"/>
                  <a:pt x="125336" y="14881"/>
                </a:cubicBezTo>
                <a:cubicBezTo>
                  <a:pt x="125336" y="14947"/>
                  <a:pt x="125402" y="15012"/>
                  <a:pt x="125467" y="15012"/>
                </a:cubicBezTo>
                <a:close/>
                <a:moveTo>
                  <a:pt x="120660" y="15122"/>
                </a:moveTo>
                <a:cubicBezTo>
                  <a:pt x="120879" y="15122"/>
                  <a:pt x="120988" y="14859"/>
                  <a:pt x="120835" y="14707"/>
                </a:cubicBezTo>
                <a:cubicBezTo>
                  <a:pt x="120682" y="14554"/>
                  <a:pt x="120420" y="14663"/>
                  <a:pt x="120420" y="14881"/>
                </a:cubicBezTo>
                <a:cubicBezTo>
                  <a:pt x="120420" y="15012"/>
                  <a:pt x="120529" y="15122"/>
                  <a:pt x="120660" y="15122"/>
                </a:cubicBezTo>
                <a:close/>
                <a:moveTo>
                  <a:pt x="115831" y="15187"/>
                </a:moveTo>
                <a:cubicBezTo>
                  <a:pt x="116115" y="15187"/>
                  <a:pt x="116268" y="14838"/>
                  <a:pt x="116050" y="14641"/>
                </a:cubicBezTo>
                <a:cubicBezTo>
                  <a:pt x="115853" y="14444"/>
                  <a:pt x="115504" y="14575"/>
                  <a:pt x="115504" y="14881"/>
                </a:cubicBezTo>
                <a:cubicBezTo>
                  <a:pt x="115504" y="15056"/>
                  <a:pt x="115656" y="15187"/>
                  <a:pt x="115831" y="15187"/>
                </a:cubicBezTo>
                <a:close/>
                <a:moveTo>
                  <a:pt x="111002" y="15275"/>
                </a:moveTo>
                <a:cubicBezTo>
                  <a:pt x="111352" y="15275"/>
                  <a:pt x="111549" y="14838"/>
                  <a:pt x="111286" y="14597"/>
                </a:cubicBezTo>
                <a:cubicBezTo>
                  <a:pt x="111024" y="14335"/>
                  <a:pt x="110609" y="14510"/>
                  <a:pt x="110609" y="14881"/>
                </a:cubicBezTo>
                <a:cubicBezTo>
                  <a:pt x="110609" y="15100"/>
                  <a:pt x="110784" y="15275"/>
                  <a:pt x="111002" y="15275"/>
                </a:cubicBezTo>
                <a:close/>
                <a:moveTo>
                  <a:pt x="106173" y="15362"/>
                </a:moveTo>
                <a:cubicBezTo>
                  <a:pt x="106610" y="15362"/>
                  <a:pt x="106829" y="14838"/>
                  <a:pt x="106523" y="14532"/>
                </a:cubicBezTo>
                <a:cubicBezTo>
                  <a:pt x="106217" y="14226"/>
                  <a:pt x="105692" y="14444"/>
                  <a:pt x="105692" y="14881"/>
                </a:cubicBezTo>
                <a:cubicBezTo>
                  <a:pt x="105692" y="15144"/>
                  <a:pt x="105911" y="15362"/>
                  <a:pt x="106173" y="15362"/>
                </a:cubicBezTo>
                <a:close/>
                <a:moveTo>
                  <a:pt x="101344" y="15406"/>
                </a:moveTo>
                <a:cubicBezTo>
                  <a:pt x="101847" y="15406"/>
                  <a:pt x="102087" y="14816"/>
                  <a:pt x="101737" y="14466"/>
                </a:cubicBezTo>
                <a:cubicBezTo>
                  <a:pt x="101388" y="14138"/>
                  <a:pt x="100798" y="14379"/>
                  <a:pt x="100798" y="14859"/>
                </a:cubicBezTo>
                <a:cubicBezTo>
                  <a:pt x="100798" y="15165"/>
                  <a:pt x="101038" y="15406"/>
                  <a:pt x="101344" y="15406"/>
                </a:cubicBezTo>
                <a:close/>
                <a:moveTo>
                  <a:pt x="96537" y="15471"/>
                </a:moveTo>
                <a:cubicBezTo>
                  <a:pt x="97061" y="15471"/>
                  <a:pt x="97324" y="14838"/>
                  <a:pt x="96952" y="14466"/>
                </a:cubicBezTo>
                <a:cubicBezTo>
                  <a:pt x="96581" y="14095"/>
                  <a:pt x="95947" y="14357"/>
                  <a:pt x="95947" y="14881"/>
                </a:cubicBezTo>
                <a:cubicBezTo>
                  <a:pt x="95925" y="15209"/>
                  <a:pt x="96209" y="15471"/>
                  <a:pt x="96537" y="15471"/>
                </a:cubicBezTo>
                <a:close/>
                <a:moveTo>
                  <a:pt x="91708" y="15515"/>
                </a:moveTo>
                <a:cubicBezTo>
                  <a:pt x="92254" y="15493"/>
                  <a:pt x="92538" y="14838"/>
                  <a:pt x="92145" y="14422"/>
                </a:cubicBezTo>
                <a:cubicBezTo>
                  <a:pt x="91752" y="14029"/>
                  <a:pt x="91074" y="14313"/>
                  <a:pt x="91074" y="14881"/>
                </a:cubicBezTo>
                <a:cubicBezTo>
                  <a:pt x="91074" y="15231"/>
                  <a:pt x="91358" y="15515"/>
                  <a:pt x="91708" y="15515"/>
                </a:cubicBezTo>
                <a:close/>
                <a:moveTo>
                  <a:pt x="86879" y="15537"/>
                </a:moveTo>
                <a:cubicBezTo>
                  <a:pt x="87469" y="15537"/>
                  <a:pt x="87775" y="14816"/>
                  <a:pt x="87360" y="14401"/>
                </a:cubicBezTo>
                <a:cubicBezTo>
                  <a:pt x="86923" y="13964"/>
                  <a:pt x="86202" y="14270"/>
                  <a:pt x="86202" y="14881"/>
                </a:cubicBezTo>
                <a:cubicBezTo>
                  <a:pt x="86202" y="15253"/>
                  <a:pt x="86507" y="15537"/>
                  <a:pt x="86879" y="15537"/>
                </a:cubicBezTo>
                <a:close/>
                <a:moveTo>
                  <a:pt x="82050" y="15537"/>
                </a:moveTo>
                <a:cubicBezTo>
                  <a:pt x="82662" y="15537"/>
                  <a:pt x="82968" y="14816"/>
                  <a:pt x="82531" y="14379"/>
                </a:cubicBezTo>
                <a:cubicBezTo>
                  <a:pt x="82094" y="13942"/>
                  <a:pt x="81373" y="14248"/>
                  <a:pt x="81373" y="14859"/>
                </a:cubicBezTo>
                <a:cubicBezTo>
                  <a:pt x="81373" y="15231"/>
                  <a:pt x="81678" y="15537"/>
                  <a:pt x="82050" y="15537"/>
                </a:cubicBezTo>
                <a:close/>
                <a:moveTo>
                  <a:pt x="77221" y="15537"/>
                </a:moveTo>
                <a:cubicBezTo>
                  <a:pt x="77833" y="15537"/>
                  <a:pt x="78139" y="14816"/>
                  <a:pt x="77702" y="14379"/>
                </a:cubicBezTo>
                <a:cubicBezTo>
                  <a:pt x="77286" y="13942"/>
                  <a:pt x="76543" y="14248"/>
                  <a:pt x="76543" y="14859"/>
                </a:cubicBezTo>
                <a:cubicBezTo>
                  <a:pt x="76543" y="15231"/>
                  <a:pt x="76849" y="15537"/>
                  <a:pt x="77221" y="15537"/>
                </a:cubicBezTo>
                <a:close/>
                <a:moveTo>
                  <a:pt x="72392" y="15537"/>
                </a:moveTo>
                <a:cubicBezTo>
                  <a:pt x="73004" y="15537"/>
                  <a:pt x="73310" y="14816"/>
                  <a:pt x="72873" y="14379"/>
                </a:cubicBezTo>
                <a:cubicBezTo>
                  <a:pt x="72457" y="13942"/>
                  <a:pt x="71714" y="14248"/>
                  <a:pt x="71714" y="14859"/>
                </a:cubicBezTo>
                <a:cubicBezTo>
                  <a:pt x="71714" y="15231"/>
                  <a:pt x="72020" y="15537"/>
                  <a:pt x="72392" y="15537"/>
                </a:cubicBezTo>
                <a:close/>
                <a:moveTo>
                  <a:pt x="67563" y="15515"/>
                </a:moveTo>
                <a:cubicBezTo>
                  <a:pt x="68153" y="15515"/>
                  <a:pt x="68437" y="14816"/>
                  <a:pt x="68044" y="14401"/>
                </a:cubicBezTo>
                <a:cubicBezTo>
                  <a:pt x="67628" y="13985"/>
                  <a:pt x="66907" y="14270"/>
                  <a:pt x="66907" y="14859"/>
                </a:cubicBezTo>
                <a:cubicBezTo>
                  <a:pt x="66907" y="15231"/>
                  <a:pt x="67213" y="15515"/>
                  <a:pt x="67563" y="15515"/>
                </a:cubicBezTo>
                <a:close/>
                <a:moveTo>
                  <a:pt x="62734" y="15493"/>
                </a:moveTo>
                <a:cubicBezTo>
                  <a:pt x="63302" y="15493"/>
                  <a:pt x="63586" y="14816"/>
                  <a:pt x="63193" y="14422"/>
                </a:cubicBezTo>
                <a:cubicBezTo>
                  <a:pt x="62799" y="14029"/>
                  <a:pt x="62122" y="14291"/>
                  <a:pt x="62122" y="14859"/>
                </a:cubicBezTo>
                <a:cubicBezTo>
                  <a:pt x="62122" y="15209"/>
                  <a:pt x="62406" y="15493"/>
                  <a:pt x="62734" y="15493"/>
                </a:cubicBezTo>
                <a:close/>
                <a:moveTo>
                  <a:pt x="57927" y="15471"/>
                </a:moveTo>
                <a:cubicBezTo>
                  <a:pt x="58451" y="15471"/>
                  <a:pt x="58713" y="14838"/>
                  <a:pt x="58342" y="14466"/>
                </a:cubicBezTo>
                <a:cubicBezTo>
                  <a:pt x="57970" y="14095"/>
                  <a:pt x="57337" y="14357"/>
                  <a:pt x="57337" y="14881"/>
                </a:cubicBezTo>
                <a:cubicBezTo>
                  <a:pt x="57337" y="15209"/>
                  <a:pt x="57599" y="15471"/>
                  <a:pt x="57927" y="15471"/>
                </a:cubicBezTo>
                <a:close/>
                <a:moveTo>
                  <a:pt x="53098" y="15406"/>
                </a:moveTo>
                <a:cubicBezTo>
                  <a:pt x="53578" y="15406"/>
                  <a:pt x="53819" y="14816"/>
                  <a:pt x="53491" y="14488"/>
                </a:cubicBezTo>
                <a:cubicBezTo>
                  <a:pt x="53141" y="14138"/>
                  <a:pt x="52551" y="14379"/>
                  <a:pt x="52551" y="14859"/>
                </a:cubicBezTo>
                <a:cubicBezTo>
                  <a:pt x="52551" y="15165"/>
                  <a:pt x="52792" y="15406"/>
                  <a:pt x="53098" y="15406"/>
                </a:cubicBezTo>
                <a:close/>
                <a:moveTo>
                  <a:pt x="48268" y="15340"/>
                </a:moveTo>
                <a:cubicBezTo>
                  <a:pt x="48684" y="15340"/>
                  <a:pt x="48902" y="14838"/>
                  <a:pt x="48596" y="14532"/>
                </a:cubicBezTo>
                <a:cubicBezTo>
                  <a:pt x="48312" y="14248"/>
                  <a:pt x="47810" y="14444"/>
                  <a:pt x="47810" y="14881"/>
                </a:cubicBezTo>
                <a:cubicBezTo>
                  <a:pt x="47788" y="15144"/>
                  <a:pt x="48006" y="15340"/>
                  <a:pt x="48268" y="15340"/>
                </a:cubicBezTo>
                <a:close/>
                <a:moveTo>
                  <a:pt x="43439" y="15275"/>
                </a:moveTo>
                <a:cubicBezTo>
                  <a:pt x="43789" y="15275"/>
                  <a:pt x="43986" y="14838"/>
                  <a:pt x="43724" y="14597"/>
                </a:cubicBezTo>
                <a:cubicBezTo>
                  <a:pt x="43483" y="14335"/>
                  <a:pt x="43046" y="14510"/>
                  <a:pt x="43046" y="14881"/>
                </a:cubicBezTo>
                <a:cubicBezTo>
                  <a:pt x="43046" y="15100"/>
                  <a:pt x="43221" y="15275"/>
                  <a:pt x="43439" y="15275"/>
                </a:cubicBezTo>
                <a:close/>
                <a:moveTo>
                  <a:pt x="38610" y="15187"/>
                </a:moveTo>
                <a:cubicBezTo>
                  <a:pt x="38894" y="15187"/>
                  <a:pt x="39047" y="14838"/>
                  <a:pt x="38851" y="14641"/>
                </a:cubicBezTo>
                <a:cubicBezTo>
                  <a:pt x="38654" y="14444"/>
                  <a:pt x="38305" y="14575"/>
                  <a:pt x="38305" y="14859"/>
                </a:cubicBezTo>
                <a:cubicBezTo>
                  <a:pt x="38305" y="15034"/>
                  <a:pt x="38436" y="15187"/>
                  <a:pt x="38610" y="15187"/>
                </a:cubicBezTo>
                <a:close/>
                <a:moveTo>
                  <a:pt x="33803" y="15100"/>
                </a:moveTo>
                <a:cubicBezTo>
                  <a:pt x="33912" y="15100"/>
                  <a:pt x="34022" y="14991"/>
                  <a:pt x="34022" y="14859"/>
                </a:cubicBezTo>
                <a:cubicBezTo>
                  <a:pt x="34000" y="14597"/>
                  <a:pt x="33585" y="14597"/>
                  <a:pt x="33563" y="14859"/>
                </a:cubicBezTo>
                <a:cubicBezTo>
                  <a:pt x="33563" y="14991"/>
                  <a:pt x="33672" y="15100"/>
                  <a:pt x="33803" y="15100"/>
                </a:cubicBezTo>
                <a:close/>
                <a:moveTo>
                  <a:pt x="28974" y="15012"/>
                </a:moveTo>
                <a:cubicBezTo>
                  <a:pt x="29040" y="15012"/>
                  <a:pt x="29105" y="14947"/>
                  <a:pt x="29105" y="14859"/>
                </a:cubicBezTo>
                <a:cubicBezTo>
                  <a:pt x="29105" y="14663"/>
                  <a:pt x="28821" y="14663"/>
                  <a:pt x="28821" y="14859"/>
                </a:cubicBezTo>
                <a:cubicBezTo>
                  <a:pt x="28821" y="14947"/>
                  <a:pt x="28887" y="15012"/>
                  <a:pt x="28974" y="15012"/>
                </a:cubicBezTo>
                <a:close/>
                <a:moveTo>
                  <a:pt x="24145" y="14925"/>
                </a:moveTo>
                <a:cubicBezTo>
                  <a:pt x="24211" y="14947"/>
                  <a:pt x="24211" y="14794"/>
                  <a:pt x="24145" y="14816"/>
                </a:cubicBezTo>
                <a:cubicBezTo>
                  <a:pt x="24080" y="14794"/>
                  <a:pt x="24080" y="14947"/>
                  <a:pt x="24145" y="14925"/>
                </a:cubicBezTo>
                <a:close/>
                <a:moveTo>
                  <a:pt x="125467" y="10074"/>
                </a:moveTo>
                <a:cubicBezTo>
                  <a:pt x="125489" y="10074"/>
                  <a:pt x="125511" y="10074"/>
                  <a:pt x="125511" y="10052"/>
                </a:cubicBezTo>
                <a:cubicBezTo>
                  <a:pt x="125511" y="10030"/>
                  <a:pt x="125489" y="10009"/>
                  <a:pt x="125467" y="10009"/>
                </a:cubicBezTo>
                <a:cubicBezTo>
                  <a:pt x="125446" y="10009"/>
                  <a:pt x="125424" y="10030"/>
                  <a:pt x="125446" y="10052"/>
                </a:cubicBezTo>
                <a:cubicBezTo>
                  <a:pt x="125446" y="10074"/>
                  <a:pt x="125446" y="10074"/>
                  <a:pt x="125467" y="10074"/>
                </a:cubicBezTo>
                <a:close/>
                <a:moveTo>
                  <a:pt x="120638" y="10183"/>
                </a:moveTo>
                <a:cubicBezTo>
                  <a:pt x="120857" y="10183"/>
                  <a:pt x="120507" y="9834"/>
                  <a:pt x="120507" y="10052"/>
                </a:cubicBezTo>
                <a:cubicBezTo>
                  <a:pt x="120507" y="10118"/>
                  <a:pt x="120573" y="10183"/>
                  <a:pt x="120638" y="10183"/>
                </a:cubicBezTo>
                <a:close/>
                <a:moveTo>
                  <a:pt x="115831" y="10271"/>
                </a:moveTo>
                <a:cubicBezTo>
                  <a:pt x="115941" y="10271"/>
                  <a:pt x="116050" y="10183"/>
                  <a:pt x="116050" y="10052"/>
                </a:cubicBezTo>
                <a:cubicBezTo>
                  <a:pt x="116050" y="9877"/>
                  <a:pt x="115809" y="9768"/>
                  <a:pt x="115678" y="9899"/>
                </a:cubicBezTo>
                <a:cubicBezTo>
                  <a:pt x="115547" y="10052"/>
                  <a:pt x="115635" y="10271"/>
                  <a:pt x="115831" y="10271"/>
                </a:cubicBezTo>
                <a:close/>
                <a:moveTo>
                  <a:pt x="111002" y="10336"/>
                </a:moveTo>
                <a:cubicBezTo>
                  <a:pt x="111243" y="10336"/>
                  <a:pt x="111374" y="10052"/>
                  <a:pt x="111199" y="9877"/>
                </a:cubicBezTo>
                <a:cubicBezTo>
                  <a:pt x="111024" y="9703"/>
                  <a:pt x="110740" y="9812"/>
                  <a:pt x="110740" y="10074"/>
                </a:cubicBezTo>
                <a:cubicBezTo>
                  <a:pt x="110740" y="10227"/>
                  <a:pt x="110849" y="10336"/>
                  <a:pt x="111002" y="10336"/>
                </a:cubicBezTo>
                <a:close/>
                <a:moveTo>
                  <a:pt x="106173" y="10402"/>
                </a:moveTo>
                <a:cubicBezTo>
                  <a:pt x="106479" y="10402"/>
                  <a:pt x="106654" y="10030"/>
                  <a:pt x="106435" y="9812"/>
                </a:cubicBezTo>
                <a:cubicBezTo>
                  <a:pt x="106195" y="9593"/>
                  <a:pt x="105824" y="9746"/>
                  <a:pt x="105824" y="10052"/>
                </a:cubicBezTo>
                <a:cubicBezTo>
                  <a:pt x="105824" y="10249"/>
                  <a:pt x="105977" y="10402"/>
                  <a:pt x="106173" y="10402"/>
                </a:cubicBezTo>
                <a:close/>
                <a:moveTo>
                  <a:pt x="101344" y="10467"/>
                </a:moveTo>
                <a:cubicBezTo>
                  <a:pt x="101716" y="10489"/>
                  <a:pt x="101912" y="10052"/>
                  <a:pt x="101672" y="9768"/>
                </a:cubicBezTo>
                <a:cubicBezTo>
                  <a:pt x="101410" y="9506"/>
                  <a:pt x="100951" y="9681"/>
                  <a:pt x="100951" y="10052"/>
                </a:cubicBezTo>
                <a:cubicBezTo>
                  <a:pt x="100951" y="10271"/>
                  <a:pt x="101126" y="10467"/>
                  <a:pt x="101366" y="10467"/>
                </a:cubicBezTo>
                <a:close/>
                <a:moveTo>
                  <a:pt x="96537" y="10511"/>
                </a:moveTo>
                <a:cubicBezTo>
                  <a:pt x="96930" y="10511"/>
                  <a:pt x="97127" y="10030"/>
                  <a:pt x="96843" y="9725"/>
                </a:cubicBezTo>
                <a:cubicBezTo>
                  <a:pt x="96559" y="9440"/>
                  <a:pt x="96078" y="9659"/>
                  <a:pt x="96078" y="10052"/>
                </a:cubicBezTo>
                <a:cubicBezTo>
                  <a:pt x="96078" y="10315"/>
                  <a:pt x="96275" y="10511"/>
                  <a:pt x="96537" y="10511"/>
                </a:cubicBezTo>
                <a:close/>
                <a:moveTo>
                  <a:pt x="91708" y="10555"/>
                </a:moveTo>
                <a:cubicBezTo>
                  <a:pt x="92145" y="10555"/>
                  <a:pt x="92363" y="10009"/>
                  <a:pt x="92036" y="9703"/>
                </a:cubicBezTo>
                <a:cubicBezTo>
                  <a:pt x="91730" y="9397"/>
                  <a:pt x="91205" y="9615"/>
                  <a:pt x="91205" y="10052"/>
                </a:cubicBezTo>
                <a:cubicBezTo>
                  <a:pt x="91205" y="10336"/>
                  <a:pt x="91424" y="10555"/>
                  <a:pt x="91708" y="10555"/>
                </a:cubicBezTo>
                <a:close/>
                <a:moveTo>
                  <a:pt x="86879" y="10577"/>
                </a:moveTo>
                <a:cubicBezTo>
                  <a:pt x="87338" y="10577"/>
                  <a:pt x="87578" y="10009"/>
                  <a:pt x="87250" y="9681"/>
                </a:cubicBezTo>
                <a:cubicBezTo>
                  <a:pt x="86923" y="9353"/>
                  <a:pt x="86354" y="9593"/>
                  <a:pt x="86354" y="10052"/>
                </a:cubicBezTo>
                <a:cubicBezTo>
                  <a:pt x="86354" y="10336"/>
                  <a:pt x="86595" y="10577"/>
                  <a:pt x="86879" y="10577"/>
                </a:cubicBezTo>
                <a:close/>
                <a:moveTo>
                  <a:pt x="82050" y="10599"/>
                </a:moveTo>
                <a:cubicBezTo>
                  <a:pt x="82531" y="10599"/>
                  <a:pt x="82771" y="10009"/>
                  <a:pt x="82443" y="9659"/>
                </a:cubicBezTo>
                <a:cubicBezTo>
                  <a:pt x="82094" y="9331"/>
                  <a:pt x="81504" y="9572"/>
                  <a:pt x="81504" y="10052"/>
                </a:cubicBezTo>
                <a:cubicBezTo>
                  <a:pt x="81504" y="10358"/>
                  <a:pt x="81744" y="10599"/>
                  <a:pt x="82050" y="10599"/>
                </a:cubicBezTo>
                <a:close/>
                <a:moveTo>
                  <a:pt x="77221" y="10599"/>
                </a:moveTo>
                <a:cubicBezTo>
                  <a:pt x="77702" y="10599"/>
                  <a:pt x="77942" y="10009"/>
                  <a:pt x="77614" y="9659"/>
                </a:cubicBezTo>
                <a:cubicBezTo>
                  <a:pt x="77265" y="9331"/>
                  <a:pt x="76675" y="9572"/>
                  <a:pt x="76675" y="10052"/>
                </a:cubicBezTo>
                <a:cubicBezTo>
                  <a:pt x="76675" y="10358"/>
                  <a:pt x="76915" y="10599"/>
                  <a:pt x="77221" y="10599"/>
                </a:cubicBezTo>
                <a:close/>
                <a:moveTo>
                  <a:pt x="72392" y="10599"/>
                </a:moveTo>
                <a:cubicBezTo>
                  <a:pt x="72894" y="10599"/>
                  <a:pt x="73135" y="10009"/>
                  <a:pt x="72785" y="9659"/>
                </a:cubicBezTo>
                <a:cubicBezTo>
                  <a:pt x="72436" y="9331"/>
                  <a:pt x="71846" y="9572"/>
                  <a:pt x="71846" y="10052"/>
                </a:cubicBezTo>
                <a:cubicBezTo>
                  <a:pt x="71846" y="10358"/>
                  <a:pt x="72086" y="10599"/>
                  <a:pt x="72392" y="10599"/>
                </a:cubicBezTo>
                <a:close/>
                <a:moveTo>
                  <a:pt x="67563" y="10577"/>
                </a:moveTo>
                <a:cubicBezTo>
                  <a:pt x="68044" y="10577"/>
                  <a:pt x="68262" y="10030"/>
                  <a:pt x="67934" y="9703"/>
                </a:cubicBezTo>
                <a:cubicBezTo>
                  <a:pt x="67606" y="9375"/>
                  <a:pt x="67038" y="9593"/>
                  <a:pt x="67038" y="10074"/>
                </a:cubicBezTo>
                <a:cubicBezTo>
                  <a:pt x="67060" y="10358"/>
                  <a:pt x="67279" y="10577"/>
                  <a:pt x="67563" y="10577"/>
                </a:cubicBezTo>
                <a:close/>
                <a:moveTo>
                  <a:pt x="62756" y="10555"/>
                </a:moveTo>
                <a:cubicBezTo>
                  <a:pt x="63193" y="10555"/>
                  <a:pt x="63411" y="10009"/>
                  <a:pt x="63083" y="9703"/>
                </a:cubicBezTo>
                <a:cubicBezTo>
                  <a:pt x="62777" y="9397"/>
                  <a:pt x="62253" y="9615"/>
                  <a:pt x="62253" y="10052"/>
                </a:cubicBezTo>
                <a:cubicBezTo>
                  <a:pt x="62253" y="10315"/>
                  <a:pt x="62472" y="10555"/>
                  <a:pt x="62756" y="10555"/>
                </a:cubicBezTo>
                <a:close/>
                <a:moveTo>
                  <a:pt x="57927" y="10511"/>
                </a:moveTo>
                <a:cubicBezTo>
                  <a:pt x="58320" y="10511"/>
                  <a:pt x="58538" y="10009"/>
                  <a:pt x="58254" y="9725"/>
                </a:cubicBezTo>
                <a:cubicBezTo>
                  <a:pt x="57948" y="9440"/>
                  <a:pt x="57468" y="9637"/>
                  <a:pt x="57468" y="10052"/>
                </a:cubicBezTo>
                <a:cubicBezTo>
                  <a:pt x="57468" y="10293"/>
                  <a:pt x="57664" y="10511"/>
                  <a:pt x="57927" y="10511"/>
                </a:cubicBezTo>
                <a:close/>
                <a:moveTo>
                  <a:pt x="53098" y="10446"/>
                </a:moveTo>
                <a:cubicBezTo>
                  <a:pt x="53578" y="10402"/>
                  <a:pt x="53578" y="9681"/>
                  <a:pt x="53098" y="9659"/>
                </a:cubicBezTo>
                <a:cubicBezTo>
                  <a:pt x="52508" y="9593"/>
                  <a:pt x="52508" y="10489"/>
                  <a:pt x="53098" y="10446"/>
                </a:cubicBezTo>
                <a:close/>
                <a:moveTo>
                  <a:pt x="48268" y="10402"/>
                </a:moveTo>
                <a:cubicBezTo>
                  <a:pt x="48574" y="10402"/>
                  <a:pt x="48749" y="10030"/>
                  <a:pt x="48509" y="9812"/>
                </a:cubicBezTo>
                <a:cubicBezTo>
                  <a:pt x="48290" y="9572"/>
                  <a:pt x="47919" y="9746"/>
                  <a:pt x="47919" y="10052"/>
                </a:cubicBezTo>
                <a:cubicBezTo>
                  <a:pt x="47919" y="10249"/>
                  <a:pt x="48072" y="10402"/>
                  <a:pt x="48268" y="10402"/>
                </a:cubicBezTo>
                <a:close/>
                <a:moveTo>
                  <a:pt x="43439" y="10336"/>
                </a:moveTo>
                <a:cubicBezTo>
                  <a:pt x="43680" y="10336"/>
                  <a:pt x="43811" y="10030"/>
                  <a:pt x="43636" y="9856"/>
                </a:cubicBezTo>
                <a:cubicBezTo>
                  <a:pt x="43461" y="9703"/>
                  <a:pt x="43177" y="9812"/>
                  <a:pt x="43177" y="10052"/>
                </a:cubicBezTo>
                <a:cubicBezTo>
                  <a:pt x="43177" y="10205"/>
                  <a:pt x="43287" y="10336"/>
                  <a:pt x="43439" y="10336"/>
                </a:cubicBezTo>
                <a:close/>
                <a:moveTo>
                  <a:pt x="38610" y="10249"/>
                </a:moveTo>
                <a:cubicBezTo>
                  <a:pt x="38807" y="10249"/>
                  <a:pt x="38894" y="10030"/>
                  <a:pt x="38763" y="9899"/>
                </a:cubicBezTo>
                <a:cubicBezTo>
                  <a:pt x="38632" y="9768"/>
                  <a:pt x="38414" y="9877"/>
                  <a:pt x="38414" y="10052"/>
                </a:cubicBezTo>
                <a:cubicBezTo>
                  <a:pt x="38414" y="10162"/>
                  <a:pt x="38501" y="10249"/>
                  <a:pt x="38610" y="10249"/>
                </a:cubicBezTo>
                <a:close/>
                <a:moveTo>
                  <a:pt x="33781" y="10162"/>
                </a:moveTo>
                <a:cubicBezTo>
                  <a:pt x="33869" y="10162"/>
                  <a:pt x="33912" y="10118"/>
                  <a:pt x="33912" y="10052"/>
                </a:cubicBezTo>
                <a:cubicBezTo>
                  <a:pt x="33891" y="9921"/>
                  <a:pt x="33694" y="9921"/>
                  <a:pt x="33672" y="10052"/>
                </a:cubicBezTo>
                <a:cubicBezTo>
                  <a:pt x="33672" y="10118"/>
                  <a:pt x="33716" y="10183"/>
                  <a:pt x="33781" y="10162"/>
                </a:cubicBezTo>
                <a:close/>
                <a:moveTo>
                  <a:pt x="28974" y="10096"/>
                </a:moveTo>
                <a:cubicBezTo>
                  <a:pt x="28996" y="10096"/>
                  <a:pt x="28996" y="10074"/>
                  <a:pt x="28996" y="10052"/>
                </a:cubicBezTo>
                <a:cubicBezTo>
                  <a:pt x="28996" y="10009"/>
                  <a:pt x="28931" y="10009"/>
                  <a:pt x="28931" y="10052"/>
                </a:cubicBezTo>
                <a:cubicBezTo>
                  <a:pt x="28931" y="10074"/>
                  <a:pt x="28952" y="10096"/>
                  <a:pt x="28974" y="10096"/>
                </a:cubicBezTo>
                <a:close/>
                <a:moveTo>
                  <a:pt x="120660" y="5245"/>
                </a:moveTo>
                <a:cubicBezTo>
                  <a:pt x="120660" y="5245"/>
                  <a:pt x="120682" y="5245"/>
                  <a:pt x="120682" y="5223"/>
                </a:cubicBezTo>
                <a:cubicBezTo>
                  <a:pt x="120682" y="5201"/>
                  <a:pt x="120660" y="5201"/>
                  <a:pt x="120660" y="5201"/>
                </a:cubicBezTo>
                <a:cubicBezTo>
                  <a:pt x="120638" y="5201"/>
                  <a:pt x="120638" y="5201"/>
                  <a:pt x="120638" y="5223"/>
                </a:cubicBezTo>
                <a:cubicBezTo>
                  <a:pt x="120617" y="5245"/>
                  <a:pt x="120638" y="5245"/>
                  <a:pt x="120660" y="5245"/>
                </a:cubicBezTo>
                <a:close/>
                <a:moveTo>
                  <a:pt x="115831" y="5311"/>
                </a:moveTo>
                <a:cubicBezTo>
                  <a:pt x="115962" y="5311"/>
                  <a:pt x="115962" y="5136"/>
                  <a:pt x="115831" y="5136"/>
                </a:cubicBezTo>
                <a:cubicBezTo>
                  <a:pt x="115700" y="5136"/>
                  <a:pt x="115700" y="5311"/>
                  <a:pt x="115831" y="5311"/>
                </a:cubicBezTo>
                <a:close/>
                <a:moveTo>
                  <a:pt x="111002" y="5398"/>
                </a:moveTo>
                <a:cubicBezTo>
                  <a:pt x="111090" y="5398"/>
                  <a:pt x="111155" y="5311"/>
                  <a:pt x="111155" y="5223"/>
                </a:cubicBezTo>
                <a:cubicBezTo>
                  <a:pt x="111155" y="5136"/>
                  <a:pt x="111090" y="5070"/>
                  <a:pt x="111002" y="5070"/>
                </a:cubicBezTo>
                <a:cubicBezTo>
                  <a:pt x="110915" y="5070"/>
                  <a:pt x="110849" y="5136"/>
                  <a:pt x="110849" y="5223"/>
                </a:cubicBezTo>
                <a:cubicBezTo>
                  <a:pt x="110849" y="5311"/>
                  <a:pt x="110915" y="5398"/>
                  <a:pt x="111002" y="5398"/>
                </a:cubicBezTo>
                <a:close/>
                <a:moveTo>
                  <a:pt x="106173" y="5442"/>
                </a:moveTo>
                <a:cubicBezTo>
                  <a:pt x="106304" y="5464"/>
                  <a:pt x="106392" y="5354"/>
                  <a:pt x="106392" y="5223"/>
                </a:cubicBezTo>
                <a:cubicBezTo>
                  <a:pt x="106392" y="4917"/>
                  <a:pt x="105955" y="4917"/>
                  <a:pt x="105955" y="5223"/>
                </a:cubicBezTo>
                <a:cubicBezTo>
                  <a:pt x="105955" y="5354"/>
                  <a:pt x="106042" y="5464"/>
                  <a:pt x="106173" y="5442"/>
                </a:cubicBezTo>
                <a:close/>
                <a:moveTo>
                  <a:pt x="101344" y="5507"/>
                </a:moveTo>
                <a:cubicBezTo>
                  <a:pt x="101585" y="5507"/>
                  <a:pt x="101716" y="5223"/>
                  <a:pt x="101541" y="5048"/>
                </a:cubicBezTo>
                <a:cubicBezTo>
                  <a:pt x="101366" y="4874"/>
                  <a:pt x="101082" y="4983"/>
                  <a:pt x="101082" y="5245"/>
                </a:cubicBezTo>
                <a:cubicBezTo>
                  <a:pt x="101082" y="5376"/>
                  <a:pt x="101191" y="5507"/>
                  <a:pt x="101344" y="5507"/>
                </a:cubicBezTo>
                <a:close/>
                <a:moveTo>
                  <a:pt x="96515" y="5551"/>
                </a:moveTo>
                <a:cubicBezTo>
                  <a:pt x="96821" y="5551"/>
                  <a:pt x="96952" y="5201"/>
                  <a:pt x="96755" y="5005"/>
                </a:cubicBezTo>
                <a:cubicBezTo>
                  <a:pt x="96559" y="4786"/>
                  <a:pt x="96209" y="4939"/>
                  <a:pt x="96209" y="5223"/>
                </a:cubicBezTo>
                <a:cubicBezTo>
                  <a:pt x="96209" y="5398"/>
                  <a:pt x="96340" y="5551"/>
                  <a:pt x="96515" y="5551"/>
                </a:cubicBezTo>
                <a:close/>
                <a:moveTo>
                  <a:pt x="91708" y="5595"/>
                </a:moveTo>
                <a:cubicBezTo>
                  <a:pt x="92014" y="5595"/>
                  <a:pt x="92189" y="5201"/>
                  <a:pt x="91948" y="4961"/>
                </a:cubicBezTo>
                <a:cubicBezTo>
                  <a:pt x="91730" y="4743"/>
                  <a:pt x="91336" y="4895"/>
                  <a:pt x="91336" y="5223"/>
                </a:cubicBezTo>
                <a:cubicBezTo>
                  <a:pt x="91336" y="5420"/>
                  <a:pt x="91489" y="5595"/>
                  <a:pt x="91708" y="5595"/>
                </a:cubicBezTo>
                <a:close/>
                <a:moveTo>
                  <a:pt x="86879" y="5617"/>
                </a:moveTo>
                <a:cubicBezTo>
                  <a:pt x="87207" y="5595"/>
                  <a:pt x="87381" y="5180"/>
                  <a:pt x="87141" y="4939"/>
                </a:cubicBezTo>
                <a:cubicBezTo>
                  <a:pt x="86879" y="4699"/>
                  <a:pt x="86486" y="4874"/>
                  <a:pt x="86486" y="5223"/>
                </a:cubicBezTo>
                <a:cubicBezTo>
                  <a:pt x="86486" y="5442"/>
                  <a:pt x="86639" y="5617"/>
                  <a:pt x="86857" y="5617"/>
                </a:cubicBezTo>
                <a:close/>
                <a:moveTo>
                  <a:pt x="82050" y="5617"/>
                </a:moveTo>
                <a:cubicBezTo>
                  <a:pt x="82399" y="5617"/>
                  <a:pt x="82574" y="5180"/>
                  <a:pt x="82334" y="4939"/>
                </a:cubicBezTo>
                <a:cubicBezTo>
                  <a:pt x="82072" y="4677"/>
                  <a:pt x="81635" y="4852"/>
                  <a:pt x="81635" y="5223"/>
                </a:cubicBezTo>
                <a:cubicBezTo>
                  <a:pt x="81635" y="5442"/>
                  <a:pt x="81810" y="5638"/>
                  <a:pt x="82050" y="5638"/>
                </a:cubicBezTo>
                <a:close/>
                <a:moveTo>
                  <a:pt x="77221" y="5617"/>
                </a:moveTo>
                <a:cubicBezTo>
                  <a:pt x="77570" y="5617"/>
                  <a:pt x="77767" y="5180"/>
                  <a:pt x="77505" y="4939"/>
                </a:cubicBezTo>
                <a:cubicBezTo>
                  <a:pt x="77243" y="4677"/>
                  <a:pt x="76828" y="4852"/>
                  <a:pt x="76828" y="5223"/>
                </a:cubicBezTo>
                <a:cubicBezTo>
                  <a:pt x="76806" y="5442"/>
                  <a:pt x="77002" y="5638"/>
                  <a:pt x="77221" y="5638"/>
                </a:cubicBezTo>
                <a:close/>
                <a:moveTo>
                  <a:pt x="72392" y="5617"/>
                </a:moveTo>
                <a:cubicBezTo>
                  <a:pt x="72763" y="5617"/>
                  <a:pt x="72938" y="5180"/>
                  <a:pt x="72676" y="4917"/>
                </a:cubicBezTo>
                <a:cubicBezTo>
                  <a:pt x="72414" y="4677"/>
                  <a:pt x="71977" y="4874"/>
                  <a:pt x="71999" y="5223"/>
                </a:cubicBezTo>
                <a:cubicBezTo>
                  <a:pt x="71999" y="5442"/>
                  <a:pt x="72173" y="5638"/>
                  <a:pt x="72392" y="5638"/>
                </a:cubicBezTo>
                <a:close/>
                <a:moveTo>
                  <a:pt x="67563" y="5617"/>
                </a:moveTo>
                <a:cubicBezTo>
                  <a:pt x="67912" y="5617"/>
                  <a:pt x="68087" y="5201"/>
                  <a:pt x="67847" y="4961"/>
                </a:cubicBezTo>
                <a:cubicBezTo>
                  <a:pt x="67606" y="4699"/>
                  <a:pt x="67191" y="4874"/>
                  <a:pt x="67191" y="5223"/>
                </a:cubicBezTo>
                <a:cubicBezTo>
                  <a:pt x="67191" y="5442"/>
                  <a:pt x="67366" y="5617"/>
                  <a:pt x="67563" y="5617"/>
                </a:cubicBezTo>
                <a:close/>
                <a:moveTo>
                  <a:pt x="62734" y="5595"/>
                </a:moveTo>
                <a:cubicBezTo>
                  <a:pt x="63062" y="5595"/>
                  <a:pt x="63236" y="5201"/>
                  <a:pt x="62996" y="4961"/>
                </a:cubicBezTo>
                <a:cubicBezTo>
                  <a:pt x="62777" y="4743"/>
                  <a:pt x="62384" y="4895"/>
                  <a:pt x="62384" y="5223"/>
                </a:cubicBezTo>
                <a:cubicBezTo>
                  <a:pt x="62384" y="5420"/>
                  <a:pt x="62537" y="5595"/>
                  <a:pt x="62734" y="5595"/>
                </a:cubicBezTo>
                <a:close/>
                <a:moveTo>
                  <a:pt x="57927" y="5551"/>
                </a:moveTo>
                <a:cubicBezTo>
                  <a:pt x="58211" y="5551"/>
                  <a:pt x="58342" y="5201"/>
                  <a:pt x="58145" y="5005"/>
                </a:cubicBezTo>
                <a:cubicBezTo>
                  <a:pt x="57948" y="4786"/>
                  <a:pt x="57599" y="4939"/>
                  <a:pt x="57599" y="5223"/>
                </a:cubicBezTo>
                <a:cubicBezTo>
                  <a:pt x="57599" y="5398"/>
                  <a:pt x="57752" y="5551"/>
                  <a:pt x="57927" y="5551"/>
                </a:cubicBezTo>
                <a:close/>
                <a:moveTo>
                  <a:pt x="53098" y="5485"/>
                </a:moveTo>
                <a:cubicBezTo>
                  <a:pt x="53338" y="5485"/>
                  <a:pt x="53469" y="5201"/>
                  <a:pt x="53294" y="5027"/>
                </a:cubicBezTo>
                <a:cubicBezTo>
                  <a:pt x="53119" y="4852"/>
                  <a:pt x="52813" y="4983"/>
                  <a:pt x="52813" y="5223"/>
                </a:cubicBezTo>
                <a:cubicBezTo>
                  <a:pt x="52813" y="5376"/>
                  <a:pt x="52945" y="5485"/>
                  <a:pt x="53098" y="5485"/>
                </a:cubicBezTo>
                <a:close/>
                <a:moveTo>
                  <a:pt x="48268" y="5442"/>
                </a:moveTo>
                <a:cubicBezTo>
                  <a:pt x="48378" y="5442"/>
                  <a:pt x="48487" y="5354"/>
                  <a:pt x="48487" y="5223"/>
                </a:cubicBezTo>
                <a:cubicBezTo>
                  <a:pt x="48487" y="4939"/>
                  <a:pt x="48050" y="4939"/>
                  <a:pt x="48050" y="5223"/>
                </a:cubicBezTo>
                <a:cubicBezTo>
                  <a:pt x="48050" y="5354"/>
                  <a:pt x="48159" y="5442"/>
                  <a:pt x="48268" y="5442"/>
                </a:cubicBezTo>
                <a:close/>
                <a:moveTo>
                  <a:pt x="43439" y="5398"/>
                </a:moveTo>
                <a:cubicBezTo>
                  <a:pt x="43527" y="5398"/>
                  <a:pt x="43614" y="5311"/>
                  <a:pt x="43592" y="5223"/>
                </a:cubicBezTo>
                <a:cubicBezTo>
                  <a:pt x="43636" y="5048"/>
                  <a:pt x="43265" y="5048"/>
                  <a:pt x="43287" y="5223"/>
                </a:cubicBezTo>
                <a:cubicBezTo>
                  <a:pt x="43287" y="5311"/>
                  <a:pt x="43352" y="5398"/>
                  <a:pt x="43439" y="5398"/>
                </a:cubicBezTo>
                <a:close/>
                <a:moveTo>
                  <a:pt x="38610" y="5311"/>
                </a:moveTo>
                <a:cubicBezTo>
                  <a:pt x="38742" y="5311"/>
                  <a:pt x="38545" y="5092"/>
                  <a:pt x="38545" y="5223"/>
                </a:cubicBezTo>
                <a:cubicBezTo>
                  <a:pt x="38545" y="5267"/>
                  <a:pt x="38567" y="5311"/>
                  <a:pt x="38610" y="5311"/>
                </a:cubicBezTo>
                <a:close/>
                <a:moveTo>
                  <a:pt x="33781" y="5245"/>
                </a:moveTo>
                <a:cubicBezTo>
                  <a:pt x="33803" y="5245"/>
                  <a:pt x="33825" y="5245"/>
                  <a:pt x="33825" y="5223"/>
                </a:cubicBezTo>
                <a:cubicBezTo>
                  <a:pt x="33825" y="5201"/>
                  <a:pt x="33803" y="5201"/>
                  <a:pt x="33781" y="5201"/>
                </a:cubicBezTo>
                <a:cubicBezTo>
                  <a:pt x="33781" y="5201"/>
                  <a:pt x="33760" y="5201"/>
                  <a:pt x="33760" y="5223"/>
                </a:cubicBezTo>
                <a:cubicBezTo>
                  <a:pt x="33760" y="5245"/>
                  <a:pt x="33781" y="5245"/>
                  <a:pt x="33781" y="5245"/>
                </a:cubicBezTo>
                <a:close/>
                <a:moveTo>
                  <a:pt x="111002" y="438"/>
                </a:moveTo>
                <a:cubicBezTo>
                  <a:pt x="111024" y="438"/>
                  <a:pt x="111046" y="416"/>
                  <a:pt x="111046" y="394"/>
                </a:cubicBezTo>
                <a:cubicBezTo>
                  <a:pt x="111046" y="351"/>
                  <a:pt x="110959" y="351"/>
                  <a:pt x="110959" y="394"/>
                </a:cubicBezTo>
                <a:cubicBezTo>
                  <a:pt x="110959" y="416"/>
                  <a:pt x="110980" y="438"/>
                  <a:pt x="111002" y="438"/>
                </a:cubicBezTo>
                <a:close/>
                <a:moveTo>
                  <a:pt x="106173" y="503"/>
                </a:moveTo>
                <a:cubicBezTo>
                  <a:pt x="106217" y="503"/>
                  <a:pt x="106261" y="460"/>
                  <a:pt x="106261" y="394"/>
                </a:cubicBezTo>
                <a:cubicBezTo>
                  <a:pt x="106261" y="285"/>
                  <a:pt x="106086" y="285"/>
                  <a:pt x="106086" y="394"/>
                </a:cubicBezTo>
                <a:cubicBezTo>
                  <a:pt x="106086" y="460"/>
                  <a:pt x="106130" y="503"/>
                  <a:pt x="106173" y="503"/>
                </a:cubicBezTo>
                <a:close/>
                <a:moveTo>
                  <a:pt x="101344" y="547"/>
                </a:moveTo>
                <a:cubicBezTo>
                  <a:pt x="101541" y="547"/>
                  <a:pt x="101541" y="263"/>
                  <a:pt x="101344" y="263"/>
                </a:cubicBezTo>
                <a:cubicBezTo>
                  <a:pt x="101148" y="241"/>
                  <a:pt x="101148" y="547"/>
                  <a:pt x="101344" y="547"/>
                </a:cubicBezTo>
                <a:close/>
                <a:moveTo>
                  <a:pt x="96537" y="591"/>
                </a:moveTo>
                <a:cubicBezTo>
                  <a:pt x="96690" y="591"/>
                  <a:pt x="96777" y="394"/>
                  <a:pt x="96668" y="263"/>
                </a:cubicBezTo>
                <a:cubicBezTo>
                  <a:pt x="96537" y="154"/>
                  <a:pt x="96340" y="241"/>
                  <a:pt x="96340" y="394"/>
                </a:cubicBezTo>
                <a:cubicBezTo>
                  <a:pt x="96340" y="503"/>
                  <a:pt x="96428" y="591"/>
                  <a:pt x="96537" y="591"/>
                </a:cubicBezTo>
                <a:close/>
                <a:moveTo>
                  <a:pt x="91708" y="635"/>
                </a:moveTo>
                <a:cubicBezTo>
                  <a:pt x="91992" y="635"/>
                  <a:pt x="91992" y="176"/>
                  <a:pt x="91708" y="176"/>
                </a:cubicBezTo>
                <a:cubicBezTo>
                  <a:pt x="91402" y="176"/>
                  <a:pt x="91402" y="635"/>
                  <a:pt x="91708" y="635"/>
                </a:cubicBezTo>
                <a:close/>
                <a:moveTo>
                  <a:pt x="86879" y="635"/>
                </a:moveTo>
                <a:cubicBezTo>
                  <a:pt x="87097" y="635"/>
                  <a:pt x="87185" y="372"/>
                  <a:pt x="87032" y="219"/>
                </a:cubicBezTo>
                <a:cubicBezTo>
                  <a:pt x="86879" y="66"/>
                  <a:pt x="86639" y="176"/>
                  <a:pt x="86639" y="394"/>
                </a:cubicBezTo>
                <a:cubicBezTo>
                  <a:pt x="86639" y="525"/>
                  <a:pt x="86748" y="635"/>
                  <a:pt x="86879" y="635"/>
                </a:cubicBezTo>
                <a:close/>
                <a:moveTo>
                  <a:pt x="82050" y="635"/>
                </a:moveTo>
                <a:cubicBezTo>
                  <a:pt x="82181" y="635"/>
                  <a:pt x="82312" y="525"/>
                  <a:pt x="82312" y="394"/>
                </a:cubicBezTo>
                <a:cubicBezTo>
                  <a:pt x="82334" y="1"/>
                  <a:pt x="81744" y="1"/>
                  <a:pt x="81788" y="394"/>
                </a:cubicBezTo>
                <a:cubicBezTo>
                  <a:pt x="81788" y="525"/>
                  <a:pt x="81919" y="635"/>
                  <a:pt x="82050" y="635"/>
                </a:cubicBezTo>
                <a:close/>
                <a:moveTo>
                  <a:pt x="77221" y="635"/>
                </a:moveTo>
                <a:cubicBezTo>
                  <a:pt x="77592" y="635"/>
                  <a:pt x="77592" y="88"/>
                  <a:pt x="77221" y="88"/>
                </a:cubicBezTo>
                <a:cubicBezTo>
                  <a:pt x="76849" y="88"/>
                  <a:pt x="76849" y="635"/>
                  <a:pt x="77221" y="635"/>
                </a:cubicBezTo>
                <a:close/>
                <a:moveTo>
                  <a:pt x="72392" y="635"/>
                </a:moveTo>
                <a:cubicBezTo>
                  <a:pt x="72545" y="635"/>
                  <a:pt x="72654" y="525"/>
                  <a:pt x="72654" y="394"/>
                </a:cubicBezTo>
                <a:cubicBezTo>
                  <a:pt x="72654" y="154"/>
                  <a:pt x="72370" y="45"/>
                  <a:pt x="72217" y="198"/>
                </a:cubicBezTo>
                <a:cubicBezTo>
                  <a:pt x="72042" y="372"/>
                  <a:pt x="72173" y="635"/>
                  <a:pt x="72392" y="635"/>
                </a:cubicBezTo>
                <a:close/>
                <a:moveTo>
                  <a:pt x="67563" y="635"/>
                </a:moveTo>
                <a:cubicBezTo>
                  <a:pt x="67891" y="635"/>
                  <a:pt x="67891" y="154"/>
                  <a:pt x="67563" y="154"/>
                </a:cubicBezTo>
                <a:cubicBezTo>
                  <a:pt x="67257" y="154"/>
                  <a:pt x="67257" y="635"/>
                  <a:pt x="67563" y="635"/>
                </a:cubicBezTo>
                <a:close/>
                <a:moveTo>
                  <a:pt x="62734" y="591"/>
                </a:moveTo>
                <a:cubicBezTo>
                  <a:pt x="62930" y="591"/>
                  <a:pt x="63040" y="372"/>
                  <a:pt x="62887" y="241"/>
                </a:cubicBezTo>
                <a:cubicBezTo>
                  <a:pt x="62756" y="110"/>
                  <a:pt x="62537" y="198"/>
                  <a:pt x="62537" y="394"/>
                </a:cubicBezTo>
                <a:cubicBezTo>
                  <a:pt x="62537" y="503"/>
                  <a:pt x="62624" y="591"/>
                  <a:pt x="62734" y="591"/>
                </a:cubicBezTo>
                <a:close/>
                <a:moveTo>
                  <a:pt x="57927" y="569"/>
                </a:moveTo>
                <a:cubicBezTo>
                  <a:pt x="58080" y="569"/>
                  <a:pt x="58167" y="372"/>
                  <a:pt x="58058" y="263"/>
                </a:cubicBezTo>
                <a:cubicBezTo>
                  <a:pt x="57927" y="132"/>
                  <a:pt x="57730" y="219"/>
                  <a:pt x="57730" y="394"/>
                </a:cubicBezTo>
                <a:cubicBezTo>
                  <a:pt x="57730" y="482"/>
                  <a:pt x="57817" y="569"/>
                  <a:pt x="57927" y="569"/>
                </a:cubicBezTo>
                <a:close/>
                <a:moveTo>
                  <a:pt x="53098" y="525"/>
                </a:moveTo>
                <a:cubicBezTo>
                  <a:pt x="53338" y="525"/>
                  <a:pt x="52945" y="154"/>
                  <a:pt x="52945" y="394"/>
                </a:cubicBezTo>
                <a:cubicBezTo>
                  <a:pt x="52945" y="460"/>
                  <a:pt x="53010" y="525"/>
                  <a:pt x="53098" y="525"/>
                </a:cubicBezTo>
                <a:close/>
                <a:moveTo>
                  <a:pt x="48268" y="482"/>
                </a:moveTo>
                <a:cubicBezTo>
                  <a:pt x="48312" y="482"/>
                  <a:pt x="48356" y="438"/>
                  <a:pt x="48356" y="394"/>
                </a:cubicBezTo>
                <a:cubicBezTo>
                  <a:pt x="48356" y="329"/>
                  <a:pt x="48312" y="285"/>
                  <a:pt x="48268" y="285"/>
                </a:cubicBezTo>
                <a:cubicBezTo>
                  <a:pt x="48225" y="285"/>
                  <a:pt x="48181" y="329"/>
                  <a:pt x="48181" y="394"/>
                </a:cubicBezTo>
                <a:cubicBezTo>
                  <a:pt x="48181" y="438"/>
                  <a:pt x="48225" y="482"/>
                  <a:pt x="48268" y="482"/>
                </a:cubicBezTo>
                <a:close/>
                <a:moveTo>
                  <a:pt x="43439" y="438"/>
                </a:moveTo>
                <a:cubicBezTo>
                  <a:pt x="43461" y="438"/>
                  <a:pt x="43483" y="416"/>
                  <a:pt x="43483" y="394"/>
                </a:cubicBezTo>
                <a:cubicBezTo>
                  <a:pt x="43483" y="372"/>
                  <a:pt x="43461" y="351"/>
                  <a:pt x="43439" y="351"/>
                </a:cubicBezTo>
                <a:cubicBezTo>
                  <a:pt x="43418" y="351"/>
                  <a:pt x="43396" y="372"/>
                  <a:pt x="43396" y="394"/>
                </a:cubicBezTo>
                <a:cubicBezTo>
                  <a:pt x="43396" y="416"/>
                  <a:pt x="43418" y="438"/>
                  <a:pt x="43439" y="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1"/>
          <p:cNvSpPr/>
          <p:nvPr/>
        </p:nvSpPr>
        <p:spPr>
          <a:xfrm>
            <a:off x="447750" y="225450"/>
            <a:ext cx="8248500" cy="46926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1"/>
          <p:cNvSpPr/>
          <p:nvPr/>
        </p:nvSpPr>
        <p:spPr>
          <a:xfrm>
            <a:off x="453134" y="225450"/>
            <a:ext cx="8238000" cy="385200"/>
          </a:xfrm>
          <a:prstGeom prst="round2SameRect">
            <a:avLst>
              <a:gd name="adj1" fmla="val 34096"/>
              <a:gd name="adj2" fmla="val 0"/>
            </a:avLst>
          </a:prstGeom>
          <a:solidFill>
            <a:srgbClr val="E94F2D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213" name="Google Shape;213;p21"/>
          <p:cNvGrpSpPr/>
          <p:nvPr/>
        </p:nvGrpSpPr>
        <p:grpSpPr>
          <a:xfrm>
            <a:off x="600646" y="346247"/>
            <a:ext cx="750477" cy="143376"/>
            <a:chOff x="7841645" y="1419444"/>
            <a:chExt cx="734897" cy="140400"/>
          </a:xfrm>
        </p:grpSpPr>
        <p:sp>
          <p:nvSpPr>
            <p:cNvPr id="214" name="Google Shape;214;p21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/>
          <p:nvPr/>
        </p:nvSpPr>
        <p:spPr>
          <a:xfrm>
            <a:off x="4815250" y="-3000351"/>
            <a:ext cx="7651829" cy="6727369"/>
          </a:xfrm>
          <a:custGeom>
            <a:avLst/>
            <a:gdLst/>
            <a:ahLst/>
            <a:cxnLst/>
            <a:rect l="l" t="t" r="r" b="b"/>
            <a:pathLst>
              <a:path w="154442" h="135783" extrusionOk="0">
                <a:moveTo>
                  <a:pt x="115831" y="135542"/>
                </a:moveTo>
                <a:lnTo>
                  <a:pt x="115831" y="135520"/>
                </a:lnTo>
                <a:lnTo>
                  <a:pt x="115831" y="135520"/>
                </a:lnTo>
                <a:cubicBezTo>
                  <a:pt x="115831" y="135520"/>
                  <a:pt x="115809" y="135520"/>
                  <a:pt x="115809" y="135520"/>
                </a:cubicBezTo>
                <a:close/>
                <a:moveTo>
                  <a:pt x="111002" y="135564"/>
                </a:moveTo>
                <a:cubicBezTo>
                  <a:pt x="111090" y="135564"/>
                  <a:pt x="110959" y="135433"/>
                  <a:pt x="110959" y="135520"/>
                </a:cubicBezTo>
                <a:cubicBezTo>
                  <a:pt x="110959" y="135542"/>
                  <a:pt x="110980" y="135564"/>
                  <a:pt x="111002" y="135564"/>
                </a:cubicBezTo>
                <a:close/>
                <a:moveTo>
                  <a:pt x="106173" y="135629"/>
                </a:moveTo>
                <a:cubicBezTo>
                  <a:pt x="106239" y="135629"/>
                  <a:pt x="106282" y="135586"/>
                  <a:pt x="106282" y="135520"/>
                </a:cubicBezTo>
                <a:cubicBezTo>
                  <a:pt x="106282" y="135367"/>
                  <a:pt x="106064" y="135367"/>
                  <a:pt x="106064" y="135520"/>
                </a:cubicBezTo>
                <a:cubicBezTo>
                  <a:pt x="106064" y="135586"/>
                  <a:pt x="106108" y="135629"/>
                  <a:pt x="106173" y="135629"/>
                </a:cubicBezTo>
                <a:close/>
                <a:moveTo>
                  <a:pt x="101344" y="135673"/>
                </a:moveTo>
                <a:cubicBezTo>
                  <a:pt x="101432" y="135673"/>
                  <a:pt x="101519" y="135608"/>
                  <a:pt x="101519" y="135520"/>
                </a:cubicBezTo>
                <a:cubicBezTo>
                  <a:pt x="101519" y="135433"/>
                  <a:pt x="101432" y="135367"/>
                  <a:pt x="101344" y="135367"/>
                </a:cubicBezTo>
                <a:cubicBezTo>
                  <a:pt x="101257" y="135367"/>
                  <a:pt x="101191" y="135433"/>
                  <a:pt x="101191" y="135520"/>
                </a:cubicBezTo>
                <a:cubicBezTo>
                  <a:pt x="101191" y="135608"/>
                  <a:pt x="101257" y="135673"/>
                  <a:pt x="101344" y="135673"/>
                </a:cubicBezTo>
                <a:close/>
                <a:moveTo>
                  <a:pt x="96537" y="135717"/>
                </a:moveTo>
                <a:cubicBezTo>
                  <a:pt x="96646" y="135717"/>
                  <a:pt x="96734" y="135629"/>
                  <a:pt x="96734" y="135520"/>
                </a:cubicBezTo>
                <a:cubicBezTo>
                  <a:pt x="96690" y="135280"/>
                  <a:pt x="96362" y="135280"/>
                  <a:pt x="96318" y="135520"/>
                </a:cubicBezTo>
                <a:cubicBezTo>
                  <a:pt x="96318" y="135629"/>
                  <a:pt x="96406" y="135717"/>
                  <a:pt x="96537" y="135717"/>
                </a:cubicBezTo>
                <a:close/>
                <a:moveTo>
                  <a:pt x="91708" y="135739"/>
                </a:moveTo>
                <a:cubicBezTo>
                  <a:pt x="91992" y="135739"/>
                  <a:pt x="91992" y="135280"/>
                  <a:pt x="91708" y="135302"/>
                </a:cubicBezTo>
                <a:cubicBezTo>
                  <a:pt x="91402" y="135302"/>
                  <a:pt x="91402" y="135739"/>
                  <a:pt x="91708" y="135739"/>
                </a:cubicBezTo>
                <a:close/>
                <a:moveTo>
                  <a:pt x="86879" y="135782"/>
                </a:moveTo>
                <a:cubicBezTo>
                  <a:pt x="87097" y="135782"/>
                  <a:pt x="87207" y="135498"/>
                  <a:pt x="87054" y="135345"/>
                </a:cubicBezTo>
                <a:cubicBezTo>
                  <a:pt x="86901" y="135170"/>
                  <a:pt x="86617" y="135302"/>
                  <a:pt x="86617" y="135520"/>
                </a:cubicBezTo>
                <a:cubicBezTo>
                  <a:pt x="86617" y="135651"/>
                  <a:pt x="86726" y="135782"/>
                  <a:pt x="86879" y="135782"/>
                </a:cubicBezTo>
                <a:close/>
                <a:moveTo>
                  <a:pt x="82050" y="135782"/>
                </a:moveTo>
                <a:cubicBezTo>
                  <a:pt x="82290" y="135782"/>
                  <a:pt x="82421" y="135476"/>
                  <a:pt x="82247" y="135302"/>
                </a:cubicBezTo>
                <a:cubicBezTo>
                  <a:pt x="82072" y="135127"/>
                  <a:pt x="81766" y="135258"/>
                  <a:pt x="81766" y="135498"/>
                </a:cubicBezTo>
                <a:cubicBezTo>
                  <a:pt x="81766" y="135651"/>
                  <a:pt x="81897" y="135782"/>
                  <a:pt x="82050" y="135782"/>
                </a:cubicBezTo>
                <a:close/>
                <a:moveTo>
                  <a:pt x="77221" y="135782"/>
                </a:moveTo>
                <a:cubicBezTo>
                  <a:pt x="77461" y="135782"/>
                  <a:pt x="77592" y="135498"/>
                  <a:pt x="77418" y="135323"/>
                </a:cubicBezTo>
                <a:cubicBezTo>
                  <a:pt x="77243" y="135149"/>
                  <a:pt x="76937" y="135258"/>
                  <a:pt x="76937" y="135520"/>
                </a:cubicBezTo>
                <a:cubicBezTo>
                  <a:pt x="76937" y="135673"/>
                  <a:pt x="77068" y="135782"/>
                  <a:pt x="77221" y="135782"/>
                </a:cubicBezTo>
                <a:close/>
                <a:moveTo>
                  <a:pt x="72392" y="135782"/>
                </a:moveTo>
                <a:cubicBezTo>
                  <a:pt x="72632" y="135782"/>
                  <a:pt x="72763" y="135476"/>
                  <a:pt x="72588" y="135302"/>
                </a:cubicBezTo>
                <a:cubicBezTo>
                  <a:pt x="72414" y="135127"/>
                  <a:pt x="72130" y="135258"/>
                  <a:pt x="72130" y="135498"/>
                </a:cubicBezTo>
                <a:cubicBezTo>
                  <a:pt x="72130" y="135651"/>
                  <a:pt x="72239" y="135782"/>
                  <a:pt x="72392" y="135782"/>
                </a:cubicBezTo>
                <a:close/>
                <a:moveTo>
                  <a:pt x="67563" y="135782"/>
                </a:moveTo>
                <a:cubicBezTo>
                  <a:pt x="67803" y="135782"/>
                  <a:pt x="67912" y="135498"/>
                  <a:pt x="67759" y="135345"/>
                </a:cubicBezTo>
                <a:cubicBezTo>
                  <a:pt x="67585" y="135170"/>
                  <a:pt x="67322" y="135302"/>
                  <a:pt x="67322" y="135520"/>
                </a:cubicBezTo>
                <a:cubicBezTo>
                  <a:pt x="67322" y="135651"/>
                  <a:pt x="67432" y="135782"/>
                  <a:pt x="67563" y="135782"/>
                </a:cubicBezTo>
                <a:close/>
                <a:moveTo>
                  <a:pt x="62734" y="135739"/>
                </a:moveTo>
                <a:cubicBezTo>
                  <a:pt x="62952" y="135739"/>
                  <a:pt x="63040" y="135498"/>
                  <a:pt x="62909" y="135367"/>
                </a:cubicBezTo>
                <a:cubicBezTo>
                  <a:pt x="62756" y="135214"/>
                  <a:pt x="62515" y="135323"/>
                  <a:pt x="62515" y="135520"/>
                </a:cubicBezTo>
                <a:cubicBezTo>
                  <a:pt x="62515" y="135651"/>
                  <a:pt x="62624" y="135739"/>
                  <a:pt x="62734" y="135739"/>
                </a:cubicBezTo>
                <a:close/>
                <a:moveTo>
                  <a:pt x="57927" y="135717"/>
                </a:moveTo>
                <a:cubicBezTo>
                  <a:pt x="58036" y="135717"/>
                  <a:pt x="58123" y="135629"/>
                  <a:pt x="58123" y="135520"/>
                </a:cubicBezTo>
                <a:cubicBezTo>
                  <a:pt x="58101" y="135280"/>
                  <a:pt x="57752" y="135280"/>
                  <a:pt x="57708" y="135520"/>
                </a:cubicBezTo>
                <a:cubicBezTo>
                  <a:pt x="57708" y="135629"/>
                  <a:pt x="57817" y="135717"/>
                  <a:pt x="57927" y="135717"/>
                </a:cubicBezTo>
                <a:close/>
                <a:moveTo>
                  <a:pt x="53098" y="135673"/>
                </a:moveTo>
                <a:cubicBezTo>
                  <a:pt x="53294" y="135673"/>
                  <a:pt x="53294" y="135367"/>
                  <a:pt x="53098" y="135367"/>
                </a:cubicBezTo>
                <a:cubicBezTo>
                  <a:pt x="52901" y="135367"/>
                  <a:pt x="52901" y="135673"/>
                  <a:pt x="53098" y="135673"/>
                </a:cubicBezTo>
                <a:close/>
                <a:moveTo>
                  <a:pt x="48268" y="135629"/>
                </a:moveTo>
                <a:cubicBezTo>
                  <a:pt x="48334" y="135629"/>
                  <a:pt x="48378" y="135586"/>
                  <a:pt x="48378" y="135520"/>
                </a:cubicBezTo>
                <a:cubicBezTo>
                  <a:pt x="48378" y="135455"/>
                  <a:pt x="48334" y="135411"/>
                  <a:pt x="48268" y="135411"/>
                </a:cubicBezTo>
                <a:cubicBezTo>
                  <a:pt x="48203" y="135411"/>
                  <a:pt x="48159" y="135455"/>
                  <a:pt x="48159" y="135520"/>
                </a:cubicBezTo>
                <a:cubicBezTo>
                  <a:pt x="48159" y="135586"/>
                  <a:pt x="48203" y="135629"/>
                  <a:pt x="48268" y="135629"/>
                </a:cubicBezTo>
                <a:close/>
                <a:moveTo>
                  <a:pt x="43439" y="135564"/>
                </a:moveTo>
                <a:cubicBezTo>
                  <a:pt x="43461" y="135564"/>
                  <a:pt x="43483" y="135542"/>
                  <a:pt x="43483" y="135520"/>
                </a:cubicBezTo>
                <a:cubicBezTo>
                  <a:pt x="43483" y="135498"/>
                  <a:pt x="43461" y="135476"/>
                  <a:pt x="43439" y="135476"/>
                </a:cubicBezTo>
                <a:cubicBezTo>
                  <a:pt x="43418" y="135476"/>
                  <a:pt x="43396" y="135498"/>
                  <a:pt x="43396" y="135520"/>
                </a:cubicBezTo>
                <a:cubicBezTo>
                  <a:pt x="43396" y="135542"/>
                  <a:pt x="43418" y="135564"/>
                  <a:pt x="43439" y="135564"/>
                </a:cubicBezTo>
                <a:close/>
                <a:moveTo>
                  <a:pt x="38610" y="135542"/>
                </a:moveTo>
                <a:lnTo>
                  <a:pt x="38632" y="135520"/>
                </a:lnTo>
                <a:cubicBezTo>
                  <a:pt x="38632" y="135520"/>
                  <a:pt x="38610" y="135520"/>
                  <a:pt x="38610" y="135520"/>
                </a:cubicBezTo>
                <a:cubicBezTo>
                  <a:pt x="38610" y="135520"/>
                  <a:pt x="38610" y="135520"/>
                  <a:pt x="38610" y="135520"/>
                </a:cubicBezTo>
                <a:cubicBezTo>
                  <a:pt x="38610" y="135520"/>
                  <a:pt x="38610" y="135542"/>
                  <a:pt x="38610" y="135542"/>
                </a:cubicBezTo>
                <a:close/>
                <a:moveTo>
                  <a:pt x="120660" y="130735"/>
                </a:moveTo>
                <a:cubicBezTo>
                  <a:pt x="120660" y="130735"/>
                  <a:pt x="120682" y="130713"/>
                  <a:pt x="120682" y="130713"/>
                </a:cubicBezTo>
                <a:cubicBezTo>
                  <a:pt x="120682" y="130691"/>
                  <a:pt x="120660" y="130669"/>
                  <a:pt x="120660" y="130669"/>
                </a:cubicBezTo>
                <a:cubicBezTo>
                  <a:pt x="120638" y="130669"/>
                  <a:pt x="120638" y="130691"/>
                  <a:pt x="120638" y="130713"/>
                </a:cubicBezTo>
                <a:cubicBezTo>
                  <a:pt x="120617" y="130713"/>
                  <a:pt x="120638" y="130735"/>
                  <a:pt x="120660" y="130735"/>
                </a:cubicBezTo>
                <a:close/>
                <a:moveTo>
                  <a:pt x="115831" y="130800"/>
                </a:moveTo>
                <a:cubicBezTo>
                  <a:pt x="115941" y="130778"/>
                  <a:pt x="115941" y="130604"/>
                  <a:pt x="115831" y="130604"/>
                </a:cubicBezTo>
                <a:cubicBezTo>
                  <a:pt x="115700" y="130582"/>
                  <a:pt x="115700" y="130822"/>
                  <a:pt x="115831" y="130800"/>
                </a:cubicBezTo>
                <a:close/>
                <a:moveTo>
                  <a:pt x="111002" y="130866"/>
                </a:moveTo>
                <a:cubicBezTo>
                  <a:pt x="111286" y="130866"/>
                  <a:pt x="110827" y="130429"/>
                  <a:pt x="110827" y="130713"/>
                </a:cubicBezTo>
                <a:cubicBezTo>
                  <a:pt x="110827" y="130800"/>
                  <a:pt x="110915" y="130866"/>
                  <a:pt x="111002" y="130866"/>
                </a:cubicBezTo>
                <a:close/>
                <a:moveTo>
                  <a:pt x="106173" y="130931"/>
                </a:moveTo>
                <a:cubicBezTo>
                  <a:pt x="106392" y="130931"/>
                  <a:pt x="106479" y="130691"/>
                  <a:pt x="106348" y="130538"/>
                </a:cubicBezTo>
                <a:cubicBezTo>
                  <a:pt x="106195" y="130385"/>
                  <a:pt x="105955" y="130494"/>
                  <a:pt x="105955" y="130713"/>
                </a:cubicBezTo>
                <a:cubicBezTo>
                  <a:pt x="105955" y="130822"/>
                  <a:pt x="106042" y="130931"/>
                  <a:pt x="106173" y="130931"/>
                </a:cubicBezTo>
                <a:close/>
                <a:moveTo>
                  <a:pt x="101344" y="130997"/>
                </a:moveTo>
                <a:cubicBezTo>
                  <a:pt x="101606" y="130997"/>
                  <a:pt x="101737" y="130669"/>
                  <a:pt x="101563" y="130494"/>
                </a:cubicBezTo>
                <a:cubicBezTo>
                  <a:pt x="101366" y="130298"/>
                  <a:pt x="101060" y="130429"/>
                  <a:pt x="101060" y="130713"/>
                </a:cubicBezTo>
                <a:cubicBezTo>
                  <a:pt x="101060" y="130866"/>
                  <a:pt x="101191" y="130997"/>
                  <a:pt x="101344" y="130997"/>
                </a:cubicBezTo>
                <a:close/>
                <a:moveTo>
                  <a:pt x="96515" y="131041"/>
                </a:moveTo>
                <a:cubicBezTo>
                  <a:pt x="96821" y="131041"/>
                  <a:pt x="96974" y="130669"/>
                  <a:pt x="96755" y="130451"/>
                </a:cubicBezTo>
                <a:cubicBezTo>
                  <a:pt x="96559" y="130254"/>
                  <a:pt x="96187" y="130407"/>
                  <a:pt x="96187" y="130713"/>
                </a:cubicBezTo>
                <a:cubicBezTo>
                  <a:pt x="96187" y="130888"/>
                  <a:pt x="96340" y="131041"/>
                  <a:pt x="96515" y="131041"/>
                </a:cubicBezTo>
                <a:close/>
                <a:moveTo>
                  <a:pt x="91708" y="131084"/>
                </a:moveTo>
                <a:cubicBezTo>
                  <a:pt x="92036" y="131084"/>
                  <a:pt x="92211" y="130669"/>
                  <a:pt x="91970" y="130429"/>
                </a:cubicBezTo>
                <a:cubicBezTo>
                  <a:pt x="91730" y="130188"/>
                  <a:pt x="91315" y="130363"/>
                  <a:pt x="91315" y="130713"/>
                </a:cubicBezTo>
                <a:cubicBezTo>
                  <a:pt x="91315" y="130910"/>
                  <a:pt x="91489" y="131084"/>
                  <a:pt x="91708" y="131084"/>
                </a:cubicBezTo>
                <a:close/>
                <a:moveTo>
                  <a:pt x="86879" y="131106"/>
                </a:moveTo>
                <a:cubicBezTo>
                  <a:pt x="87229" y="131106"/>
                  <a:pt x="87403" y="130669"/>
                  <a:pt x="87163" y="130407"/>
                </a:cubicBezTo>
                <a:cubicBezTo>
                  <a:pt x="86901" y="130167"/>
                  <a:pt x="86464" y="130341"/>
                  <a:pt x="86464" y="130713"/>
                </a:cubicBezTo>
                <a:cubicBezTo>
                  <a:pt x="86464" y="130931"/>
                  <a:pt x="86660" y="131106"/>
                  <a:pt x="86879" y="131106"/>
                </a:cubicBezTo>
                <a:close/>
                <a:moveTo>
                  <a:pt x="82050" y="131106"/>
                </a:moveTo>
                <a:cubicBezTo>
                  <a:pt x="82421" y="131106"/>
                  <a:pt x="82596" y="130647"/>
                  <a:pt x="82334" y="130385"/>
                </a:cubicBezTo>
                <a:cubicBezTo>
                  <a:pt x="82072" y="130123"/>
                  <a:pt x="81635" y="130320"/>
                  <a:pt x="81635" y="130691"/>
                </a:cubicBezTo>
                <a:cubicBezTo>
                  <a:pt x="81635" y="130910"/>
                  <a:pt x="81810" y="131106"/>
                  <a:pt x="82050" y="131106"/>
                </a:cubicBezTo>
                <a:close/>
                <a:moveTo>
                  <a:pt x="77221" y="131106"/>
                </a:moveTo>
                <a:cubicBezTo>
                  <a:pt x="77592" y="131106"/>
                  <a:pt x="77789" y="130647"/>
                  <a:pt x="77527" y="130385"/>
                </a:cubicBezTo>
                <a:cubicBezTo>
                  <a:pt x="77265" y="130123"/>
                  <a:pt x="76806" y="130320"/>
                  <a:pt x="76806" y="130691"/>
                </a:cubicBezTo>
                <a:cubicBezTo>
                  <a:pt x="76806" y="130910"/>
                  <a:pt x="77002" y="131106"/>
                  <a:pt x="77221" y="131106"/>
                </a:cubicBezTo>
                <a:close/>
                <a:moveTo>
                  <a:pt x="72392" y="131106"/>
                </a:moveTo>
                <a:cubicBezTo>
                  <a:pt x="72763" y="131106"/>
                  <a:pt x="72960" y="130647"/>
                  <a:pt x="72698" y="130385"/>
                </a:cubicBezTo>
                <a:cubicBezTo>
                  <a:pt x="72436" y="130123"/>
                  <a:pt x="71977" y="130320"/>
                  <a:pt x="71977" y="130691"/>
                </a:cubicBezTo>
                <a:cubicBezTo>
                  <a:pt x="71977" y="130910"/>
                  <a:pt x="72173" y="131106"/>
                  <a:pt x="72392" y="131106"/>
                </a:cubicBezTo>
                <a:close/>
                <a:moveTo>
                  <a:pt x="67563" y="131106"/>
                </a:moveTo>
                <a:cubicBezTo>
                  <a:pt x="67934" y="131106"/>
                  <a:pt x="68109" y="130669"/>
                  <a:pt x="67847" y="130407"/>
                </a:cubicBezTo>
                <a:cubicBezTo>
                  <a:pt x="67606" y="130167"/>
                  <a:pt x="67169" y="130341"/>
                  <a:pt x="67169" y="130713"/>
                </a:cubicBezTo>
                <a:cubicBezTo>
                  <a:pt x="67169" y="130931"/>
                  <a:pt x="67344" y="131106"/>
                  <a:pt x="67563" y="131106"/>
                </a:cubicBezTo>
                <a:close/>
                <a:moveTo>
                  <a:pt x="62734" y="131084"/>
                </a:moveTo>
                <a:cubicBezTo>
                  <a:pt x="63083" y="131084"/>
                  <a:pt x="63258" y="130669"/>
                  <a:pt x="63018" y="130429"/>
                </a:cubicBezTo>
                <a:cubicBezTo>
                  <a:pt x="62777" y="130188"/>
                  <a:pt x="62362" y="130363"/>
                  <a:pt x="62362" y="130713"/>
                </a:cubicBezTo>
                <a:cubicBezTo>
                  <a:pt x="62362" y="130910"/>
                  <a:pt x="62537" y="131084"/>
                  <a:pt x="62734" y="131084"/>
                </a:cubicBezTo>
                <a:close/>
                <a:moveTo>
                  <a:pt x="57927" y="131041"/>
                </a:moveTo>
                <a:cubicBezTo>
                  <a:pt x="58211" y="131041"/>
                  <a:pt x="58364" y="130669"/>
                  <a:pt x="58167" y="130473"/>
                </a:cubicBezTo>
                <a:cubicBezTo>
                  <a:pt x="57948" y="130254"/>
                  <a:pt x="57577" y="130407"/>
                  <a:pt x="57577" y="130713"/>
                </a:cubicBezTo>
                <a:cubicBezTo>
                  <a:pt x="57577" y="130888"/>
                  <a:pt x="57730" y="131041"/>
                  <a:pt x="57927" y="131041"/>
                </a:cubicBezTo>
                <a:close/>
                <a:moveTo>
                  <a:pt x="53098" y="130975"/>
                </a:moveTo>
                <a:cubicBezTo>
                  <a:pt x="53338" y="130975"/>
                  <a:pt x="53469" y="130691"/>
                  <a:pt x="53294" y="130516"/>
                </a:cubicBezTo>
                <a:cubicBezTo>
                  <a:pt x="53119" y="130341"/>
                  <a:pt x="52813" y="130473"/>
                  <a:pt x="52813" y="130713"/>
                </a:cubicBezTo>
                <a:cubicBezTo>
                  <a:pt x="52813" y="130866"/>
                  <a:pt x="52945" y="130975"/>
                  <a:pt x="53098" y="130975"/>
                </a:cubicBezTo>
                <a:close/>
                <a:moveTo>
                  <a:pt x="48268" y="130931"/>
                </a:moveTo>
                <a:cubicBezTo>
                  <a:pt x="48465" y="130931"/>
                  <a:pt x="48574" y="130691"/>
                  <a:pt x="48443" y="130538"/>
                </a:cubicBezTo>
                <a:cubicBezTo>
                  <a:pt x="48290" y="130385"/>
                  <a:pt x="48050" y="130494"/>
                  <a:pt x="48050" y="130691"/>
                </a:cubicBezTo>
                <a:cubicBezTo>
                  <a:pt x="48050" y="130822"/>
                  <a:pt x="48137" y="130931"/>
                  <a:pt x="48268" y="130931"/>
                </a:cubicBezTo>
                <a:close/>
                <a:moveTo>
                  <a:pt x="43439" y="130866"/>
                </a:moveTo>
                <a:cubicBezTo>
                  <a:pt x="43702" y="130866"/>
                  <a:pt x="43287" y="130451"/>
                  <a:pt x="43287" y="130691"/>
                </a:cubicBezTo>
                <a:cubicBezTo>
                  <a:pt x="43287" y="130800"/>
                  <a:pt x="43352" y="130866"/>
                  <a:pt x="43439" y="130866"/>
                </a:cubicBezTo>
                <a:close/>
                <a:moveTo>
                  <a:pt x="38610" y="130800"/>
                </a:moveTo>
                <a:cubicBezTo>
                  <a:pt x="38676" y="130800"/>
                  <a:pt x="38720" y="130757"/>
                  <a:pt x="38720" y="130691"/>
                </a:cubicBezTo>
                <a:cubicBezTo>
                  <a:pt x="38720" y="130560"/>
                  <a:pt x="38457" y="130800"/>
                  <a:pt x="38610" y="130800"/>
                </a:cubicBezTo>
                <a:close/>
                <a:moveTo>
                  <a:pt x="33803" y="130735"/>
                </a:moveTo>
                <a:cubicBezTo>
                  <a:pt x="33803" y="130735"/>
                  <a:pt x="33825" y="130713"/>
                  <a:pt x="33825" y="130713"/>
                </a:cubicBezTo>
                <a:cubicBezTo>
                  <a:pt x="33825" y="130669"/>
                  <a:pt x="33760" y="130669"/>
                  <a:pt x="33760" y="130713"/>
                </a:cubicBezTo>
                <a:cubicBezTo>
                  <a:pt x="33760" y="130713"/>
                  <a:pt x="33781" y="130735"/>
                  <a:pt x="33803" y="130735"/>
                </a:cubicBezTo>
                <a:close/>
                <a:moveTo>
                  <a:pt x="125489" y="125928"/>
                </a:moveTo>
                <a:cubicBezTo>
                  <a:pt x="125555" y="125928"/>
                  <a:pt x="125424" y="125775"/>
                  <a:pt x="125424" y="125862"/>
                </a:cubicBezTo>
                <a:cubicBezTo>
                  <a:pt x="125424" y="125906"/>
                  <a:pt x="125446" y="125928"/>
                  <a:pt x="125489" y="125928"/>
                </a:cubicBezTo>
                <a:close/>
                <a:moveTo>
                  <a:pt x="120660" y="125993"/>
                </a:moveTo>
                <a:cubicBezTo>
                  <a:pt x="120857" y="125993"/>
                  <a:pt x="120529" y="125665"/>
                  <a:pt x="120529" y="125862"/>
                </a:cubicBezTo>
                <a:cubicBezTo>
                  <a:pt x="120529" y="125949"/>
                  <a:pt x="120573" y="125993"/>
                  <a:pt x="120660" y="125993"/>
                </a:cubicBezTo>
                <a:close/>
                <a:moveTo>
                  <a:pt x="115831" y="126081"/>
                </a:moveTo>
                <a:cubicBezTo>
                  <a:pt x="116028" y="126081"/>
                  <a:pt x="116115" y="125840"/>
                  <a:pt x="115984" y="125709"/>
                </a:cubicBezTo>
                <a:cubicBezTo>
                  <a:pt x="115831" y="125578"/>
                  <a:pt x="115613" y="125687"/>
                  <a:pt x="115613" y="125862"/>
                </a:cubicBezTo>
                <a:cubicBezTo>
                  <a:pt x="115613" y="125993"/>
                  <a:pt x="115700" y="126081"/>
                  <a:pt x="115831" y="126081"/>
                </a:cubicBezTo>
                <a:close/>
                <a:moveTo>
                  <a:pt x="111002" y="126168"/>
                </a:moveTo>
                <a:cubicBezTo>
                  <a:pt x="111264" y="126168"/>
                  <a:pt x="111396" y="125840"/>
                  <a:pt x="111221" y="125665"/>
                </a:cubicBezTo>
                <a:cubicBezTo>
                  <a:pt x="111024" y="125469"/>
                  <a:pt x="110696" y="125600"/>
                  <a:pt x="110718" y="125862"/>
                </a:cubicBezTo>
                <a:cubicBezTo>
                  <a:pt x="110718" y="126037"/>
                  <a:pt x="110849" y="126168"/>
                  <a:pt x="111002" y="126168"/>
                </a:cubicBezTo>
                <a:close/>
                <a:moveTo>
                  <a:pt x="106173" y="126233"/>
                </a:moveTo>
                <a:cubicBezTo>
                  <a:pt x="106501" y="126233"/>
                  <a:pt x="106676" y="125840"/>
                  <a:pt x="106435" y="125600"/>
                </a:cubicBezTo>
                <a:cubicBezTo>
                  <a:pt x="106195" y="125381"/>
                  <a:pt x="105824" y="125534"/>
                  <a:pt x="105824" y="125862"/>
                </a:cubicBezTo>
                <a:cubicBezTo>
                  <a:pt x="105824" y="126059"/>
                  <a:pt x="105977" y="126233"/>
                  <a:pt x="106173" y="126233"/>
                </a:cubicBezTo>
                <a:close/>
                <a:moveTo>
                  <a:pt x="101344" y="126299"/>
                </a:moveTo>
                <a:cubicBezTo>
                  <a:pt x="101737" y="126299"/>
                  <a:pt x="101934" y="125840"/>
                  <a:pt x="101650" y="125556"/>
                </a:cubicBezTo>
                <a:cubicBezTo>
                  <a:pt x="101388" y="125294"/>
                  <a:pt x="100929" y="125491"/>
                  <a:pt x="100929" y="125862"/>
                </a:cubicBezTo>
                <a:cubicBezTo>
                  <a:pt x="100929" y="126102"/>
                  <a:pt x="101104" y="126299"/>
                  <a:pt x="101344" y="126299"/>
                </a:cubicBezTo>
                <a:close/>
                <a:moveTo>
                  <a:pt x="96515" y="126343"/>
                </a:moveTo>
                <a:cubicBezTo>
                  <a:pt x="96952" y="126343"/>
                  <a:pt x="97149" y="125818"/>
                  <a:pt x="96865" y="125534"/>
                </a:cubicBezTo>
                <a:cubicBezTo>
                  <a:pt x="96559" y="125228"/>
                  <a:pt x="96056" y="125447"/>
                  <a:pt x="96056" y="125862"/>
                </a:cubicBezTo>
                <a:cubicBezTo>
                  <a:pt x="96056" y="126124"/>
                  <a:pt x="96275" y="126343"/>
                  <a:pt x="96515" y="126343"/>
                </a:cubicBezTo>
                <a:close/>
                <a:moveTo>
                  <a:pt x="91708" y="126365"/>
                </a:moveTo>
                <a:cubicBezTo>
                  <a:pt x="92145" y="126365"/>
                  <a:pt x="92385" y="125818"/>
                  <a:pt x="92058" y="125512"/>
                </a:cubicBezTo>
                <a:cubicBezTo>
                  <a:pt x="91730" y="125185"/>
                  <a:pt x="91184" y="125425"/>
                  <a:pt x="91184" y="125862"/>
                </a:cubicBezTo>
                <a:cubicBezTo>
                  <a:pt x="91184" y="126146"/>
                  <a:pt x="91424" y="126386"/>
                  <a:pt x="91708" y="126365"/>
                </a:cubicBezTo>
                <a:close/>
                <a:moveTo>
                  <a:pt x="86879" y="126408"/>
                </a:moveTo>
                <a:cubicBezTo>
                  <a:pt x="87360" y="126408"/>
                  <a:pt x="87600" y="125818"/>
                  <a:pt x="87250" y="125469"/>
                </a:cubicBezTo>
                <a:cubicBezTo>
                  <a:pt x="86923" y="125119"/>
                  <a:pt x="86333" y="125359"/>
                  <a:pt x="86333" y="125862"/>
                </a:cubicBezTo>
                <a:cubicBezTo>
                  <a:pt x="86333" y="126168"/>
                  <a:pt x="86573" y="126408"/>
                  <a:pt x="86879" y="126408"/>
                </a:cubicBezTo>
                <a:close/>
                <a:moveTo>
                  <a:pt x="82050" y="126408"/>
                </a:moveTo>
                <a:cubicBezTo>
                  <a:pt x="82531" y="126408"/>
                  <a:pt x="82771" y="125818"/>
                  <a:pt x="82443" y="125491"/>
                </a:cubicBezTo>
                <a:cubicBezTo>
                  <a:pt x="82094" y="125141"/>
                  <a:pt x="81504" y="125381"/>
                  <a:pt x="81504" y="125862"/>
                </a:cubicBezTo>
                <a:cubicBezTo>
                  <a:pt x="81504" y="126168"/>
                  <a:pt x="81744" y="126408"/>
                  <a:pt x="82050" y="126408"/>
                </a:cubicBezTo>
                <a:close/>
                <a:moveTo>
                  <a:pt x="77221" y="126408"/>
                </a:moveTo>
                <a:cubicBezTo>
                  <a:pt x="77723" y="126408"/>
                  <a:pt x="77986" y="125796"/>
                  <a:pt x="77614" y="125447"/>
                </a:cubicBezTo>
                <a:cubicBezTo>
                  <a:pt x="77265" y="125097"/>
                  <a:pt x="76653" y="125359"/>
                  <a:pt x="76653" y="125862"/>
                </a:cubicBezTo>
                <a:cubicBezTo>
                  <a:pt x="76653" y="126168"/>
                  <a:pt x="76915" y="126430"/>
                  <a:pt x="77221" y="126408"/>
                </a:cubicBezTo>
                <a:close/>
                <a:moveTo>
                  <a:pt x="72392" y="126408"/>
                </a:moveTo>
                <a:cubicBezTo>
                  <a:pt x="72894" y="126408"/>
                  <a:pt x="73135" y="125818"/>
                  <a:pt x="72785" y="125491"/>
                </a:cubicBezTo>
                <a:cubicBezTo>
                  <a:pt x="72436" y="125141"/>
                  <a:pt x="71846" y="125381"/>
                  <a:pt x="71846" y="125862"/>
                </a:cubicBezTo>
                <a:cubicBezTo>
                  <a:pt x="71846" y="126168"/>
                  <a:pt x="72086" y="126408"/>
                  <a:pt x="72392" y="126408"/>
                </a:cubicBezTo>
                <a:close/>
                <a:moveTo>
                  <a:pt x="67563" y="126408"/>
                </a:moveTo>
                <a:cubicBezTo>
                  <a:pt x="68065" y="126408"/>
                  <a:pt x="68306" y="125818"/>
                  <a:pt x="67956" y="125469"/>
                </a:cubicBezTo>
                <a:cubicBezTo>
                  <a:pt x="67606" y="125119"/>
                  <a:pt x="67017" y="125359"/>
                  <a:pt x="67017" y="125862"/>
                </a:cubicBezTo>
                <a:cubicBezTo>
                  <a:pt x="67017" y="126168"/>
                  <a:pt x="67279" y="126408"/>
                  <a:pt x="67563" y="126408"/>
                </a:cubicBezTo>
                <a:close/>
                <a:moveTo>
                  <a:pt x="62734" y="126365"/>
                </a:moveTo>
                <a:cubicBezTo>
                  <a:pt x="63193" y="126365"/>
                  <a:pt x="63433" y="125818"/>
                  <a:pt x="63105" y="125512"/>
                </a:cubicBezTo>
                <a:cubicBezTo>
                  <a:pt x="62777" y="125185"/>
                  <a:pt x="62231" y="125425"/>
                  <a:pt x="62231" y="125862"/>
                </a:cubicBezTo>
                <a:cubicBezTo>
                  <a:pt x="62231" y="126146"/>
                  <a:pt x="62472" y="126365"/>
                  <a:pt x="62734" y="126365"/>
                </a:cubicBezTo>
                <a:close/>
                <a:moveTo>
                  <a:pt x="57927" y="126343"/>
                </a:moveTo>
                <a:cubicBezTo>
                  <a:pt x="58342" y="126343"/>
                  <a:pt x="58560" y="125840"/>
                  <a:pt x="58254" y="125534"/>
                </a:cubicBezTo>
                <a:cubicBezTo>
                  <a:pt x="57948" y="125228"/>
                  <a:pt x="57446" y="125447"/>
                  <a:pt x="57446" y="125862"/>
                </a:cubicBezTo>
                <a:cubicBezTo>
                  <a:pt x="57446" y="126124"/>
                  <a:pt x="57664" y="126343"/>
                  <a:pt x="57927" y="126343"/>
                </a:cubicBezTo>
                <a:close/>
                <a:moveTo>
                  <a:pt x="53098" y="126277"/>
                </a:moveTo>
                <a:cubicBezTo>
                  <a:pt x="53469" y="126277"/>
                  <a:pt x="53644" y="125840"/>
                  <a:pt x="53382" y="125578"/>
                </a:cubicBezTo>
                <a:cubicBezTo>
                  <a:pt x="53119" y="125316"/>
                  <a:pt x="52682" y="125491"/>
                  <a:pt x="52682" y="125862"/>
                </a:cubicBezTo>
                <a:cubicBezTo>
                  <a:pt x="52682" y="126102"/>
                  <a:pt x="52857" y="126277"/>
                  <a:pt x="53098" y="126277"/>
                </a:cubicBezTo>
                <a:close/>
                <a:moveTo>
                  <a:pt x="48268" y="126233"/>
                </a:moveTo>
                <a:cubicBezTo>
                  <a:pt x="48596" y="126233"/>
                  <a:pt x="48749" y="125840"/>
                  <a:pt x="48531" y="125600"/>
                </a:cubicBezTo>
                <a:cubicBezTo>
                  <a:pt x="48290" y="125381"/>
                  <a:pt x="47897" y="125534"/>
                  <a:pt x="47897" y="125862"/>
                </a:cubicBezTo>
                <a:cubicBezTo>
                  <a:pt x="47897" y="126059"/>
                  <a:pt x="48072" y="126233"/>
                  <a:pt x="48268" y="126233"/>
                </a:cubicBezTo>
                <a:close/>
                <a:moveTo>
                  <a:pt x="43439" y="126146"/>
                </a:moveTo>
                <a:cubicBezTo>
                  <a:pt x="43680" y="126146"/>
                  <a:pt x="43811" y="125862"/>
                  <a:pt x="43636" y="125687"/>
                </a:cubicBezTo>
                <a:cubicBezTo>
                  <a:pt x="43461" y="125512"/>
                  <a:pt x="43177" y="125622"/>
                  <a:pt x="43177" y="125884"/>
                </a:cubicBezTo>
                <a:cubicBezTo>
                  <a:pt x="43177" y="126037"/>
                  <a:pt x="43287" y="126146"/>
                  <a:pt x="43439" y="126146"/>
                </a:cubicBezTo>
                <a:close/>
                <a:moveTo>
                  <a:pt x="38610" y="126081"/>
                </a:moveTo>
                <a:cubicBezTo>
                  <a:pt x="38894" y="126081"/>
                  <a:pt x="38894" y="125665"/>
                  <a:pt x="38610" y="125665"/>
                </a:cubicBezTo>
                <a:cubicBezTo>
                  <a:pt x="38326" y="125665"/>
                  <a:pt x="38326" y="126081"/>
                  <a:pt x="38610" y="126081"/>
                </a:cubicBezTo>
                <a:close/>
                <a:moveTo>
                  <a:pt x="33803" y="126015"/>
                </a:moveTo>
                <a:cubicBezTo>
                  <a:pt x="34000" y="126015"/>
                  <a:pt x="33650" y="125665"/>
                  <a:pt x="33650" y="125862"/>
                </a:cubicBezTo>
                <a:cubicBezTo>
                  <a:pt x="33650" y="125949"/>
                  <a:pt x="33716" y="126015"/>
                  <a:pt x="33803" y="126015"/>
                </a:cubicBezTo>
                <a:close/>
                <a:moveTo>
                  <a:pt x="28974" y="125928"/>
                </a:moveTo>
                <a:cubicBezTo>
                  <a:pt x="29062" y="125928"/>
                  <a:pt x="28909" y="125775"/>
                  <a:pt x="28909" y="125862"/>
                </a:cubicBezTo>
                <a:cubicBezTo>
                  <a:pt x="28909" y="125906"/>
                  <a:pt x="28931" y="125928"/>
                  <a:pt x="28974" y="125928"/>
                </a:cubicBezTo>
                <a:close/>
                <a:moveTo>
                  <a:pt x="130297" y="121099"/>
                </a:moveTo>
                <a:cubicBezTo>
                  <a:pt x="130362" y="121099"/>
                  <a:pt x="130362" y="120989"/>
                  <a:pt x="130297" y="120989"/>
                </a:cubicBezTo>
                <a:cubicBezTo>
                  <a:pt x="130231" y="120989"/>
                  <a:pt x="130231" y="121099"/>
                  <a:pt x="130297" y="121099"/>
                </a:cubicBezTo>
                <a:close/>
                <a:moveTo>
                  <a:pt x="125467" y="121208"/>
                </a:moveTo>
                <a:cubicBezTo>
                  <a:pt x="125555" y="121208"/>
                  <a:pt x="125642" y="121142"/>
                  <a:pt x="125642" y="121055"/>
                </a:cubicBezTo>
                <a:cubicBezTo>
                  <a:pt x="125642" y="120946"/>
                  <a:pt x="125555" y="120880"/>
                  <a:pt x="125467" y="120880"/>
                </a:cubicBezTo>
                <a:cubicBezTo>
                  <a:pt x="125380" y="120880"/>
                  <a:pt x="125315" y="120946"/>
                  <a:pt x="125315" y="121055"/>
                </a:cubicBezTo>
                <a:cubicBezTo>
                  <a:pt x="125315" y="121142"/>
                  <a:pt x="125380" y="121208"/>
                  <a:pt x="125467" y="121208"/>
                </a:cubicBezTo>
                <a:close/>
                <a:moveTo>
                  <a:pt x="120638" y="121295"/>
                </a:moveTo>
                <a:cubicBezTo>
                  <a:pt x="120879" y="121295"/>
                  <a:pt x="120988" y="121033"/>
                  <a:pt x="120835" y="120858"/>
                </a:cubicBezTo>
                <a:cubicBezTo>
                  <a:pt x="120660" y="120705"/>
                  <a:pt x="120398" y="120814"/>
                  <a:pt x="120398" y="121055"/>
                </a:cubicBezTo>
                <a:cubicBezTo>
                  <a:pt x="120398" y="121186"/>
                  <a:pt x="120507" y="121295"/>
                  <a:pt x="120638" y="121295"/>
                </a:cubicBezTo>
                <a:close/>
                <a:moveTo>
                  <a:pt x="115831" y="121383"/>
                </a:moveTo>
                <a:cubicBezTo>
                  <a:pt x="116115" y="121383"/>
                  <a:pt x="116268" y="121011"/>
                  <a:pt x="116050" y="120793"/>
                </a:cubicBezTo>
                <a:cubicBezTo>
                  <a:pt x="115853" y="120596"/>
                  <a:pt x="115482" y="120749"/>
                  <a:pt x="115482" y="121055"/>
                </a:cubicBezTo>
                <a:cubicBezTo>
                  <a:pt x="115482" y="121230"/>
                  <a:pt x="115635" y="121383"/>
                  <a:pt x="115831" y="121383"/>
                </a:cubicBezTo>
                <a:close/>
                <a:moveTo>
                  <a:pt x="111002" y="121470"/>
                </a:moveTo>
                <a:cubicBezTo>
                  <a:pt x="111374" y="121470"/>
                  <a:pt x="111549" y="121011"/>
                  <a:pt x="111286" y="120749"/>
                </a:cubicBezTo>
                <a:cubicBezTo>
                  <a:pt x="111024" y="120487"/>
                  <a:pt x="110587" y="120683"/>
                  <a:pt x="110587" y="121055"/>
                </a:cubicBezTo>
                <a:cubicBezTo>
                  <a:pt x="110587" y="121273"/>
                  <a:pt x="110762" y="121470"/>
                  <a:pt x="111002" y="121470"/>
                </a:cubicBezTo>
                <a:close/>
                <a:moveTo>
                  <a:pt x="106173" y="121536"/>
                </a:moveTo>
                <a:cubicBezTo>
                  <a:pt x="106610" y="121536"/>
                  <a:pt x="106829" y="121011"/>
                  <a:pt x="106523" y="120683"/>
                </a:cubicBezTo>
                <a:cubicBezTo>
                  <a:pt x="106217" y="120377"/>
                  <a:pt x="105671" y="120596"/>
                  <a:pt x="105671" y="121055"/>
                </a:cubicBezTo>
                <a:cubicBezTo>
                  <a:pt x="105671" y="121317"/>
                  <a:pt x="105889" y="121536"/>
                  <a:pt x="106173" y="121536"/>
                </a:cubicBezTo>
                <a:close/>
                <a:moveTo>
                  <a:pt x="101344" y="121601"/>
                </a:moveTo>
                <a:cubicBezTo>
                  <a:pt x="101825" y="121601"/>
                  <a:pt x="102065" y="121011"/>
                  <a:pt x="101737" y="120661"/>
                </a:cubicBezTo>
                <a:cubicBezTo>
                  <a:pt x="101388" y="120312"/>
                  <a:pt x="100798" y="120552"/>
                  <a:pt x="100798" y="121055"/>
                </a:cubicBezTo>
                <a:cubicBezTo>
                  <a:pt x="100798" y="121339"/>
                  <a:pt x="101038" y="121601"/>
                  <a:pt x="101344" y="121601"/>
                </a:cubicBezTo>
                <a:close/>
                <a:moveTo>
                  <a:pt x="96515" y="121645"/>
                </a:moveTo>
                <a:cubicBezTo>
                  <a:pt x="97061" y="121645"/>
                  <a:pt x="97324" y="120989"/>
                  <a:pt x="96952" y="120618"/>
                </a:cubicBezTo>
                <a:cubicBezTo>
                  <a:pt x="96559" y="120246"/>
                  <a:pt x="95925" y="120509"/>
                  <a:pt x="95925" y="121055"/>
                </a:cubicBezTo>
                <a:cubicBezTo>
                  <a:pt x="95925" y="121383"/>
                  <a:pt x="96187" y="121645"/>
                  <a:pt x="96515" y="121645"/>
                </a:cubicBezTo>
                <a:close/>
                <a:moveTo>
                  <a:pt x="91686" y="121688"/>
                </a:moveTo>
                <a:cubicBezTo>
                  <a:pt x="92276" y="121688"/>
                  <a:pt x="92560" y="120989"/>
                  <a:pt x="92145" y="120596"/>
                </a:cubicBezTo>
                <a:cubicBezTo>
                  <a:pt x="91752" y="120181"/>
                  <a:pt x="91052" y="120465"/>
                  <a:pt x="91052" y="121055"/>
                </a:cubicBezTo>
                <a:cubicBezTo>
                  <a:pt x="91052" y="121404"/>
                  <a:pt x="91336" y="121688"/>
                  <a:pt x="91686" y="121688"/>
                </a:cubicBezTo>
                <a:close/>
                <a:moveTo>
                  <a:pt x="86857" y="121710"/>
                </a:moveTo>
                <a:cubicBezTo>
                  <a:pt x="87469" y="121710"/>
                  <a:pt x="87753" y="120989"/>
                  <a:pt x="87338" y="120574"/>
                </a:cubicBezTo>
                <a:cubicBezTo>
                  <a:pt x="86923" y="120159"/>
                  <a:pt x="86202" y="120443"/>
                  <a:pt x="86202" y="121055"/>
                </a:cubicBezTo>
                <a:cubicBezTo>
                  <a:pt x="86202" y="121404"/>
                  <a:pt x="86507" y="121710"/>
                  <a:pt x="86857" y="121710"/>
                </a:cubicBezTo>
                <a:close/>
                <a:moveTo>
                  <a:pt x="82050" y="121732"/>
                </a:moveTo>
                <a:cubicBezTo>
                  <a:pt x="82662" y="121732"/>
                  <a:pt x="82968" y="120989"/>
                  <a:pt x="82531" y="120552"/>
                </a:cubicBezTo>
                <a:cubicBezTo>
                  <a:pt x="82094" y="120115"/>
                  <a:pt x="81351" y="120421"/>
                  <a:pt x="81351" y="121055"/>
                </a:cubicBezTo>
                <a:cubicBezTo>
                  <a:pt x="81351" y="121426"/>
                  <a:pt x="81657" y="121732"/>
                  <a:pt x="82050" y="121732"/>
                </a:cubicBezTo>
                <a:close/>
                <a:moveTo>
                  <a:pt x="77221" y="121732"/>
                </a:moveTo>
                <a:cubicBezTo>
                  <a:pt x="77833" y="121732"/>
                  <a:pt x="78160" y="120989"/>
                  <a:pt x="77702" y="120552"/>
                </a:cubicBezTo>
                <a:cubicBezTo>
                  <a:pt x="77265" y="120115"/>
                  <a:pt x="76522" y="120421"/>
                  <a:pt x="76522" y="121055"/>
                </a:cubicBezTo>
                <a:cubicBezTo>
                  <a:pt x="76522" y="121426"/>
                  <a:pt x="76828" y="121732"/>
                  <a:pt x="77221" y="121732"/>
                </a:cubicBezTo>
                <a:close/>
                <a:moveTo>
                  <a:pt x="72392" y="121732"/>
                </a:moveTo>
                <a:cubicBezTo>
                  <a:pt x="73004" y="121732"/>
                  <a:pt x="73331" y="120989"/>
                  <a:pt x="72894" y="120552"/>
                </a:cubicBezTo>
                <a:cubicBezTo>
                  <a:pt x="72436" y="120115"/>
                  <a:pt x="71693" y="120421"/>
                  <a:pt x="71693" y="121055"/>
                </a:cubicBezTo>
                <a:cubicBezTo>
                  <a:pt x="71693" y="121426"/>
                  <a:pt x="71999" y="121732"/>
                  <a:pt x="72392" y="121732"/>
                </a:cubicBezTo>
                <a:close/>
                <a:moveTo>
                  <a:pt x="67563" y="121710"/>
                </a:moveTo>
                <a:cubicBezTo>
                  <a:pt x="68153" y="121710"/>
                  <a:pt x="68459" y="120989"/>
                  <a:pt x="68044" y="120574"/>
                </a:cubicBezTo>
                <a:cubicBezTo>
                  <a:pt x="67606" y="120159"/>
                  <a:pt x="66885" y="120443"/>
                  <a:pt x="66885" y="121055"/>
                </a:cubicBezTo>
                <a:cubicBezTo>
                  <a:pt x="66885" y="121404"/>
                  <a:pt x="67191" y="121710"/>
                  <a:pt x="67563" y="121710"/>
                </a:cubicBezTo>
                <a:close/>
                <a:moveTo>
                  <a:pt x="62734" y="121688"/>
                </a:moveTo>
                <a:cubicBezTo>
                  <a:pt x="63302" y="121688"/>
                  <a:pt x="63608" y="120989"/>
                  <a:pt x="63193" y="120596"/>
                </a:cubicBezTo>
                <a:cubicBezTo>
                  <a:pt x="62799" y="120181"/>
                  <a:pt x="62100" y="120465"/>
                  <a:pt x="62100" y="121055"/>
                </a:cubicBezTo>
                <a:cubicBezTo>
                  <a:pt x="62100" y="121404"/>
                  <a:pt x="62384" y="121688"/>
                  <a:pt x="62734" y="121688"/>
                </a:cubicBezTo>
                <a:close/>
                <a:moveTo>
                  <a:pt x="57905" y="121645"/>
                </a:moveTo>
                <a:cubicBezTo>
                  <a:pt x="58451" y="121645"/>
                  <a:pt x="58713" y="120989"/>
                  <a:pt x="58342" y="120618"/>
                </a:cubicBezTo>
                <a:cubicBezTo>
                  <a:pt x="57970" y="120246"/>
                  <a:pt x="57315" y="120509"/>
                  <a:pt x="57315" y="121055"/>
                </a:cubicBezTo>
                <a:cubicBezTo>
                  <a:pt x="57315" y="121383"/>
                  <a:pt x="57577" y="121645"/>
                  <a:pt x="57905" y="121645"/>
                </a:cubicBezTo>
                <a:close/>
                <a:moveTo>
                  <a:pt x="53098" y="121601"/>
                </a:moveTo>
                <a:cubicBezTo>
                  <a:pt x="53578" y="121601"/>
                  <a:pt x="53819" y="121011"/>
                  <a:pt x="53469" y="120661"/>
                </a:cubicBezTo>
                <a:cubicBezTo>
                  <a:pt x="53141" y="120312"/>
                  <a:pt x="52551" y="120552"/>
                  <a:pt x="52551" y="121055"/>
                </a:cubicBezTo>
                <a:cubicBezTo>
                  <a:pt x="52551" y="121339"/>
                  <a:pt x="52792" y="121601"/>
                  <a:pt x="53098" y="121601"/>
                </a:cubicBezTo>
                <a:close/>
                <a:moveTo>
                  <a:pt x="48268" y="121536"/>
                </a:moveTo>
                <a:cubicBezTo>
                  <a:pt x="48706" y="121536"/>
                  <a:pt x="48902" y="121011"/>
                  <a:pt x="48618" y="120705"/>
                </a:cubicBezTo>
                <a:cubicBezTo>
                  <a:pt x="48312" y="120399"/>
                  <a:pt x="47788" y="120618"/>
                  <a:pt x="47788" y="121055"/>
                </a:cubicBezTo>
                <a:cubicBezTo>
                  <a:pt x="47788" y="121317"/>
                  <a:pt x="48006" y="121536"/>
                  <a:pt x="48268" y="121536"/>
                </a:cubicBezTo>
                <a:close/>
                <a:moveTo>
                  <a:pt x="43439" y="121470"/>
                </a:moveTo>
                <a:cubicBezTo>
                  <a:pt x="43811" y="121470"/>
                  <a:pt x="43986" y="121011"/>
                  <a:pt x="43724" y="120749"/>
                </a:cubicBezTo>
                <a:cubicBezTo>
                  <a:pt x="43461" y="120487"/>
                  <a:pt x="43024" y="120683"/>
                  <a:pt x="43024" y="121055"/>
                </a:cubicBezTo>
                <a:cubicBezTo>
                  <a:pt x="43024" y="121273"/>
                  <a:pt x="43199" y="121470"/>
                  <a:pt x="43439" y="121470"/>
                </a:cubicBezTo>
                <a:close/>
                <a:moveTo>
                  <a:pt x="38610" y="121361"/>
                </a:moveTo>
                <a:cubicBezTo>
                  <a:pt x="38894" y="121361"/>
                  <a:pt x="39047" y="121011"/>
                  <a:pt x="38851" y="120814"/>
                </a:cubicBezTo>
                <a:cubicBezTo>
                  <a:pt x="38632" y="120618"/>
                  <a:pt x="38283" y="120749"/>
                  <a:pt x="38283" y="121055"/>
                </a:cubicBezTo>
                <a:cubicBezTo>
                  <a:pt x="38283" y="121230"/>
                  <a:pt x="38436" y="121361"/>
                  <a:pt x="38610" y="121361"/>
                </a:cubicBezTo>
                <a:close/>
                <a:moveTo>
                  <a:pt x="33781" y="121295"/>
                </a:moveTo>
                <a:cubicBezTo>
                  <a:pt x="34000" y="121295"/>
                  <a:pt x="34109" y="121033"/>
                  <a:pt x="33956" y="120880"/>
                </a:cubicBezTo>
                <a:cubicBezTo>
                  <a:pt x="33803" y="120727"/>
                  <a:pt x="33541" y="120836"/>
                  <a:pt x="33541" y="121055"/>
                </a:cubicBezTo>
                <a:cubicBezTo>
                  <a:pt x="33541" y="121186"/>
                  <a:pt x="33650" y="121295"/>
                  <a:pt x="33781" y="121295"/>
                </a:cubicBezTo>
                <a:close/>
                <a:moveTo>
                  <a:pt x="28952" y="121186"/>
                </a:moveTo>
                <a:cubicBezTo>
                  <a:pt x="29193" y="121186"/>
                  <a:pt x="28821" y="120814"/>
                  <a:pt x="28821" y="121055"/>
                </a:cubicBezTo>
                <a:cubicBezTo>
                  <a:pt x="28821" y="121120"/>
                  <a:pt x="28887" y="121186"/>
                  <a:pt x="28952" y="121186"/>
                </a:cubicBezTo>
                <a:close/>
                <a:moveTo>
                  <a:pt x="24123" y="121099"/>
                </a:moveTo>
                <a:cubicBezTo>
                  <a:pt x="24211" y="121099"/>
                  <a:pt x="24211" y="120989"/>
                  <a:pt x="24123" y="120989"/>
                </a:cubicBezTo>
                <a:cubicBezTo>
                  <a:pt x="24058" y="120989"/>
                  <a:pt x="24058" y="121099"/>
                  <a:pt x="24123" y="121099"/>
                </a:cubicBezTo>
                <a:close/>
                <a:moveTo>
                  <a:pt x="135126" y="116269"/>
                </a:moveTo>
                <a:cubicBezTo>
                  <a:pt x="135147" y="116269"/>
                  <a:pt x="135169" y="116248"/>
                  <a:pt x="135169" y="116226"/>
                </a:cubicBezTo>
                <a:cubicBezTo>
                  <a:pt x="135169" y="116182"/>
                  <a:pt x="135147" y="116160"/>
                  <a:pt x="135126" y="116160"/>
                </a:cubicBezTo>
                <a:cubicBezTo>
                  <a:pt x="135104" y="116160"/>
                  <a:pt x="135060" y="116182"/>
                  <a:pt x="135060" y="116226"/>
                </a:cubicBezTo>
                <a:cubicBezTo>
                  <a:pt x="135060" y="116248"/>
                  <a:pt x="135104" y="116269"/>
                  <a:pt x="135126" y="116269"/>
                </a:cubicBezTo>
                <a:close/>
                <a:moveTo>
                  <a:pt x="130297" y="116379"/>
                </a:moveTo>
                <a:cubicBezTo>
                  <a:pt x="130384" y="116379"/>
                  <a:pt x="130449" y="116313"/>
                  <a:pt x="130449" y="116226"/>
                </a:cubicBezTo>
                <a:cubicBezTo>
                  <a:pt x="130449" y="115964"/>
                  <a:pt x="130056" y="116379"/>
                  <a:pt x="130297" y="116379"/>
                </a:cubicBezTo>
                <a:close/>
                <a:moveTo>
                  <a:pt x="125467" y="116466"/>
                </a:moveTo>
                <a:cubicBezTo>
                  <a:pt x="125708" y="116466"/>
                  <a:pt x="125817" y="116204"/>
                  <a:pt x="125642" y="116029"/>
                </a:cubicBezTo>
                <a:cubicBezTo>
                  <a:pt x="125489" y="115876"/>
                  <a:pt x="125227" y="115985"/>
                  <a:pt x="125227" y="116226"/>
                </a:cubicBezTo>
                <a:cubicBezTo>
                  <a:pt x="125227" y="116357"/>
                  <a:pt x="125336" y="116466"/>
                  <a:pt x="125467" y="116466"/>
                </a:cubicBezTo>
                <a:close/>
                <a:moveTo>
                  <a:pt x="120638" y="116575"/>
                </a:moveTo>
                <a:cubicBezTo>
                  <a:pt x="121163" y="116619"/>
                  <a:pt x="121163" y="115811"/>
                  <a:pt x="120638" y="115854"/>
                </a:cubicBezTo>
                <a:cubicBezTo>
                  <a:pt x="120201" y="115898"/>
                  <a:pt x="120201" y="116532"/>
                  <a:pt x="120638" y="116575"/>
                </a:cubicBezTo>
                <a:close/>
                <a:moveTo>
                  <a:pt x="115831" y="116685"/>
                </a:moveTo>
                <a:cubicBezTo>
                  <a:pt x="116225" y="116685"/>
                  <a:pt x="116443" y="116182"/>
                  <a:pt x="116137" y="115898"/>
                </a:cubicBezTo>
                <a:cubicBezTo>
                  <a:pt x="115853" y="115614"/>
                  <a:pt x="115372" y="115811"/>
                  <a:pt x="115372" y="116226"/>
                </a:cubicBezTo>
                <a:cubicBezTo>
                  <a:pt x="115372" y="116466"/>
                  <a:pt x="115569" y="116685"/>
                  <a:pt x="115831" y="116685"/>
                </a:cubicBezTo>
                <a:close/>
                <a:moveTo>
                  <a:pt x="111002" y="116750"/>
                </a:moveTo>
                <a:cubicBezTo>
                  <a:pt x="111483" y="116750"/>
                  <a:pt x="111723" y="116160"/>
                  <a:pt x="111374" y="115811"/>
                </a:cubicBezTo>
                <a:cubicBezTo>
                  <a:pt x="111046" y="115483"/>
                  <a:pt x="110456" y="115723"/>
                  <a:pt x="110456" y="116204"/>
                </a:cubicBezTo>
                <a:cubicBezTo>
                  <a:pt x="110434" y="116510"/>
                  <a:pt x="110696" y="116750"/>
                  <a:pt x="111002" y="116750"/>
                </a:cubicBezTo>
                <a:close/>
                <a:moveTo>
                  <a:pt x="106173" y="116838"/>
                </a:moveTo>
                <a:cubicBezTo>
                  <a:pt x="106719" y="116838"/>
                  <a:pt x="106982" y="116160"/>
                  <a:pt x="106610" y="115789"/>
                </a:cubicBezTo>
                <a:cubicBezTo>
                  <a:pt x="106217" y="115395"/>
                  <a:pt x="105561" y="115679"/>
                  <a:pt x="105561" y="116226"/>
                </a:cubicBezTo>
                <a:cubicBezTo>
                  <a:pt x="105561" y="116554"/>
                  <a:pt x="105824" y="116838"/>
                  <a:pt x="106173" y="116838"/>
                </a:cubicBezTo>
                <a:close/>
                <a:moveTo>
                  <a:pt x="101344" y="116903"/>
                </a:moveTo>
                <a:cubicBezTo>
                  <a:pt x="101956" y="116903"/>
                  <a:pt x="102262" y="116160"/>
                  <a:pt x="101825" y="115745"/>
                </a:cubicBezTo>
                <a:cubicBezTo>
                  <a:pt x="101388" y="115308"/>
                  <a:pt x="100667" y="115614"/>
                  <a:pt x="100667" y="116226"/>
                </a:cubicBezTo>
                <a:cubicBezTo>
                  <a:pt x="100667" y="116597"/>
                  <a:pt x="100973" y="116903"/>
                  <a:pt x="101344" y="116903"/>
                </a:cubicBezTo>
                <a:close/>
                <a:moveTo>
                  <a:pt x="96515" y="116947"/>
                </a:moveTo>
                <a:cubicBezTo>
                  <a:pt x="97171" y="116947"/>
                  <a:pt x="97498" y="116160"/>
                  <a:pt x="97040" y="115701"/>
                </a:cubicBezTo>
                <a:cubicBezTo>
                  <a:pt x="96581" y="115242"/>
                  <a:pt x="95772" y="115570"/>
                  <a:pt x="95772" y="116226"/>
                </a:cubicBezTo>
                <a:cubicBezTo>
                  <a:pt x="95772" y="116619"/>
                  <a:pt x="96122" y="116947"/>
                  <a:pt x="96515" y="116947"/>
                </a:cubicBezTo>
                <a:close/>
                <a:moveTo>
                  <a:pt x="91686" y="116991"/>
                </a:moveTo>
                <a:cubicBezTo>
                  <a:pt x="92385" y="116991"/>
                  <a:pt x="92735" y="116160"/>
                  <a:pt x="92232" y="115679"/>
                </a:cubicBezTo>
                <a:cubicBezTo>
                  <a:pt x="91752" y="115177"/>
                  <a:pt x="90921" y="115527"/>
                  <a:pt x="90921" y="116226"/>
                </a:cubicBezTo>
                <a:cubicBezTo>
                  <a:pt x="90921" y="116641"/>
                  <a:pt x="91271" y="116991"/>
                  <a:pt x="91686" y="116991"/>
                </a:cubicBezTo>
                <a:close/>
                <a:moveTo>
                  <a:pt x="86857" y="117034"/>
                </a:moveTo>
                <a:cubicBezTo>
                  <a:pt x="87600" y="117034"/>
                  <a:pt x="87971" y="116160"/>
                  <a:pt x="87447" y="115636"/>
                </a:cubicBezTo>
                <a:cubicBezTo>
                  <a:pt x="86923" y="115111"/>
                  <a:pt x="86049" y="115483"/>
                  <a:pt x="86049" y="116226"/>
                </a:cubicBezTo>
                <a:cubicBezTo>
                  <a:pt x="86049" y="116663"/>
                  <a:pt x="86420" y="117034"/>
                  <a:pt x="86857" y="117034"/>
                </a:cubicBezTo>
                <a:close/>
                <a:moveTo>
                  <a:pt x="82050" y="117056"/>
                </a:moveTo>
                <a:cubicBezTo>
                  <a:pt x="82793" y="117056"/>
                  <a:pt x="83164" y="116160"/>
                  <a:pt x="82640" y="115614"/>
                </a:cubicBezTo>
                <a:cubicBezTo>
                  <a:pt x="82115" y="115090"/>
                  <a:pt x="81198" y="115461"/>
                  <a:pt x="81198" y="116226"/>
                </a:cubicBezTo>
                <a:cubicBezTo>
                  <a:pt x="81198" y="116685"/>
                  <a:pt x="81569" y="117056"/>
                  <a:pt x="82050" y="117056"/>
                </a:cubicBezTo>
                <a:close/>
                <a:moveTo>
                  <a:pt x="77221" y="117056"/>
                </a:moveTo>
                <a:cubicBezTo>
                  <a:pt x="77964" y="117056"/>
                  <a:pt x="78357" y="116160"/>
                  <a:pt x="77811" y="115614"/>
                </a:cubicBezTo>
                <a:cubicBezTo>
                  <a:pt x="77286" y="115090"/>
                  <a:pt x="76369" y="115461"/>
                  <a:pt x="76369" y="116226"/>
                </a:cubicBezTo>
                <a:cubicBezTo>
                  <a:pt x="76369" y="116685"/>
                  <a:pt x="76740" y="117056"/>
                  <a:pt x="77221" y="117056"/>
                </a:cubicBezTo>
                <a:close/>
                <a:moveTo>
                  <a:pt x="72392" y="117056"/>
                </a:moveTo>
                <a:cubicBezTo>
                  <a:pt x="73113" y="117056"/>
                  <a:pt x="73484" y="116182"/>
                  <a:pt x="72982" y="115658"/>
                </a:cubicBezTo>
                <a:cubicBezTo>
                  <a:pt x="72457" y="115155"/>
                  <a:pt x="71561" y="115505"/>
                  <a:pt x="71561" y="116248"/>
                </a:cubicBezTo>
                <a:cubicBezTo>
                  <a:pt x="71561" y="116685"/>
                  <a:pt x="71933" y="117056"/>
                  <a:pt x="72392" y="117056"/>
                </a:cubicBezTo>
                <a:close/>
                <a:moveTo>
                  <a:pt x="67563" y="117056"/>
                </a:moveTo>
                <a:cubicBezTo>
                  <a:pt x="68306" y="117056"/>
                  <a:pt x="68655" y="116160"/>
                  <a:pt x="68153" y="115658"/>
                </a:cubicBezTo>
                <a:cubicBezTo>
                  <a:pt x="67628" y="115133"/>
                  <a:pt x="66754" y="115505"/>
                  <a:pt x="66754" y="116226"/>
                </a:cubicBezTo>
                <a:cubicBezTo>
                  <a:pt x="66754" y="116685"/>
                  <a:pt x="67104" y="117056"/>
                  <a:pt x="67563" y="117056"/>
                </a:cubicBezTo>
                <a:close/>
                <a:moveTo>
                  <a:pt x="62734" y="117012"/>
                </a:moveTo>
                <a:cubicBezTo>
                  <a:pt x="63433" y="117012"/>
                  <a:pt x="63783" y="116182"/>
                  <a:pt x="63280" y="115679"/>
                </a:cubicBezTo>
                <a:cubicBezTo>
                  <a:pt x="62799" y="115199"/>
                  <a:pt x="61969" y="115548"/>
                  <a:pt x="61969" y="116226"/>
                </a:cubicBezTo>
                <a:cubicBezTo>
                  <a:pt x="61969" y="116663"/>
                  <a:pt x="62319" y="117012"/>
                  <a:pt x="62734" y="117012"/>
                </a:cubicBezTo>
                <a:close/>
                <a:moveTo>
                  <a:pt x="57905" y="116947"/>
                </a:moveTo>
                <a:cubicBezTo>
                  <a:pt x="58560" y="116947"/>
                  <a:pt x="58888" y="116182"/>
                  <a:pt x="58429" y="115723"/>
                </a:cubicBezTo>
                <a:cubicBezTo>
                  <a:pt x="57970" y="115264"/>
                  <a:pt x="57184" y="115592"/>
                  <a:pt x="57184" y="116226"/>
                </a:cubicBezTo>
                <a:cubicBezTo>
                  <a:pt x="57184" y="116619"/>
                  <a:pt x="57511" y="116947"/>
                  <a:pt x="57905" y="116947"/>
                </a:cubicBezTo>
                <a:close/>
                <a:moveTo>
                  <a:pt x="53098" y="116903"/>
                </a:moveTo>
                <a:cubicBezTo>
                  <a:pt x="53687" y="116903"/>
                  <a:pt x="53993" y="116182"/>
                  <a:pt x="53556" y="115767"/>
                </a:cubicBezTo>
                <a:cubicBezTo>
                  <a:pt x="53141" y="115330"/>
                  <a:pt x="52420" y="115636"/>
                  <a:pt x="52420" y="116226"/>
                </a:cubicBezTo>
                <a:cubicBezTo>
                  <a:pt x="52420" y="116597"/>
                  <a:pt x="52726" y="116903"/>
                  <a:pt x="53098" y="116903"/>
                </a:cubicBezTo>
                <a:close/>
                <a:moveTo>
                  <a:pt x="48268" y="116838"/>
                </a:moveTo>
                <a:cubicBezTo>
                  <a:pt x="48793" y="116838"/>
                  <a:pt x="49055" y="116182"/>
                  <a:pt x="48684" y="115811"/>
                </a:cubicBezTo>
                <a:cubicBezTo>
                  <a:pt x="48312" y="115417"/>
                  <a:pt x="47657" y="115701"/>
                  <a:pt x="47657" y="116226"/>
                </a:cubicBezTo>
                <a:cubicBezTo>
                  <a:pt x="47657" y="116554"/>
                  <a:pt x="47941" y="116838"/>
                  <a:pt x="48268" y="116838"/>
                </a:cubicBezTo>
                <a:close/>
                <a:moveTo>
                  <a:pt x="43439" y="116750"/>
                </a:moveTo>
                <a:cubicBezTo>
                  <a:pt x="43898" y="116750"/>
                  <a:pt x="44139" y="116182"/>
                  <a:pt x="43811" y="115854"/>
                </a:cubicBezTo>
                <a:cubicBezTo>
                  <a:pt x="43483" y="115527"/>
                  <a:pt x="42915" y="115767"/>
                  <a:pt x="42915" y="116226"/>
                </a:cubicBezTo>
                <a:cubicBezTo>
                  <a:pt x="42915" y="116510"/>
                  <a:pt x="43155" y="116750"/>
                  <a:pt x="43439" y="116750"/>
                </a:cubicBezTo>
                <a:close/>
                <a:moveTo>
                  <a:pt x="38610" y="116685"/>
                </a:moveTo>
                <a:cubicBezTo>
                  <a:pt x="39004" y="116685"/>
                  <a:pt x="39200" y="116204"/>
                  <a:pt x="38916" y="115920"/>
                </a:cubicBezTo>
                <a:cubicBezTo>
                  <a:pt x="38654" y="115636"/>
                  <a:pt x="38173" y="115832"/>
                  <a:pt x="38173" y="116226"/>
                </a:cubicBezTo>
                <a:cubicBezTo>
                  <a:pt x="38173" y="116466"/>
                  <a:pt x="38370" y="116685"/>
                  <a:pt x="38610" y="116685"/>
                </a:cubicBezTo>
                <a:close/>
                <a:moveTo>
                  <a:pt x="33781" y="116575"/>
                </a:moveTo>
                <a:cubicBezTo>
                  <a:pt x="34109" y="116575"/>
                  <a:pt x="34262" y="116204"/>
                  <a:pt x="34044" y="115985"/>
                </a:cubicBezTo>
                <a:cubicBezTo>
                  <a:pt x="33803" y="115767"/>
                  <a:pt x="33432" y="115920"/>
                  <a:pt x="33432" y="116226"/>
                </a:cubicBezTo>
                <a:cubicBezTo>
                  <a:pt x="33432" y="116422"/>
                  <a:pt x="33585" y="116575"/>
                  <a:pt x="33781" y="116575"/>
                </a:cubicBezTo>
                <a:close/>
                <a:moveTo>
                  <a:pt x="28952" y="116488"/>
                </a:moveTo>
                <a:cubicBezTo>
                  <a:pt x="29193" y="116488"/>
                  <a:pt x="29302" y="116204"/>
                  <a:pt x="29149" y="116051"/>
                </a:cubicBezTo>
                <a:cubicBezTo>
                  <a:pt x="28974" y="115898"/>
                  <a:pt x="28712" y="116007"/>
                  <a:pt x="28712" y="116226"/>
                </a:cubicBezTo>
                <a:cubicBezTo>
                  <a:pt x="28712" y="116379"/>
                  <a:pt x="28821" y="116488"/>
                  <a:pt x="28952" y="116488"/>
                </a:cubicBezTo>
                <a:close/>
                <a:moveTo>
                  <a:pt x="24123" y="116379"/>
                </a:moveTo>
                <a:cubicBezTo>
                  <a:pt x="24364" y="116379"/>
                  <a:pt x="23992" y="116007"/>
                  <a:pt x="23992" y="116226"/>
                </a:cubicBezTo>
                <a:cubicBezTo>
                  <a:pt x="23992" y="116313"/>
                  <a:pt x="24058" y="116379"/>
                  <a:pt x="24123" y="116379"/>
                </a:cubicBezTo>
                <a:close/>
                <a:moveTo>
                  <a:pt x="19316" y="116248"/>
                </a:moveTo>
                <a:cubicBezTo>
                  <a:pt x="19338" y="116248"/>
                  <a:pt x="19360" y="116226"/>
                  <a:pt x="19360" y="116204"/>
                </a:cubicBezTo>
                <a:cubicBezTo>
                  <a:pt x="19360" y="116182"/>
                  <a:pt x="19338" y="116160"/>
                  <a:pt x="19316" y="116182"/>
                </a:cubicBezTo>
                <a:cubicBezTo>
                  <a:pt x="19294" y="116182"/>
                  <a:pt x="19272" y="116182"/>
                  <a:pt x="19272" y="116204"/>
                </a:cubicBezTo>
                <a:cubicBezTo>
                  <a:pt x="19272" y="116226"/>
                  <a:pt x="19294" y="116248"/>
                  <a:pt x="19316" y="116248"/>
                </a:cubicBezTo>
                <a:close/>
                <a:moveTo>
                  <a:pt x="139955" y="111419"/>
                </a:moveTo>
                <a:cubicBezTo>
                  <a:pt x="139976" y="111419"/>
                  <a:pt x="139976" y="111397"/>
                  <a:pt x="139976" y="111397"/>
                </a:cubicBezTo>
                <a:cubicBezTo>
                  <a:pt x="139976" y="111375"/>
                  <a:pt x="139976" y="111353"/>
                  <a:pt x="139955" y="111353"/>
                </a:cubicBezTo>
                <a:cubicBezTo>
                  <a:pt x="139933" y="111353"/>
                  <a:pt x="139933" y="111375"/>
                  <a:pt x="139933" y="111397"/>
                </a:cubicBezTo>
                <a:cubicBezTo>
                  <a:pt x="139933" y="111397"/>
                  <a:pt x="139933" y="111419"/>
                  <a:pt x="139955" y="111419"/>
                </a:cubicBezTo>
                <a:close/>
                <a:moveTo>
                  <a:pt x="135126" y="111528"/>
                </a:moveTo>
                <a:cubicBezTo>
                  <a:pt x="135322" y="111528"/>
                  <a:pt x="135322" y="111244"/>
                  <a:pt x="135126" y="111244"/>
                </a:cubicBezTo>
                <a:cubicBezTo>
                  <a:pt x="134951" y="111244"/>
                  <a:pt x="134951" y="111528"/>
                  <a:pt x="135126" y="111528"/>
                </a:cubicBezTo>
                <a:close/>
                <a:moveTo>
                  <a:pt x="130297" y="111637"/>
                </a:moveTo>
                <a:cubicBezTo>
                  <a:pt x="130646" y="111637"/>
                  <a:pt x="130646" y="111135"/>
                  <a:pt x="130297" y="111135"/>
                </a:cubicBezTo>
                <a:cubicBezTo>
                  <a:pt x="129969" y="111135"/>
                  <a:pt x="129969" y="111637"/>
                  <a:pt x="130297" y="111637"/>
                </a:cubicBezTo>
                <a:close/>
                <a:moveTo>
                  <a:pt x="125467" y="111746"/>
                </a:moveTo>
                <a:cubicBezTo>
                  <a:pt x="125795" y="111746"/>
                  <a:pt x="125970" y="111353"/>
                  <a:pt x="125730" y="111135"/>
                </a:cubicBezTo>
                <a:cubicBezTo>
                  <a:pt x="125511" y="110894"/>
                  <a:pt x="125118" y="111069"/>
                  <a:pt x="125118" y="111375"/>
                </a:cubicBezTo>
                <a:cubicBezTo>
                  <a:pt x="125118" y="111593"/>
                  <a:pt x="125271" y="111746"/>
                  <a:pt x="125467" y="111746"/>
                </a:cubicBezTo>
                <a:close/>
                <a:moveTo>
                  <a:pt x="120660" y="111834"/>
                </a:moveTo>
                <a:cubicBezTo>
                  <a:pt x="121054" y="111834"/>
                  <a:pt x="121272" y="111353"/>
                  <a:pt x="120966" y="111069"/>
                </a:cubicBezTo>
                <a:cubicBezTo>
                  <a:pt x="120682" y="110763"/>
                  <a:pt x="120201" y="110982"/>
                  <a:pt x="120201" y="111375"/>
                </a:cubicBezTo>
                <a:cubicBezTo>
                  <a:pt x="120201" y="111637"/>
                  <a:pt x="120398" y="111834"/>
                  <a:pt x="120660" y="111834"/>
                </a:cubicBezTo>
                <a:close/>
                <a:moveTo>
                  <a:pt x="115831" y="111943"/>
                </a:moveTo>
                <a:cubicBezTo>
                  <a:pt x="116334" y="111943"/>
                  <a:pt x="116574" y="111331"/>
                  <a:pt x="116225" y="110982"/>
                </a:cubicBezTo>
                <a:cubicBezTo>
                  <a:pt x="115875" y="110632"/>
                  <a:pt x="115263" y="110894"/>
                  <a:pt x="115263" y="111375"/>
                </a:cubicBezTo>
                <a:cubicBezTo>
                  <a:pt x="115263" y="111703"/>
                  <a:pt x="115525" y="111943"/>
                  <a:pt x="115831" y="111943"/>
                </a:cubicBezTo>
                <a:close/>
                <a:moveTo>
                  <a:pt x="111002" y="112030"/>
                </a:moveTo>
                <a:cubicBezTo>
                  <a:pt x="111570" y="112030"/>
                  <a:pt x="111854" y="111331"/>
                  <a:pt x="111461" y="110938"/>
                </a:cubicBezTo>
                <a:cubicBezTo>
                  <a:pt x="111046" y="110523"/>
                  <a:pt x="110369" y="110807"/>
                  <a:pt x="110369" y="111397"/>
                </a:cubicBezTo>
                <a:cubicBezTo>
                  <a:pt x="110369" y="111746"/>
                  <a:pt x="110653" y="112030"/>
                  <a:pt x="111002" y="112030"/>
                </a:cubicBezTo>
                <a:close/>
                <a:moveTo>
                  <a:pt x="106173" y="112118"/>
                </a:moveTo>
                <a:cubicBezTo>
                  <a:pt x="106829" y="112096"/>
                  <a:pt x="107135" y="111331"/>
                  <a:pt x="106698" y="110872"/>
                </a:cubicBezTo>
                <a:cubicBezTo>
                  <a:pt x="106239" y="110413"/>
                  <a:pt x="105452" y="110741"/>
                  <a:pt x="105452" y="111397"/>
                </a:cubicBezTo>
                <a:cubicBezTo>
                  <a:pt x="105452" y="111790"/>
                  <a:pt x="105780" y="112118"/>
                  <a:pt x="106173" y="112118"/>
                </a:cubicBezTo>
                <a:close/>
                <a:moveTo>
                  <a:pt x="101344" y="112183"/>
                </a:moveTo>
                <a:cubicBezTo>
                  <a:pt x="102065" y="112183"/>
                  <a:pt x="102415" y="111309"/>
                  <a:pt x="101912" y="110807"/>
                </a:cubicBezTo>
                <a:cubicBezTo>
                  <a:pt x="101410" y="110304"/>
                  <a:pt x="100536" y="110676"/>
                  <a:pt x="100536" y="111397"/>
                </a:cubicBezTo>
                <a:cubicBezTo>
                  <a:pt x="100536" y="111834"/>
                  <a:pt x="100907" y="112183"/>
                  <a:pt x="101344" y="112183"/>
                </a:cubicBezTo>
                <a:close/>
                <a:moveTo>
                  <a:pt x="96515" y="112249"/>
                </a:moveTo>
                <a:cubicBezTo>
                  <a:pt x="97302" y="112249"/>
                  <a:pt x="97695" y="111309"/>
                  <a:pt x="97149" y="110763"/>
                </a:cubicBezTo>
                <a:cubicBezTo>
                  <a:pt x="96581" y="110217"/>
                  <a:pt x="95663" y="110610"/>
                  <a:pt x="95663" y="111397"/>
                </a:cubicBezTo>
                <a:cubicBezTo>
                  <a:pt x="95663" y="111856"/>
                  <a:pt x="96056" y="112249"/>
                  <a:pt x="96515" y="112249"/>
                </a:cubicBezTo>
                <a:close/>
                <a:moveTo>
                  <a:pt x="91708" y="112293"/>
                </a:moveTo>
                <a:cubicBezTo>
                  <a:pt x="92516" y="112293"/>
                  <a:pt x="92932" y="111309"/>
                  <a:pt x="92342" y="110741"/>
                </a:cubicBezTo>
                <a:cubicBezTo>
                  <a:pt x="91774" y="110173"/>
                  <a:pt x="90790" y="110566"/>
                  <a:pt x="90790" y="111397"/>
                </a:cubicBezTo>
                <a:cubicBezTo>
                  <a:pt x="90790" y="111877"/>
                  <a:pt x="91205" y="112293"/>
                  <a:pt x="91708" y="112293"/>
                </a:cubicBezTo>
                <a:close/>
                <a:moveTo>
                  <a:pt x="86879" y="112336"/>
                </a:moveTo>
                <a:cubicBezTo>
                  <a:pt x="87731" y="112336"/>
                  <a:pt x="88146" y="111309"/>
                  <a:pt x="87534" y="110719"/>
                </a:cubicBezTo>
                <a:cubicBezTo>
                  <a:pt x="86944" y="110108"/>
                  <a:pt x="85917" y="110545"/>
                  <a:pt x="85917" y="111375"/>
                </a:cubicBezTo>
                <a:cubicBezTo>
                  <a:pt x="85917" y="111921"/>
                  <a:pt x="86354" y="112336"/>
                  <a:pt x="86879" y="112336"/>
                </a:cubicBezTo>
                <a:close/>
                <a:moveTo>
                  <a:pt x="82050" y="112358"/>
                </a:moveTo>
                <a:cubicBezTo>
                  <a:pt x="82924" y="112358"/>
                  <a:pt x="83361" y="111309"/>
                  <a:pt x="82749" y="110697"/>
                </a:cubicBezTo>
                <a:cubicBezTo>
                  <a:pt x="82115" y="110086"/>
                  <a:pt x="81067" y="110523"/>
                  <a:pt x="81067" y="111397"/>
                </a:cubicBezTo>
                <a:cubicBezTo>
                  <a:pt x="81067" y="111921"/>
                  <a:pt x="81504" y="112358"/>
                  <a:pt x="82050" y="112358"/>
                </a:cubicBezTo>
                <a:close/>
                <a:moveTo>
                  <a:pt x="77221" y="112358"/>
                </a:moveTo>
                <a:cubicBezTo>
                  <a:pt x="78095" y="112358"/>
                  <a:pt x="78532" y="111309"/>
                  <a:pt x="77920" y="110697"/>
                </a:cubicBezTo>
                <a:cubicBezTo>
                  <a:pt x="77308" y="110086"/>
                  <a:pt x="76238" y="110523"/>
                  <a:pt x="76238" y="111397"/>
                </a:cubicBezTo>
                <a:cubicBezTo>
                  <a:pt x="76238" y="111921"/>
                  <a:pt x="76675" y="112358"/>
                  <a:pt x="77221" y="112358"/>
                </a:cubicBezTo>
                <a:close/>
                <a:moveTo>
                  <a:pt x="72392" y="112358"/>
                </a:moveTo>
                <a:cubicBezTo>
                  <a:pt x="73266" y="112358"/>
                  <a:pt x="73703" y="111309"/>
                  <a:pt x="73091" y="110697"/>
                </a:cubicBezTo>
                <a:cubicBezTo>
                  <a:pt x="72479" y="110086"/>
                  <a:pt x="71409" y="110523"/>
                  <a:pt x="71409" y="111397"/>
                </a:cubicBezTo>
                <a:cubicBezTo>
                  <a:pt x="71409" y="111921"/>
                  <a:pt x="71867" y="112358"/>
                  <a:pt x="72392" y="112358"/>
                </a:cubicBezTo>
                <a:close/>
                <a:moveTo>
                  <a:pt x="67563" y="112336"/>
                </a:moveTo>
                <a:cubicBezTo>
                  <a:pt x="68415" y="112336"/>
                  <a:pt x="68852" y="111309"/>
                  <a:pt x="68240" y="110719"/>
                </a:cubicBezTo>
                <a:cubicBezTo>
                  <a:pt x="67650" y="110108"/>
                  <a:pt x="66623" y="110545"/>
                  <a:pt x="66623" y="111375"/>
                </a:cubicBezTo>
                <a:cubicBezTo>
                  <a:pt x="66623" y="111921"/>
                  <a:pt x="67038" y="112336"/>
                  <a:pt x="67563" y="112336"/>
                </a:cubicBezTo>
                <a:close/>
                <a:moveTo>
                  <a:pt x="62734" y="112293"/>
                </a:moveTo>
                <a:cubicBezTo>
                  <a:pt x="63564" y="112293"/>
                  <a:pt x="63957" y="111309"/>
                  <a:pt x="63389" y="110741"/>
                </a:cubicBezTo>
                <a:cubicBezTo>
                  <a:pt x="62821" y="110173"/>
                  <a:pt x="61838" y="110566"/>
                  <a:pt x="61838" y="111397"/>
                </a:cubicBezTo>
                <a:cubicBezTo>
                  <a:pt x="61838" y="111877"/>
                  <a:pt x="62253" y="112293"/>
                  <a:pt x="62734" y="112293"/>
                </a:cubicBezTo>
                <a:close/>
                <a:moveTo>
                  <a:pt x="57927" y="112249"/>
                </a:moveTo>
                <a:cubicBezTo>
                  <a:pt x="58691" y="112249"/>
                  <a:pt x="59063" y="111309"/>
                  <a:pt x="58538" y="110785"/>
                </a:cubicBezTo>
                <a:cubicBezTo>
                  <a:pt x="57992" y="110239"/>
                  <a:pt x="57053" y="110610"/>
                  <a:pt x="57053" y="111397"/>
                </a:cubicBezTo>
                <a:cubicBezTo>
                  <a:pt x="57074" y="111856"/>
                  <a:pt x="57446" y="112249"/>
                  <a:pt x="57927" y="112249"/>
                </a:cubicBezTo>
                <a:close/>
                <a:moveTo>
                  <a:pt x="53098" y="112183"/>
                </a:moveTo>
                <a:cubicBezTo>
                  <a:pt x="53819" y="112183"/>
                  <a:pt x="54168" y="111309"/>
                  <a:pt x="53666" y="110807"/>
                </a:cubicBezTo>
                <a:cubicBezTo>
                  <a:pt x="53163" y="110304"/>
                  <a:pt x="52289" y="110676"/>
                  <a:pt x="52289" y="111397"/>
                </a:cubicBezTo>
                <a:cubicBezTo>
                  <a:pt x="52289" y="111834"/>
                  <a:pt x="52661" y="112183"/>
                  <a:pt x="53098" y="112183"/>
                </a:cubicBezTo>
                <a:close/>
                <a:moveTo>
                  <a:pt x="48268" y="112118"/>
                </a:moveTo>
                <a:cubicBezTo>
                  <a:pt x="48924" y="112096"/>
                  <a:pt x="49230" y="111331"/>
                  <a:pt x="48771" y="110872"/>
                </a:cubicBezTo>
                <a:cubicBezTo>
                  <a:pt x="48312" y="110413"/>
                  <a:pt x="47547" y="110741"/>
                  <a:pt x="47547" y="111397"/>
                </a:cubicBezTo>
                <a:cubicBezTo>
                  <a:pt x="47547" y="111790"/>
                  <a:pt x="47875" y="112118"/>
                  <a:pt x="48268" y="112118"/>
                </a:cubicBezTo>
                <a:close/>
                <a:moveTo>
                  <a:pt x="43439" y="112030"/>
                </a:moveTo>
                <a:cubicBezTo>
                  <a:pt x="44008" y="112030"/>
                  <a:pt x="44292" y="111331"/>
                  <a:pt x="43898" y="110938"/>
                </a:cubicBezTo>
                <a:cubicBezTo>
                  <a:pt x="43483" y="110523"/>
                  <a:pt x="42806" y="110807"/>
                  <a:pt x="42806" y="111397"/>
                </a:cubicBezTo>
                <a:cubicBezTo>
                  <a:pt x="42806" y="111746"/>
                  <a:pt x="43090" y="112030"/>
                  <a:pt x="43439" y="112030"/>
                </a:cubicBezTo>
                <a:close/>
                <a:moveTo>
                  <a:pt x="38610" y="111943"/>
                </a:moveTo>
                <a:cubicBezTo>
                  <a:pt x="39113" y="111943"/>
                  <a:pt x="39353" y="111353"/>
                  <a:pt x="39004" y="111003"/>
                </a:cubicBezTo>
                <a:cubicBezTo>
                  <a:pt x="38654" y="110654"/>
                  <a:pt x="38064" y="110894"/>
                  <a:pt x="38064" y="111397"/>
                </a:cubicBezTo>
                <a:cubicBezTo>
                  <a:pt x="38064" y="111681"/>
                  <a:pt x="38305" y="111943"/>
                  <a:pt x="38610" y="111943"/>
                </a:cubicBezTo>
                <a:close/>
                <a:moveTo>
                  <a:pt x="33781" y="111834"/>
                </a:moveTo>
                <a:cubicBezTo>
                  <a:pt x="34197" y="111834"/>
                  <a:pt x="34393" y="111353"/>
                  <a:pt x="34109" y="111069"/>
                </a:cubicBezTo>
                <a:cubicBezTo>
                  <a:pt x="33825" y="110763"/>
                  <a:pt x="33344" y="110982"/>
                  <a:pt x="33344" y="111397"/>
                </a:cubicBezTo>
                <a:cubicBezTo>
                  <a:pt x="33344" y="111637"/>
                  <a:pt x="33541" y="111834"/>
                  <a:pt x="33781" y="111834"/>
                </a:cubicBezTo>
                <a:close/>
                <a:moveTo>
                  <a:pt x="28974" y="111724"/>
                </a:moveTo>
                <a:cubicBezTo>
                  <a:pt x="29280" y="111724"/>
                  <a:pt x="29433" y="111353"/>
                  <a:pt x="29215" y="111135"/>
                </a:cubicBezTo>
                <a:cubicBezTo>
                  <a:pt x="28996" y="110916"/>
                  <a:pt x="28625" y="111069"/>
                  <a:pt x="28625" y="111397"/>
                </a:cubicBezTo>
                <a:cubicBezTo>
                  <a:pt x="28625" y="111572"/>
                  <a:pt x="28778" y="111724"/>
                  <a:pt x="28974" y="111724"/>
                </a:cubicBezTo>
                <a:close/>
                <a:moveTo>
                  <a:pt x="24145" y="111637"/>
                </a:moveTo>
                <a:cubicBezTo>
                  <a:pt x="24364" y="111637"/>
                  <a:pt x="24473" y="111375"/>
                  <a:pt x="24320" y="111222"/>
                </a:cubicBezTo>
                <a:cubicBezTo>
                  <a:pt x="24167" y="111047"/>
                  <a:pt x="23905" y="111178"/>
                  <a:pt x="23905" y="111397"/>
                </a:cubicBezTo>
                <a:cubicBezTo>
                  <a:pt x="23905" y="111528"/>
                  <a:pt x="24014" y="111637"/>
                  <a:pt x="24145" y="111637"/>
                </a:cubicBezTo>
                <a:close/>
                <a:moveTo>
                  <a:pt x="19316" y="111528"/>
                </a:moveTo>
                <a:cubicBezTo>
                  <a:pt x="19491" y="111528"/>
                  <a:pt x="19491" y="111244"/>
                  <a:pt x="19316" y="111244"/>
                </a:cubicBezTo>
                <a:cubicBezTo>
                  <a:pt x="19141" y="111244"/>
                  <a:pt x="19141" y="111528"/>
                  <a:pt x="19316" y="111528"/>
                </a:cubicBezTo>
                <a:close/>
                <a:moveTo>
                  <a:pt x="14487" y="111419"/>
                </a:moveTo>
                <a:cubicBezTo>
                  <a:pt x="14509" y="111419"/>
                  <a:pt x="14509" y="111397"/>
                  <a:pt x="14509" y="111397"/>
                </a:cubicBezTo>
                <a:cubicBezTo>
                  <a:pt x="14509" y="111375"/>
                  <a:pt x="14509" y="111353"/>
                  <a:pt x="14487" y="111353"/>
                </a:cubicBezTo>
                <a:cubicBezTo>
                  <a:pt x="14465" y="111353"/>
                  <a:pt x="14465" y="111375"/>
                  <a:pt x="14465" y="111397"/>
                </a:cubicBezTo>
                <a:cubicBezTo>
                  <a:pt x="14465" y="111397"/>
                  <a:pt x="14465" y="111419"/>
                  <a:pt x="14487" y="111419"/>
                </a:cubicBezTo>
                <a:close/>
                <a:moveTo>
                  <a:pt x="144784" y="106568"/>
                </a:moveTo>
                <a:lnTo>
                  <a:pt x="144784" y="106568"/>
                </a:lnTo>
                <a:cubicBezTo>
                  <a:pt x="144784" y="106546"/>
                  <a:pt x="144740" y="106546"/>
                  <a:pt x="144740" y="106568"/>
                </a:cubicBezTo>
                <a:lnTo>
                  <a:pt x="144762" y="106568"/>
                </a:lnTo>
                <a:close/>
                <a:moveTo>
                  <a:pt x="139955" y="106677"/>
                </a:moveTo>
                <a:cubicBezTo>
                  <a:pt x="140020" y="106655"/>
                  <a:pt x="140064" y="106611"/>
                  <a:pt x="140064" y="106568"/>
                </a:cubicBezTo>
                <a:cubicBezTo>
                  <a:pt x="140042" y="106437"/>
                  <a:pt x="139867" y="106437"/>
                  <a:pt x="139845" y="106568"/>
                </a:cubicBezTo>
                <a:cubicBezTo>
                  <a:pt x="139845" y="106611"/>
                  <a:pt x="139889" y="106677"/>
                  <a:pt x="139955" y="106677"/>
                </a:cubicBezTo>
                <a:close/>
                <a:moveTo>
                  <a:pt x="135126" y="106764"/>
                </a:moveTo>
                <a:cubicBezTo>
                  <a:pt x="135322" y="106764"/>
                  <a:pt x="135410" y="106546"/>
                  <a:pt x="135279" y="106393"/>
                </a:cubicBezTo>
                <a:cubicBezTo>
                  <a:pt x="135147" y="106262"/>
                  <a:pt x="134907" y="106371"/>
                  <a:pt x="134907" y="106568"/>
                </a:cubicBezTo>
                <a:cubicBezTo>
                  <a:pt x="134907" y="106677"/>
                  <a:pt x="135016" y="106764"/>
                  <a:pt x="135126" y="106764"/>
                </a:cubicBezTo>
                <a:close/>
                <a:moveTo>
                  <a:pt x="130297" y="106895"/>
                </a:moveTo>
                <a:cubicBezTo>
                  <a:pt x="130602" y="106895"/>
                  <a:pt x="130755" y="106524"/>
                  <a:pt x="130537" y="106327"/>
                </a:cubicBezTo>
                <a:cubicBezTo>
                  <a:pt x="130318" y="106109"/>
                  <a:pt x="129969" y="106262"/>
                  <a:pt x="129969" y="106568"/>
                </a:cubicBezTo>
                <a:cubicBezTo>
                  <a:pt x="129969" y="106742"/>
                  <a:pt x="130122" y="106895"/>
                  <a:pt x="130297" y="106895"/>
                </a:cubicBezTo>
                <a:close/>
                <a:moveTo>
                  <a:pt x="125467" y="107005"/>
                </a:moveTo>
                <a:cubicBezTo>
                  <a:pt x="125883" y="107005"/>
                  <a:pt x="126079" y="106524"/>
                  <a:pt x="125795" y="106240"/>
                </a:cubicBezTo>
                <a:cubicBezTo>
                  <a:pt x="125511" y="105956"/>
                  <a:pt x="125009" y="106153"/>
                  <a:pt x="125009" y="106568"/>
                </a:cubicBezTo>
                <a:cubicBezTo>
                  <a:pt x="125030" y="106808"/>
                  <a:pt x="125227" y="107005"/>
                  <a:pt x="125467" y="107005"/>
                </a:cubicBezTo>
                <a:close/>
                <a:moveTo>
                  <a:pt x="120638" y="107114"/>
                </a:moveTo>
                <a:cubicBezTo>
                  <a:pt x="121141" y="107114"/>
                  <a:pt x="121403" y="106524"/>
                  <a:pt x="121054" y="106153"/>
                </a:cubicBezTo>
                <a:cubicBezTo>
                  <a:pt x="120682" y="105803"/>
                  <a:pt x="120092" y="106065"/>
                  <a:pt x="120092" y="106568"/>
                </a:cubicBezTo>
                <a:cubicBezTo>
                  <a:pt x="120092" y="106874"/>
                  <a:pt x="120333" y="107114"/>
                  <a:pt x="120638" y="107114"/>
                </a:cubicBezTo>
                <a:close/>
                <a:moveTo>
                  <a:pt x="115831" y="107223"/>
                </a:moveTo>
                <a:cubicBezTo>
                  <a:pt x="116399" y="107223"/>
                  <a:pt x="116705" y="106502"/>
                  <a:pt x="116290" y="106087"/>
                </a:cubicBezTo>
                <a:cubicBezTo>
                  <a:pt x="115875" y="105694"/>
                  <a:pt x="115176" y="105978"/>
                  <a:pt x="115154" y="106568"/>
                </a:cubicBezTo>
                <a:cubicBezTo>
                  <a:pt x="115176" y="106917"/>
                  <a:pt x="115460" y="107223"/>
                  <a:pt x="115831" y="107223"/>
                </a:cubicBezTo>
                <a:close/>
                <a:moveTo>
                  <a:pt x="111002" y="107311"/>
                </a:moveTo>
                <a:cubicBezTo>
                  <a:pt x="111658" y="107311"/>
                  <a:pt x="112007" y="106502"/>
                  <a:pt x="111527" y="106021"/>
                </a:cubicBezTo>
                <a:cubicBezTo>
                  <a:pt x="111046" y="105563"/>
                  <a:pt x="110237" y="105890"/>
                  <a:pt x="110237" y="106568"/>
                </a:cubicBezTo>
                <a:cubicBezTo>
                  <a:pt x="110237" y="106983"/>
                  <a:pt x="110587" y="107311"/>
                  <a:pt x="111002" y="107311"/>
                </a:cubicBezTo>
                <a:close/>
                <a:moveTo>
                  <a:pt x="106173" y="107398"/>
                </a:moveTo>
                <a:cubicBezTo>
                  <a:pt x="106916" y="107398"/>
                  <a:pt x="107309" y="106480"/>
                  <a:pt x="106763" y="105956"/>
                </a:cubicBezTo>
                <a:cubicBezTo>
                  <a:pt x="106239" y="105431"/>
                  <a:pt x="105321" y="105803"/>
                  <a:pt x="105321" y="106568"/>
                </a:cubicBezTo>
                <a:cubicBezTo>
                  <a:pt x="105321" y="107027"/>
                  <a:pt x="105714" y="107398"/>
                  <a:pt x="106173" y="107398"/>
                </a:cubicBezTo>
                <a:close/>
                <a:moveTo>
                  <a:pt x="101344" y="107485"/>
                </a:moveTo>
                <a:cubicBezTo>
                  <a:pt x="102175" y="107485"/>
                  <a:pt x="102568" y="106480"/>
                  <a:pt x="102000" y="105912"/>
                </a:cubicBezTo>
                <a:cubicBezTo>
                  <a:pt x="101410" y="105322"/>
                  <a:pt x="100426" y="105737"/>
                  <a:pt x="100426" y="106568"/>
                </a:cubicBezTo>
                <a:cubicBezTo>
                  <a:pt x="100426" y="107070"/>
                  <a:pt x="100842" y="107485"/>
                  <a:pt x="101344" y="107485"/>
                </a:cubicBezTo>
                <a:close/>
                <a:moveTo>
                  <a:pt x="96515" y="107551"/>
                </a:moveTo>
                <a:cubicBezTo>
                  <a:pt x="97411" y="107551"/>
                  <a:pt x="97848" y="106480"/>
                  <a:pt x="97214" y="105847"/>
                </a:cubicBezTo>
                <a:cubicBezTo>
                  <a:pt x="96603" y="105235"/>
                  <a:pt x="95532" y="105672"/>
                  <a:pt x="95532" y="106568"/>
                </a:cubicBezTo>
                <a:cubicBezTo>
                  <a:pt x="95532" y="107114"/>
                  <a:pt x="95969" y="107551"/>
                  <a:pt x="96515" y="107551"/>
                </a:cubicBezTo>
                <a:close/>
                <a:moveTo>
                  <a:pt x="91686" y="107595"/>
                </a:moveTo>
                <a:cubicBezTo>
                  <a:pt x="92626" y="107595"/>
                  <a:pt x="93085" y="106480"/>
                  <a:pt x="92429" y="105825"/>
                </a:cubicBezTo>
                <a:cubicBezTo>
                  <a:pt x="91774" y="105169"/>
                  <a:pt x="90659" y="105628"/>
                  <a:pt x="90659" y="106568"/>
                </a:cubicBezTo>
                <a:cubicBezTo>
                  <a:pt x="90659" y="107136"/>
                  <a:pt x="91118" y="107595"/>
                  <a:pt x="91686" y="107595"/>
                </a:cubicBezTo>
                <a:close/>
                <a:moveTo>
                  <a:pt x="86857" y="107638"/>
                </a:moveTo>
                <a:cubicBezTo>
                  <a:pt x="87840" y="107638"/>
                  <a:pt x="88321" y="106458"/>
                  <a:pt x="87644" y="105781"/>
                </a:cubicBezTo>
                <a:cubicBezTo>
                  <a:pt x="86944" y="105082"/>
                  <a:pt x="85765" y="105584"/>
                  <a:pt x="85765" y="106546"/>
                </a:cubicBezTo>
                <a:cubicBezTo>
                  <a:pt x="85765" y="107158"/>
                  <a:pt x="86267" y="107638"/>
                  <a:pt x="86857" y="107638"/>
                </a:cubicBezTo>
                <a:close/>
                <a:moveTo>
                  <a:pt x="82050" y="107660"/>
                </a:moveTo>
                <a:cubicBezTo>
                  <a:pt x="83033" y="107660"/>
                  <a:pt x="83536" y="106480"/>
                  <a:pt x="82837" y="105781"/>
                </a:cubicBezTo>
                <a:cubicBezTo>
                  <a:pt x="82137" y="105060"/>
                  <a:pt x="80935" y="105563"/>
                  <a:pt x="80935" y="106568"/>
                </a:cubicBezTo>
                <a:cubicBezTo>
                  <a:pt x="80935" y="107179"/>
                  <a:pt x="81438" y="107660"/>
                  <a:pt x="82050" y="107660"/>
                </a:cubicBezTo>
                <a:close/>
                <a:moveTo>
                  <a:pt x="77221" y="107660"/>
                </a:moveTo>
                <a:cubicBezTo>
                  <a:pt x="78226" y="107660"/>
                  <a:pt x="78729" y="106458"/>
                  <a:pt x="78007" y="105737"/>
                </a:cubicBezTo>
                <a:cubicBezTo>
                  <a:pt x="77308" y="105038"/>
                  <a:pt x="76085" y="105541"/>
                  <a:pt x="76085" y="106546"/>
                </a:cubicBezTo>
                <a:cubicBezTo>
                  <a:pt x="76085" y="107158"/>
                  <a:pt x="76587" y="107660"/>
                  <a:pt x="77221" y="107660"/>
                </a:cubicBezTo>
                <a:close/>
                <a:moveTo>
                  <a:pt x="72392" y="107660"/>
                </a:moveTo>
                <a:cubicBezTo>
                  <a:pt x="73375" y="107660"/>
                  <a:pt x="73878" y="106480"/>
                  <a:pt x="73178" y="105759"/>
                </a:cubicBezTo>
                <a:cubicBezTo>
                  <a:pt x="72479" y="105060"/>
                  <a:pt x="71277" y="105563"/>
                  <a:pt x="71277" y="106568"/>
                </a:cubicBezTo>
                <a:cubicBezTo>
                  <a:pt x="71277" y="107179"/>
                  <a:pt x="71780" y="107660"/>
                  <a:pt x="72392" y="107660"/>
                </a:cubicBezTo>
                <a:close/>
                <a:moveTo>
                  <a:pt x="67563" y="107638"/>
                </a:moveTo>
                <a:cubicBezTo>
                  <a:pt x="68546" y="107638"/>
                  <a:pt x="69027" y="106458"/>
                  <a:pt x="68328" y="105781"/>
                </a:cubicBezTo>
                <a:cubicBezTo>
                  <a:pt x="67650" y="105082"/>
                  <a:pt x="66470" y="105584"/>
                  <a:pt x="66470" y="106546"/>
                </a:cubicBezTo>
                <a:cubicBezTo>
                  <a:pt x="66470" y="107158"/>
                  <a:pt x="66973" y="107638"/>
                  <a:pt x="67563" y="107638"/>
                </a:cubicBezTo>
                <a:close/>
                <a:moveTo>
                  <a:pt x="62734" y="107595"/>
                </a:moveTo>
                <a:cubicBezTo>
                  <a:pt x="63673" y="107595"/>
                  <a:pt x="64132" y="106480"/>
                  <a:pt x="63477" y="105825"/>
                </a:cubicBezTo>
                <a:cubicBezTo>
                  <a:pt x="62821" y="105169"/>
                  <a:pt x="61685" y="105628"/>
                  <a:pt x="61685" y="106568"/>
                </a:cubicBezTo>
                <a:cubicBezTo>
                  <a:pt x="61685" y="107136"/>
                  <a:pt x="62166" y="107595"/>
                  <a:pt x="62734" y="107595"/>
                </a:cubicBezTo>
                <a:close/>
                <a:moveTo>
                  <a:pt x="57905" y="107551"/>
                </a:moveTo>
                <a:cubicBezTo>
                  <a:pt x="58801" y="107551"/>
                  <a:pt x="59238" y="106480"/>
                  <a:pt x="58626" y="105847"/>
                </a:cubicBezTo>
                <a:cubicBezTo>
                  <a:pt x="57992" y="105235"/>
                  <a:pt x="56921" y="105672"/>
                  <a:pt x="56921" y="106568"/>
                </a:cubicBezTo>
                <a:cubicBezTo>
                  <a:pt x="56921" y="107114"/>
                  <a:pt x="57358" y="107551"/>
                  <a:pt x="57905" y="107551"/>
                </a:cubicBezTo>
                <a:close/>
                <a:moveTo>
                  <a:pt x="53098" y="107464"/>
                </a:moveTo>
                <a:cubicBezTo>
                  <a:pt x="53906" y="107464"/>
                  <a:pt x="54299" y="106480"/>
                  <a:pt x="53731" y="105912"/>
                </a:cubicBezTo>
                <a:cubicBezTo>
                  <a:pt x="53163" y="105344"/>
                  <a:pt x="52180" y="105737"/>
                  <a:pt x="52180" y="106568"/>
                </a:cubicBezTo>
                <a:cubicBezTo>
                  <a:pt x="52180" y="107070"/>
                  <a:pt x="52595" y="107464"/>
                  <a:pt x="53098" y="107464"/>
                </a:cubicBezTo>
                <a:close/>
                <a:moveTo>
                  <a:pt x="48268" y="107398"/>
                </a:moveTo>
                <a:cubicBezTo>
                  <a:pt x="49011" y="107398"/>
                  <a:pt x="49383" y="106480"/>
                  <a:pt x="48858" y="105956"/>
                </a:cubicBezTo>
                <a:cubicBezTo>
                  <a:pt x="48334" y="105431"/>
                  <a:pt x="47416" y="105803"/>
                  <a:pt x="47416" y="106568"/>
                </a:cubicBezTo>
                <a:cubicBezTo>
                  <a:pt x="47416" y="107027"/>
                  <a:pt x="47788" y="107398"/>
                  <a:pt x="48268" y="107398"/>
                </a:cubicBezTo>
                <a:close/>
                <a:moveTo>
                  <a:pt x="43439" y="107311"/>
                </a:moveTo>
                <a:cubicBezTo>
                  <a:pt x="44117" y="107311"/>
                  <a:pt x="44445" y="106502"/>
                  <a:pt x="43964" y="106021"/>
                </a:cubicBezTo>
                <a:cubicBezTo>
                  <a:pt x="43505" y="105541"/>
                  <a:pt x="42697" y="105890"/>
                  <a:pt x="42697" y="106568"/>
                </a:cubicBezTo>
                <a:cubicBezTo>
                  <a:pt x="42697" y="106983"/>
                  <a:pt x="43024" y="107311"/>
                  <a:pt x="43439" y="107311"/>
                </a:cubicBezTo>
                <a:close/>
                <a:moveTo>
                  <a:pt x="38610" y="107223"/>
                </a:moveTo>
                <a:cubicBezTo>
                  <a:pt x="39200" y="107223"/>
                  <a:pt x="39484" y="106502"/>
                  <a:pt x="39069" y="106087"/>
                </a:cubicBezTo>
                <a:cubicBezTo>
                  <a:pt x="38654" y="105694"/>
                  <a:pt x="37955" y="105978"/>
                  <a:pt x="37955" y="106568"/>
                </a:cubicBezTo>
                <a:cubicBezTo>
                  <a:pt x="37955" y="106917"/>
                  <a:pt x="38239" y="107223"/>
                  <a:pt x="38610" y="107223"/>
                </a:cubicBezTo>
                <a:close/>
                <a:moveTo>
                  <a:pt x="33781" y="107114"/>
                </a:moveTo>
                <a:cubicBezTo>
                  <a:pt x="34284" y="107114"/>
                  <a:pt x="34524" y="106524"/>
                  <a:pt x="34175" y="106174"/>
                </a:cubicBezTo>
                <a:cubicBezTo>
                  <a:pt x="33825" y="105825"/>
                  <a:pt x="33235" y="106065"/>
                  <a:pt x="33235" y="106568"/>
                </a:cubicBezTo>
                <a:cubicBezTo>
                  <a:pt x="33235" y="106874"/>
                  <a:pt x="33475" y="107114"/>
                  <a:pt x="33781" y="107114"/>
                </a:cubicBezTo>
                <a:close/>
                <a:moveTo>
                  <a:pt x="28952" y="107005"/>
                </a:moveTo>
                <a:cubicBezTo>
                  <a:pt x="29346" y="107005"/>
                  <a:pt x="29542" y="106524"/>
                  <a:pt x="29280" y="106240"/>
                </a:cubicBezTo>
                <a:cubicBezTo>
                  <a:pt x="28996" y="105956"/>
                  <a:pt x="28515" y="106174"/>
                  <a:pt x="28515" y="106568"/>
                </a:cubicBezTo>
                <a:cubicBezTo>
                  <a:pt x="28515" y="106808"/>
                  <a:pt x="28712" y="107005"/>
                  <a:pt x="28952" y="107005"/>
                </a:cubicBezTo>
                <a:close/>
                <a:moveTo>
                  <a:pt x="24123" y="106874"/>
                </a:moveTo>
                <a:cubicBezTo>
                  <a:pt x="24429" y="106874"/>
                  <a:pt x="24560" y="106524"/>
                  <a:pt x="24364" y="106327"/>
                </a:cubicBezTo>
                <a:cubicBezTo>
                  <a:pt x="24167" y="106131"/>
                  <a:pt x="23817" y="106262"/>
                  <a:pt x="23817" y="106568"/>
                </a:cubicBezTo>
                <a:cubicBezTo>
                  <a:pt x="23817" y="106742"/>
                  <a:pt x="23949" y="106874"/>
                  <a:pt x="24123" y="106874"/>
                </a:cubicBezTo>
                <a:close/>
                <a:moveTo>
                  <a:pt x="19316" y="106764"/>
                </a:moveTo>
                <a:cubicBezTo>
                  <a:pt x="19491" y="106764"/>
                  <a:pt x="19600" y="106546"/>
                  <a:pt x="19469" y="106415"/>
                </a:cubicBezTo>
                <a:cubicBezTo>
                  <a:pt x="19316" y="106262"/>
                  <a:pt x="19098" y="106371"/>
                  <a:pt x="19098" y="106568"/>
                </a:cubicBezTo>
                <a:cubicBezTo>
                  <a:pt x="19098" y="106677"/>
                  <a:pt x="19185" y="106764"/>
                  <a:pt x="19316" y="106764"/>
                </a:cubicBezTo>
                <a:close/>
                <a:moveTo>
                  <a:pt x="14487" y="106655"/>
                </a:moveTo>
                <a:cubicBezTo>
                  <a:pt x="14531" y="106655"/>
                  <a:pt x="14575" y="106611"/>
                  <a:pt x="14575" y="106568"/>
                </a:cubicBezTo>
                <a:cubicBezTo>
                  <a:pt x="14575" y="106502"/>
                  <a:pt x="14531" y="106458"/>
                  <a:pt x="14487" y="106458"/>
                </a:cubicBezTo>
                <a:cubicBezTo>
                  <a:pt x="14422" y="106458"/>
                  <a:pt x="14378" y="106502"/>
                  <a:pt x="14378" y="106568"/>
                </a:cubicBezTo>
                <a:cubicBezTo>
                  <a:pt x="14400" y="106611"/>
                  <a:pt x="14443" y="106655"/>
                  <a:pt x="14487" y="106655"/>
                </a:cubicBezTo>
                <a:close/>
                <a:moveTo>
                  <a:pt x="144762" y="101782"/>
                </a:moveTo>
                <a:cubicBezTo>
                  <a:pt x="144849" y="101782"/>
                  <a:pt x="144718" y="101651"/>
                  <a:pt x="144718" y="101739"/>
                </a:cubicBezTo>
                <a:cubicBezTo>
                  <a:pt x="144718" y="101760"/>
                  <a:pt x="144740" y="101782"/>
                  <a:pt x="144762" y="101782"/>
                </a:cubicBezTo>
                <a:close/>
                <a:moveTo>
                  <a:pt x="139955" y="101913"/>
                </a:moveTo>
                <a:cubicBezTo>
                  <a:pt x="140042" y="101913"/>
                  <a:pt x="140108" y="101826"/>
                  <a:pt x="140108" y="101739"/>
                </a:cubicBezTo>
                <a:cubicBezTo>
                  <a:pt x="140129" y="101586"/>
                  <a:pt x="139933" y="101498"/>
                  <a:pt x="139823" y="101608"/>
                </a:cubicBezTo>
                <a:cubicBezTo>
                  <a:pt x="139714" y="101717"/>
                  <a:pt x="139780" y="101913"/>
                  <a:pt x="139955" y="101913"/>
                </a:cubicBezTo>
                <a:close/>
                <a:moveTo>
                  <a:pt x="135126" y="102023"/>
                </a:moveTo>
                <a:cubicBezTo>
                  <a:pt x="135388" y="102023"/>
                  <a:pt x="135519" y="101717"/>
                  <a:pt x="135322" y="101520"/>
                </a:cubicBezTo>
                <a:cubicBezTo>
                  <a:pt x="135147" y="101345"/>
                  <a:pt x="134820" y="101476"/>
                  <a:pt x="134820" y="101739"/>
                </a:cubicBezTo>
                <a:cubicBezTo>
                  <a:pt x="134820" y="101892"/>
                  <a:pt x="134951" y="102023"/>
                  <a:pt x="135126" y="102023"/>
                </a:cubicBezTo>
                <a:close/>
                <a:moveTo>
                  <a:pt x="130297" y="102154"/>
                </a:moveTo>
                <a:cubicBezTo>
                  <a:pt x="130668" y="102154"/>
                  <a:pt x="130843" y="101695"/>
                  <a:pt x="130581" y="101433"/>
                </a:cubicBezTo>
                <a:cubicBezTo>
                  <a:pt x="130318" y="101171"/>
                  <a:pt x="129881" y="101367"/>
                  <a:pt x="129881" y="101739"/>
                </a:cubicBezTo>
                <a:cubicBezTo>
                  <a:pt x="129881" y="101957"/>
                  <a:pt x="130056" y="102154"/>
                  <a:pt x="130297" y="102154"/>
                </a:cubicBezTo>
                <a:close/>
                <a:moveTo>
                  <a:pt x="125467" y="102263"/>
                </a:moveTo>
                <a:cubicBezTo>
                  <a:pt x="125948" y="102263"/>
                  <a:pt x="126189" y="101673"/>
                  <a:pt x="125861" y="101345"/>
                </a:cubicBezTo>
                <a:cubicBezTo>
                  <a:pt x="125511" y="100996"/>
                  <a:pt x="124921" y="101236"/>
                  <a:pt x="124921" y="101717"/>
                </a:cubicBezTo>
                <a:cubicBezTo>
                  <a:pt x="124921" y="102023"/>
                  <a:pt x="125162" y="102263"/>
                  <a:pt x="125467" y="102263"/>
                </a:cubicBezTo>
                <a:close/>
                <a:moveTo>
                  <a:pt x="120638" y="102372"/>
                </a:moveTo>
                <a:cubicBezTo>
                  <a:pt x="121207" y="102372"/>
                  <a:pt x="121491" y="101673"/>
                  <a:pt x="121097" y="101280"/>
                </a:cubicBezTo>
                <a:cubicBezTo>
                  <a:pt x="120682" y="100865"/>
                  <a:pt x="120005" y="101171"/>
                  <a:pt x="120005" y="101739"/>
                </a:cubicBezTo>
                <a:cubicBezTo>
                  <a:pt x="120005" y="102088"/>
                  <a:pt x="120289" y="102372"/>
                  <a:pt x="120638" y="102372"/>
                </a:cubicBezTo>
                <a:close/>
                <a:moveTo>
                  <a:pt x="115809" y="102482"/>
                </a:moveTo>
                <a:cubicBezTo>
                  <a:pt x="116487" y="102482"/>
                  <a:pt x="116815" y="101673"/>
                  <a:pt x="116334" y="101192"/>
                </a:cubicBezTo>
                <a:cubicBezTo>
                  <a:pt x="115875" y="100733"/>
                  <a:pt x="115066" y="101061"/>
                  <a:pt x="115066" y="101739"/>
                </a:cubicBezTo>
                <a:cubicBezTo>
                  <a:pt x="115066" y="102154"/>
                  <a:pt x="115394" y="102482"/>
                  <a:pt x="115809" y="102482"/>
                </a:cubicBezTo>
                <a:close/>
                <a:moveTo>
                  <a:pt x="111002" y="102591"/>
                </a:moveTo>
                <a:cubicBezTo>
                  <a:pt x="111767" y="102591"/>
                  <a:pt x="112138" y="101673"/>
                  <a:pt x="111614" y="101127"/>
                </a:cubicBezTo>
                <a:cubicBezTo>
                  <a:pt x="111068" y="100581"/>
                  <a:pt x="110150" y="100974"/>
                  <a:pt x="110150" y="101739"/>
                </a:cubicBezTo>
                <a:cubicBezTo>
                  <a:pt x="110150" y="102219"/>
                  <a:pt x="110522" y="102591"/>
                  <a:pt x="111002" y="102591"/>
                </a:cubicBezTo>
                <a:close/>
                <a:moveTo>
                  <a:pt x="106173" y="102700"/>
                </a:moveTo>
                <a:cubicBezTo>
                  <a:pt x="107025" y="102700"/>
                  <a:pt x="107441" y="101673"/>
                  <a:pt x="106851" y="101061"/>
                </a:cubicBezTo>
                <a:cubicBezTo>
                  <a:pt x="106239" y="100471"/>
                  <a:pt x="105234" y="100886"/>
                  <a:pt x="105234" y="101739"/>
                </a:cubicBezTo>
                <a:cubicBezTo>
                  <a:pt x="105234" y="102263"/>
                  <a:pt x="105649" y="102700"/>
                  <a:pt x="106173" y="102700"/>
                </a:cubicBezTo>
                <a:close/>
                <a:moveTo>
                  <a:pt x="101344" y="102787"/>
                </a:moveTo>
                <a:cubicBezTo>
                  <a:pt x="102284" y="102787"/>
                  <a:pt x="102743" y="101651"/>
                  <a:pt x="102087" y="100996"/>
                </a:cubicBezTo>
                <a:cubicBezTo>
                  <a:pt x="101432" y="100340"/>
                  <a:pt x="100317" y="100799"/>
                  <a:pt x="100317" y="101739"/>
                </a:cubicBezTo>
                <a:cubicBezTo>
                  <a:pt x="100295" y="102307"/>
                  <a:pt x="100776" y="102787"/>
                  <a:pt x="101344" y="102787"/>
                </a:cubicBezTo>
                <a:close/>
                <a:moveTo>
                  <a:pt x="96537" y="102875"/>
                </a:moveTo>
                <a:cubicBezTo>
                  <a:pt x="97520" y="102875"/>
                  <a:pt x="98023" y="101651"/>
                  <a:pt x="97324" y="100952"/>
                </a:cubicBezTo>
                <a:cubicBezTo>
                  <a:pt x="96603" y="100253"/>
                  <a:pt x="95401" y="100755"/>
                  <a:pt x="95401" y="101739"/>
                </a:cubicBezTo>
                <a:cubicBezTo>
                  <a:pt x="95401" y="102372"/>
                  <a:pt x="95903" y="102875"/>
                  <a:pt x="96537" y="102875"/>
                </a:cubicBezTo>
                <a:close/>
                <a:moveTo>
                  <a:pt x="91708" y="102919"/>
                </a:moveTo>
                <a:cubicBezTo>
                  <a:pt x="92757" y="102919"/>
                  <a:pt x="93281" y="101651"/>
                  <a:pt x="92538" y="100908"/>
                </a:cubicBezTo>
                <a:cubicBezTo>
                  <a:pt x="91795" y="100165"/>
                  <a:pt x="90528" y="100690"/>
                  <a:pt x="90528" y="101739"/>
                </a:cubicBezTo>
                <a:cubicBezTo>
                  <a:pt x="90528" y="102394"/>
                  <a:pt x="91052" y="102919"/>
                  <a:pt x="91708" y="102919"/>
                </a:cubicBezTo>
                <a:close/>
                <a:moveTo>
                  <a:pt x="86879" y="102984"/>
                </a:moveTo>
                <a:cubicBezTo>
                  <a:pt x="87971" y="102984"/>
                  <a:pt x="88518" y="101651"/>
                  <a:pt x="87753" y="100865"/>
                </a:cubicBezTo>
                <a:cubicBezTo>
                  <a:pt x="86966" y="100100"/>
                  <a:pt x="85633" y="100646"/>
                  <a:pt x="85633" y="101739"/>
                </a:cubicBezTo>
                <a:cubicBezTo>
                  <a:pt x="85633" y="102416"/>
                  <a:pt x="86202" y="102984"/>
                  <a:pt x="86879" y="102984"/>
                </a:cubicBezTo>
                <a:close/>
                <a:moveTo>
                  <a:pt x="82050" y="103006"/>
                </a:moveTo>
                <a:cubicBezTo>
                  <a:pt x="83164" y="103006"/>
                  <a:pt x="83732" y="101651"/>
                  <a:pt x="82946" y="100865"/>
                </a:cubicBezTo>
                <a:cubicBezTo>
                  <a:pt x="82159" y="100056"/>
                  <a:pt x="80783" y="100624"/>
                  <a:pt x="80783" y="101739"/>
                </a:cubicBezTo>
                <a:cubicBezTo>
                  <a:pt x="80783" y="102438"/>
                  <a:pt x="81351" y="103006"/>
                  <a:pt x="82050" y="103006"/>
                </a:cubicBezTo>
                <a:close/>
                <a:moveTo>
                  <a:pt x="77221" y="103006"/>
                </a:moveTo>
                <a:cubicBezTo>
                  <a:pt x="78357" y="103006"/>
                  <a:pt x="78925" y="101629"/>
                  <a:pt x="78117" y="100843"/>
                </a:cubicBezTo>
                <a:cubicBezTo>
                  <a:pt x="77308" y="100034"/>
                  <a:pt x="75954" y="100602"/>
                  <a:pt x="75954" y="101739"/>
                </a:cubicBezTo>
                <a:cubicBezTo>
                  <a:pt x="75954" y="102438"/>
                  <a:pt x="76522" y="103006"/>
                  <a:pt x="77221" y="103006"/>
                </a:cubicBezTo>
                <a:close/>
                <a:moveTo>
                  <a:pt x="72392" y="103006"/>
                </a:moveTo>
                <a:cubicBezTo>
                  <a:pt x="73528" y="103006"/>
                  <a:pt x="74074" y="101651"/>
                  <a:pt x="73288" y="100865"/>
                </a:cubicBezTo>
                <a:cubicBezTo>
                  <a:pt x="72501" y="100056"/>
                  <a:pt x="71146" y="100624"/>
                  <a:pt x="71146" y="101739"/>
                </a:cubicBezTo>
                <a:cubicBezTo>
                  <a:pt x="71146" y="102438"/>
                  <a:pt x="71693" y="103006"/>
                  <a:pt x="72392" y="103006"/>
                </a:cubicBezTo>
                <a:close/>
                <a:moveTo>
                  <a:pt x="67563" y="102984"/>
                </a:moveTo>
                <a:cubicBezTo>
                  <a:pt x="68677" y="102984"/>
                  <a:pt x="69223" y="101651"/>
                  <a:pt x="68437" y="100865"/>
                </a:cubicBezTo>
                <a:cubicBezTo>
                  <a:pt x="67672" y="100100"/>
                  <a:pt x="66339" y="100646"/>
                  <a:pt x="66339" y="101739"/>
                </a:cubicBezTo>
                <a:cubicBezTo>
                  <a:pt x="66339" y="102416"/>
                  <a:pt x="66885" y="102984"/>
                  <a:pt x="67563" y="102984"/>
                </a:cubicBezTo>
                <a:close/>
                <a:moveTo>
                  <a:pt x="62734" y="102919"/>
                </a:moveTo>
                <a:cubicBezTo>
                  <a:pt x="63804" y="102919"/>
                  <a:pt x="64329" y="101651"/>
                  <a:pt x="63586" y="100908"/>
                </a:cubicBezTo>
                <a:cubicBezTo>
                  <a:pt x="62843" y="100165"/>
                  <a:pt x="61576" y="100690"/>
                  <a:pt x="61576" y="101739"/>
                </a:cubicBezTo>
                <a:cubicBezTo>
                  <a:pt x="61576" y="102394"/>
                  <a:pt x="62100" y="102919"/>
                  <a:pt x="62734" y="102919"/>
                </a:cubicBezTo>
                <a:close/>
                <a:moveTo>
                  <a:pt x="57927" y="102853"/>
                </a:moveTo>
                <a:cubicBezTo>
                  <a:pt x="58910" y="102853"/>
                  <a:pt x="59412" y="101651"/>
                  <a:pt x="58713" y="100952"/>
                </a:cubicBezTo>
                <a:cubicBezTo>
                  <a:pt x="58014" y="100253"/>
                  <a:pt x="56812" y="100755"/>
                  <a:pt x="56812" y="101739"/>
                </a:cubicBezTo>
                <a:cubicBezTo>
                  <a:pt x="56812" y="102350"/>
                  <a:pt x="57315" y="102853"/>
                  <a:pt x="57927" y="102853"/>
                </a:cubicBezTo>
                <a:close/>
                <a:moveTo>
                  <a:pt x="53098" y="102766"/>
                </a:moveTo>
                <a:cubicBezTo>
                  <a:pt x="54015" y="102766"/>
                  <a:pt x="54474" y="101673"/>
                  <a:pt x="53819" y="101018"/>
                </a:cubicBezTo>
                <a:cubicBezTo>
                  <a:pt x="53163" y="100362"/>
                  <a:pt x="52071" y="100821"/>
                  <a:pt x="52071" y="101739"/>
                </a:cubicBezTo>
                <a:cubicBezTo>
                  <a:pt x="52071" y="102307"/>
                  <a:pt x="52529" y="102766"/>
                  <a:pt x="53098" y="102766"/>
                </a:cubicBezTo>
                <a:close/>
                <a:moveTo>
                  <a:pt x="48268" y="102700"/>
                </a:moveTo>
                <a:cubicBezTo>
                  <a:pt x="49121" y="102700"/>
                  <a:pt x="49536" y="101673"/>
                  <a:pt x="48946" y="101061"/>
                </a:cubicBezTo>
                <a:cubicBezTo>
                  <a:pt x="48334" y="100471"/>
                  <a:pt x="47307" y="100886"/>
                  <a:pt x="47307" y="101739"/>
                </a:cubicBezTo>
                <a:cubicBezTo>
                  <a:pt x="47307" y="102263"/>
                  <a:pt x="47744" y="102700"/>
                  <a:pt x="48268" y="102700"/>
                </a:cubicBezTo>
                <a:close/>
                <a:moveTo>
                  <a:pt x="43439" y="102591"/>
                </a:moveTo>
                <a:cubicBezTo>
                  <a:pt x="44204" y="102591"/>
                  <a:pt x="44576" y="101673"/>
                  <a:pt x="44051" y="101149"/>
                </a:cubicBezTo>
                <a:cubicBezTo>
                  <a:pt x="43505" y="100602"/>
                  <a:pt x="42609" y="100996"/>
                  <a:pt x="42609" y="101739"/>
                </a:cubicBezTo>
                <a:cubicBezTo>
                  <a:pt x="42609" y="102219"/>
                  <a:pt x="42981" y="102591"/>
                  <a:pt x="43439" y="102591"/>
                </a:cubicBezTo>
                <a:close/>
                <a:moveTo>
                  <a:pt x="38610" y="102503"/>
                </a:moveTo>
                <a:cubicBezTo>
                  <a:pt x="39288" y="102503"/>
                  <a:pt x="39616" y="101695"/>
                  <a:pt x="39135" y="101214"/>
                </a:cubicBezTo>
                <a:cubicBezTo>
                  <a:pt x="38676" y="100733"/>
                  <a:pt x="37867" y="101083"/>
                  <a:pt x="37867" y="101739"/>
                </a:cubicBezTo>
                <a:cubicBezTo>
                  <a:pt x="37867" y="102154"/>
                  <a:pt x="38195" y="102482"/>
                  <a:pt x="38610" y="102503"/>
                </a:cubicBezTo>
                <a:close/>
                <a:moveTo>
                  <a:pt x="33781" y="102372"/>
                </a:moveTo>
                <a:cubicBezTo>
                  <a:pt x="34350" y="102372"/>
                  <a:pt x="34634" y="101695"/>
                  <a:pt x="34240" y="101302"/>
                </a:cubicBezTo>
                <a:cubicBezTo>
                  <a:pt x="33847" y="100908"/>
                  <a:pt x="33170" y="101192"/>
                  <a:pt x="33170" y="101739"/>
                </a:cubicBezTo>
                <a:cubicBezTo>
                  <a:pt x="33170" y="102088"/>
                  <a:pt x="33454" y="102372"/>
                  <a:pt x="33781" y="102372"/>
                </a:cubicBezTo>
                <a:close/>
                <a:moveTo>
                  <a:pt x="28974" y="102263"/>
                </a:moveTo>
                <a:cubicBezTo>
                  <a:pt x="29433" y="102263"/>
                  <a:pt x="29673" y="101695"/>
                  <a:pt x="29346" y="101367"/>
                </a:cubicBezTo>
                <a:cubicBezTo>
                  <a:pt x="28996" y="101039"/>
                  <a:pt x="28450" y="101280"/>
                  <a:pt x="28450" y="101739"/>
                </a:cubicBezTo>
                <a:cubicBezTo>
                  <a:pt x="28450" y="102023"/>
                  <a:pt x="28668" y="102263"/>
                  <a:pt x="28974" y="102263"/>
                </a:cubicBezTo>
                <a:close/>
                <a:moveTo>
                  <a:pt x="24145" y="102154"/>
                </a:moveTo>
                <a:cubicBezTo>
                  <a:pt x="24495" y="102154"/>
                  <a:pt x="24670" y="101717"/>
                  <a:pt x="24429" y="101455"/>
                </a:cubicBezTo>
                <a:cubicBezTo>
                  <a:pt x="24167" y="101214"/>
                  <a:pt x="23730" y="101389"/>
                  <a:pt x="23730" y="101739"/>
                </a:cubicBezTo>
                <a:cubicBezTo>
                  <a:pt x="23730" y="101957"/>
                  <a:pt x="23927" y="102154"/>
                  <a:pt x="24145" y="102154"/>
                </a:cubicBezTo>
                <a:close/>
                <a:moveTo>
                  <a:pt x="19316" y="102023"/>
                </a:moveTo>
                <a:cubicBezTo>
                  <a:pt x="19556" y="102023"/>
                  <a:pt x="19688" y="101739"/>
                  <a:pt x="19513" y="101564"/>
                </a:cubicBezTo>
                <a:cubicBezTo>
                  <a:pt x="19338" y="101389"/>
                  <a:pt x="19032" y="101498"/>
                  <a:pt x="19032" y="101760"/>
                </a:cubicBezTo>
                <a:cubicBezTo>
                  <a:pt x="19032" y="101913"/>
                  <a:pt x="19163" y="102023"/>
                  <a:pt x="19316" y="102023"/>
                </a:cubicBezTo>
                <a:close/>
                <a:moveTo>
                  <a:pt x="14487" y="101913"/>
                </a:moveTo>
                <a:cubicBezTo>
                  <a:pt x="14575" y="101913"/>
                  <a:pt x="14640" y="101826"/>
                  <a:pt x="14640" y="101739"/>
                </a:cubicBezTo>
                <a:cubicBezTo>
                  <a:pt x="14640" y="101651"/>
                  <a:pt x="14575" y="101586"/>
                  <a:pt x="14487" y="101586"/>
                </a:cubicBezTo>
                <a:cubicBezTo>
                  <a:pt x="14400" y="101586"/>
                  <a:pt x="14334" y="101651"/>
                  <a:pt x="14334" y="101739"/>
                </a:cubicBezTo>
                <a:cubicBezTo>
                  <a:pt x="14334" y="101826"/>
                  <a:pt x="14400" y="101913"/>
                  <a:pt x="14487" y="101913"/>
                </a:cubicBezTo>
                <a:close/>
                <a:moveTo>
                  <a:pt x="9658" y="101782"/>
                </a:moveTo>
                <a:cubicBezTo>
                  <a:pt x="9724" y="101782"/>
                  <a:pt x="9724" y="101695"/>
                  <a:pt x="9658" y="101695"/>
                </a:cubicBezTo>
                <a:cubicBezTo>
                  <a:pt x="9614" y="101695"/>
                  <a:pt x="9614" y="101782"/>
                  <a:pt x="9658" y="101782"/>
                </a:cubicBezTo>
                <a:close/>
                <a:moveTo>
                  <a:pt x="149613" y="96931"/>
                </a:moveTo>
                <a:cubicBezTo>
                  <a:pt x="149635" y="96931"/>
                  <a:pt x="149635" y="96888"/>
                  <a:pt x="149613" y="96888"/>
                </a:cubicBezTo>
                <a:cubicBezTo>
                  <a:pt x="149591" y="96888"/>
                  <a:pt x="149591" y="96931"/>
                  <a:pt x="149613" y="96931"/>
                </a:cubicBezTo>
                <a:close/>
                <a:moveTo>
                  <a:pt x="144784" y="97019"/>
                </a:moveTo>
                <a:cubicBezTo>
                  <a:pt x="144958" y="97019"/>
                  <a:pt x="144674" y="96735"/>
                  <a:pt x="144674" y="96910"/>
                </a:cubicBezTo>
                <a:cubicBezTo>
                  <a:pt x="144674" y="96975"/>
                  <a:pt x="144718" y="97019"/>
                  <a:pt x="144784" y="97019"/>
                </a:cubicBezTo>
                <a:close/>
                <a:moveTo>
                  <a:pt x="139955" y="97128"/>
                </a:moveTo>
                <a:cubicBezTo>
                  <a:pt x="140151" y="97128"/>
                  <a:pt x="140261" y="96888"/>
                  <a:pt x="140108" y="96735"/>
                </a:cubicBezTo>
                <a:cubicBezTo>
                  <a:pt x="139976" y="96604"/>
                  <a:pt x="139736" y="96713"/>
                  <a:pt x="139736" y="96910"/>
                </a:cubicBezTo>
                <a:cubicBezTo>
                  <a:pt x="139736" y="97041"/>
                  <a:pt x="139823" y="97128"/>
                  <a:pt x="139955" y="97128"/>
                </a:cubicBezTo>
                <a:close/>
                <a:moveTo>
                  <a:pt x="135126" y="97281"/>
                </a:moveTo>
                <a:cubicBezTo>
                  <a:pt x="135453" y="97259"/>
                  <a:pt x="135606" y="96888"/>
                  <a:pt x="135388" y="96647"/>
                </a:cubicBezTo>
                <a:cubicBezTo>
                  <a:pt x="135169" y="96429"/>
                  <a:pt x="134776" y="96582"/>
                  <a:pt x="134776" y="96910"/>
                </a:cubicBezTo>
                <a:cubicBezTo>
                  <a:pt x="134776" y="97106"/>
                  <a:pt x="134929" y="97281"/>
                  <a:pt x="135126" y="97281"/>
                </a:cubicBezTo>
                <a:close/>
                <a:moveTo>
                  <a:pt x="130297" y="97412"/>
                </a:moveTo>
                <a:cubicBezTo>
                  <a:pt x="130755" y="97390"/>
                  <a:pt x="130952" y="96866"/>
                  <a:pt x="130646" y="96560"/>
                </a:cubicBezTo>
                <a:cubicBezTo>
                  <a:pt x="130340" y="96254"/>
                  <a:pt x="129816" y="96473"/>
                  <a:pt x="129816" y="96910"/>
                </a:cubicBezTo>
                <a:cubicBezTo>
                  <a:pt x="129816" y="97172"/>
                  <a:pt x="130034" y="97412"/>
                  <a:pt x="130297" y="97412"/>
                </a:cubicBezTo>
                <a:close/>
                <a:moveTo>
                  <a:pt x="125489" y="97521"/>
                </a:moveTo>
                <a:cubicBezTo>
                  <a:pt x="126036" y="97521"/>
                  <a:pt x="126298" y="96866"/>
                  <a:pt x="125905" y="96473"/>
                </a:cubicBezTo>
                <a:cubicBezTo>
                  <a:pt x="125533" y="96079"/>
                  <a:pt x="124856" y="96363"/>
                  <a:pt x="124856" y="96910"/>
                </a:cubicBezTo>
                <a:cubicBezTo>
                  <a:pt x="124856" y="97237"/>
                  <a:pt x="125140" y="97521"/>
                  <a:pt x="125489" y="97521"/>
                </a:cubicBezTo>
                <a:close/>
                <a:moveTo>
                  <a:pt x="120660" y="97631"/>
                </a:moveTo>
                <a:cubicBezTo>
                  <a:pt x="121294" y="97631"/>
                  <a:pt x="121622" y="96844"/>
                  <a:pt x="121163" y="96385"/>
                </a:cubicBezTo>
                <a:cubicBezTo>
                  <a:pt x="120704" y="95948"/>
                  <a:pt x="119939" y="96254"/>
                  <a:pt x="119939" y="96910"/>
                </a:cubicBezTo>
                <a:cubicBezTo>
                  <a:pt x="119939" y="97303"/>
                  <a:pt x="120245" y="97631"/>
                  <a:pt x="120660" y="97631"/>
                </a:cubicBezTo>
                <a:close/>
                <a:moveTo>
                  <a:pt x="115831" y="97762"/>
                </a:moveTo>
                <a:cubicBezTo>
                  <a:pt x="116574" y="97740"/>
                  <a:pt x="116968" y="96844"/>
                  <a:pt x="116421" y="96320"/>
                </a:cubicBezTo>
                <a:cubicBezTo>
                  <a:pt x="115897" y="95773"/>
                  <a:pt x="114979" y="96145"/>
                  <a:pt x="114979" y="96910"/>
                </a:cubicBezTo>
                <a:cubicBezTo>
                  <a:pt x="114979" y="97368"/>
                  <a:pt x="115372" y="97762"/>
                  <a:pt x="115831" y="97762"/>
                </a:cubicBezTo>
                <a:close/>
                <a:moveTo>
                  <a:pt x="111002" y="97849"/>
                </a:moveTo>
                <a:cubicBezTo>
                  <a:pt x="111854" y="97849"/>
                  <a:pt x="112270" y="96844"/>
                  <a:pt x="111680" y="96232"/>
                </a:cubicBezTo>
                <a:cubicBezTo>
                  <a:pt x="111068" y="95642"/>
                  <a:pt x="110041" y="96057"/>
                  <a:pt x="110041" y="96910"/>
                </a:cubicBezTo>
                <a:cubicBezTo>
                  <a:pt x="110041" y="97434"/>
                  <a:pt x="110478" y="97849"/>
                  <a:pt x="111002" y="97849"/>
                </a:cubicBezTo>
                <a:close/>
                <a:moveTo>
                  <a:pt x="106173" y="97958"/>
                </a:moveTo>
                <a:cubicBezTo>
                  <a:pt x="107113" y="97958"/>
                  <a:pt x="107594" y="96822"/>
                  <a:pt x="106916" y="96167"/>
                </a:cubicBezTo>
                <a:cubicBezTo>
                  <a:pt x="106261" y="95489"/>
                  <a:pt x="105124" y="95970"/>
                  <a:pt x="105124" y="96910"/>
                </a:cubicBezTo>
                <a:cubicBezTo>
                  <a:pt x="105124" y="97500"/>
                  <a:pt x="105583" y="97958"/>
                  <a:pt x="106173" y="97958"/>
                </a:cubicBezTo>
                <a:close/>
                <a:moveTo>
                  <a:pt x="101344" y="98046"/>
                </a:moveTo>
                <a:cubicBezTo>
                  <a:pt x="102371" y="98046"/>
                  <a:pt x="102896" y="96822"/>
                  <a:pt x="102153" y="96101"/>
                </a:cubicBezTo>
                <a:cubicBezTo>
                  <a:pt x="101432" y="95380"/>
                  <a:pt x="100208" y="95883"/>
                  <a:pt x="100208" y="96910"/>
                </a:cubicBezTo>
                <a:cubicBezTo>
                  <a:pt x="100208" y="97543"/>
                  <a:pt x="100710" y="98046"/>
                  <a:pt x="101344" y="98046"/>
                </a:cubicBezTo>
                <a:close/>
                <a:moveTo>
                  <a:pt x="96515" y="98155"/>
                </a:moveTo>
                <a:cubicBezTo>
                  <a:pt x="97630" y="98155"/>
                  <a:pt x="98198" y="96800"/>
                  <a:pt x="97411" y="96036"/>
                </a:cubicBezTo>
                <a:cubicBezTo>
                  <a:pt x="96624" y="95249"/>
                  <a:pt x="95270" y="95795"/>
                  <a:pt x="95270" y="96910"/>
                </a:cubicBezTo>
                <a:cubicBezTo>
                  <a:pt x="95291" y="97587"/>
                  <a:pt x="95838" y="98155"/>
                  <a:pt x="96515" y="98155"/>
                </a:cubicBezTo>
                <a:close/>
                <a:moveTo>
                  <a:pt x="91708" y="98221"/>
                </a:moveTo>
                <a:cubicBezTo>
                  <a:pt x="92866" y="98221"/>
                  <a:pt x="93456" y="96800"/>
                  <a:pt x="92626" y="95970"/>
                </a:cubicBezTo>
                <a:cubicBezTo>
                  <a:pt x="91795" y="95162"/>
                  <a:pt x="90397" y="95730"/>
                  <a:pt x="90397" y="96910"/>
                </a:cubicBezTo>
                <a:cubicBezTo>
                  <a:pt x="90397" y="97631"/>
                  <a:pt x="90965" y="98221"/>
                  <a:pt x="91708" y="98221"/>
                </a:cubicBezTo>
                <a:close/>
                <a:moveTo>
                  <a:pt x="86879" y="98264"/>
                </a:moveTo>
                <a:cubicBezTo>
                  <a:pt x="88081" y="98264"/>
                  <a:pt x="88693" y="96800"/>
                  <a:pt x="87840" y="95948"/>
                </a:cubicBezTo>
                <a:cubicBezTo>
                  <a:pt x="86988" y="95074"/>
                  <a:pt x="85502" y="95686"/>
                  <a:pt x="85502" y="96910"/>
                </a:cubicBezTo>
                <a:cubicBezTo>
                  <a:pt x="85502" y="97653"/>
                  <a:pt x="86114" y="98264"/>
                  <a:pt x="86879" y="98264"/>
                </a:cubicBezTo>
                <a:close/>
                <a:moveTo>
                  <a:pt x="82050" y="98308"/>
                </a:moveTo>
                <a:cubicBezTo>
                  <a:pt x="83295" y="98308"/>
                  <a:pt x="83907" y="96800"/>
                  <a:pt x="83033" y="95926"/>
                </a:cubicBezTo>
                <a:cubicBezTo>
                  <a:pt x="82159" y="95052"/>
                  <a:pt x="80651" y="95664"/>
                  <a:pt x="80651" y="96910"/>
                </a:cubicBezTo>
                <a:cubicBezTo>
                  <a:pt x="80651" y="97674"/>
                  <a:pt x="81285" y="98308"/>
                  <a:pt x="82050" y="98308"/>
                </a:cubicBezTo>
                <a:close/>
                <a:moveTo>
                  <a:pt x="77221" y="98308"/>
                </a:moveTo>
                <a:cubicBezTo>
                  <a:pt x="78466" y="98308"/>
                  <a:pt x="79100" y="96778"/>
                  <a:pt x="78204" y="95904"/>
                </a:cubicBezTo>
                <a:cubicBezTo>
                  <a:pt x="77330" y="95009"/>
                  <a:pt x="75801" y="95664"/>
                  <a:pt x="75822" y="96910"/>
                </a:cubicBezTo>
                <a:cubicBezTo>
                  <a:pt x="75822" y="97696"/>
                  <a:pt x="76456" y="98308"/>
                  <a:pt x="77221" y="98308"/>
                </a:cubicBezTo>
                <a:close/>
                <a:moveTo>
                  <a:pt x="72392" y="98308"/>
                </a:moveTo>
                <a:cubicBezTo>
                  <a:pt x="73637" y="98308"/>
                  <a:pt x="74249" y="96800"/>
                  <a:pt x="73375" y="95926"/>
                </a:cubicBezTo>
                <a:cubicBezTo>
                  <a:pt x="72501" y="95052"/>
                  <a:pt x="70993" y="95664"/>
                  <a:pt x="70993" y="96910"/>
                </a:cubicBezTo>
                <a:cubicBezTo>
                  <a:pt x="70993" y="97674"/>
                  <a:pt x="71627" y="98308"/>
                  <a:pt x="72392" y="98308"/>
                </a:cubicBezTo>
                <a:close/>
                <a:moveTo>
                  <a:pt x="67563" y="98264"/>
                </a:moveTo>
                <a:cubicBezTo>
                  <a:pt x="68786" y="98264"/>
                  <a:pt x="69376" y="96800"/>
                  <a:pt x="68524" y="95948"/>
                </a:cubicBezTo>
                <a:cubicBezTo>
                  <a:pt x="67672" y="95096"/>
                  <a:pt x="66208" y="95708"/>
                  <a:pt x="66208" y="96910"/>
                </a:cubicBezTo>
                <a:cubicBezTo>
                  <a:pt x="66208" y="97653"/>
                  <a:pt x="66820" y="98264"/>
                  <a:pt x="67563" y="98264"/>
                </a:cubicBezTo>
                <a:close/>
                <a:moveTo>
                  <a:pt x="62756" y="98221"/>
                </a:moveTo>
                <a:cubicBezTo>
                  <a:pt x="63914" y="98221"/>
                  <a:pt x="64482" y="96822"/>
                  <a:pt x="63673" y="96014"/>
                </a:cubicBezTo>
                <a:cubicBezTo>
                  <a:pt x="62843" y="95183"/>
                  <a:pt x="61445" y="95773"/>
                  <a:pt x="61445" y="96931"/>
                </a:cubicBezTo>
                <a:cubicBezTo>
                  <a:pt x="61445" y="97631"/>
                  <a:pt x="62035" y="98221"/>
                  <a:pt x="62756" y="98221"/>
                </a:cubicBezTo>
                <a:close/>
                <a:moveTo>
                  <a:pt x="57927" y="98155"/>
                </a:moveTo>
                <a:cubicBezTo>
                  <a:pt x="59019" y="98155"/>
                  <a:pt x="59565" y="96822"/>
                  <a:pt x="58801" y="96057"/>
                </a:cubicBezTo>
                <a:cubicBezTo>
                  <a:pt x="58014" y="95271"/>
                  <a:pt x="56681" y="95817"/>
                  <a:pt x="56681" y="96931"/>
                </a:cubicBezTo>
                <a:cubicBezTo>
                  <a:pt x="56681" y="97609"/>
                  <a:pt x="57249" y="98155"/>
                  <a:pt x="57927" y="98155"/>
                </a:cubicBezTo>
                <a:close/>
                <a:moveTo>
                  <a:pt x="53098" y="98068"/>
                </a:moveTo>
                <a:cubicBezTo>
                  <a:pt x="54125" y="98068"/>
                  <a:pt x="54627" y="96822"/>
                  <a:pt x="53906" y="96101"/>
                </a:cubicBezTo>
                <a:cubicBezTo>
                  <a:pt x="53185" y="95380"/>
                  <a:pt x="51939" y="95904"/>
                  <a:pt x="51939" y="96931"/>
                </a:cubicBezTo>
                <a:cubicBezTo>
                  <a:pt x="51939" y="97565"/>
                  <a:pt x="52464" y="98068"/>
                  <a:pt x="53098" y="98068"/>
                </a:cubicBezTo>
                <a:close/>
                <a:moveTo>
                  <a:pt x="48268" y="97958"/>
                </a:moveTo>
                <a:cubicBezTo>
                  <a:pt x="49208" y="97958"/>
                  <a:pt x="49667" y="96822"/>
                  <a:pt x="49011" y="96167"/>
                </a:cubicBezTo>
                <a:cubicBezTo>
                  <a:pt x="48356" y="95511"/>
                  <a:pt x="47220" y="95970"/>
                  <a:pt x="47220" y="96910"/>
                </a:cubicBezTo>
                <a:cubicBezTo>
                  <a:pt x="47220" y="97478"/>
                  <a:pt x="47700" y="97958"/>
                  <a:pt x="48268" y="97958"/>
                </a:cubicBezTo>
                <a:close/>
                <a:moveTo>
                  <a:pt x="43439" y="97849"/>
                </a:moveTo>
                <a:cubicBezTo>
                  <a:pt x="44292" y="97871"/>
                  <a:pt x="44729" y="96844"/>
                  <a:pt x="44117" y="96232"/>
                </a:cubicBezTo>
                <a:cubicBezTo>
                  <a:pt x="43527" y="95620"/>
                  <a:pt x="42500" y="96057"/>
                  <a:pt x="42500" y="96910"/>
                </a:cubicBezTo>
                <a:cubicBezTo>
                  <a:pt x="42500" y="97434"/>
                  <a:pt x="42915" y="97871"/>
                  <a:pt x="43439" y="97871"/>
                </a:cubicBezTo>
                <a:close/>
                <a:moveTo>
                  <a:pt x="38610" y="97740"/>
                </a:moveTo>
                <a:cubicBezTo>
                  <a:pt x="39353" y="97740"/>
                  <a:pt x="39703" y="96844"/>
                  <a:pt x="39200" y="96341"/>
                </a:cubicBezTo>
                <a:cubicBezTo>
                  <a:pt x="38676" y="95817"/>
                  <a:pt x="37802" y="96189"/>
                  <a:pt x="37802" y="96910"/>
                </a:cubicBezTo>
                <a:cubicBezTo>
                  <a:pt x="37802" y="97368"/>
                  <a:pt x="38173" y="97740"/>
                  <a:pt x="38610" y="97740"/>
                </a:cubicBezTo>
                <a:close/>
                <a:moveTo>
                  <a:pt x="33781" y="97631"/>
                </a:moveTo>
                <a:cubicBezTo>
                  <a:pt x="34437" y="97631"/>
                  <a:pt x="34765" y="96844"/>
                  <a:pt x="34306" y="96385"/>
                </a:cubicBezTo>
                <a:cubicBezTo>
                  <a:pt x="33847" y="95926"/>
                  <a:pt x="33060" y="96254"/>
                  <a:pt x="33060" y="96910"/>
                </a:cubicBezTo>
                <a:cubicBezTo>
                  <a:pt x="33060" y="97303"/>
                  <a:pt x="33388" y="97631"/>
                  <a:pt x="33781" y="97631"/>
                </a:cubicBezTo>
                <a:close/>
                <a:moveTo>
                  <a:pt x="28974" y="97500"/>
                </a:moveTo>
                <a:cubicBezTo>
                  <a:pt x="29499" y="97500"/>
                  <a:pt x="29783" y="96866"/>
                  <a:pt x="29389" y="96473"/>
                </a:cubicBezTo>
                <a:cubicBezTo>
                  <a:pt x="29018" y="96101"/>
                  <a:pt x="28362" y="96363"/>
                  <a:pt x="28362" y="96910"/>
                </a:cubicBezTo>
                <a:cubicBezTo>
                  <a:pt x="28362" y="97237"/>
                  <a:pt x="28625" y="97500"/>
                  <a:pt x="28974" y="97500"/>
                </a:cubicBezTo>
                <a:close/>
                <a:moveTo>
                  <a:pt x="24145" y="97412"/>
                </a:moveTo>
                <a:cubicBezTo>
                  <a:pt x="24560" y="97412"/>
                  <a:pt x="24779" y="96888"/>
                  <a:pt x="24473" y="96582"/>
                </a:cubicBezTo>
                <a:cubicBezTo>
                  <a:pt x="24189" y="96276"/>
                  <a:pt x="23664" y="96494"/>
                  <a:pt x="23664" y="96910"/>
                </a:cubicBezTo>
                <a:cubicBezTo>
                  <a:pt x="23643" y="97194"/>
                  <a:pt x="23861" y="97412"/>
                  <a:pt x="24145" y="97412"/>
                </a:cubicBezTo>
                <a:close/>
                <a:moveTo>
                  <a:pt x="19316" y="97259"/>
                </a:moveTo>
                <a:cubicBezTo>
                  <a:pt x="19622" y="97259"/>
                  <a:pt x="19775" y="96888"/>
                  <a:pt x="19556" y="96669"/>
                </a:cubicBezTo>
                <a:cubicBezTo>
                  <a:pt x="19338" y="96451"/>
                  <a:pt x="18967" y="96604"/>
                  <a:pt x="18967" y="96931"/>
                </a:cubicBezTo>
                <a:cubicBezTo>
                  <a:pt x="18967" y="97106"/>
                  <a:pt x="19119" y="97259"/>
                  <a:pt x="19316" y="97259"/>
                </a:cubicBezTo>
                <a:close/>
                <a:moveTo>
                  <a:pt x="14487" y="97128"/>
                </a:moveTo>
                <a:cubicBezTo>
                  <a:pt x="14684" y="97128"/>
                  <a:pt x="14793" y="96888"/>
                  <a:pt x="14640" y="96735"/>
                </a:cubicBezTo>
                <a:cubicBezTo>
                  <a:pt x="14509" y="96604"/>
                  <a:pt x="14269" y="96713"/>
                  <a:pt x="14269" y="96910"/>
                </a:cubicBezTo>
                <a:cubicBezTo>
                  <a:pt x="14269" y="97019"/>
                  <a:pt x="14356" y="97128"/>
                  <a:pt x="14487" y="97128"/>
                </a:cubicBezTo>
                <a:close/>
                <a:moveTo>
                  <a:pt x="9658" y="96997"/>
                </a:moveTo>
                <a:cubicBezTo>
                  <a:pt x="9724" y="96997"/>
                  <a:pt x="9767" y="96953"/>
                  <a:pt x="9767" y="96910"/>
                </a:cubicBezTo>
                <a:cubicBezTo>
                  <a:pt x="9767" y="96844"/>
                  <a:pt x="9724" y="96800"/>
                  <a:pt x="9658" y="96822"/>
                </a:cubicBezTo>
                <a:cubicBezTo>
                  <a:pt x="9614" y="96822"/>
                  <a:pt x="9571" y="96844"/>
                  <a:pt x="9571" y="96910"/>
                </a:cubicBezTo>
                <a:cubicBezTo>
                  <a:pt x="9571" y="96953"/>
                  <a:pt x="9614" y="96997"/>
                  <a:pt x="9658" y="96997"/>
                </a:cubicBezTo>
                <a:close/>
                <a:moveTo>
                  <a:pt x="149613" y="92102"/>
                </a:moveTo>
                <a:cubicBezTo>
                  <a:pt x="149613" y="92102"/>
                  <a:pt x="149635" y="92102"/>
                  <a:pt x="149635" y="92081"/>
                </a:cubicBezTo>
                <a:cubicBezTo>
                  <a:pt x="149635" y="92059"/>
                  <a:pt x="149613" y="92059"/>
                  <a:pt x="149613" y="92059"/>
                </a:cubicBezTo>
                <a:cubicBezTo>
                  <a:pt x="149591" y="92059"/>
                  <a:pt x="149569" y="92059"/>
                  <a:pt x="149591" y="92081"/>
                </a:cubicBezTo>
                <a:cubicBezTo>
                  <a:pt x="149569" y="92102"/>
                  <a:pt x="149591" y="92102"/>
                  <a:pt x="149613" y="92102"/>
                </a:cubicBezTo>
                <a:close/>
                <a:moveTo>
                  <a:pt x="144784" y="92233"/>
                </a:moveTo>
                <a:cubicBezTo>
                  <a:pt x="144871" y="92233"/>
                  <a:pt x="144937" y="92168"/>
                  <a:pt x="144937" y="92081"/>
                </a:cubicBezTo>
                <a:cubicBezTo>
                  <a:pt x="144937" y="91862"/>
                  <a:pt x="144631" y="91862"/>
                  <a:pt x="144631" y="92081"/>
                </a:cubicBezTo>
                <a:cubicBezTo>
                  <a:pt x="144631" y="92168"/>
                  <a:pt x="144696" y="92233"/>
                  <a:pt x="144784" y="92233"/>
                </a:cubicBezTo>
                <a:close/>
                <a:moveTo>
                  <a:pt x="139955" y="92365"/>
                </a:moveTo>
                <a:cubicBezTo>
                  <a:pt x="140217" y="92365"/>
                  <a:pt x="140348" y="92059"/>
                  <a:pt x="140173" y="91862"/>
                </a:cubicBezTo>
                <a:cubicBezTo>
                  <a:pt x="139976" y="91687"/>
                  <a:pt x="139671" y="91818"/>
                  <a:pt x="139671" y="92081"/>
                </a:cubicBezTo>
                <a:cubicBezTo>
                  <a:pt x="139671" y="92233"/>
                  <a:pt x="139802" y="92365"/>
                  <a:pt x="139955" y="92365"/>
                </a:cubicBezTo>
                <a:close/>
                <a:moveTo>
                  <a:pt x="135126" y="92518"/>
                </a:moveTo>
                <a:cubicBezTo>
                  <a:pt x="135519" y="92496"/>
                  <a:pt x="135694" y="92037"/>
                  <a:pt x="135431" y="91775"/>
                </a:cubicBezTo>
                <a:cubicBezTo>
                  <a:pt x="135169" y="91512"/>
                  <a:pt x="134710" y="91687"/>
                  <a:pt x="134710" y="92081"/>
                </a:cubicBezTo>
                <a:cubicBezTo>
                  <a:pt x="134710" y="92321"/>
                  <a:pt x="134885" y="92496"/>
                  <a:pt x="135126" y="92518"/>
                </a:cubicBezTo>
                <a:close/>
                <a:moveTo>
                  <a:pt x="130297" y="92627"/>
                </a:moveTo>
                <a:cubicBezTo>
                  <a:pt x="130799" y="92627"/>
                  <a:pt x="131039" y="92037"/>
                  <a:pt x="130690" y="91687"/>
                </a:cubicBezTo>
                <a:cubicBezTo>
                  <a:pt x="130340" y="91359"/>
                  <a:pt x="129750" y="91600"/>
                  <a:pt x="129750" y="92081"/>
                </a:cubicBezTo>
                <a:cubicBezTo>
                  <a:pt x="129750" y="92386"/>
                  <a:pt x="130012" y="92627"/>
                  <a:pt x="130297" y="92627"/>
                </a:cubicBezTo>
                <a:close/>
                <a:moveTo>
                  <a:pt x="125489" y="92758"/>
                </a:moveTo>
                <a:cubicBezTo>
                  <a:pt x="126079" y="92758"/>
                  <a:pt x="126385" y="92015"/>
                  <a:pt x="125970" y="91600"/>
                </a:cubicBezTo>
                <a:cubicBezTo>
                  <a:pt x="125533" y="91163"/>
                  <a:pt x="124790" y="91469"/>
                  <a:pt x="124790" y="92081"/>
                </a:cubicBezTo>
                <a:cubicBezTo>
                  <a:pt x="124790" y="92452"/>
                  <a:pt x="125096" y="92758"/>
                  <a:pt x="125489" y="92758"/>
                </a:cubicBezTo>
                <a:close/>
                <a:moveTo>
                  <a:pt x="120660" y="92889"/>
                </a:moveTo>
                <a:cubicBezTo>
                  <a:pt x="121360" y="92889"/>
                  <a:pt x="121731" y="92037"/>
                  <a:pt x="121228" y="91512"/>
                </a:cubicBezTo>
                <a:cubicBezTo>
                  <a:pt x="120726" y="91010"/>
                  <a:pt x="119874" y="91359"/>
                  <a:pt x="119852" y="92059"/>
                </a:cubicBezTo>
                <a:cubicBezTo>
                  <a:pt x="119830" y="92518"/>
                  <a:pt x="120201" y="92889"/>
                  <a:pt x="120660" y="92889"/>
                </a:cubicBezTo>
                <a:close/>
                <a:moveTo>
                  <a:pt x="115831" y="92998"/>
                </a:moveTo>
                <a:cubicBezTo>
                  <a:pt x="116640" y="92998"/>
                  <a:pt x="117055" y="92015"/>
                  <a:pt x="116487" y="91425"/>
                </a:cubicBezTo>
                <a:cubicBezTo>
                  <a:pt x="115897" y="90835"/>
                  <a:pt x="114914" y="91250"/>
                  <a:pt x="114914" y="92081"/>
                </a:cubicBezTo>
                <a:cubicBezTo>
                  <a:pt x="114892" y="92583"/>
                  <a:pt x="115307" y="92998"/>
                  <a:pt x="115831" y="92998"/>
                </a:cubicBezTo>
                <a:close/>
                <a:moveTo>
                  <a:pt x="111002" y="93129"/>
                </a:moveTo>
                <a:cubicBezTo>
                  <a:pt x="111942" y="93129"/>
                  <a:pt x="112401" y="91993"/>
                  <a:pt x="111745" y="91338"/>
                </a:cubicBezTo>
                <a:cubicBezTo>
                  <a:pt x="111090" y="90682"/>
                  <a:pt x="109953" y="91141"/>
                  <a:pt x="109953" y="92081"/>
                </a:cubicBezTo>
                <a:cubicBezTo>
                  <a:pt x="109953" y="92649"/>
                  <a:pt x="110434" y="93129"/>
                  <a:pt x="111002" y="93129"/>
                </a:cubicBezTo>
                <a:close/>
                <a:moveTo>
                  <a:pt x="106173" y="93239"/>
                </a:moveTo>
                <a:cubicBezTo>
                  <a:pt x="107200" y="93239"/>
                  <a:pt x="107725" y="91993"/>
                  <a:pt x="106982" y="91272"/>
                </a:cubicBezTo>
                <a:cubicBezTo>
                  <a:pt x="106261" y="90529"/>
                  <a:pt x="105015" y="91054"/>
                  <a:pt x="105015" y="92081"/>
                </a:cubicBezTo>
                <a:cubicBezTo>
                  <a:pt x="105015" y="92714"/>
                  <a:pt x="105540" y="93239"/>
                  <a:pt x="106173" y="93239"/>
                </a:cubicBezTo>
                <a:close/>
                <a:moveTo>
                  <a:pt x="101344" y="93326"/>
                </a:moveTo>
                <a:cubicBezTo>
                  <a:pt x="102480" y="93326"/>
                  <a:pt x="103027" y="91971"/>
                  <a:pt x="102240" y="91185"/>
                </a:cubicBezTo>
                <a:cubicBezTo>
                  <a:pt x="101453" y="90398"/>
                  <a:pt x="100099" y="90966"/>
                  <a:pt x="100099" y="92081"/>
                </a:cubicBezTo>
                <a:cubicBezTo>
                  <a:pt x="100099" y="92780"/>
                  <a:pt x="100645" y="93326"/>
                  <a:pt x="101344" y="93326"/>
                </a:cubicBezTo>
                <a:close/>
                <a:moveTo>
                  <a:pt x="96515" y="93435"/>
                </a:moveTo>
                <a:cubicBezTo>
                  <a:pt x="97739" y="93435"/>
                  <a:pt x="98372" y="91971"/>
                  <a:pt x="97520" y="91097"/>
                </a:cubicBezTo>
                <a:cubicBezTo>
                  <a:pt x="96646" y="90245"/>
                  <a:pt x="95182" y="90835"/>
                  <a:pt x="95182" y="92059"/>
                </a:cubicBezTo>
                <a:cubicBezTo>
                  <a:pt x="95160" y="92823"/>
                  <a:pt x="95772" y="93435"/>
                  <a:pt x="96515" y="93435"/>
                </a:cubicBezTo>
                <a:close/>
                <a:moveTo>
                  <a:pt x="91708" y="93501"/>
                </a:moveTo>
                <a:cubicBezTo>
                  <a:pt x="92975" y="93501"/>
                  <a:pt x="93609" y="91971"/>
                  <a:pt x="92713" y="91075"/>
                </a:cubicBezTo>
                <a:cubicBezTo>
                  <a:pt x="91817" y="90158"/>
                  <a:pt x="90266" y="90813"/>
                  <a:pt x="90266" y="92081"/>
                </a:cubicBezTo>
                <a:cubicBezTo>
                  <a:pt x="90266" y="92867"/>
                  <a:pt x="90899" y="93501"/>
                  <a:pt x="91708" y="93501"/>
                </a:cubicBezTo>
                <a:close/>
                <a:moveTo>
                  <a:pt x="86879" y="93566"/>
                </a:moveTo>
                <a:cubicBezTo>
                  <a:pt x="88212" y="93566"/>
                  <a:pt x="88889" y="91971"/>
                  <a:pt x="87928" y="91010"/>
                </a:cubicBezTo>
                <a:cubicBezTo>
                  <a:pt x="86988" y="90070"/>
                  <a:pt x="85371" y="90748"/>
                  <a:pt x="85371" y="92081"/>
                </a:cubicBezTo>
                <a:cubicBezTo>
                  <a:pt x="85371" y="92911"/>
                  <a:pt x="86049" y="93566"/>
                  <a:pt x="86879" y="93566"/>
                </a:cubicBezTo>
                <a:close/>
                <a:moveTo>
                  <a:pt x="82050" y="93610"/>
                </a:moveTo>
                <a:cubicBezTo>
                  <a:pt x="83426" y="93610"/>
                  <a:pt x="84104" y="91949"/>
                  <a:pt x="83142" y="90988"/>
                </a:cubicBezTo>
                <a:cubicBezTo>
                  <a:pt x="82159" y="90027"/>
                  <a:pt x="80498" y="90704"/>
                  <a:pt x="80498" y="92081"/>
                </a:cubicBezTo>
                <a:cubicBezTo>
                  <a:pt x="80498" y="92933"/>
                  <a:pt x="81198" y="93610"/>
                  <a:pt x="82050" y="93610"/>
                </a:cubicBezTo>
                <a:close/>
                <a:moveTo>
                  <a:pt x="77221" y="93632"/>
                </a:moveTo>
                <a:cubicBezTo>
                  <a:pt x="78597" y="93632"/>
                  <a:pt x="79297" y="91949"/>
                  <a:pt x="78313" y="90988"/>
                </a:cubicBezTo>
                <a:cubicBezTo>
                  <a:pt x="77352" y="90005"/>
                  <a:pt x="75669" y="90682"/>
                  <a:pt x="75669" y="92081"/>
                </a:cubicBezTo>
                <a:cubicBezTo>
                  <a:pt x="75669" y="92933"/>
                  <a:pt x="76369" y="93632"/>
                  <a:pt x="77221" y="93632"/>
                </a:cubicBezTo>
                <a:close/>
                <a:moveTo>
                  <a:pt x="72392" y="93610"/>
                </a:moveTo>
                <a:cubicBezTo>
                  <a:pt x="73768" y="93610"/>
                  <a:pt x="74468" y="91949"/>
                  <a:pt x="73484" y="90988"/>
                </a:cubicBezTo>
                <a:cubicBezTo>
                  <a:pt x="72523" y="90027"/>
                  <a:pt x="70862" y="90704"/>
                  <a:pt x="70862" y="92081"/>
                </a:cubicBezTo>
                <a:cubicBezTo>
                  <a:pt x="70862" y="92933"/>
                  <a:pt x="71540" y="93610"/>
                  <a:pt x="72392" y="93610"/>
                </a:cubicBezTo>
                <a:close/>
                <a:moveTo>
                  <a:pt x="67563" y="93566"/>
                </a:moveTo>
                <a:cubicBezTo>
                  <a:pt x="68896" y="93566"/>
                  <a:pt x="69551" y="91971"/>
                  <a:pt x="68612" y="91032"/>
                </a:cubicBezTo>
                <a:cubicBezTo>
                  <a:pt x="67694" y="90092"/>
                  <a:pt x="66077" y="90748"/>
                  <a:pt x="66077" y="92081"/>
                </a:cubicBezTo>
                <a:cubicBezTo>
                  <a:pt x="66077" y="92889"/>
                  <a:pt x="66754" y="93566"/>
                  <a:pt x="67563" y="93566"/>
                </a:cubicBezTo>
                <a:close/>
                <a:moveTo>
                  <a:pt x="62734" y="93501"/>
                </a:moveTo>
                <a:cubicBezTo>
                  <a:pt x="64001" y="93501"/>
                  <a:pt x="64657" y="91971"/>
                  <a:pt x="63761" y="91075"/>
                </a:cubicBezTo>
                <a:cubicBezTo>
                  <a:pt x="62865" y="90180"/>
                  <a:pt x="61335" y="90813"/>
                  <a:pt x="61335" y="92081"/>
                </a:cubicBezTo>
                <a:cubicBezTo>
                  <a:pt x="61335" y="92867"/>
                  <a:pt x="61969" y="93501"/>
                  <a:pt x="62734" y="93501"/>
                </a:cubicBezTo>
                <a:close/>
                <a:moveTo>
                  <a:pt x="57927" y="93435"/>
                </a:moveTo>
                <a:cubicBezTo>
                  <a:pt x="59128" y="93435"/>
                  <a:pt x="59762" y="91971"/>
                  <a:pt x="58910" y="91097"/>
                </a:cubicBezTo>
                <a:cubicBezTo>
                  <a:pt x="58036" y="90245"/>
                  <a:pt x="56572" y="90835"/>
                  <a:pt x="56572" y="92059"/>
                </a:cubicBezTo>
                <a:cubicBezTo>
                  <a:pt x="56550" y="92823"/>
                  <a:pt x="57162" y="93435"/>
                  <a:pt x="57927" y="93435"/>
                </a:cubicBezTo>
                <a:close/>
                <a:moveTo>
                  <a:pt x="53098" y="93326"/>
                </a:moveTo>
                <a:cubicBezTo>
                  <a:pt x="54212" y="93326"/>
                  <a:pt x="54780" y="91971"/>
                  <a:pt x="53993" y="91185"/>
                </a:cubicBezTo>
                <a:cubicBezTo>
                  <a:pt x="53185" y="90398"/>
                  <a:pt x="51830" y="90966"/>
                  <a:pt x="51830" y="92081"/>
                </a:cubicBezTo>
                <a:cubicBezTo>
                  <a:pt x="51830" y="92780"/>
                  <a:pt x="52398" y="93348"/>
                  <a:pt x="53098" y="93326"/>
                </a:cubicBezTo>
                <a:close/>
                <a:moveTo>
                  <a:pt x="48268" y="93239"/>
                </a:moveTo>
                <a:cubicBezTo>
                  <a:pt x="49295" y="93239"/>
                  <a:pt x="49820" y="91993"/>
                  <a:pt x="49077" y="91272"/>
                </a:cubicBezTo>
                <a:cubicBezTo>
                  <a:pt x="48356" y="90529"/>
                  <a:pt x="47110" y="91054"/>
                  <a:pt x="47110" y="92081"/>
                </a:cubicBezTo>
                <a:cubicBezTo>
                  <a:pt x="47110" y="92714"/>
                  <a:pt x="47635" y="93239"/>
                  <a:pt x="48268" y="93239"/>
                </a:cubicBezTo>
                <a:close/>
                <a:moveTo>
                  <a:pt x="43439" y="93108"/>
                </a:moveTo>
                <a:cubicBezTo>
                  <a:pt x="44357" y="93108"/>
                  <a:pt x="44816" y="91993"/>
                  <a:pt x="44182" y="91359"/>
                </a:cubicBezTo>
                <a:cubicBezTo>
                  <a:pt x="43527" y="90704"/>
                  <a:pt x="42412" y="91163"/>
                  <a:pt x="42412" y="92081"/>
                </a:cubicBezTo>
                <a:cubicBezTo>
                  <a:pt x="42412" y="92649"/>
                  <a:pt x="42871" y="93108"/>
                  <a:pt x="43439" y="93108"/>
                </a:cubicBezTo>
                <a:close/>
                <a:moveTo>
                  <a:pt x="38610" y="92998"/>
                </a:moveTo>
                <a:cubicBezTo>
                  <a:pt x="39419" y="92998"/>
                  <a:pt x="39834" y="92015"/>
                  <a:pt x="39266" y="91425"/>
                </a:cubicBezTo>
                <a:cubicBezTo>
                  <a:pt x="38698" y="90857"/>
                  <a:pt x="37715" y="91272"/>
                  <a:pt x="37715" y="92081"/>
                </a:cubicBezTo>
                <a:cubicBezTo>
                  <a:pt x="37715" y="92583"/>
                  <a:pt x="38108" y="92998"/>
                  <a:pt x="38610" y="92998"/>
                </a:cubicBezTo>
                <a:close/>
                <a:moveTo>
                  <a:pt x="33781" y="92867"/>
                </a:moveTo>
                <a:cubicBezTo>
                  <a:pt x="34502" y="92867"/>
                  <a:pt x="34852" y="92015"/>
                  <a:pt x="34350" y="91534"/>
                </a:cubicBezTo>
                <a:cubicBezTo>
                  <a:pt x="33847" y="91032"/>
                  <a:pt x="32995" y="91381"/>
                  <a:pt x="32995" y="92081"/>
                </a:cubicBezTo>
                <a:cubicBezTo>
                  <a:pt x="32995" y="92518"/>
                  <a:pt x="33366" y="92867"/>
                  <a:pt x="33781" y="92867"/>
                </a:cubicBezTo>
                <a:close/>
                <a:moveTo>
                  <a:pt x="28974" y="92758"/>
                </a:moveTo>
                <a:cubicBezTo>
                  <a:pt x="29564" y="92758"/>
                  <a:pt x="29870" y="92037"/>
                  <a:pt x="29433" y="91622"/>
                </a:cubicBezTo>
                <a:cubicBezTo>
                  <a:pt x="29018" y="91206"/>
                  <a:pt x="28297" y="91491"/>
                  <a:pt x="28297" y="92102"/>
                </a:cubicBezTo>
                <a:cubicBezTo>
                  <a:pt x="28297" y="92452"/>
                  <a:pt x="28603" y="92758"/>
                  <a:pt x="28974" y="92758"/>
                </a:cubicBezTo>
                <a:close/>
                <a:moveTo>
                  <a:pt x="24145" y="92627"/>
                </a:moveTo>
                <a:cubicBezTo>
                  <a:pt x="24626" y="92627"/>
                  <a:pt x="24866" y="92037"/>
                  <a:pt x="24517" y="91687"/>
                </a:cubicBezTo>
                <a:cubicBezTo>
                  <a:pt x="24189" y="91359"/>
                  <a:pt x="23599" y="91600"/>
                  <a:pt x="23599" y="92081"/>
                </a:cubicBezTo>
                <a:cubicBezTo>
                  <a:pt x="23599" y="92386"/>
                  <a:pt x="23839" y="92627"/>
                  <a:pt x="24145" y="92627"/>
                </a:cubicBezTo>
                <a:close/>
                <a:moveTo>
                  <a:pt x="19316" y="92518"/>
                </a:moveTo>
                <a:cubicBezTo>
                  <a:pt x="19688" y="92518"/>
                  <a:pt x="19862" y="92059"/>
                  <a:pt x="19600" y="91796"/>
                </a:cubicBezTo>
                <a:cubicBezTo>
                  <a:pt x="19360" y="91534"/>
                  <a:pt x="18901" y="91731"/>
                  <a:pt x="18901" y="92102"/>
                </a:cubicBezTo>
                <a:cubicBezTo>
                  <a:pt x="18901" y="92321"/>
                  <a:pt x="19076" y="92518"/>
                  <a:pt x="19316" y="92518"/>
                </a:cubicBezTo>
                <a:close/>
                <a:moveTo>
                  <a:pt x="14487" y="92365"/>
                </a:moveTo>
                <a:cubicBezTo>
                  <a:pt x="14727" y="92365"/>
                  <a:pt x="14859" y="92081"/>
                  <a:pt x="14684" y="91906"/>
                </a:cubicBezTo>
                <a:cubicBezTo>
                  <a:pt x="14509" y="91731"/>
                  <a:pt x="14225" y="91862"/>
                  <a:pt x="14225" y="92102"/>
                </a:cubicBezTo>
                <a:cubicBezTo>
                  <a:pt x="14225" y="92255"/>
                  <a:pt x="14334" y="92365"/>
                  <a:pt x="14487" y="92365"/>
                </a:cubicBezTo>
                <a:close/>
                <a:moveTo>
                  <a:pt x="9658" y="92233"/>
                </a:moveTo>
                <a:cubicBezTo>
                  <a:pt x="9833" y="92255"/>
                  <a:pt x="9833" y="91928"/>
                  <a:pt x="9658" y="91949"/>
                </a:cubicBezTo>
                <a:cubicBezTo>
                  <a:pt x="9483" y="91971"/>
                  <a:pt x="9483" y="92212"/>
                  <a:pt x="9658" y="92233"/>
                </a:cubicBezTo>
                <a:close/>
                <a:moveTo>
                  <a:pt x="4829" y="92124"/>
                </a:moveTo>
                <a:cubicBezTo>
                  <a:pt x="4851" y="92124"/>
                  <a:pt x="4873" y="92102"/>
                  <a:pt x="4873" y="92081"/>
                </a:cubicBezTo>
                <a:cubicBezTo>
                  <a:pt x="4873" y="92081"/>
                  <a:pt x="4851" y="92059"/>
                  <a:pt x="4829" y="92059"/>
                </a:cubicBezTo>
                <a:cubicBezTo>
                  <a:pt x="4829" y="92059"/>
                  <a:pt x="4807" y="92081"/>
                  <a:pt x="4807" y="92081"/>
                </a:cubicBezTo>
                <a:cubicBezTo>
                  <a:pt x="4807" y="92102"/>
                  <a:pt x="4829" y="92124"/>
                  <a:pt x="4829" y="92124"/>
                </a:cubicBezTo>
                <a:close/>
                <a:moveTo>
                  <a:pt x="149591" y="87339"/>
                </a:moveTo>
                <a:cubicBezTo>
                  <a:pt x="149700" y="87339"/>
                  <a:pt x="149525" y="87164"/>
                  <a:pt x="149525" y="87273"/>
                </a:cubicBezTo>
                <a:cubicBezTo>
                  <a:pt x="149525" y="87295"/>
                  <a:pt x="149569" y="87339"/>
                  <a:pt x="149591" y="87339"/>
                </a:cubicBezTo>
                <a:close/>
                <a:moveTo>
                  <a:pt x="144784" y="87470"/>
                </a:moveTo>
                <a:cubicBezTo>
                  <a:pt x="144958" y="87470"/>
                  <a:pt x="145046" y="87251"/>
                  <a:pt x="144915" y="87120"/>
                </a:cubicBezTo>
                <a:cubicBezTo>
                  <a:pt x="144784" y="86989"/>
                  <a:pt x="144565" y="87077"/>
                  <a:pt x="144565" y="87273"/>
                </a:cubicBezTo>
                <a:cubicBezTo>
                  <a:pt x="144565" y="87383"/>
                  <a:pt x="144653" y="87470"/>
                  <a:pt x="144784" y="87470"/>
                </a:cubicBezTo>
                <a:close/>
                <a:moveTo>
                  <a:pt x="139955" y="87601"/>
                </a:moveTo>
                <a:cubicBezTo>
                  <a:pt x="140239" y="87601"/>
                  <a:pt x="140392" y="87230"/>
                  <a:pt x="140195" y="87033"/>
                </a:cubicBezTo>
                <a:cubicBezTo>
                  <a:pt x="139976" y="86814"/>
                  <a:pt x="139605" y="86967"/>
                  <a:pt x="139605" y="87273"/>
                </a:cubicBezTo>
                <a:cubicBezTo>
                  <a:pt x="139605" y="87448"/>
                  <a:pt x="139758" y="87601"/>
                  <a:pt x="139955" y="87601"/>
                </a:cubicBezTo>
                <a:close/>
                <a:moveTo>
                  <a:pt x="135126" y="87732"/>
                </a:moveTo>
                <a:cubicBezTo>
                  <a:pt x="135541" y="87732"/>
                  <a:pt x="135759" y="87230"/>
                  <a:pt x="135453" y="86924"/>
                </a:cubicBezTo>
                <a:cubicBezTo>
                  <a:pt x="135147" y="86640"/>
                  <a:pt x="134645" y="86858"/>
                  <a:pt x="134645" y="87273"/>
                </a:cubicBezTo>
                <a:cubicBezTo>
                  <a:pt x="134645" y="87536"/>
                  <a:pt x="134863" y="87732"/>
                  <a:pt x="135126" y="87732"/>
                </a:cubicBezTo>
                <a:close/>
                <a:moveTo>
                  <a:pt x="130297" y="87863"/>
                </a:moveTo>
                <a:cubicBezTo>
                  <a:pt x="130843" y="87863"/>
                  <a:pt x="131105" y="87208"/>
                  <a:pt x="130712" y="86836"/>
                </a:cubicBezTo>
                <a:cubicBezTo>
                  <a:pt x="130340" y="86465"/>
                  <a:pt x="129685" y="86727"/>
                  <a:pt x="129685" y="87273"/>
                </a:cubicBezTo>
                <a:cubicBezTo>
                  <a:pt x="129707" y="87601"/>
                  <a:pt x="129969" y="87863"/>
                  <a:pt x="130297" y="87863"/>
                </a:cubicBezTo>
                <a:close/>
                <a:moveTo>
                  <a:pt x="125467" y="87994"/>
                </a:moveTo>
                <a:cubicBezTo>
                  <a:pt x="126123" y="87994"/>
                  <a:pt x="126451" y="87208"/>
                  <a:pt x="125992" y="86749"/>
                </a:cubicBezTo>
                <a:cubicBezTo>
                  <a:pt x="125533" y="86268"/>
                  <a:pt x="124725" y="86618"/>
                  <a:pt x="124746" y="87273"/>
                </a:cubicBezTo>
                <a:cubicBezTo>
                  <a:pt x="124746" y="87667"/>
                  <a:pt x="125074" y="87994"/>
                  <a:pt x="125467" y="87994"/>
                </a:cubicBezTo>
                <a:close/>
                <a:moveTo>
                  <a:pt x="120638" y="88147"/>
                </a:moveTo>
                <a:cubicBezTo>
                  <a:pt x="121425" y="88147"/>
                  <a:pt x="121818" y="87208"/>
                  <a:pt x="121272" y="86640"/>
                </a:cubicBezTo>
                <a:cubicBezTo>
                  <a:pt x="120704" y="86093"/>
                  <a:pt x="119764" y="86487"/>
                  <a:pt x="119786" y="87273"/>
                </a:cubicBezTo>
                <a:cubicBezTo>
                  <a:pt x="119786" y="87754"/>
                  <a:pt x="120158" y="88126"/>
                  <a:pt x="120638" y="88147"/>
                </a:cubicBezTo>
                <a:close/>
                <a:moveTo>
                  <a:pt x="115831" y="88257"/>
                </a:moveTo>
                <a:cubicBezTo>
                  <a:pt x="116705" y="88257"/>
                  <a:pt x="117142" y="87186"/>
                  <a:pt x="116530" y="86552"/>
                </a:cubicBezTo>
                <a:cubicBezTo>
                  <a:pt x="115897" y="85940"/>
                  <a:pt x="114826" y="86377"/>
                  <a:pt x="114826" y="87273"/>
                </a:cubicBezTo>
                <a:cubicBezTo>
                  <a:pt x="114826" y="87820"/>
                  <a:pt x="115263" y="88257"/>
                  <a:pt x="115831" y="88257"/>
                </a:cubicBezTo>
                <a:close/>
                <a:moveTo>
                  <a:pt x="111002" y="88388"/>
                </a:moveTo>
                <a:cubicBezTo>
                  <a:pt x="112007" y="88388"/>
                  <a:pt x="112510" y="87186"/>
                  <a:pt x="111789" y="86465"/>
                </a:cubicBezTo>
                <a:cubicBezTo>
                  <a:pt x="111090" y="85766"/>
                  <a:pt x="109866" y="86268"/>
                  <a:pt x="109888" y="87273"/>
                </a:cubicBezTo>
                <a:cubicBezTo>
                  <a:pt x="109866" y="87885"/>
                  <a:pt x="110390" y="88388"/>
                  <a:pt x="111002" y="88388"/>
                </a:cubicBezTo>
                <a:close/>
                <a:moveTo>
                  <a:pt x="106173" y="88519"/>
                </a:moveTo>
                <a:cubicBezTo>
                  <a:pt x="107288" y="88519"/>
                  <a:pt x="107834" y="87164"/>
                  <a:pt x="107047" y="86377"/>
                </a:cubicBezTo>
                <a:cubicBezTo>
                  <a:pt x="106261" y="85591"/>
                  <a:pt x="104928" y="86159"/>
                  <a:pt x="104928" y="87273"/>
                </a:cubicBezTo>
                <a:cubicBezTo>
                  <a:pt x="104928" y="87951"/>
                  <a:pt x="105496" y="88519"/>
                  <a:pt x="106173" y="88519"/>
                </a:cubicBezTo>
                <a:close/>
                <a:moveTo>
                  <a:pt x="101344" y="88628"/>
                </a:moveTo>
                <a:cubicBezTo>
                  <a:pt x="102546" y="88628"/>
                  <a:pt x="103158" y="87164"/>
                  <a:pt x="102306" y="86312"/>
                </a:cubicBezTo>
                <a:cubicBezTo>
                  <a:pt x="101453" y="85460"/>
                  <a:pt x="99989" y="86072"/>
                  <a:pt x="99989" y="87273"/>
                </a:cubicBezTo>
                <a:cubicBezTo>
                  <a:pt x="99989" y="88016"/>
                  <a:pt x="100601" y="88628"/>
                  <a:pt x="101344" y="88628"/>
                </a:cubicBezTo>
                <a:close/>
                <a:moveTo>
                  <a:pt x="96537" y="88715"/>
                </a:moveTo>
                <a:cubicBezTo>
                  <a:pt x="97826" y="88715"/>
                  <a:pt x="98482" y="87142"/>
                  <a:pt x="97542" y="86224"/>
                </a:cubicBezTo>
                <a:cubicBezTo>
                  <a:pt x="96624" y="85307"/>
                  <a:pt x="95073" y="85962"/>
                  <a:pt x="95073" y="87273"/>
                </a:cubicBezTo>
                <a:cubicBezTo>
                  <a:pt x="95073" y="88082"/>
                  <a:pt x="95729" y="88737"/>
                  <a:pt x="96537" y="88715"/>
                </a:cubicBezTo>
                <a:close/>
                <a:moveTo>
                  <a:pt x="91708" y="88825"/>
                </a:moveTo>
                <a:cubicBezTo>
                  <a:pt x="93085" y="88825"/>
                  <a:pt x="93784" y="87142"/>
                  <a:pt x="92800" y="86159"/>
                </a:cubicBezTo>
                <a:cubicBezTo>
                  <a:pt x="91817" y="85198"/>
                  <a:pt x="90135" y="85875"/>
                  <a:pt x="90157" y="87273"/>
                </a:cubicBezTo>
                <a:cubicBezTo>
                  <a:pt x="90157" y="88126"/>
                  <a:pt x="90834" y="88825"/>
                  <a:pt x="91708" y="88825"/>
                </a:cubicBezTo>
                <a:close/>
                <a:moveTo>
                  <a:pt x="86879" y="88890"/>
                </a:moveTo>
                <a:cubicBezTo>
                  <a:pt x="88321" y="88890"/>
                  <a:pt x="89042" y="87142"/>
                  <a:pt x="88015" y="86115"/>
                </a:cubicBezTo>
                <a:cubicBezTo>
                  <a:pt x="86988" y="85110"/>
                  <a:pt x="85262" y="85831"/>
                  <a:pt x="85262" y="87273"/>
                </a:cubicBezTo>
                <a:cubicBezTo>
                  <a:pt x="85262" y="88169"/>
                  <a:pt x="85983" y="88890"/>
                  <a:pt x="86879" y="88890"/>
                </a:cubicBezTo>
                <a:close/>
                <a:moveTo>
                  <a:pt x="82050" y="88934"/>
                </a:moveTo>
                <a:cubicBezTo>
                  <a:pt x="83536" y="88934"/>
                  <a:pt x="84279" y="87142"/>
                  <a:pt x="83230" y="86093"/>
                </a:cubicBezTo>
                <a:cubicBezTo>
                  <a:pt x="82181" y="85023"/>
                  <a:pt x="80367" y="85787"/>
                  <a:pt x="80367" y="87273"/>
                </a:cubicBezTo>
                <a:cubicBezTo>
                  <a:pt x="80367" y="88191"/>
                  <a:pt x="81132" y="88934"/>
                  <a:pt x="82050" y="88934"/>
                </a:cubicBezTo>
                <a:close/>
                <a:moveTo>
                  <a:pt x="77221" y="88956"/>
                </a:moveTo>
                <a:cubicBezTo>
                  <a:pt x="78729" y="88956"/>
                  <a:pt x="79471" y="87142"/>
                  <a:pt x="78423" y="86072"/>
                </a:cubicBezTo>
                <a:cubicBezTo>
                  <a:pt x="77352" y="85001"/>
                  <a:pt x="75538" y="85766"/>
                  <a:pt x="75538" y="87273"/>
                </a:cubicBezTo>
                <a:cubicBezTo>
                  <a:pt x="75538" y="88191"/>
                  <a:pt x="76281" y="88956"/>
                  <a:pt x="77221" y="88956"/>
                </a:cubicBezTo>
                <a:close/>
                <a:moveTo>
                  <a:pt x="72392" y="88934"/>
                </a:moveTo>
                <a:cubicBezTo>
                  <a:pt x="73878" y="88934"/>
                  <a:pt x="74621" y="87142"/>
                  <a:pt x="73572" y="86072"/>
                </a:cubicBezTo>
                <a:cubicBezTo>
                  <a:pt x="72523" y="85023"/>
                  <a:pt x="70731" y="85766"/>
                  <a:pt x="70731" y="87273"/>
                </a:cubicBezTo>
                <a:cubicBezTo>
                  <a:pt x="70731" y="88191"/>
                  <a:pt x="71474" y="88934"/>
                  <a:pt x="72392" y="88934"/>
                </a:cubicBezTo>
                <a:close/>
                <a:moveTo>
                  <a:pt x="67563" y="88890"/>
                </a:moveTo>
                <a:cubicBezTo>
                  <a:pt x="69005" y="88890"/>
                  <a:pt x="69726" y="87142"/>
                  <a:pt x="68721" y="86115"/>
                </a:cubicBezTo>
                <a:cubicBezTo>
                  <a:pt x="67694" y="85110"/>
                  <a:pt x="65946" y="85831"/>
                  <a:pt x="65946" y="87273"/>
                </a:cubicBezTo>
                <a:cubicBezTo>
                  <a:pt x="65946" y="88169"/>
                  <a:pt x="66667" y="88890"/>
                  <a:pt x="67563" y="88890"/>
                </a:cubicBezTo>
                <a:close/>
                <a:moveTo>
                  <a:pt x="62734" y="88803"/>
                </a:moveTo>
                <a:cubicBezTo>
                  <a:pt x="64110" y="88803"/>
                  <a:pt x="64810" y="87142"/>
                  <a:pt x="63826" y="86181"/>
                </a:cubicBezTo>
                <a:cubicBezTo>
                  <a:pt x="62865" y="85198"/>
                  <a:pt x="61204" y="85897"/>
                  <a:pt x="61204" y="87273"/>
                </a:cubicBezTo>
                <a:cubicBezTo>
                  <a:pt x="61204" y="88104"/>
                  <a:pt x="61903" y="88803"/>
                  <a:pt x="62734" y="88803"/>
                </a:cubicBezTo>
                <a:close/>
                <a:moveTo>
                  <a:pt x="57927" y="88715"/>
                </a:moveTo>
                <a:cubicBezTo>
                  <a:pt x="59216" y="88715"/>
                  <a:pt x="59849" y="87164"/>
                  <a:pt x="58932" y="86246"/>
                </a:cubicBezTo>
                <a:cubicBezTo>
                  <a:pt x="58036" y="85329"/>
                  <a:pt x="56463" y="85984"/>
                  <a:pt x="56463" y="87273"/>
                </a:cubicBezTo>
                <a:cubicBezTo>
                  <a:pt x="56463" y="88060"/>
                  <a:pt x="57118" y="88715"/>
                  <a:pt x="57927" y="88715"/>
                </a:cubicBezTo>
                <a:close/>
                <a:moveTo>
                  <a:pt x="53098" y="88606"/>
                </a:moveTo>
                <a:cubicBezTo>
                  <a:pt x="54277" y="88606"/>
                  <a:pt x="54889" y="87164"/>
                  <a:pt x="54037" y="86312"/>
                </a:cubicBezTo>
                <a:cubicBezTo>
                  <a:pt x="53207" y="85482"/>
                  <a:pt x="51765" y="86072"/>
                  <a:pt x="51765" y="87273"/>
                </a:cubicBezTo>
                <a:cubicBezTo>
                  <a:pt x="51765" y="87994"/>
                  <a:pt x="52355" y="88606"/>
                  <a:pt x="53098" y="88606"/>
                </a:cubicBezTo>
                <a:close/>
                <a:moveTo>
                  <a:pt x="48268" y="88497"/>
                </a:moveTo>
                <a:cubicBezTo>
                  <a:pt x="49361" y="88497"/>
                  <a:pt x="49907" y="87164"/>
                  <a:pt x="49143" y="86399"/>
                </a:cubicBezTo>
                <a:cubicBezTo>
                  <a:pt x="48356" y="85613"/>
                  <a:pt x="47045" y="86159"/>
                  <a:pt x="47045" y="87273"/>
                </a:cubicBezTo>
                <a:cubicBezTo>
                  <a:pt x="47045" y="87951"/>
                  <a:pt x="47591" y="88497"/>
                  <a:pt x="48268" y="88497"/>
                </a:cubicBezTo>
                <a:close/>
                <a:moveTo>
                  <a:pt x="43439" y="88366"/>
                </a:moveTo>
                <a:cubicBezTo>
                  <a:pt x="44445" y="88366"/>
                  <a:pt x="44925" y="87186"/>
                  <a:pt x="44226" y="86487"/>
                </a:cubicBezTo>
                <a:cubicBezTo>
                  <a:pt x="43527" y="85766"/>
                  <a:pt x="42325" y="86268"/>
                  <a:pt x="42325" y="87273"/>
                </a:cubicBezTo>
                <a:cubicBezTo>
                  <a:pt x="42325" y="87885"/>
                  <a:pt x="42828" y="88366"/>
                  <a:pt x="43439" y="88366"/>
                </a:cubicBezTo>
                <a:close/>
                <a:moveTo>
                  <a:pt x="38610" y="88235"/>
                </a:moveTo>
                <a:cubicBezTo>
                  <a:pt x="39484" y="88235"/>
                  <a:pt x="39921" y="87186"/>
                  <a:pt x="39310" y="86574"/>
                </a:cubicBezTo>
                <a:cubicBezTo>
                  <a:pt x="38698" y="85962"/>
                  <a:pt x="37627" y="86399"/>
                  <a:pt x="37627" y="87273"/>
                </a:cubicBezTo>
                <a:cubicBezTo>
                  <a:pt x="37627" y="87798"/>
                  <a:pt x="38086" y="88235"/>
                  <a:pt x="38610" y="88235"/>
                </a:cubicBezTo>
                <a:close/>
                <a:moveTo>
                  <a:pt x="33803" y="88126"/>
                </a:moveTo>
                <a:cubicBezTo>
                  <a:pt x="34568" y="88126"/>
                  <a:pt x="34939" y="87186"/>
                  <a:pt x="34393" y="86662"/>
                </a:cubicBezTo>
                <a:cubicBezTo>
                  <a:pt x="33847" y="86115"/>
                  <a:pt x="32929" y="86487"/>
                  <a:pt x="32929" y="87273"/>
                </a:cubicBezTo>
                <a:cubicBezTo>
                  <a:pt x="32929" y="87732"/>
                  <a:pt x="33323" y="88126"/>
                  <a:pt x="33803" y="88126"/>
                </a:cubicBezTo>
                <a:close/>
                <a:moveTo>
                  <a:pt x="28974" y="87994"/>
                </a:moveTo>
                <a:cubicBezTo>
                  <a:pt x="29608" y="87973"/>
                  <a:pt x="29936" y="87208"/>
                  <a:pt x="29477" y="86749"/>
                </a:cubicBezTo>
                <a:cubicBezTo>
                  <a:pt x="29018" y="86290"/>
                  <a:pt x="28231" y="86618"/>
                  <a:pt x="28253" y="87273"/>
                </a:cubicBezTo>
                <a:cubicBezTo>
                  <a:pt x="28253" y="87667"/>
                  <a:pt x="28559" y="87994"/>
                  <a:pt x="28974" y="87994"/>
                </a:cubicBezTo>
                <a:close/>
                <a:moveTo>
                  <a:pt x="24145" y="87841"/>
                </a:moveTo>
                <a:cubicBezTo>
                  <a:pt x="24670" y="87841"/>
                  <a:pt x="24932" y="87208"/>
                  <a:pt x="24560" y="86836"/>
                </a:cubicBezTo>
                <a:cubicBezTo>
                  <a:pt x="24189" y="86465"/>
                  <a:pt x="23555" y="86727"/>
                  <a:pt x="23555" y="87251"/>
                </a:cubicBezTo>
                <a:cubicBezTo>
                  <a:pt x="23555" y="87579"/>
                  <a:pt x="23817" y="87841"/>
                  <a:pt x="24145" y="87841"/>
                </a:cubicBezTo>
                <a:close/>
                <a:moveTo>
                  <a:pt x="19316" y="87710"/>
                </a:moveTo>
                <a:cubicBezTo>
                  <a:pt x="19731" y="87710"/>
                  <a:pt x="19928" y="87230"/>
                  <a:pt x="19644" y="86924"/>
                </a:cubicBezTo>
                <a:cubicBezTo>
                  <a:pt x="19360" y="86640"/>
                  <a:pt x="18857" y="86858"/>
                  <a:pt x="18857" y="87251"/>
                </a:cubicBezTo>
                <a:cubicBezTo>
                  <a:pt x="18857" y="87514"/>
                  <a:pt x="19054" y="87710"/>
                  <a:pt x="19316" y="87710"/>
                </a:cubicBezTo>
                <a:close/>
                <a:moveTo>
                  <a:pt x="14487" y="87579"/>
                </a:moveTo>
                <a:cubicBezTo>
                  <a:pt x="14880" y="87536"/>
                  <a:pt x="14880" y="86967"/>
                  <a:pt x="14487" y="86924"/>
                </a:cubicBezTo>
                <a:cubicBezTo>
                  <a:pt x="14028" y="86880"/>
                  <a:pt x="14028" y="87623"/>
                  <a:pt x="14487" y="87579"/>
                </a:cubicBezTo>
                <a:close/>
                <a:moveTo>
                  <a:pt x="9658" y="87448"/>
                </a:moveTo>
                <a:cubicBezTo>
                  <a:pt x="9767" y="87448"/>
                  <a:pt x="9855" y="87361"/>
                  <a:pt x="9855" y="87251"/>
                </a:cubicBezTo>
                <a:cubicBezTo>
                  <a:pt x="9855" y="87011"/>
                  <a:pt x="9483" y="87011"/>
                  <a:pt x="9483" y="87251"/>
                </a:cubicBezTo>
                <a:cubicBezTo>
                  <a:pt x="9483" y="87361"/>
                  <a:pt x="9549" y="87426"/>
                  <a:pt x="9658" y="87448"/>
                </a:cubicBezTo>
                <a:close/>
                <a:moveTo>
                  <a:pt x="4829" y="87295"/>
                </a:moveTo>
                <a:cubicBezTo>
                  <a:pt x="4873" y="87295"/>
                  <a:pt x="4895" y="87273"/>
                  <a:pt x="4895" y="87251"/>
                </a:cubicBezTo>
                <a:cubicBezTo>
                  <a:pt x="4895" y="87186"/>
                  <a:pt x="4785" y="87186"/>
                  <a:pt x="4785" y="87251"/>
                </a:cubicBezTo>
                <a:cubicBezTo>
                  <a:pt x="4785" y="87273"/>
                  <a:pt x="4807" y="87295"/>
                  <a:pt x="4829" y="87295"/>
                </a:cubicBezTo>
                <a:close/>
                <a:moveTo>
                  <a:pt x="149591" y="82510"/>
                </a:moveTo>
                <a:cubicBezTo>
                  <a:pt x="149656" y="82510"/>
                  <a:pt x="149700" y="82466"/>
                  <a:pt x="149700" y="82422"/>
                </a:cubicBezTo>
                <a:cubicBezTo>
                  <a:pt x="149700" y="82379"/>
                  <a:pt x="149656" y="82335"/>
                  <a:pt x="149591" y="82335"/>
                </a:cubicBezTo>
                <a:cubicBezTo>
                  <a:pt x="149547" y="82335"/>
                  <a:pt x="149503" y="82379"/>
                  <a:pt x="149503" y="82422"/>
                </a:cubicBezTo>
                <a:cubicBezTo>
                  <a:pt x="149503" y="82466"/>
                  <a:pt x="149547" y="82510"/>
                  <a:pt x="149591" y="82510"/>
                </a:cubicBezTo>
                <a:close/>
                <a:moveTo>
                  <a:pt x="144784" y="82663"/>
                </a:moveTo>
                <a:cubicBezTo>
                  <a:pt x="144980" y="82663"/>
                  <a:pt x="145068" y="82401"/>
                  <a:pt x="144937" y="82269"/>
                </a:cubicBezTo>
                <a:cubicBezTo>
                  <a:pt x="144784" y="82117"/>
                  <a:pt x="144543" y="82226"/>
                  <a:pt x="144543" y="82422"/>
                </a:cubicBezTo>
                <a:cubicBezTo>
                  <a:pt x="144543" y="82554"/>
                  <a:pt x="144653" y="82663"/>
                  <a:pt x="144784" y="82663"/>
                </a:cubicBezTo>
                <a:close/>
                <a:moveTo>
                  <a:pt x="139955" y="82794"/>
                </a:moveTo>
                <a:cubicBezTo>
                  <a:pt x="140282" y="82794"/>
                  <a:pt x="140435" y="82401"/>
                  <a:pt x="140217" y="82160"/>
                </a:cubicBezTo>
                <a:cubicBezTo>
                  <a:pt x="139976" y="81920"/>
                  <a:pt x="139583" y="82095"/>
                  <a:pt x="139583" y="82422"/>
                </a:cubicBezTo>
                <a:cubicBezTo>
                  <a:pt x="139561" y="82641"/>
                  <a:pt x="139736" y="82794"/>
                  <a:pt x="139955" y="82794"/>
                </a:cubicBezTo>
                <a:close/>
                <a:moveTo>
                  <a:pt x="135126" y="82925"/>
                </a:moveTo>
                <a:cubicBezTo>
                  <a:pt x="135584" y="82925"/>
                  <a:pt x="135803" y="82379"/>
                  <a:pt x="135475" y="82073"/>
                </a:cubicBezTo>
                <a:cubicBezTo>
                  <a:pt x="135147" y="81745"/>
                  <a:pt x="134623" y="81964"/>
                  <a:pt x="134623" y="82422"/>
                </a:cubicBezTo>
                <a:cubicBezTo>
                  <a:pt x="134601" y="82707"/>
                  <a:pt x="134841" y="82925"/>
                  <a:pt x="135126" y="82925"/>
                </a:cubicBezTo>
                <a:close/>
                <a:moveTo>
                  <a:pt x="130297" y="83078"/>
                </a:moveTo>
                <a:cubicBezTo>
                  <a:pt x="130865" y="83078"/>
                  <a:pt x="131149" y="82379"/>
                  <a:pt x="130755" y="81964"/>
                </a:cubicBezTo>
                <a:cubicBezTo>
                  <a:pt x="130340" y="81570"/>
                  <a:pt x="129663" y="81854"/>
                  <a:pt x="129663" y="82422"/>
                </a:cubicBezTo>
                <a:cubicBezTo>
                  <a:pt x="129663" y="82772"/>
                  <a:pt x="129947" y="83078"/>
                  <a:pt x="130297" y="83078"/>
                </a:cubicBezTo>
                <a:close/>
                <a:moveTo>
                  <a:pt x="125489" y="83209"/>
                </a:moveTo>
                <a:cubicBezTo>
                  <a:pt x="126167" y="83209"/>
                  <a:pt x="126538" y="82379"/>
                  <a:pt x="126036" y="81876"/>
                </a:cubicBezTo>
                <a:cubicBezTo>
                  <a:pt x="125555" y="81374"/>
                  <a:pt x="124703" y="81745"/>
                  <a:pt x="124725" y="82444"/>
                </a:cubicBezTo>
                <a:cubicBezTo>
                  <a:pt x="124725" y="82859"/>
                  <a:pt x="125052" y="83187"/>
                  <a:pt x="125489" y="83209"/>
                </a:cubicBezTo>
                <a:close/>
                <a:moveTo>
                  <a:pt x="120660" y="83340"/>
                </a:moveTo>
                <a:cubicBezTo>
                  <a:pt x="121469" y="83340"/>
                  <a:pt x="121862" y="82357"/>
                  <a:pt x="121294" y="81789"/>
                </a:cubicBezTo>
                <a:cubicBezTo>
                  <a:pt x="120726" y="81199"/>
                  <a:pt x="119743" y="81614"/>
                  <a:pt x="119743" y="82422"/>
                </a:cubicBezTo>
                <a:cubicBezTo>
                  <a:pt x="119743" y="82925"/>
                  <a:pt x="120158" y="83340"/>
                  <a:pt x="120660" y="83340"/>
                </a:cubicBezTo>
                <a:close/>
                <a:moveTo>
                  <a:pt x="115831" y="83471"/>
                </a:moveTo>
                <a:cubicBezTo>
                  <a:pt x="116749" y="83471"/>
                  <a:pt x="117230" y="82335"/>
                  <a:pt x="116574" y="81680"/>
                </a:cubicBezTo>
                <a:cubicBezTo>
                  <a:pt x="115919" y="81024"/>
                  <a:pt x="114782" y="81505"/>
                  <a:pt x="114782" y="82422"/>
                </a:cubicBezTo>
                <a:cubicBezTo>
                  <a:pt x="114782" y="82991"/>
                  <a:pt x="115263" y="83471"/>
                  <a:pt x="115831" y="83471"/>
                </a:cubicBezTo>
                <a:close/>
                <a:moveTo>
                  <a:pt x="111002" y="83602"/>
                </a:moveTo>
                <a:cubicBezTo>
                  <a:pt x="112051" y="83602"/>
                  <a:pt x="112575" y="82335"/>
                  <a:pt x="111833" y="81592"/>
                </a:cubicBezTo>
                <a:cubicBezTo>
                  <a:pt x="111090" y="80849"/>
                  <a:pt x="109822" y="81374"/>
                  <a:pt x="109822" y="82422"/>
                </a:cubicBezTo>
                <a:cubicBezTo>
                  <a:pt x="109822" y="83078"/>
                  <a:pt x="110347" y="83602"/>
                  <a:pt x="111002" y="83602"/>
                </a:cubicBezTo>
                <a:close/>
                <a:moveTo>
                  <a:pt x="106173" y="83733"/>
                </a:moveTo>
                <a:cubicBezTo>
                  <a:pt x="107353" y="83733"/>
                  <a:pt x="107921" y="82313"/>
                  <a:pt x="107113" y="81505"/>
                </a:cubicBezTo>
                <a:cubicBezTo>
                  <a:pt x="106282" y="80674"/>
                  <a:pt x="104862" y="81264"/>
                  <a:pt x="104862" y="82422"/>
                </a:cubicBezTo>
                <a:cubicBezTo>
                  <a:pt x="104862" y="83144"/>
                  <a:pt x="105452" y="83733"/>
                  <a:pt x="106173" y="83733"/>
                </a:cubicBezTo>
                <a:close/>
                <a:moveTo>
                  <a:pt x="101344" y="83865"/>
                </a:moveTo>
                <a:cubicBezTo>
                  <a:pt x="102633" y="83865"/>
                  <a:pt x="103267" y="82313"/>
                  <a:pt x="102371" y="81417"/>
                </a:cubicBezTo>
                <a:cubicBezTo>
                  <a:pt x="101453" y="80521"/>
                  <a:pt x="99924" y="81155"/>
                  <a:pt x="99924" y="82422"/>
                </a:cubicBezTo>
                <a:cubicBezTo>
                  <a:pt x="99924" y="83209"/>
                  <a:pt x="100558" y="83865"/>
                  <a:pt x="101344" y="83865"/>
                </a:cubicBezTo>
                <a:close/>
                <a:moveTo>
                  <a:pt x="96515" y="83974"/>
                </a:moveTo>
                <a:cubicBezTo>
                  <a:pt x="97914" y="83974"/>
                  <a:pt x="98591" y="82313"/>
                  <a:pt x="97630" y="81330"/>
                </a:cubicBezTo>
                <a:cubicBezTo>
                  <a:pt x="96646" y="80347"/>
                  <a:pt x="94964" y="81046"/>
                  <a:pt x="94964" y="82422"/>
                </a:cubicBezTo>
                <a:cubicBezTo>
                  <a:pt x="94964" y="83275"/>
                  <a:pt x="95663" y="83974"/>
                  <a:pt x="96515" y="83974"/>
                </a:cubicBezTo>
                <a:close/>
                <a:moveTo>
                  <a:pt x="91708" y="84083"/>
                </a:moveTo>
                <a:cubicBezTo>
                  <a:pt x="93172" y="84083"/>
                  <a:pt x="93915" y="82291"/>
                  <a:pt x="92866" y="81242"/>
                </a:cubicBezTo>
                <a:cubicBezTo>
                  <a:pt x="91817" y="80194"/>
                  <a:pt x="90047" y="80937"/>
                  <a:pt x="90047" y="82422"/>
                </a:cubicBezTo>
                <a:cubicBezTo>
                  <a:pt x="90047" y="83340"/>
                  <a:pt x="90790" y="84083"/>
                  <a:pt x="91708" y="84083"/>
                </a:cubicBezTo>
                <a:close/>
                <a:moveTo>
                  <a:pt x="86879" y="84171"/>
                </a:moveTo>
                <a:cubicBezTo>
                  <a:pt x="88430" y="84171"/>
                  <a:pt x="89195" y="82291"/>
                  <a:pt x="88103" y="81199"/>
                </a:cubicBezTo>
                <a:cubicBezTo>
                  <a:pt x="87010" y="80106"/>
                  <a:pt x="85131" y="80871"/>
                  <a:pt x="85131" y="82422"/>
                </a:cubicBezTo>
                <a:cubicBezTo>
                  <a:pt x="85131" y="83384"/>
                  <a:pt x="85917" y="84171"/>
                  <a:pt x="86879" y="84171"/>
                </a:cubicBezTo>
                <a:close/>
                <a:moveTo>
                  <a:pt x="82050" y="84236"/>
                </a:moveTo>
                <a:cubicBezTo>
                  <a:pt x="83645" y="84236"/>
                  <a:pt x="84453" y="82291"/>
                  <a:pt x="83317" y="81155"/>
                </a:cubicBezTo>
                <a:cubicBezTo>
                  <a:pt x="82181" y="80019"/>
                  <a:pt x="80236" y="80827"/>
                  <a:pt x="80236" y="82422"/>
                </a:cubicBezTo>
                <a:cubicBezTo>
                  <a:pt x="80236" y="83428"/>
                  <a:pt x="81045" y="84236"/>
                  <a:pt x="82050" y="84236"/>
                </a:cubicBezTo>
                <a:close/>
                <a:moveTo>
                  <a:pt x="77221" y="84258"/>
                </a:moveTo>
                <a:cubicBezTo>
                  <a:pt x="78860" y="84258"/>
                  <a:pt x="79668" y="82291"/>
                  <a:pt x="78510" y="81133"/>
                </a:cubicBezTo>
                <a:cubicBezTo>
                  <a:pt x="77352" y="79975"/>
                  <a:pt x="75385" y="80784"/>
                  <a:pt x="75385" y="82422"/>
                </a:cubicBezTo>
                <a:cubicBezTo>
                  <a:pt x="75385" y="83428"/>
                  <a:pt x="76216" y="84258"/>
                  <a:pt x="77221" y="84258"/>
                </a:cubicBezTo>
                <a:close/>
                <a:moveTo>
                  <a:pt x="72392" y="84236"/>
                </a:moveTo>
                <a:cubicBezTo>
                  <a:pt x="74009" y="84236"/>
                  <a:pt x="74817" y="82291"/>
                  <a:pt x="73681" y="81155"/>
                </a:cubicBezTo>
                <a:cubicBezTo>
                  <a:pt x="72545" y="80019"/>
                  <a:pt x="70600" y="80827"/>
                  <a:pt x="70600" y="82422"/>
                </a:cubicBezTo>
                <a:cubicBezTo>
                  <a:pt x="70600" y="83428"/>
                  <a:pt x="71409" y="84236"/>
                  <a:pt x="72392" y="84236"/>
                </a:cubicBezTo>
                <a:close/>
                <a:moveTo>
                  <a:pt x="67563" y="84171"/>
                </a:moveTo>
                <a:cubicBezTo>
                  <a:pt x="69114" y="84171"/>
                  <a:pt x="69901" y="82291"/>
                  <a:pt x="68808" y="81199"/>
                </a:cubicBezTo>
                <a:cubicBezTo>
                  <a:pt x="67716" y="80106"/>
                  <a:pt x="65837" y="80871"/>
                  <a:pt x="65837" y="82422"/>
                </a:cubicBezTo>
                <a:cubicBezTo>
                  <a:pt x="65837" y="83384"/>
                  <a:pt x="66601" y="84171"/>
                  <a:pt x="67563" y="84171"/>
                </a:cubicBezTo>
                <a:close/>
                <a:moveTo>
                  <a:pt x="62734" y="84061"/>
                </a:moveTo>
                <a:cubicBezTo>
                  <a:pt x="64198" y="84061"/>
                  <a:pt x="64941" y="82313"/>
                  <a:pt x="63914" y="81264"/>
                </a:cubicBezTo>
                <a:cubicBezTo>
                  <a:pt x="62865" y="80237"/>
                  <a:pt x="61095" y="80980"/>
                  <a:pt x="61095" y="82422"/>
                </a:cubicBezTo>
                <a:cubicBezTo>
                  <a:pt x="61095" y="83340"/>
                  <a:pt x="61838" y="84061"/>
                  <a:pt x="62734" y="84061"/>
                </a:cubicBezTo>
                <a:close/>
                <a:moveTo>
                  <a:pt x="57927" y="83974"/>
                </a:moveTo>
                <a:cubicBezTo>
                  <a:pt x="59281" y="83974"/>
                  <a:pt x="59981" y="82313"/>
                  <a:pt x="59019" y="81330"/>
                </a:cubicBezTo>
                <a:cubicBezTo>
                  <a:pt x="58036" y="80368"/>
                  <a:pt x="56375" y="81046"/>
                  <a:pt x="56375" y="82422"/>
                </a:cubicBezTo>
                <a:cubicBezTo>
                  <a:pt x="56375" y="83275"/>
                  <a:pt x="57074" y="83974"/>
                  <a:pt x="57927" y="83974"/>
                </a:cubicBezTo>
                <a:close/>
                <a:moveTo>
                  <a:pt x="53098" y="83843"/>
                </a:moveTo>
                <a:cubicBezTo>
                  <a:pt x="54365" y="83843"/>
                  <a:pt x="54999" y="82313"/>
                  <a:pt x="54103" y="81417"/>
                </a:cubicBezTo>
                <a:cubicBezTo>
                  <a:pt x="53207" y="80521"/>
                  <a:pt x="51677" y="81155"/>
                  <a:pt x="51677" y="82422"/>
                </a:cubicBezTo>
                <a:cubicBezTo>
                  <a:pt x="51677" y="83209"/>
                  <a:pt x="52311" y="83843"/>
                  <a:pt x="53098" y="83843"/>
                </a:cubicBezTo>
                <a:close/>
                <a:moveTo>
                  <a:pt x="48268" y="83755"/>
                </a:moveTo>
                <a:cubicBezTo>
                  <a:pt x="49427" y="83755"/>
                  <a:pt x="49995" y="82357"/>
                  <a:pt x="49186" y="81527"/>
                </a:cubicBezTo>
                <a:cubicBezTo>
                  <a:pt x="48378" y="80718"/>
                  <a:pt x="46979" y="81286"/>
                  <a:pt x="46979" y="82444"/>
                </a:cubicBezTo>
                <a:cubicBezTo>
                  <a:pt x="46979" y="83165"/>
                  <a:pt x="47547" y="83755"/>
                  <a:pt x="48268" y="83755"/>
                </a:cubicBezTo>
                <a:close/>
                <a:moveTo>
                  <a:pt x="43439" y="83624"/>
                </a:moveTo>
                <a:cubicBezTo>
                  <a:pt x="44488" y="83624"/>
                  <a:pt x="45013" y="82357"/>
                  <a:pt x="44270" y="81614"/>
                </a:cubicBezTo>
                <a:cubicBezTo>
                  <a:pt x="43527" y="80871"/>
                  <a:pt x="42260" y="81395"/>
                  <a:pt x="42260" y="82444"/>
                </a:cubicBezTo>
                <a:cubicBezTo>
                  <a:pt x="42260" y="83100"/>
                  <a:pt x="42784" y="83624"/>
                  <a:pt x="43439" y="83624"/>
                </a:cubicBezTo>
                <a:close/>
                <a:moveTo>
                  <a:pt x="38610" y="83471"/>
                </a:moveTo>
                <a:cubicBezTo>
                  <a:pt x="39528" y="83471"/>
                  <a:pt x="39987" y="82357"/>
                  <a:pt x="39353" y="81723"/>
                </a:cubicBezTo>
                <a:cubicBezTo>
                  <a:pt x="38698" y="81068"/>
                  <a:pt x="37583" y="81527"/>
                  <a:pt x="37583" y="82444"/>
                </a:cubicBezTo>
                <a:cubicBezTo>
                  <a:pt x="37583" y="83012"/>
                  <a:pt x="38042" y="83471"/>
                  <a:pt x="38610" y="83471"/>
                </a:cubicBezTo>
                <a:close/>
                <a:moveTo>
                  <a:pt x="33803" y="83362"/>
                </a:moveTo>
                <a:cubicBezTo>
                  <a:pt x="34612" y="83362"/>
                  <a:pt x="35005" y="82379"/>
                  <a:pt x="34437" y="81811"/>
                </a:cubicBezTo>
                <a:cubicBezTo>
                  <a:pt x="33869" y="81221"/>
                  <a:pt x="32886" y="81636"/>
                  <a:pt x="32886" y="82444"/>
                </a:cubicBezTo>
                <a:cubicBezTo>
                  <a:pt x="32886" y="82947"/>
                  <a:pt x="33301" y="83362"/>
                  <a:pt x="33803" y="83362"/>
                </a:cubicBezTo>
                <a:close/>
                <a:moveTo>
                  <a:pt x="28974" y="83209"/>
                </a:moveTo>
                <a:cubicBezTo>
                  <a:pt x="29652" y="83209"/>
                  <a:pt x="30001" y="82357"/>
                  <a:pt x="29520" y="81876"/>
                </a:cubicBezTo>
                <a:cubicBezTo>
                  <a:pt x="29018" y="81395"/>
                  <a:pt x="28188" y="81723"/>
                  <a:pt x="28188" y="82422"/>
                </a:cubicBezTo>
                <a:cubicBezTo>
                  <a:pt x="28188" y="82859"/>
                  <a:pt x="28537" y="83209"/>
                  <a:pt x="28974" y="83209"/>
                </a:cubicBezTo>
                <a:close/>
                <a:moveTo>
                  <a:pt x="24145" y="83056"/>
                </a:moveTo>
                <a:cubicBezTo>
                  <a:pt x="24691" y="83056"/>
                  <a:pt x="24976" y="82379"/>
                  <a:pt x="24582" y="81985"/>
                </a:cubicBezTo>
                <a:cubicBezTo>
                  <a:pt x="24189" y="81592"/>
                  <a:pt x="23511" y="81876"/>
                  <a:pt x="23511" y="82422"/>
                </a:cubicBezTo>
                <a:cubicBezTo>
                  <a:pt x="23511" y="82772"/>
                  <a:pt x="23796" y="83056"/>
                  <a:pt x="24145" y="83056"/>
                </a:cubicBezTo>
                <a:close/>
                <a:moveTo>
                  <a:pt x="19316" y="82925"/>
                </a:moveTo>
                <a:cubicBezTo>
                  <a:pt x="19753" y="82925"/>
                  <a:pt x="19972" y="82401"/>
                  <a:pt x="19666" y="82095"/>
                </a:cubicBezTo>
                <a:cubicBezTo>
                  <a:pt x="19360" y="81767"/>
                  <a:pt x="18814" y="81985"/>
                  <a:pt x="18814" y="82444"/>
                </a:cubicBezTo>
                <a:cubicBezTo>
                  <a:pt x="18814" y="82707"/>
                  <a:pt x="19032" y="82925"/>
                  <a:pt x="19316" y="82925"/>
                </a:cubicBezTo>
                <a:close/>
                <a:moveTo>
                  <a:pt x="14487" y="82794"/>
                </a:moveTo>
                <a:cubicBezTo>
                  <a:pt x="14815" y="82794"/>
                  <a:pt x="14968" y="82401"/>
                  <a:pt x="14749" y="82182"/>
                </a:cubicBezTo>
                <a:cubicBezTo>
                  <a:pt x="14509" y="81942"/>
                  <a:pt x="14137" y="82117"/>
                  <a:pt x="14137" y="82444"/>
                </a:cubicBezTo>
                <a:cubicBezTo>
                  <a:pt x="14116" y="82641"/>
                  <a:pt x="14290" y="82794"/>
                  <a:pt x="14487" y="82794"/>
                </a:cubicBezTo>
                <a:close/>
                <a:moveTo>
                  <a:pt x="9658" y="82663"/>
                </a:moveTo>
                <a:cubicBezTo>
                  <a:pt x="9855" y="82663"/>
                  <a:pt x="9964" y="82422"/>
                  <a:pt x="9833" y="82269"/>
                </a:cubicBezTo>
                <a:cubicBezTo>
                  <a:pt x="9680" y="82117"/>
                  <a:pt x="9440" y="82226"/>
                  <a:pt x="9440" y="82422"/>
                </a:cubicBezTo>
                <a:cubicBezTo>
                  <a:pt x="9440" y="82554"/>
                  <a:pt x="9527" y="82663"/>
                  <a:pt x="9658" y="82663"/>
                </a:cubicBezTo>
                <a:close/>
                <a:moveTo>
                  <a:pt x="4829" y="82510"/>
                </a:moveTo>
                <a:cubicBezTo>
                  <a:pt x="4873" y="82510"/>
                  <a:pt x="4916" y="82466"/>
                  <a:pt x="4916" y="82422"/>
                </a:cubicBezTo>
                <a:cubicBezTo>
                  <a:pt x="4916" y="82379"/>
                  <a:pt x="4873" y="82357"/>
                  <a:pt x="4829" y="82335"/>
                </a:cubicBezTo>
                <a:cubicBezTo>
                  <a:pt x="4785" y="82357"/>
                  <a:pt x="4763" y="82379"/>
                  <a:pt x="4763" y="82422"/>
                </a:cubicBezTo>
                <a:cubicBezTo>
                  <a:pt x="4763" y="82466"/>
                  <a:pt x="4785" y="82510"/>
                  <a:pt x="4829" y="82510"/>
                </a:cubicBezTo>
                <a:close/>
                <a:moveTo>
                  <a:pt x="154442" y="77615"/>
                </a:moveTo>
                <a:cubicBezTo>
                  <a:pt x="154442" y="77615"/>
                  <a:pt x="154442" y="77593"/>
                  <a:pt x="154442" y="77593"/>
                </a:cubicBezTo>
                <a:close/>
                <a:moveTo>
                  <a:pt x="149613" y="77725"/>
                </a:moveTo>
                <a:cubicBezTo>
                  <a:pt x="149787" y="77725"/>
                  <a:pt x="149482" y="77419"/>
                  <a:pt x="149482" y="77593"/>
                </a:cubicBezTo>
                <a:cubicBezTo>
                  <a:pt x="149482" y="77659"/>
                  <a:pt x="149547" y="77725"/>
                  <a:pt x="149613" y="77725"/>
                </a:cubicBezTo>
                <a:close/>
                <a:moveTo>
                  <a:pt x="144784" y="77856"/>
                </a:moveTo>
                <a:cubicBezTo>
                  <a:pt x="145002" y="77856"/>
                  <a:pt x="145111" y="77572"/>
                  <a:pt x="144958" y="77419"/>
                </a:cubicBezTo>
                <a:cubicBezTo>
                  <a:pt x="144805" y="77266"/>
                  <a:pt x="144521" y="77375"/>
                  <a:pt x="144521" y="77593"/>
                </a:cubicBezTo>
                <a:cubicBezTo>
                  <a:pt x="144521" y="77746"/>
                  <a:pt x="144631" y="77856"/>
                  <a:pt x="144784" y="77856"/>
                </a:cubicBezTo>
                <a:close/>
                <a:moveTo>
                  <a:pt x="139955" y="78009"/>
                </a:moveTo>
                <a:cubicBezTo>
                  <a:pt x="140304" y="78009"/>
                  <a:pt x="140501" y="77572"/>
                  <a:pt x="140239" y="77309"/>
                </a:cubicBezTo>
                <a:cubicBezTo>
                  <a:pt x="139976" y="77069"/>
                  <a:pt x="139561" y="77244"/>
                  <a:pt x="139561" y="77593"/>
                </a:cubicBezTo>
                <a:cubicBezTo>
                  <a:pt x="139561" y="77834"/>
                  <a:pt x="139736" y="78009"/>
                  <a:pt x="139955" y="78009"/>
                </a:cubicBezTo>
                <a:close/>
                <a:moveTo>
                  <a:pt x="135126" y="78140"/>
                </a:moveTo>
                <a:cubicBezTo>
                  <a:pt x="135628" y="78140"/>
                  <a:pt x="135868" y="77550"/>
                  <a:pt x="135519" y="77200"/>
                </a:cubicBezTo>
                <a:cubicBezTo>
                  <a:pt x="135169" y="76850"/>
                  <a:pt x="134579" y="77113"/>
                  <a:pt x="134579" y="77593"/>
                </a:cubicBezTo>
                <a:cubicBezTo>
                  <a:pt x="134579" y="77899"/>
                  <a:pt x="134820" y="78140"/>
                  <a:pt x="135126" y="78140"/>
                </a:cubicBezTo>
                <a:close/>
                <a:moveTo>
                  <a:pt x="130297" y="78271"/>
                </a:moveTo>
                <a:cubicBezTo>
                  <a:pt x="130908" y="78271"/>
                  <a:pt x="131192" y="77550"/>
                  <a:pt x="130777" y="77135"/>
                </a:cubicBezTo>
                <a:cubicBezTo>
                  <a:pt x="130362" y="76698"/>
                  <a:pt x="129641" y="77003"/>
                  <a:pt x="129641" y="77593"/>
                </a:cubicBezTo>
                <a:cubicBezTo>
                  <a:pt x="129641" y="77965"/>
                  <a:pt x="129925" y="78271"/>
                  <a:pt x="130297" y="78271"/>
                </a:cubicBezTo>
                <a:close/>
                <a:moveTo>
                  <a:pt x="125489" y="78424"/>
                </a:moveTo>
                <a:cubicBezTo>
                  <a:pt x="126210" y="78424"/>
                  <a:pt x="126582" y="77528"/>
                  <a:pt x="126057" y="77025"/>
                </a:cubicBezTo>
                <a:cubicBezTo>
                  <a:pt x="125533" y="76501"/>
                  <a:pt x="124659" y="76872"/>
                  <a:pt x="124659" y="77593"/>
                </a:cubicBezTo>
                <a:cubicBezTo>
                  <a:pt x="124659" y="78052"/>
                  <a:pt x="125030" y="78424"/>
                  <a:pt x="125489" y="78424"/>
                </a:cubicBezTo>
                <a:close/>
                <a:moveTo>
                  <a:pt x="120660" y="78555"/>
                </a:moveTo>
                <a:cubicBezTo>
                  <a:pt x="121491" y="78555"/>
                  <a:pt x="121928" y="77528"/>
                  <a:pt x="121338" y="76938"/>
                </a:cubicBezTo>
                <a:cubicBezTo>
                  <a:pt x="120726" y="76326"/>
                  <a:pt x="119699" y="76763"/>
                  <a:pt x="119699" y="77593"/>
                </a:cubicBezTo>
                <a:cubicBezTo>
                  <a:pt x="119699" y="78118"/>
                  <a:pt x="120136" y="78555"/>
                  <a:pt x="120660" y="78555"/>
                </a:cubicBezTo>
                <a:close/>
                <a:moveTo>
                  <a:pt x="115831" y="78686"/>
                </a:moveTo>
                <a:cubicBezTo>
                  <a:pt x="116793" y="78686"/>
                  <a:pt x="117295" y="77506"/>
                  <a:pt x="116596" y="76829"/>
                </a:cubicBezTo>
                <a:cubicBezTo>
                  <a:pt x="115919" y="76129"/>
                  <a:pt x="114739" y="76610"/>
                  <a:pt x="114739" y="77593"/>
                </a:cubicBezTo>
                <a:cubicBezTo>
                  <a:pt x="114739" y="78205"/>
                  <a:pt x="115219" y="78686"/>
                  <a:pt x="115831" y="78686"/>
                </a:cubicBezTo>
                <a:close/>
                <a:moveTo>
                  <a:pt x="111002" y="78839"/>
                </a:moveTo>
                <a:cubicBezTo>
                  <a:pt x="112095" y="78839"/>
                  <a:pt x="112641" y="77506"/>
                  <a:pt x="111876" y="76719"/>
                </a:cubicBezTo>
                <a:cubicBezTo>
                  <a:pt x="111090" y="75955"/>
                  <a:pt x="109779" y="76501"/>
                  <a:pt x="109779" y="77593"/>
                </a:cubicBezTo>
                <a:cubicBezTo>
                  <a:pt x="109779" y="78271"/>
                  <a:pt x="110325" y="78839"/>
                  <a:pt x="111002" y="78839"/>
                </a:cubicBezTo>
                <a:close/>
                <a:moveTo>
                  <a:pt x="106173" y="78970"/>
                </a:moveTo>
                <a:cubicBezTo>
                  <a:pt x="107397" y="78970"/>
                  <a:pt x="108009" y="77484"/>
                  <a:pt x="107135" y="76632"/>
                </a:cubicBezTo>
                <a:cubicBezTo>
                  <a:pt x="106282" y="75780"/>
                  <a:pt x="104818" y="76392"/>
                  <a:pt x="104818" y="77593"/>
                </a:cubicBezTo>
                <a:cubicBezTo>
                  <a:pt x="104818" y="78358"/>
                  <a:pt x="105430" y="78970"/>
                  <a:pt x="106173" y="78970"/>
                </a:cubicBezTo>
                <a:close/>
                <a:moveTo>
                  <a:pt x="101344" y="79101"/>
                </a:moveTo>
                <a:cubicBezTo>
                  <a:pt x="102677" y="79101"/>
                  <a:pt x="103354" y="77484"/>
                  <a:pt x="102415" y="76545"/>
                </a:cubicBezTo>
                <a:cubicBezTo>
                  <a:pt x="101475" y="75583"/>
                  <a:pt x="99858" y="76260"/>
                  <a:pt x="99858" y="77593"/>
                </a:cubicBezTo>
                <a:cubicBezTo>
                  <a:pt x="99858" y="78424"/>
                  <a:pt x="100514" y="79101"/>
                  <a:pt x="101344" y="79101"/>
                </a:cubicBezTo>
                <a:close/>
                <a:moveTo>
                  <a:pt x="96537" y="79210"/>
                </a:moveTo>
                <a:cubicBezTo>
                  <a:pt x="97979" y="79210"/>
                  <a:pt x="98700" y="77484"/>
                  <a:pt x="97673" y="76457"/>
                </a:cubicBezTo>
                <a:cubicBezTo>
                  <a:pt x="96646" y="75430"/>
                  <a:pt x="94898" y="76151"/>
                  <a:pt x="94898" y="77593"/>
                </a:cubicBezTo>
                <a:cubicBezTo>
                  <a:pt x="94898" y="78489"/>
                  <a:pt x="95641" y="79210"/>
                  <a:pt x="96537" y="79210"/>
                </a:cubicBezTo>
                <a:close/>
                <a:moveTo>
                  <a:pt x="91708" y="79341"/>
                </a:moveTo>
                <a:cubicBezTo>
                  <a:pt x="93259" y="79341"/>
                  <a:pt x="94024" y="77462"/>
                  <a:pt x="92932" y="76370"/>
                </a:cubicBezTo>
                <a:cubicBezTo>
                  <a:pt x="91839" y="75277"/>
                  <a:pt x="89960" y="76042"/>
                  <a:pt x="89960" y="77593"/>
                </a:cubicBezTo>
                <a:cubicBezTo>
                  <a:pt x="89960" y="78555"/>
                  <a:pt x="90747" y="79341"/>
                  <a:pt x="91708" y="79341"/>
                </a:cubicBezTo>
                <a:close/>
                <a:moveTo>
                  <a:pt x="86879" y="79451"/>
                </a:moveTo>
                <a:cubicBezTo>
                  <a:pt x="88540" y="79451"/>
                  <a:pt x="89370" y="77462"/>
                  <a:pt x="88190" y="76282"/>
                </a:cubicBezTo>
                <a:cubicBezTo>
                  <a:pt x="87010" y="75102"/>
                  <a:pt x="85022" y="75933"/>
                  <a:pt x="85022" y="77593"/>
                </a:cubicBezTo>
                <a:cubicBezTo>
                  <a:pt x="85022" y="78620"/>
                  <a:pt x="85852" y="79451"/>
                  <a:pt x="86879" y="79451"/>
                </a:cubicBezTo>
                <a:close/>
                <a:moveTo>
                  <a:pt x="82050" y="79538"/>
                </a:moveTo>
                <a:cubicBezTo>
                  <a:pt x="83776" y="79538"/>
                  <a:pt x="84650" y="77440"/>
                  <a:pt x="83426" y="76217"/>
                </a:cubicBezTo>
                <a:cubicBezTo>
                  <a:pt x="82203" y="75015"/>
                  <a:pt x="80105" y="75867"/>
                  <a:pt x="80105" y="77593"/>
                </a:cubicBezTo>
                <a:cubicBezTo>
                  <a:pt x="80105" y="78664"/>
                  <a:pt x="80979" y="79538"/>
                  <a:pt x="82050" y="79538"/>
                </a:cubicBezTo>
                <a:close/>
                <a:moveTo>
                  <a:pt x="77221" y="79560"/>
                </a:moveTo>
                <a:cubicBezTo>
                  <a:pt x="78969" y="79560"/>
                  <a:pt x="79843" y="77440"/>
                  <a:pt x="78619" y="76217"/>
                </a:cubicBezTo>
                <a:cubicBezTo>
                  <a:pt x="77374" y="74971"/>
                  <a:pt x="75254" y="75845"/>
                  <a:pt x="75254" y="77593"/>
                </a:cubicBezTo>
                <a:cubicBezTo>
                  <a:pt x="75254" y="78686"/>
                  <a:pt x="76128" y="79560"/>
                  <a:pt x="77221" y="79560"/>
                </a:cubicBezTo>
                <a:close/>
                <a:moveTo>
                  <a:pt x="72392" y="79538"/>
                </a:moveTo>
                <a:cubicBezTo>
                  <a:pt x="74118" y="79538"/>
                  <a:pt x="74992" y="77440"/>
                  <a:pt x="73768" y="76217"/>
                </a:cubicBezTo>
                <a:cubicBezTo>
                  <a:pt x="72545" y="75015"/>
                  <a:pt x="70447" y="75867"/>
                  <a:pt x="70447" y="77593"/>
                </a:cubicBezTo>
                <a:cubicBezTo>
                  <a:pt x="70447" y="78664"/>
                  <a:pt x="71321" y="79538"/>
                  <a:pt x="72392" y="79538"/>
                </a:cubicBezTo>
                <a:close/>
                <a:moveTo>
                  <a:pt x="67563" y="79451"/>
                </a:moveTo>
                <a:cubicBezTo>
                  <a:pt x="69223" y="79451"/>
                  <a:pt x="70032" y="77462"/>
                  <a:pt x="68874" y="76304"/>
                </a:cubicBezTo>
                <a:cubicBezTo>
                  <a:pt x="67716" y="75124"/>
                  <a:pt x="65727" y="75955"/>
                  <a:pt x="65727" y="77593"/>
                </a:cubicBezTo>
                <a:cubicBezTo>
                  <a:pt x="65727" y="78620"/>
                  <a:pt x="66558" y="79451"/>
                  <a:pt x="67563" y="79451"/>
                </a:cubicBezTo>
                <a:close/>
                <a:moveTo>
                  <a:pt x="62734" y="79341"/>
                </a:moveTo>
                <a:cubicBezTo>
                  <a:pt x="64285" y="79341"/>
                  <a:pt x="65072" y="77462"/>
                  <a:pt x="63979" y="76370"/>
                </a:cubicBezTo>
                <a:cubicBezTo>
                  <a:pt x="62887" y="75277"/>
                  <a:pt x="61008" y="76042"/>
                  <a:pt x="61008" y="77593"/>
                </a:cubicBezTo>
                <a:cubicBezTo>
                  <a:pt x="61008" y="78555"/>
                  <a:pt x="61794" y="79341"/>
                  <a:pt x="62734" y="79341"/>
                </a:cubicBezTo>
                <a:close/>
                <a:moveTo>
                  <a:pt x="57927" y="79210"/>
                </a:moveTo>
                <a:cubicBezTo>
                  <a:pt x="59369" y="79210"/>
                  <a:pt x="60090" y="77484"/>
                  <a:pt x="59063" y="76457"/>
                </a:cubicBezTo>
                <a:cubicBezTo>
                  <a:pt x="58058" y="75430"/>
                  <a:pt x="56310" y="76151"/>
                  <a:pt x="56310" y="77593"/>
                </a:cubicBezTo>
                <a:cubicBezTo>
                  <a:pt x="56310" y="78489"/>
                  <a:pt x="57031" y="79210"/>
                  <a:pt x="57927" y="79210"/>
                </a:cubicBezTo>
                <a:close/>
                <a:moveTo>
                  <a:pt x="53098" y="79101"/>
                </a:moveTo>
                <a:cubicBezTo>
                  <a:pt x="54409" y="79101"/>
                  <a:pt x="55086" y="77506"/>
                  <a:pt x="54146" y="76566"/>
                </a:cubicBezTo>
                <a:cubicBezTo>
                  <a:pt x="53207" y="75627"/>
                  <a:pt x="51612" y="76304"/>
                  <a:pt x="51612" y="77615"/>
                </a:cubicBezTo>
                <a:cubicBezTo>
                  <a:pt x="51612" y="78446"/>
                  <a:pt x="52267" y="79101"/>
                  <a:pt x="53098" y="79101"/>
                </a:cubicBezTo>
                <a:close/>
                <a:moveTo>
                  <a:pt x="48268" y="78970"/>
                </a:moveTo>
                <a:cubicBezTo>
                  <a:pt x="49470" y="78948"/>
                  <a:pt x="50060" y="77506"/>
                  <a:pt x="49208" y="76654"/>
                </a:cubicBezTo>
                <a:cubicBezTo>
                  <a:pt x="48356" y="75823"/>
                  <a:pt x="46914" y="76413"/>
                  <a:pt x="46914" y="77615"/>
                </a:cubicBezTo>
                <a:cubicBezTo>
                  <a:pt x="46914" y="78358"/>
                  <a:pt x="47504" y="78970"/>
                  <a:pt x="48268" y="78970"/>
                </a:cubicBezTo>
                <a:close/>
                <a:moveTo>
                  <a:pt x="43439" y="78839"/>
                </a:moveTo>
                <a:cubicBezTo>
                  <a:pt x="44532" y="78839"/>
                  <a:pt x="45078" y="77528"/>
                  <a:pt x="44313" y="76763"/>
                </a:cubicBezTo>
                <a:cubicBezTo>
                  <a:pt x="43549" y="75976"/>
                  <a:pt x="42238" y="76523"/>
                  <a:pt x="42238" y="77615"/>
                </a:cubicBezTo>
                <a:cubicBezTo>
                  <a:pt x="42216" y="78293"/>
                  <a:pt x="42762" y="78839"/>
                  <a:pt x="43439" y="78839"/>
                </a:cubicBezTo>
                <a:close/>
                <a:moveTo>
                  <a:pt x="38610" y="78708"/>
                </a:moveTo>
                <a:cubicBezTo>
                  <a:pt x="39594" y="78708"/>
                  <a:pt x="40074" y="77528"/>
                  <a:pt x="39397" y="76829"/>
                </a:cubicBezTo>
                <a:cubicBezTo>
                  <a:pt x="38698" y="76151"/>
                  <a:pt x="37518" y="76632"/>
                  <a:pt x="37518" y="77615"/>
                </a:cubicBezTo>
                <a:cubicBezTo>
                  <a:pt x="37518" y="78205"/>
                  <a:pt x="38020" y="78708"/>
                  <a:pt x="38610" y="78708"/>
                </a:cubicBezTo>
                <a:close/>
                <a:moveTo>
                  <a:pt x="33803" y="78555"/>
                </a:moveTo>
                <a:cubicBezTo>
                  <a:pt x="34634" y="78555"/>
                  <a:pt x="35049" y="77550"/>
                  <a:pt x="34459" y="76960"/>
                </a:cubicBezTo>
                <a:cubicBezTo>
                  <a:pt x="33869" y="76370"/>
                  <a:pt x="32864" y="76785"/>
                  <a:pt x="32864" y="77615"/>
                </a:cubicBezTo>
                <a:cubicBezTo>
                  <a:pt x="32864" y="78140"/>
                  <a:pt x="33279" y="78555"/>
                  <a:pt x="33803" y="78555"/>
                </a:cubicBezTo>
                <a:close/>
                <a:moveTo>
                  <a:pt x="28974" y="78424"/>
                </a:moveTo>
                <a:cubicBezTo>
                  <a:pt x="29673" y="78424"/>
                  <a:pt x="30045" y="77550"/>
                  <a:pt x="29542" y="77047"/>
                </a:cubicBezTo>
                <a:cubicBezTo>
                  <a:pt x="29018" y="76545"/>
                  <a:pt x="28166" y="76916"/>
                  <a:pt x="28166" y="77615"/>
                </a:cubicBezTo>
                <a:cubicBezTo>
                  <a:pt x="28166" y="78074"/>
                  <a:pt x="28515" y="78424"/>
                  <a:pt x="28974" y="78424"/>
                </a:cubicBezTo>
                <a:close/>
                <a:moveTo>
                  <a:pt x="24145" y="78293"/>
                </a:moveTo>
                <a:cubicBezTo>
                  <a:pt x="24735" y="78293"/>
                  <a:pt x="25041" y="77572"/>
                  <a:pt x="24604" y="77135"/>
                </a:cubicBezTo>
                <a:cubicBezTo>
                  <a:pt x="24189" y="76719"/>
                  <a:pt x="23468" y="77025"/>
                  <a:pt x="23468" y="77615"/>
                </a:cubicBezTo>
                <a:cubicBezTo>
                  <a:pt x="23468" y="77987"/>
                  <a:pt x="23774" y="78293"/>
                  <a:pt x="24145" y="78293"/>
                </a:cubicBezTo>
                <a:close/>
                <a:moveTo>
                  <a:pt x="19316" y="78140"/>
                </a:moveTo>
                <a:cubicBezTo>
                  <a:pt x="19775" y="78140"/>
                  <a:pt x="20015" y="77572"/>
                  <a:pt x="19688" y="77244"/>
                </a:cubicBezTo>
                <a:cubicBezTo>
                  <a:pt x="19360" y="76916"/>
                  <a:pt x="18792" y="77156"/>
                  <a:pt x="18792" y="77615"/>
                </a:cubicBezTo>
                <a:cubicBezTo>
                  <a:pt x="18792" y="77899"/>
                  <a:pt x="19032" y="78140"/>
                  <a:pt x="19316" y="78140"/>
                </a:cubicBezTo>
                <a:close/>
                <a:moveTo>
                  <a:pt x="14487" y="78009"/>
                </a:moveTo>
                <a:cubicBezTo>
                  <a:pt x="14837" y="78009"/>
                  <a:pt x="14990" y="77593"/>
                  <a:pt x="14749" y="77353"/>
                </a:cubicBezTo>
                <a:cubicBezTo>
                  <a:pt x="14509" y="77113"/>
                  <a:pt x="14116" y="77266"/>
                  <a:pt x="14094" y="77615"/>
                </a:cubicBezTo>
                <a:cubicBezTo>
                  <a:pt x="14094" y="77834"/>
                  <a:pt x="14269" y="78009"/>
                  <a:pt x="14487" y="78009"/>
                </a:cubicBezTo>
                <a:close/>
                <a:moveTo>
                  <a:pt x="9658" y="77856"/>
                </a:moveTo>
                <a:cubicBezTo>
                  <a:pt x="9877" y="77856"/>
                  <a:pt x="9986" y="77615"/>
                  <a:pt x="9833" y="77462"/>
                </a:cubicBezTo>
                <a:cubicBezTo>
                  <a:pt x="9680" y="77309"/>
                  <a:pt x="9418" y="77419"/>
                  <a:pt x="9418" y="77615"/>
                </a:cubicBezTo>
                <a:cubicBezTo>
                  <a:pt x="9418" y="77746"/>
                  <a:pt x="9527" y="77856"/>
                  <a:pt x="9658" y="77856"/>
                </a:cubicBezTo>
                <a:close/>
                <a:moveTo>
                  <a:pt x="4829" y="77725"/>
                </a:moveTo>
                <a:cubicBezTo>
                  <a:pt x="4895" y="77725"/>
                  <a:pt x="4938" y="77681"/>
                  <a:pt x="4938" y="77615"/>
                </a:cubicBezTo>
                <a:cubicBezTo>
                  <a:pt x="4938" y="77484"/>
                  <a:pt x="4742" y="77484"/>
                  <a:pt x="4742" y="77615"/>
                </a:cubicBezTo>
                <a:cubicBezTo>
                  <a:pt x="4720" y="77681"/>
                  <a:pt x="4785" y="77725"/>
                  <a:pt x="4829" y="77725"/>
                </a:cubicBezTo>
                <a:close/>
                <a:moveTo>
                  <a:pt x="154442" y="72808"/>
                </a:moveTo>
                <a:lnTo>
                  <a:pt x="154442" y="72808"/>
                </a:lnTo>
                <a:cubicBezTo>
                  <a:pt x="154442" y="72808"/>
                  <a:pt x="154442" y="72808"/>
                  <a:pt x="154442" y="72808"/>
                </a:cubicBezTo>
                <a:close/>
                <a:moveTo>
                  <a:pt x="149613" y="72939"/>
                </a:moveTo>
                <a:cubicBezTo>
                  <a:pt x="149831" y="72939"/>
                  <a:pt x="149460" y="72590"/>
                  <a:pt x="149482" y="72808"/>
                </a:cubicBezTo>
                <a:cubicBezTo>
                  <a:pt x="149482" y="72874"/>
                  <a:pt x="149525" y="72939"/>
                  <a:pt x="149613" y="72939"/>
                </a:cubicBezTo>
                <a:close/>
                <a:moveTo>
                  <a:pt x="144784" y="73070"/>
                </a:moveTo>
                <a:cubicBezTo>
                  <a:pt x="144937" y="73070"/>
                  <a:pt x="145046" y="72939"/>
                  <a:pt x="145046" y="72786"/>
                </a:cubicBezTo>
                <a:cubicBezTo>
                  <a:pt x="145046" y="72437"/>
                  <a:pt x="144500" y="72437"/>
                  <a:pt x="144500" y="72786"/>
                </a:cubicBezTo>
                <a:cubicBezTo>
                  <a:pt x="144500" y="72939"/>
                  <a:pt x="144631" y="73070"/>
                  <a:pt x="144784" y="73070"/>
                </a:cubicBezTo>
                <a:close/>
                <a:moveTo>
                  <a:pt x="139955" y="73223"/>
                </a:moveTo>
                <a:cubicBezTo>
                  <a:pt x="140326" y="73223"/>
                  <a:pt x="140501" y="72764"/>
                  <a:pt x="140239" y="72502"/>
                </a:cubicBezTo>
                <a:cubicBezTo>
                  <a:pt x="139976" y="72240"/>
                  <a:pt x="139539" y="72437"/>
                  <a:pt x="139539" y="72808"/>
                </a:cubicBezTo>
                <a:cubicBezTo>
                  <a:pt x="139539" y="73027"/>
                  <a:pt x="139736" y="73223"/>
                  <a:pt x="139955" y="73223"/>
                </a:cubicBezTo>
                <a:close/>
                <a:moveTo>
                  <a:pt x="135126" y="73354"/>
                </a:moveTo>
                <a:cubicBezTo>
                  <a:pt x="135628" y="73354"/>
                  <a:pt x="135868" y="72764"/>
                  <a:pt x="135519" y="72415"/>
                </a:cubicBezTo>
                <a:cubicBezTo>
                  <a:pt x="135169" y="72065"/>
                  <a:pt x="134579" y="72305"/>
                  <a:pt x="134579" y="72808"/>
                </a:cubicBezTo>
                <a:cubicBezTo>
                  <a:pt x="134579" y="73114"/>
                  <a:pt x="134820" y="73354"/>
                  <a:pt x="135126" y="73354"/>
                </a:cubicBezTo>
                <a:close/>
                <a:moveTo>
                  <a:pt x="130297" y="73507"/>
                </a:moveTo>
                <a:cubicBezTo>
                  <a:pt x="130930" y="73485"/>
                  <a:pt x="131236" y="72742"/>
                  <a:pt x="130799" y="72305"/>
                </a:cubicBezTo>
                <a:cubicBezTo>
                  <a:pt x="130362" y="71868"/>
                  <a:pt x="129597" y="72174"/>
                  <a:pt x="129619" y="72808"/>
                </a:cubicBezTo>
                <a:cubicBezTo>
                  <a:pt x="129619" y="73180"/>
                  <a:pt x="129925" y="73507"/>
                  <a:pt x="130297" y="73507"/>
                </a:cubicBezTo>
                <a:close/>
                <a:moveTo>
                  <a:pt x="125489" y="73638"/>
                </a:moveTo>
                <a:cubicBezTo>
                  <a:pt x="126232" y="73638"/>
                  <a:pt x="126604" y="72721"/>
                  <a:pt x="126079" y="72196"/>
                </a:cubicBezTo>
                <a:cubicBezTo>
                  <a:pt x="125533" y="71672"/>
                  <a:pt x="124637" y="72043"/>
                  <a:pt x="124637" y="72808"/>
                </a:cubicBezTo>
                <a:cubicBezTo>
                  <a:pt x="124637" y="73267"/>
                  <a:pt x="125009" y="73638"/>
                  <a:pt x="125489" y="73638"/>
                </a:cubicBezTo>
                <a:close/>
                <a:moveTo>
                  <a:pt x="120660" y="73769"/>
                </a:moveTo>
                <a:cubicBezTo>
                  <a:pt x="121534" y="73769"/>
                  <a:pt x="121950" y="72721"/>
                  <a:pt x="121338" y="72109"/>
                </a:cubicBezTo>
                <a:cubicBezTo>
                  <a:pt x="120726" y="71497"/>
                  <a:pt x="119677" y="71934"/>
                  <a:pt x="119677" y="72808"/>
                </a:cubicBezTo>
                <a:cubicBezTo>
                  <a:pt x="119677" y="73332"/>
                  <a:pt x="120114" y="73769"/>
                  <a:pt x="120660" y="73769"/>
                </a:cubicBezTo>
                <a:close/>
                <a:moveTo>
                  <a:pt x="115831" y="73901"/>
                </a:moveTo>
                <a:cubicBezTo>
                  <a:pt x="116815" y="73901"/>
                  <a:pt x="117317" y="72721"/>
                  <a:pt x="116618" y="72000"/>
                </a:cubicBezTo>
                <a:cubicBezTo>
                  <a:pt x="115919" y="71300"/>
                  <a:pt x="114717" y="71803"/>
                  <a:pt x="114717" y="72808"/>
                </a:cubicBezTo>
                <a:cubicBezTo>
                  <a:pt x="114717" y="73420"/>
                  <a:pt x="115219" y="73901"/>
                  <a:pt x="115831" y="73901"/>
                </a:cubicBezTo>
                <a:close/>
                <a:moveTo>
                  <a:pt x="111002" y="74054"/>
                </a:moveTo>
                <a:cubicBezTo>
                  <a:pt x="112117" y="74054"/>
                  <a:pt x="112685" y="72699"/>
                  <a:pt x="111898" y="71912"/>
                </a:cubicBezTo>
                <a:cubicBezTo>
                  <a:pt x="111090" y="71104"/>
                  <a:pt x="109735" y="71672"/>
                  <a:pt x="109735" y="72808"/>
                </a:cubicBezTo>
                <a:cubicBezTo>
                  <a:pt x="109735" y="73485"/>
                  <a:pt x="110303" y="74054"/>
                  <a:pt x="111002" y="74054"/>
                </a:cubicBezTo>
                <a:close/>
                <a:moveTo>
                  <a:pt x="106173" y="74185"/>
                </a:moveTo>
                <a:cubicBezTo>
                  <a:pt x="107419" y="74185"/>
                  <a:pt x="108052" y="72699"/>
                  <a:pt x="107156" y="71803"/>
                </a:cubicBezTo>
                <a:cubicBezTo>
                  <a:pt x="106282" y="70929"/>
                  <a:pt x="104775" y="71563"/>
                  <a:pt x="104797" y="72808"/>
                </a:cubicBezTo>
                <a:cubicBezTo>
                  <a:pt x="104797" y="73573"/>
                  <a:pt x="105408" y="74185"/>
                  <a:pt x="106173" y="74185"/>
                </a:cubicBezTo>
                <a:close/>
                <a:moveTo>
                  <a:pt x="101344" y="74338"/>
                </a:moveTo>
                <a:cubicBezTo>
                  <a:pt x="102721" y="74338"/>
                  <a:pt x="103420" y="72677"/>
                  <a:pt x="102437" y="71716"/>
                </a:cubicBezTo>
                <a:cubicBezTo>
                  <a:pt x="101475" y="70732"/>
                  <a:pt x="99815" y="71431"/>
                  <a:pt x="99815" y="72808"/>
                </a:cubicBezTo>
                <a:cubicBezTo>
                  <a:pt x="99815" y="73660"/>
                  <a:pt x="100492" y="74338"/>
                  <a:pt x="101344" y="74338"/>
                </a:cubicBezTo>
                <a:close/>
                <a:moveTo>
                  <a:pt x="96537" y="74469"/>
                </a:moveTo>
                <a:cubicBezTo>
                  <a:pt x="98023" y="74469"/>
                  <a:pt x="98766" y="72655"/>
                  <a:pt x="97717" y="71606"/>
                </a:cubicBezTo>
                <a:cubicBezTo>
                  <a:pt x="96646" y="70557"/>
                  <a:pt x="94854" y="71300"/>
                  <a:pt x="94854" y="72786"/>
                </a:cubicBezTo>
                <a:cubicBezTo>
                  <a:pt x="94854" y="73704"/>
                  <a:pt x="95597" y="74469"/>
                  <a:pt x="96537" y="74469"/>
                </a:cubicBezTo>
                <a:close/>
                <a:moveTo>
                  <a:pt x="91708" y="74600"/>
                </a:moveTo>
                <a:cubicBezTo>
                  <a:pt x="93303" y="74600"/>
                  <a:pt x="94112" y="72655"/>
                  <a:pt x="92975" y="71497"/>
                </a:cubicBezTo>
                <a:cubicBezTo>
                  <a:pt x="91839" y="70361"/>
                  <a:pt x="89894" y="71169"/>
                  <a:pt x="89894" y="72786"/>
                </a:cubicBezTo>
                <a:cubicBezTo>
                  <a:pt x="89894" y="73791"/>
                  <a:pt x="90703" y="74600"/>
                  <a:pt x="91708" y="74600"/>
                </a:cubicBezTo>
                <a:close/>
                <a:moveTo>
                  <a:pt x="86879" y="74731"/>
                </a:moveTo>
                <a:cubicBezTo>
                  <a:pt x="88605" y="74731"/>
                  <a:pt x="89479" y="72633"/>
                  <a:pt x="88256" y="71410"/>
                </a:cubicBezTo>
                <a:cubicBezTo>
                  <a:pt x="87032" y="70186"/>
                  <a:pt x="84934" y="71060"/>
                  <a:pt x="84934" y="72786"/>
                </a:cubicBezTo>
                <a:cubicBezTo>
                  <a:pt x="84934" y="73857"/>
                  <a:pt x="85808" y="74731"/>
                  <a:pt x="86879" y="74731"/>
                </a:cubicBezTo>
                <a:close/>
                <a:moveTo>
                  <a:pt x="82050" y="74840"/>
                </a:moveTo>
                <a:cubicBezTo>
                  <a:pt x="83864" y="74840"/>
                  <a:pt x="84781" y="72633"/>
                  <a:pt x="83492" y="71344"/>
                </a:cubicBezTo>
                <a:cubicBezTo>
                  <a:pt x="82203" y="70055"/>
                  <a:pt x="79996" y="70973"/>
                  <a:pt x="79996" y="72786"/>
                </a:cubicBezTo>
                <a:cubicBezTo>
                  <a:pt x="79996" y="73922"/>
                  <a:pt x="80914" y="74840"/>
                  <a:pt x="82050" y="74840"/>
                </a:cubicBezTo>
                <a:close/>
                <a:moveTo>
                  <a:pt x="77221" y="74884"/>
                </a:moveTo>
                <a:cubicBezTo>
                  <a:pt x="79100" y="74884"/>
                  <a:pt x="80040" y="72633"/>
                  <a:pt x="78707" y="71300"/>
                </a:cubicBezTo>
                <a:cubicBezTo>
                  <a:pt x="77374" y="69967"/>
                  <a:pt x="75123" y="70907"/>
                  <a:pt x="75123" y="72786"/>
                </a:cubicBezTo>
                <a:cubicBezTo>
                  <a:pt x="75123" y="73944"/>
                  <a:pt x="76063" y="74884"/>
                  <a:pt x="77221" y="74884"/>
                </a:cubicBezTo>
                <a:close/>
                <a:moveTo>
                  <a:pt x="72392" y="74840"/>
                </a:moveTo>
                <a:cubicBezTo>
                  <a:pt x="74227" y="74840"/>
                  <a:pt x="75145" y="72633"/>
                  <a:pt x="73834" y="71344"/>
                </a:cubicBezTo>
                <a:cubicBezTo>
                  <a:pt x="72545" y="70055"/>
                  <a:pt x="70338" y="70973"/>
                  <a:pt x="70338" y="72786"/>
                </a:cubicBezTo>
                <a:cubicBezTo>
                  <a:pt x="70338" y="73922"/>
                  <a:pt x="71256" y="74840"/>
                  <a:pt x="72392" y="74840"/>
                </a:cubicBezTo>
                <a:close/>
                <a:moveTo>
                  <a:pt x="67563" y="74709"/>
                </a:moveTo>
                <a:cubicBezTo>
                  <a:pt x="69289" y="74709"/>
                  <a:pt x="70141" y="72633"/>
                  <a:pt x="68939" y="71431"/>
                </a:cubicBezTo>
                <a:cubicBezTo>
                  <a:pt x="67716" y="70208"/>
                  <a:pt x="65640" y="71060"/>
                  <a:pt x="65640" y="72786"/>
                </a:cubicBezTo>
                <a:cubicBezTo>
                  <a:pt x="65640" y="73857"/>
                  <a:pt x="66514" y="74709"/>
                  <a:pt x="67563" y="74709"/>
                </a:cubicBezTo>
                <a:close/>
                <a:moveTo>
                  <a:pt x="62734" y="74578"/>
                </a:moveTo>
                <a:cubicBezTo>
                  <a:pt x="64351" y="74578"/>
                  <a:pt x="65137" y="72655"/>
                  <a:pt x="64023" y="71519"/>
                </a:cubicBezTo>
                <a:cubicBezTo>
                  <a:pt x="62887" y="70383"/>
                  <a:pt x="60942" y="71191"/>
                  <a:pt x="60942" y="72786"/>
                </a:cubicBezTo>
                <a:cubicBezTo>
                  <a:pt x="60964" y="73769"/>
                  <a:pt x="61750" y="74578"/>
                  <a:pt x="62734" y="74578"/>
                </a:cubicBezTo>
                <a:close/>
                <a:moveTo>
                  <a:pt x="57927" y="74447"/>
                </a:moveTo>
                <a:cubicBezTo>
                  <a:pt x="59391" y="74447"/>
                  <a:pt x="60133" y="72655"/>
                  <a:pt x="59085" y="71606"/>
                </a:cubicBezTo>
                <a:cubicBezTo>
                  <a:pt x="58058" y="70557"/>
                  <a:pt x="56266" y="71300"/>
                  <a:pt x="56266" y="72786"/>
                </a:cubicBezTo>
                <a:cubicBezTo>
                  <a:pt x="56266" y="73704"/>
                  <a:pt x="57009" y="74447"/>
                  <a:pt x="57927" y="74447"/>
                </a:cubicBezTo>
                <a:close/>
                <a:moveTo>
                  <a:pt x="53098" y="74316"/>
                </a:moveTo>
                <a:cubicBezTo>
                  <a:pt x="54452" y="74316"/>
                  <a:pt x="55130" y="72677"/>
                  <a:pt x="54168" y="71716"/>
                </a:cubicBezTo>
                <a:cubicBezTo>
                  <a:pt x="53207" y="70754"/>
                  <a:pt x="51568" y="71431"/>
                  <a:pt x="51568" y="72786"/>
                </a:cubicBezTo>
                <a:cubicBezTo>
                  <a:pt x="51568" y="73638"/>
                  <a:pt x="52245" y="74316"/>
                  <a:pt x="53098" y="74316"/>
                </a:cubicBezTo>
                <a:close/>
                <a:moveTo>
                  <a:pt x="48268" y="74163"/>
                </a:moveTo>
                <a:cubicBezTo>
                  <a:pt x="49492" y="74163"/>
                  <a:pt x="50082" y="72677"/>
                  <a:pt x="49208" y="71825"/>
                </a:cubicBezTo>
                <a:cubicBezTo>
                  <a:pt x="48356" y="70973"/>
                  <a:pt x="46892" y="71584"/>
                  <a:pt x="46892" y="72808"/>
                </a:cubicBezTo>
                <a:cubicBezTo>
                  <a:pt x="46892" y="73551"/>
                  <a:pt x="47504" y="74163"/>
                  <a:pt x="48268" y="74163"/>
                </a:cubicBezTo>
                <a:close/>
                <a:moveTo>
                  <a:pt x="43439" y="74032"/>
                </a:moveTo>
                <a:cubicBezTo>
                  <a:pt x="44554" y="74032"/>
                  <a:pt x="45122" y="72699"/>
                  <a:pt x="44335" y="71912"/>
                </a:cubicBezTo>
                <a:cubicBezTo>
                  <a:pt x="43549" y="71126"/>
                  <a:pt x="42194" y="71672"/>
                  <a:pt x="42194" y="72786"/>
                </a:cubicBezTo>
                <a:cubicBezTo>
                  <a:pt x="42194" y="73485"/>
                  <a:pt x="42762" y="74032"/>
                  <a:pt x="43439" y="74032"/>
                </a:cubicBezTo>
                <a:close/>
                <a:moveTo>
                  <a:pt x="38610" y="73879"/>
                </a:moveTo>
                <a:cubicBezTo>
                  <a:pt x="39594" y="73879"/>
                  <a:pt x="40074" y="72699"/>
                  <a:pt x="39397" y="72021"/>
                </a:cubicBezTo>
                <a:cubicBezTo>
                  <a:pt x="38698" y="71322"/>
                  <a:pt x="37518" y="71825"/>
                  <a:pt x="37518" y="72786"/>
                </a:cubicBezTo>
                <a:cubicBezTo>
                  <a:pt x="37518" y="73398"/>
                  <a:pt x="38020" y="73879"/>
                  <a:pt x="38610" y="73879"/>
                </a:cubicBezTo>
                <a:close/>
                <a:moveTo>
                  <a:pt x="33781" y="73748"/>
                </a:moveTo>
                <a:cubicBezTo>
                  <a:pt x="34655" y="73748"/>
                  <a:pt x="35092" y="72721"/>
                  <a:pt x="34481" y="72109"/>
                </a:cubicBezTo>
                <a:cubicBezTo>
                  <a:pt x="33869" y="71497"/>
                  <a:pt x="32820" y="71934"/>
                  <a:pt x="32820" y="72786"/>
                </a:cubicBezTo>
                <a:cubicBezTo>
                  <a:pt x="32820" y="73311"/>
                  <a:pt x="33257" y="73748"/>
                  <a:pt x="33781" y="73748"/>
                </a:cubicBezTo>
                <a:close/>
                <a:moveTo>
                  <a:pt x="28974" y="73617"/>
                </a:moveTo>
                <a:cubicBezTo>
                  <a:pt x="29695" y="73617"/>
                  <a:pt x="30067" y="72742"/>
                  <a:pt x="29542" y="72218"/>
                </a:cubicBezTo>
                <a:cubicBezTo>
                  <a:pt x="29040" y="71694"/>
                  <a:pt x="28144" y="72065"/>
                  <a:pt x="28144" y="72786"/>
                </a:cubicBezTo>
                <a:cubicBezTo>
                  <a:pt x="28144" y="73245"/>
                  <a:pt x="28515" y="73617"/>
                  <a:pt x="28974" y="73617"/>
                </a:cubicBezTo>
                <a:close/>
                <a:moveTo>
                  <a:pt x="24145" y="73464"/>
                </a:moveTo>
                <a:cubicBezTo>
                  <a:pt x="24757" y="73464"/>
                  <a:pt x="25063" y="72742"/>
                  <a:pt x="24626" y="72305"/>
                </a:cubicBezTo>
                <a:cubicBezTo>
                  <a:pt x="24189" y="71868"/>
                  <a:pt x="23446" y="72174"/>
                  <a:pt x="23446" y="72786"/>
                </a:cubicBezTo>
                <a:cubicBezTo>
                  <a:pt x="23468" y="73158"/>
                  <a:pt x="23774" y="73464"/>
                  <a:pt x="24145" y="73464"/>
                </a:cubicBezTo>
                <a:close/>
                <a:moveTo>
                  <a:pt x="19316" y="73332"/>
                </a:moveTo>
                <a:cubicBezTo>
                  <a:pt x="19797" y="73332"/>
                  <a:pt x="20037" y="72742"/>
                  <a:pt x="19709" y="72393"/>
                </a:cubicBezTo>
                <a:cubicBezTo>
                  <a:pt x="19360" y="72065"/>
                  <a:pt x="18770" y="72305"/>
                  <a:pt x="18770" y="72786"/>
                </a:cubicBezTo>
                <a:cubicBezTo>
                  <a:pt x="18770" y="73092"/>
                  <a:pt x="19010" y="73332"/>
                  <a:pt x="19316" y="73332"/>
                </a:cubicBezTo>
                <a:close/>
                <a:moveTo>
                  <a:pt x="14487" y="73180"/>
                </a:moveTo>
                <a:cubicBezTo>
                  <a:pt x="14859" y="73201"/>
                  <a:pt x="15033" y="72764"/>
                  <a:pt x="14771" y="72502"/>
                </a:cubicBezTo>
                <a:cubicBezTo>
                  <a:pt x="14531" y="72240"/>
                  <a:pt x="14094" y="72437"/>
                  <a:pt x="14094" y="72786"/>
                </a:cubicBezTo>
                <a:cubicBezTo>
                  <a:pt x="14094" y="73005"/>
                  <a:pt x="14269" y="73180"/>
                  <a:pt x="14509" y="73180"/>
                </a:cubicBezTo>
                <a:close/>
                <a:moveTo>
                  <a:pt x="9658" y="73048"/>
                </a:moveTo>
                <a:cubicBezTo>
                  <a:pt x="9811" y="73048"/>
                  <a:pt x="9920" y="72939"/>
                  <a:pt x="9920" y="72786"/>
                </a:cubicBezTo>
                <a:cubicBezTo>
                  <a:pt x="9920" y="72458"/>
                  <a:pt x="9418" y="72458"/>
                  <a:pt x="9418" y="72786"/>
                </a:cubicBezTo>
                <a:cubicBezTo>
                  <a:pt x="9418" y="72917"/>
                  <a:pt x="9527" y="73048"/>
                  <a:pt x="9658" y="73048"/>
                </a:cubicBezTo>
                <a:close/>
                <a:moveTo>
                  <a:pt x="4829" y="72895"/>
                </a:moveTo>
                <a:cubicBezTo>
                  <a:pt x="4895" y="72917"/>
                  <a:pt x="4960" y="72852"/>
                  <a:pt x="4960" y="72786"/>
                </a:cubicBezTo>
                <a:cubicBezTo>
                  <a:pt x="4960" y="72633"/>
                  <a:pt x="4720" y="72633"/>
                  <a:pt x="4720" y="72786"/>
                </a:cubicBezTo>
                <a:cubicBezTo>
                  <a:pt x="4720" y="72852"/>
                  <a:pt x="4763" y="72917"/>
                  <a:pt x="4829" y="72895"/>
                </a:cubicBezTo>
                <a:close/>
                <a:moveTo>
                  <a:pt x="22" y="72808"/>
                </a:moveTo>
                <a:lnTo>
                  <a:pt x="22" y="72808"/>
                </a:lnTo>
                <a:cubicBezTo>
                  <a:pt x="22" y="72786"/>
                  <a:pt x="22" y="72786"/>
                  <a:pt x="22" y="72786"/>
                </a:cubicBezTo>
                <a:lnTo>
                  <a:pt x="0" y="72808"/>
                </a:lnTo>
                <a:close/>
                <a:moveTo>
                  <a:pt x="154442" y="67979"/>
                </a:moveTo>
                <a:cubicBezTo>
                  <a:pt x="154442" y="67979"/>
                  <a:pt x="154442" y="67979"/>
                  <a:pt x="154442" y="67957"/>
                </a:cubicBezTo>
                <a:cubicBezTo>
                  <a:pt x="154442" y="67957"/>
                  <a:pt x="154442" y="67957"/>
                  <a:pt x="154442" y="67957"/>
                </a:cubicBezTo>
                <a:lnTo>
                  <a:pt x="154442" y="67957"/>
                </a:lnTo>
                <a:cubicBezTo>
                  <a:pt x="154442" y="67957"/>
                  <a:pt x="154442" y="67979"/>
                  <a:pt x="154442" y="67979"/>
                </a:cubicBezTo>
                <a:close/>
                <a:moveTo>
                  <a:pt x="149613" y="68088"/>
                </a:moveTo>
                <a:cubicBezTo>
                  <a:pt x="149809" y="68088"/>
                  <a:pt x="149482" y="67760"/>
                  <a:pt x="149482" y="67957"/>
                </a:cubicBezTo>
                <a:cubicBezTo>
                  <a:pt x="149482" y="68045"/>
                  <a:pt x="149525" y="68088"/>
                  <a:pt x="149613" y="68088"/>
                </a:cubicBezTo>
                <a:close/>
                <a:moveTo>
                  <a:pt x="144784" y="68241"/>
                </a:moveTo>
                <a:cubicBezTo>
                  <a:pt x="145024" y="68241"/>
                  <a:pt x="145155" y="67957"/>
                  <a:pt x="144980" y="67782"/>
                </a:cubicBezTo>
                <a:cubicBezTo>
                  <a:pt x="144805" y="67608"/>
                  <a:pt x="144500" y="67717"/>
                  <a:pt x="144500" y="67979"/>
                </a:cubicBezTo>
                <a:cubicBezTo>
                  <a:pt x="144500" y="68132"/>
                  <a:pt x="144631" y="68241"/>
                  <a:pt x="144784" y="68241"/>
                </a:cubicBezTo>
                <a:close/>
                <a:moveTo>
                  <a:pt x="139955" y="68372"/>
                </a:moveTo>
                <a:cubicBezTo>
                  <a:pt x="140413" y="68307"/>
                  <a:pt x="140413" y="67629"/>
                  <a:pt x="139955" y="67564"/>
                </a:cubicBezTo>
                <a:cubicBezTo>
                  <a:pt x="139474" y="67476"/>
                  <a:pt x="139474" y="68460"/>
                  <a:pt x="139955" y="68372"/>
                </a:cubicBezTo>
                <a:close/>
                <a:moveTo>
                  <a:pt x="135126" y="68525"/>
                </a:moveTo>
                <a:cubicBezTo>
                  <a:pt x="135628" y="68525"/>
                  <a:pt x="135890" y="67913"/>
                  <a:pt x="135519" y="67564"/>
                </a:cubicBezTo>
                <a:cubicBezTo>
                  <a:pt x="135169" y="67214"/>
                  <a:pt x="134557" y="67455"/>
                  <a:pt x="134557" y="67957"/>
                </a:cubicBezTo>
                <a:cubicBezTo>
                  <a:pt x="134557" y="68263"/>
                  <a:pt x="134820" y="68525"/>
                  <a:pt x="135126" y="68525"/>
                </a:cubicBezTo>
                <a:close/>
                <a:moveTo>
                  <a:pt x="130297" y="68656"/>
                </a:moveTo>
                <a:cubicBezTo>
                  <a:pt x="130930" y="68656"/>
                  <a:pt x="131236" y="67913"/>
                  <a:pt x="130799" y="67476"/>
                </a:cubicBezTo>
                <a:cubicBezTo>
                  <a:pt x="130362" y="67039"/>
                  <a:pt x="129619" y="67345"/>
                  <a:pt x="129597" y="67957"/>
                </a:cubicBezTo>
                <a:cubicBezTo>
                  <a:pt x="129619" y="68350"/>
                  <a:pt x="129925" y="68656"/>
                  <a:pt x="130297" y="68656"/>
                </a:cubicBezTo>
                <a:close/>
                <a:moveTo>
                  <a:pt x="125467" y="68809"/>
                </a:moveTo>
                <a:cubicBezTo>
                  <a:pt x="126232" y="68809"/>
                  <a:pt x="126604" y="67892"/>
                  <a:pt x="126079" y="67367"/>
                </a:cubicBezTo>
                <a:cubicBezTo>
                  <a:pt x="125533" y="66821"/>
                  <a:pt x="124637" y="67214"/>
                  <a:pt x="124637" y="67957"/>
                </a:cubicBezTo>
                <a:cubicBezTo>
                  <a:pt x="124637" y="68438"/>
                  <a:pt x="125009" y="68809"/>
                  <a:pt x="125467" y="68809"/>
                </a:cubicBezTo>
                <a:close/>
                <a:moveTo>
                  <a:pt x="120660" y="68940"/>
                </a:moveTo>
                <a:cubicBezTo>
                  <a:pt x="121534" y="68940"/>
                  <a:pt x="121950" y="67892"/>
                  <a:pt x="121338" y="67258"/>
                </a:cubicBezTo>
                <a:cubicBezTo>
                  <a:pt x="120726" y="66646"/>
                  <a:pt x="119677" y="67083"/>
                  <a:pt x="119677" y="67957"/>
                </a:cubicBezTo>
                <a:cubicBezTo>
                  <a:pt x="119677" y="68503"/>
                  <a:pt x="120114" y="68940"/>
                  <a:pt x="120660" y="68940"/>
                </a:cubicBezTo>
                <a:close/>
                <a:moveTo>
                  <a:pt x="115831" y="69093"/>
                </a:moveTo>
                <a:cubicBezTo>
                  <a:pt x="116836" y="69093"/>
                  <a:pt x="117339" y="67870"/>
                  <a:pt x="116618" y="67171"/>
                </a:cubicBezTo>
                <a:cubicBezTo>
                  <a:pt x="115919" y="66449"/>
                  <a:pt x="114695" y="66952"/>
                  <a:pt x="114695" y="67957"/>
                </a:cubicBezTo>
                <a:cubicBezTo>
                  <a:pt x="114695" y="68591"/>
                  <a:pt x="115198" y="69093"/>
                  <a:pt x="115831" y="69093"/>
                </a:cubicBezTo>
                <a:close/>
                <a:moveTo>
                  <a:pt x="111002" y="69225"/>
                </a:moveTo>
                <a:cubicBezTo>
                  <a:pt x="112138" y="69225"/>
                  <a:pt x="112707" y="67870"/>
                  <a:pt x="111898" y="67061"/>
                </a:cubicBezTo>
                <a:cubicBezTo>
                  <a:pt x="111090" y="66253"/>
                  <a:pt x="109735" y="66821"/>
                  <a:pt x="109735" y="67957"/>
                </a:cubicBezTo>
                <a:cubicBezTo>
                  <a:pt x="109735" y="68656"/>
                  <a:pt x="110303" y="69225"/>
                  <a:pt x="111002" y="69225"/>
                </a:cubicBezTo>
                <a:close/>
                <a:moveTo>
                  <a:pt x="106173" y="69356"/>
                </a:moveTo>
                <a:cubicBezTo>
                  <a:pt x="107441" y="69377"/>
                  <a:pt x="108052" y="67848"/>
                  <a:pt x="107178" y="66974"/>
                </a:cubicBezTo>
                <a:cubicBezTo>
                  <a:pt x="106282" y="66078"/>
                  <a:pt x="104775" y="66712"/>
                  <a:pt x="104775" y="67957"/>
                </a:cubicBezTo>
                <a:cubicBezTo>
                  <a:pt x="104775" y="68744"/>
                  <a:pt x="105408" y="69356"/>
                  <a:pt x="106173" y="69356"/>
                </a:cubicBezTo>
                <a:close/>
                <a:moveTo>
                  <a:pt x="101344" y="69509"/>
                </a:moveTo>
                <a:cubicBezTo>
                  <a:pt x="102743" y="69509"/>
                  <a:pt x="103442" y="67848"/>
                  <a:pt x="102459" y="66865"/>
                </a:cubicBezTo>
                <a:cubicBezTo>
                  <a:pt x="101475" y="65881"/>
                  <a:pt x="99793" y="66581"/>
                  <a:pt x="99793" y="67957"/>
                </a:cubicBezTo>
                <a:cubicBezTo>
                  <a:pt x="99793" y="68809"/>
                  <a:pt x="100492" y="69509"/>
                  <a:pt x="101344" y="69509"/>
                </a:cubicBezTo>
                <a:close/>
                <a:moveTo>
                  <a:pt x="96515" y="69640"/>
                </a:moveTo>
                <a:cubicBezTo>
                  <a:pt x="98023" y="69640"/>
                  <a:pt x="98788" y="67826"/>
                  <a:pt x="97717" y="66755"/>
                </a:cubicBezTo>
                <a:cubicBezTo>
                  <a:pt x="96646" y="65707"/>
                  <a:pt x="94833" y="66449"/>
                  <a:pt x="94833" y="67957"/>
                </a:cubicBezTo>
                <a:cubicBezTo>
                  <a:pt x="94833" y="68897"/>
                  <a:pt x="95597" y="69640"/>
                  <a:pt x="96515" y="69640"/>
                </a:cubicBezTo>
                <a:close/>
                <a:moveTo>
                  <a:pt x="91708" y="69793"/>
                </a:moveTo>
                <a:cubicBezTo>
                  <a:pt x="93325" y="69793"/>
                  <a:pt x="94155" y="67826"/>
                  <a:pt x="92997" y="66668"/>
                </a:cubicBezTo>
                <a:cubicBezTo>
                  <a:pt x="91839" y="65510"/>
                  <a:pt x="89872" y="66318"/>
                  <a:pt x="89872" y="67957"/>
                </a:cubicBezTo>
                <a:cubicBezTo>
                  <a:pt x="89872" y="68984"/>
                  <a:pt x="90681" y="69793"/>
                  <a:pt x="91708" y="69793"/>
                </a:cubicBezTo>
                <a:close/>
                <a:moveTo>
                  <a:pt x="86879" y="69924"/>
                </a:moveTo>
                <a:cubicBezTo>
                  <a:pt x="88627" y="69924"/>
                  <a:pt x="89501" y="67804"/>
                  <a:pt x="88256" y="66581"/>
                </a:cubicBezTo>
                <a:cubicBezTo>
                  <a:pt x="87032" y="65335"/>
                  <a:pt x="84912" y="66209"/>
                  <a:pt x="84912" y="67957"/>
                </a:cubicBezTo>
                <a:cubicBezTo>
                  <a:pt x="84912" y="69050"/>
                  <a:pt x="85786" y="69924"/>
                  <a:pt x="86879" y="69924"/>
                </a:cubicBezTo>
                <a:close/>
                <a:moveTo>
                  <a:pt x="82050" y="70055"/>
                </a:moveTo>
                <a:cubicBezTo>
                  <a:pt x="83929" y="70055"/>
                  <a:pt x="84869" y="67804"/>
                  <a:pt x="83536" y="66471"/>
                </a:cubicBezTo>
                <a:cubicBezTo>
                  <a:pt x="82203" y="65138"/>
                  <a:pt x="79952" y="66078"/>
                  <a:pt x="79952" y="67957"/>
                </a:cubicBezTo>
                <a:cubicBezTo>
                  <a:pt x="79952" y="69115"/>
                  <a:pt x="80892" y="70055"/>
                  <a:pt x="82050" y="70055"/>
                </a:cubicBezTo>
                <a:close/>
                <a:moveTo>
                  <a:pt x="77221" y="70164"/>
                </a:moveTo>
                <a:cubicBezTo>
                  <a:pt x="79166" y="70164"/>
                  <a:pt x="80149" y="67804"/>
                  <a:pt x="78772" y="66428"/>
                </a:cubicBezTo>
                <a:cubicBezTo>
                  <a:pt x="77396" y="65051"/>
                  <a:pt x="75036" y="66034"/>
                  <a:pt x="75036" y="67979"/>
                </a:cubicBezTo>
                <a:cubicBezTo>
                  <a:pt x="75036" y="69181"/>
                  <a:pt x="76019" y="70164"/>
                  <a:pt x="77221" y="70164"/>
                </a:cubicBezTo>
                <a:close/>
                <a:moveTo>
                  <a:pt x="72392" y="70055"/>
                </a:moveTo>
                <a:cubicBezTo>
                  <a:pt x="74271" y="70055"/>
                  <a:pt x="75189" y="67804"/>
                  <a:pt x="73878" y="66493"/>
                </a:cubicBezTo>
                <a:cubicBezTo>
                  <a:pt x="72567" y="65160"/>
                  <a:pt x="70316" y="66100"/>
                  <a:pt x="70316" y="67957"/>
                </a:cubicBezTo>
                <a:cubicBezTo>
                  <a:pt x="70316" y="69115"/>
                  <a:pt x="71256" y="70055"/>
                  <a:pt x="72392" y="70055"/>
                </a:cubicBezTo>
                <a:close/>
                <a:moveTo>
                  <a:pt x="67563" y="69924"/>
                </a:moveTo>
                <a:cubicBezTo>
                  <a:pt x="69311" y="69924"/>
                  <a:pt x="70185" y="67804"/>
                  <a:pt x="68961" y="66581"/>
                </a:cubicBezTo>
                <a:cubicBezTo>
                  <a:pt x="67716" y="65335"/>
                  <a:pt x="65618" y="66209"/>
                  <a:pt x="65618" y="67957"/>
                </a:cubicBezTo>
                <a:cubicBezTo>
                  <a:pt x="65618" y="69050"/>
                  <a:pt x="66492" y="69924"/>
                  <a:pt x="67563" y="69924"/>
                </a:cubicBezTo>
                <a:close/>
                <a:moveTo>
                  <a:pt x="62734" y="69771"/>
                </a:moveTo>
                <a:cubicBezTo>
                  <a:pt x="64373" y="69793"/>
                  <a:pt x="65181" y="67826"/>
                  <a:pt x="64045" y="66668"/>
                </a:cubicBezTo>
                <a:cubicBezTo>
                  <a:pt x="62887" y="65532"/>
                  <a:pt x="60920" y="66340"/>
                  <a:pt x="60920" y="67957"/>
                </a:cubicBezTo>
                <a:cubicBezTo>
                  <a:pt x="60920" y="68962"/>
                  <a:pt x="61750" y="69771"/>
                  <a:pt x="62734" y="69771"/>
                </a:cubicBezTo>
                <a:close/>
                <a:moveTo>
                  <a:pt x="57927" y="69640"/>
                </a:moveTo>
                <a:cubicBezTo>
                  <a:pt x="59412" y="69640"/>
                  <a:pt x="60155" y="67826"/>
                  <a:pt x="59107" y="66777"/>
                </a:cubicBezTo>
                <a:cubicBezTo>
                  <a:pt x="58058" y="65728"/>
                  <a:pt x="56244" y="66471"/>
                  <a:pt x="56244" y="67957"/>
                </a:cubicBezTo>
                <a:cubicBezTo>
                  <a:pt x="56244" y="68875"/>
                  <a:pt x="56987" y="69640"/>
                  <a:pt x="57927" y="69640"/>
                </a:cubicBezTo>
                <a:close/>
                <a:moveTo>
                  <a:pt x="53098" y="69509"/>
                </a:moveTo>
                <a:cubicBezTo>
                  <a:pt x="54474" y="69509"/>
                  <a:pt x="55152" y="67848"/>
                  <a:pt x="54190" y="66865"/>
                </a:cubicBezTo>
                <a:cubicBezTo>
                  <a:pt x="53207" y="65903"/>
                  <a:pt x="51546" y="66581"/>
                  <a:pt x="51546" y="67957"/>
                </a:cubicBezTo>
                <a:cubicBezTo>
                  <a:pt x="51546" y="68809"/>
                  <a:pt x="52245" y="69509"/>
                  <a:pt x="53098" y="69509"/>
                </a:cubicBezTo>
                <a:close/>
                <a:moveTo>
                  <a:pt x="48268" y="69356"/>
                </a:moveTo>
                <a:cubicBezTo>
                  <a:pt x="49514" y="69356"/>
                  <a:pt x="50126" y="67848"/>
                  <a:pt x="49252" y="66974"/>
                </a:cubicBezTo>
                <a:cubicBezTo>
                  <a:pt x="48378" y="66100"/>
                  <a:pt x="46870" y="66712"/>
                  <a:pt x="46870" y="67957"/>
                </a:cubicBezTo>
                <a:cubicBezTo>
                  <a:pt x="46870" y="68722"/>
                  <a:pt x="47482" y="69356"/>
                  <a:pt x="48268" y="69356"/>
                </a:cubicBezTo>
                <a:close/>
                <a:moveTo>
                  <a:pt x="43439" y="69225"/>
                </a:moveTo>
                <a:cubicBezTo>
                  <a:pt x="44576" y="69225"/>
                  <a:pt x="45122" y="67870"/>
                  <a:pt x="44335" y="67061"/>
                </a:cubicBezTo>
                <a:cubicBezTo>
                  <a:pt x="43549" y="66275"/>
                  <a:pt x="42194" y="66843"/>
                  <a:pt x="42194" y="67957"/>
                </a:cubicBezTo>
                <a:cubicBezTo>
                  <a:pt x="42194" y="68656"/>
                  <a:pt x="42740" y="69225"/>
                  <a:pt x="43439" y="69225"/>
                </a:cubicBezTo>
                <a:close/>
                <a:moveTo>
                  <a:pt x="38610" y="69072"/>
                </a:moveTo>
                <a:cubicBezTo>
                  <a:pt x="39616" y="69072"/>
                  <a:pt x="40096" y="67870"/>
                  <a:pt x="39397" y="67171"/>
                </a:cubicBezTo>
                <a:cubicBezTo>
                  <a:pt x="38698" y="66471"/>
                  <a:pt x="37496" y="66974"/>
                  <a:pt x="37496" y="67957"/>
                </a:cubicBezTo>
                <a:cubicBezTo>
                  <a:pt x="37518" y="68569"/>
                  <a:pt x="37999" y="69072"/>
                  <a:pt x="38610" y="69072"/>
                </a:cubicBezTo>
                <a:close/>
                <a:moveTo>
                  <a:pt x="33781" y="68919"/>
                </a:moveTo>
                <a:cubicBezTo>
                  <a:pt x="34655" y="68919"/>
                  <a:pt x="35071" y="67892"/>
                  <a:pt x="34481" y="67280"/>
                </a:cubicBezTo>
                <a:cubicBezTo>
                  <a:pt x="33869" y="66668"/>
                  <a:pt x="32820" y="67105"/>
                  <a:pt x="32820" y="67957"/>
                </a:cubicBezTo>
                <a:cubicBezTo>
                  <a:pt x="32820" y="68503"/>
                  <a:pt x="33257" y="68919"/>
                  <a:pt x="33781" y="68919"/>
                </a:cubicBezTo>
                <a:close/>
                <a:moveTo>
                  <a:pt x="28974" y="68787"/>
                </a:moveTo>
                <a:cubicBezTo>
                  <a:pt x="29695" y="68787"/>
                  <a:pt x="30067" y="67913"/>
                  <a:pt x="29542" y="67389"/>
                </a:cubicBezTo>
                <a:cubicBezTo>
                  <a:pt x="29040" y="66865"/>
                  <a:pt x="28144" y="67236"/>
                  <a:pt x="28144" y="67979"/>
                </a:cubicBezTo>
                <a:cubicBezTo>
                  <a:pt x="28144" y="68416"/>
                  <a:pt x="28515" y="68787"/>
                  <a:pt x="28974" y="68787"/>
                </a:cubicBezTo>
                <a:close/>
                <a:moveTo>
                  <a:pt x="24145" y="68635"/>
                </a:moveTo>
                <a:cubicBezTo>
                  <a:pt x="24757" y="68635"/>
                  <a:pt x="25063" y="67913"/>
                  <a:pt x="24626" y="67476"/>
                </a:cubicBezTo>
                <a:cubicBezTo>
                  <a:pt x="24189" y="67039"/>
                  <a:pt x="23446" y="67345"/>
                  <a:pt x="23446" y="67957"/>
                </a:cubicBezTo>
                <a:cubicBezTo>
                  <a:pt x="23446" y="68350"/>
                  <a:pt x="23752" y="68635"/>
                  <a:pt x="24145" y="68635"/>
                </a:cubicBezTo>
                <a:close/>
                <a:moveTo>
                  <a:pt x="19316" y="68503"/>
                </a:moveTo>
                <a:cubicBezTo>
                  <a:pt x="19797" y="68503"/>
                  <a:pt x="20037" y="67913"/>
                  <a:pt x="19709" y="67586"/>
                </a:cubicBezTo>
                <a:cubicBezTo>
                  <a:pt x="19360" y="67236"/>
                  <a:pt x="18770" y="67476"/>
                  <a:pt x="18770" y="67957"/>
                </a:cubicBezTo>
                <a:cubicBezTo>
                  <a:pt x="18770" y="68263"/>
                  <a:pt x="19010" y="68503"/>
                  <a:pt x="19316" y="68503"/>
                </a:cubicBezTo>
                <a:close/>
                <a:moveTo>
                  <a:pt x="14487" y="68372"/>
                </a:moveTo>
                <a:cubicBezTo>
                  <a:pt x="14859" y="68372"/>
                  <a:pt x="15033" y="67935"/>
                  <a:pt x="14771" y="67673"/>
                </a:cubicBezTo>
                <a:cubicBezTo>
                  <a:pt x="14531" y="67433"/>
                  <a:pt x="14094" y="67608"/>
                  <a:pt x="14094" y="67957"/>
                </a:cubicBezTo>
                <a:cubicBezTo>
                  <a:pt x="14094" y="68176"/>
                  <a:pt x="14269" y="68372"/>
                  <a:pt x="14509" y="68372"/>
                </a:cubicBezTo>
                <a:close/>
                <a:moveTo>
                  <a:pt x="9658" y="68219"/>
                </a:moveTo>
                <a:cubicBezTo>
                  <a:pt x="9898" y="68219"/>
                  <a:pt x="10030" y="67935"/>
                  <a:pt x="9855" y="67760"/>
                </a:cubicBezTo>
                <a:cubicBezTo>
                  <a:pt x="9680" y="67586"/>
                  <a:pt x="9396" y="67717"/>
                  <a:pt x="9396" y="67957"/>
                </a:cubicBezTo>
                <a:cubicBezTo>
                  <a:pt x="9396" y="68110"/>
                  <a:pt x="9505" y="68219"/>
                  <a:pt x="9658" y="68219"/>
                </a:cubicBezTo>
                <a:close/>
                <a:moveTo>
                  <a:pt x="4829" y="68088"/>
                </a:moveTo>
                <a:cubicBezTo>
                  <a:pt x="4895" y="68088"/>
                  <a:pt x="4960" y="68023"/>
                  <a:pt x="4960" y="67957"/>
                </a:cubicBezTo>
                <a:cubicBezTo>
                  <a:pt x="4960" y="67804"/>
                  <a:pt x="4720" y="67804"/>
                  <a:pt x="4720" y="67957"/>
                </a:cubicBezTo>
                <a:cubicBezTo>
                  <a:pt x="4720" y="68023"/>
                  <a:pt x="4763" y="68088"/>
                  <a:pt x="4829" y="68088"/>
                </a:cubicBezTo>
                <a:close/>
                <a:moveTo>
                  <a:pt x="22" y="67979"/>
                </a:moveTo>
                <a:cubicBezTo>
                  <a:pt x="22" y="67979"/>
                  <a:pt x="22" y="67957"/>
                  <a:pt x="22" y="67957"/>
                </a:cubicBezTo>
                <a:cubicBezTo>
                  <a:pt x="22" y="67957"/>
                  <a:pt x="22" y="67957"/>
                  <a:pt x="22" y="67957"/>
                </a:cubicBezTo>
                <a:lnTo>
                  <a:pt x="0" y="67957"/>
                </a:lnTo>
                <a:cubicBezTo>
                  <a:pt x="0" y="67979"/>
                  <a:pt x="0" y="67979"/>
                  <a:pt x="22" y="67979"/>
                </a:cubicBezTo>
                <a:close/>
                <a:moveTo>
                  <a:pt x="154442" y="63150"/>
                </a:moveTo>
                <a:cubicBezTo>
                  <a:pt x="154442" y="63150"/>
                  <a:pt x="154442" y="63128"/>
                  <a:pt x="154442" y="63128"/>
                </a:cubicBezTo>
                <a:close/>
                <a:moveTo>
                  <a:pt x="149613" y="63259"/>
                </a:moveTo>
                <a:cubicBezTo>
                  <a:pt x="149809" y="63259"/>
                  <a:pt x="149482" y="62931"/>
                  <a:pt x="149482" y="63128"/>
                </a:cubicBezTo>
                <a:cubicBezTo>
                  <a:pt x="149482" y="63216"/>
                  <a:pt x="149525" y="63259"/>
                  <a:pt x="149613" y="63259"/>
                </a:cubicBezTo>
                <a:close/>
                <a:moveTo>
                  <a:pt x="144784" y="63412"/>
                </a:moveTo>
                <a:cubicBezTo>
                  <a:pt x="145024" y="63412"/>
                  <a:pt x="145155" y="63106"/>
                  <a:pt x="144980" y="62931"/>
                </a:cubicBezTo>
                <a:cubicBezTo>
                  <a:pt x="144805" y="62757"/>
                  <a:pt x="144500" y="62888"/>
                  <a:pt x="144500" y="63128"/>
                </a:cubicBezTo>
                <a:cubicBezTo>
                  <a:pt x="144500" y="63281"/>
                  <a:pt x="144631" y="63412"/>
                  <a:pt x="144784" y="63412"/>
                </a:cubicBezTo>
                <a:close/>
                <a:moveTo>
                  <a:pt x="139955" y="63543"/>
                </a:moveTo>
                <a:cubicBezTo>
                  <a:pt x="140326" y="63543"/>
                  <a:pt x="140501" y="63106"/>
                  <a:pt x="140239" y="62844"/>
                </a:cubicBezTo>
                <a:cubicBezTo>
                  <a:pt x="139976" y="62582"/>
                  <a:pt x="139539" y="62757"/>
                  <a:pt x="139539" y="63128"/>
                </a:cubicBezTo>
                <a:cubicBezTo>
                  <a:pt x="139539" y="63368"/>
                  <a:pt x="139736" y="63543"/>
                  <a:pt x="139955" y="63543"/>
                </a:cubicBezTo>
                <a:close/>
                <a:moveTo>
                  <a:pt x="135126" y="63674"/>
                </a:moveTo>
                <a:cubicBezTo>
                  <a:pt x="135628" y="63674"/>
                  <a:pt x="135868" y="63106"/>
                  <a:pt x="135519" y="62757"/>
                </a:cubicBezTo>
                <a:cubicBezTo>
                  <a:pt x="135169" y="62407"/>
                  <a:pt x="134579" y="62647"/>
                  <a:pt x="134579" y="63128"/>
                </a:cubicBezTo>
                <a:cubicBezTo>
                  <a:pt x="134579" y="63434"/>
                  <a:pt x="134820" y="63674"/>
                  <a:pt x="135126" y="63674"/>
                </a:cubicBezTo>
                <a:close/>
                <a:moveTo>
                  <a:pt x="130297" y="63827"/>
                </a:moveTo>
                <a:cubicBezTo>
                  <a:pt x="130930" y="63827"/>
                  <a:pt x="131236" y="63084"/>
                  <a:pt x="130799" y="62647"/>
                </a:cubicBezTo>
                <a:cubicBezTo>
                  <a:pt x="130362" y="62210"/>
                  <a:pt x="129597" y="62516"/>
                  <a:pt x="129597" y="63128"/>
                </a:cubicBezTo>
                <a:cubicBezTo>
                  <a:pt x="129619" y="63521"/>
                  <a:pt x="129925" y="63827"/>
                  <a:pt x="130297" y="63827"/>
                </a:cubicBezTo>
                <a:close/>
                <a:moveTo>
                  <a:pt x="125467" y="63958"/>
                </a:moveTo>
                <a:cubicBezTo>
                  <a:pt x="126210" y="63958"/>
                  <a:pt x="126582" y="63084"/>
                  <a:pt x="126057" y="62560"/>
                </a:cubicBezTo>
                <a:cubicBezTo>
                  <a:pt x="125533" y="62057"/>
                  <a:pt x="124659" y="62407"/>
                  <a:pt x="124659" y="63150"/>
                </a:cubicBezTo>
                <a:cubicBezTo>
                  <a:pt x="124659" y="63609"/>
                  <a:pt x="125030" y="63958"/>
                  <a:pt x="125467" y="63958"/>
                </a:cubicBezTo>
                <a:close/>
                <a:moveTo>
                  <a:pt x="120660" y="64111"/>
                </a:moveTo>
                <a:cubicBezTo>
                  <a:pt x="121512" y="64111"/>
                  <a:pt x="121950" y="63063"/>
                  <a:pt x="121338" y="62451"/>
                </a:cubicBezTo>
                <a:cubicBezTo>
                  <a:pt x="120726" y="61839"/>
                  <a:pt x="119677" y="62276"/>
                  <a:pt x="119677" y="63128"/>
                </a:cubicBezTo>
                <a:cubicBezTo>
                  <a:pt x="119677" y="63674"/>
                  <a:pt x="120114" y="64111"/>
                  <a:pt x="120660" y="64111"/>
                </a:cubicBezTo>
                <a:close/>
                <a:moveTo>
                  <a:pt x="115831" y="64243"/>
                </a:moveTo>
                <a:cubicBezTo>
                  <a:pt x="116815" y="64243"/>
                  <a:pt x="117317" y="63041"/>
                  <a:pt x="116618" y="62341"/>
                </a:cubicBezTo>
                <a:cubicBezTo>
                  <a:pt x="115919" y="61642"/>
                  <a:pt x="114717" y="62145"/>
                  <a:pt x="114717" y="63128"/>
                </a:cubicBezTo>
                <a:cubicBezTo>
                  <a:pt x="114717" y="63740"/>
                  <a:pt x="115219" y="64243"/>
                  <a:pt x="115831" y="64243"/>
                </a:cubicBezTo>
                <a:close/>
                <a:moveTo>
                  <a:pt x="111002" y="64395"/>
                </a:moveTo>
                <a:cubicBezTo>
                  <a:pt x="112117" y="64395"/>
                  <a:pt x="112685" y="63041"/>
                  <a:pt x="111898" y="62232"/>
                </a:cubicBezTo>
                <a:cubicBezTo>
                  <a:pt x="111090" y="61446"/>
                  <a:pt x="109735" y="62014"/>
                  <a:pt x="109735" y="63128"/>
                </a:cubicBezTo>
                <a:cubicBezTo>
                  <a:pt x="109735" y="63827"/>
                  <a:pt x="110303" y="64395"/>
                  <a:pt x="111002" y="64395"/>
                </a:cubicBezTo>
                <a:close/>
                <a:moveTo>
                  <a:pt x="106173" y="64527"/>
                </a:moveTo>
                <a:cubicBezTo>
                  <a:pt x="107419" y="64527"/>
                  <a:pt x="108031" y="63019"/>
                  <a:pt x="107156" y="62145"/>
                </a:cubicBezTo>
                <a:cubicBezTo>
                  <a:pt x="106282" y="61271"/>
                  <a:pt x="104775" y="61904"/>
                  <a:pt x="104775" y="63128"/>
                </a:cubicBezTo>
                <a:cubicBezTo>
                  <a:pt x="104797" y="63893"/>
                  <a:pt x="105408" y="64527"/>
                  <a:pt x="106173" y="64527"/>
                </a:cubicBezTo>
                <a:close/>
                <a:moveTo>
                  <a:pt x="101344" y="64680"/>
                </a:moveTo>
                <a:cubicBezTo>
                  <a:pt x="102721" y="64680"/>
                  <a:pt x="103398" y="63019"/>
                  <a:pt x="102437" y="62057"/>
                </a:cubicBezTo>
                <a:cubicBezTo>
                  <a:pt x="101475" y="61074"/>
                  <a:pt x="99815" y="61773"/>
                  <a:pt x="99815" y="63128"/>
                </a:cubicBezTo>
                <a:cubicBezTo>
                  <a:pt x="99815" y="63980"/>
                  <a:pt x="100492" y="64680"/>
                  <a:pt x="101344" y="64680"/>
                </a:cubicBezTo>
                <a:close/>
                <a:moveTo>
                  <a:pt x="96515" y="64811"/>
                </a:moveTo>
                <a:cubicBezTo>
                  <a:pt x="98023" y="64811"/>
                  <a:pt x="98766" y="62997"/>
                  <a:pt x="97695" y="61948"/>
                </a:cubicBezTo>
                <a:cubicBezTo>
                  <a:pt x="96646" y="60899"/>
                  <a:pt x="94854" y="61642"/>
                  <a:pt x="94854" y="63128"/>
                </a:cubicBezTo>
                <a:cubicBezTo>
                  <a:pt x="94854" y="64068"/>
                  <a:pt x="95597" y="64811"/>
                  <a:pt x="96515" y="64811"/>
                </a:cubicBezTo>
                <a:close/>
                <a:moveTo>
                  <a:pt x="91708" y="64942"/>
                </a:moveTo>
                <a:cubicBezTo>
                  <a:pt x="93303" y="64942"/>
                  <a:pt x="94112" y="62997"/>
                  <a:pt x="92975" y="61861"/>
                </a:cubicBezTo>
                <a:cubicBezTo>
                  <a:pt x="91839" y="60725"/>
                  <a:pt x="89894" y="61533"/>
                  <a:pt x="89894" y="63128"/>
                </a:cubicBezTo>
                <a:cubicBezTo>
                  <a:pt x="89894" y="64133"/>
                  <a:pt x="90703" y="64942"/>
                  <a:pt x="91708" y="64942"/>
                </a:cubicBezTo>
                <a:close/>
                <a:moveTo>
                  <a:pt x="86879" y="65073"/>
                </a:moveTo>
                <a:cubicBezTo>
                  <a:pt x="88605" y="65073"/>
                  <a:pt x="89457" y="62975"/>
                  <a:pt x="88234" y="61773"/>
                </a:cubicBezTo>
                <a:cubicBezTo>
                  <a:pt x="87010" y="60550"/>
                  <a:pt x="84934" y="61402"/>
                  <a:pt x="84934" y="63128"/>
                </a:cubicBezTo>
                <a:cubicBezTo>
                  <a:pt x="84934" y="64199"/>
                  <a:pt x="85808" y="65073"/>
                  <a:pt x="86879" y="65073"/>
                </a:cubicBezTo>
                <a:close/>
                <a:moveTo>
                  <a:pt x="82050" y="65182"/>
                </a:moveTo>
                <a:cubicBezTo>
                  <a:pt x="83864" y="65182"/>
                  <a:pt x="84781" y="62975"/>
                  <a:pt x="83492" y="61686"/>
                </a:cubicBezTo>
                <a:cubicBezTo>
                  <a:pt x="82203" y="60397"/>
                  <a:pt x="79996" y="61314"/>
                  <a:pt x="79996" y="63128"/>
                </a:cubicBezTo>
                <a:cubicBezTo>
                  <a:pt x="79996" y="64264"/>
                  <a:pt x="80914" y="65182"/>
                  <a:pt x="82050" y="65182"/>
                </a:cubicBezTo>
                <a:close/>
                <a:moveTo>
                  <a:pt x="77221" y="65226"/>
                </a:moveTo>
                <a:cubicBezTo>
                  <a:pt x="79078" y="65226"/>
                  <a:pt x="80018" y="62975"/>
                  <a:pt x="78707" y="61664"/>
                </a:cubicBezTo>
                <a:cubicBezTo>
                  <a:pt x="77374" y="60353"/>
                  <a:pt x="75123" y="61271"/>
                  <a:pt x="75123" y="63128"/>
                </a:cubicBezTo>
                <a:cubicBezTo>
                  <a:pt x="75145" y="64286"/>
                  <a:pt x="76063" y="65226"/>
                  <a:pt x="77221" y="65226"/>
                </a:cubicBezTo>
                <a:close/>
                <a:moveTo>
                  <a:pt x="72392" y="65182"/>
                </a:moveTo>
                <a:cubicBezTo>
                  <a:pt x="74205" y="65182"/>
                  <a:pt x="75123" y="62975"/>
                  <a:pt x="73834" y="61708"/>
                </a:cubicBezTo>
                <a:cubicBezTo>
                  <a:pt x="72545" y="60419"/>
                  <a:pt x="70360" y="61336"/>
                  <a:pt x="70360" y="63150"/>
                </a:cubicBezTo>
                <a:cubicBezTo>
                  <a:pt x="70360" y="64264"/>
                  <a:pt x="71277" y="65182"/>
                  <a:pt x="72392" y="65182"/>
                </a:cubicBezTo>
                <a:close/>
                <a:moveTo>
                  <a:pt x="67563" y="65073"/>
                </a:moveTo>
                <a:cubicBezTo>
                  <a:pt x="69289" y="65073"/>
                  <a:pt x="70141" y="62997"/>
                  <a:pt x="68939" y="61773"/>
                </a:cubicBezTo>
                <a:cubicBezTo>
                  <a:pt x="67716" y="60550"/>
                  <a:pt x="65640" y="61424"/>
                  <a:pt x="65640" y="63150"/>
                </a:cubicBezTo>
                <a:cubicBezTo>
                  <a:pt x="65640" y="64199"/>
                  <a:pt x="66514" y="65073"/>
                  <a:pt x="67563" y="65073"/>
                </a:cubicBezTo>
                <a:close/>
                <a:moveTo>
                  <a:pt x="62734" y="64942"/>
                </a:moveTo>
                <a:cubicBezTo>
                  <a:pt x="64351" y="64942"/>
                  <a:pt x="65137" y="62997"/>
                  <a:pt x="64023" y="61861"/>
                </a:cubicBezTo>
                <a:cubicBezTo>
                  <a:pt x="62887" y="60746"/>
                  <a:pt x="60942" y="61533"/>
                  <a:pt x="60942" y="63150"/>
                </a:cubicBezTo>
                <a:cubicBezTo>
                  <a:pt x="60942" y="64133"/>
                  <a:pt x="61750" y="64942"/>
                  <a:pt x="62734" y="64942"/>
                </a:cubicBezTo>
                <a:close/>
                <a:moveTo>
                  <a:pt x="57927" y="64811"/>
                </a:moveTo>
                <a:cubicBezTo>
                  <a:pt x="59391" y="64811"/>
                  <a:pt x="60133" y="63019"/>
                  <a:pt x="59107" y="61970"/>
                </a:cubicBezTo>
                <a:cubicBezTo>
                  <a:pt x="58058" y="60921"/>
                  <a:pt x="56266" y="61664"/>
                  <a:pt x="56266" y="63150"/>
                </a:cubicBezTo>
                <a:cubicBezTo>
                  <a:pt x="56266" y="64046"/>
                  <a:pt x="57009" y="64789"/>
                  <a:pt x="57927" y="64811"/>
                </a:cubicBezTo>
                <a:close/>
                <a:moveTo>
                  <a:pt x="53098" y="64658"/>
                </a:moveTo>
                <a:cubicBezTo>
                  <a:pt x="54452" y="64658"/>
                  <a:pt x="55130" y="63019"/>
                  <a:pt x="54168" y="62057"/>
                </a:cubicBezTo>
                <a:cubicBezTo>
                  <a:pt x="53207" y="61096"/>
                  <a:pt x="51568" y="61773"/>
                  <a:pt x="51568" y="63150"/>
                </a:cubicBezTo>
                <a:cubicBezTo>
                  <a:pt x="51568" y="63980"/>
                  <a:pt x="52245" y="64658"/>
                  <a:pt x="53098" y="64658"/>
                </a:cubicBezTo>
                <a:close/>
                <a:moveTo>
                  <a:pt x="48268" y="64527"/>
                </a:moveTo>
                <a:cubicBezTo>
                  <a:pt x="49492" y="64527"/>
                  <a:pt x="50104" y="63041"/>
                  <a:pt x="49252" y="62167"/>
                </a:cubicBezTo>
                <a:cubicBezTo>
                  <a:pt x="48378" y="61293"/>
                  <a:pt x="46892" y="61904"/>
                  <a:pt x="46892" y="63150"/>
                </a:cubicBezTo>
                <a:cubicBezTo>
                  <a:pt x="46892" y="63915"/>
                  <a:pt x="47504" y="64527"/>
                  <a:pt x="48268" y="64527"/>
                </a:cubicBezTo>
                <a:close/>
                <a:moveTo>
                  <a:pt x="43439" y="64374"/>
                </a:moveTo>
                <a:cubicBezTo>
                  <a:pt x="44554" y="64374"/>
                  <a:pt x="45122" y="63041"/>
                  <a:pt x="44335" y="62254"/>
                </a:cubicBezTo>
                <a:cubicBezTo>
                  <a:pt x="43549" y="61467"/>
                  <a:pt x="42194" y="62036"/>
                  <a:pt x="42194" y="63150"/>
                </a:cubicBezTo>
                <a:cubicBezTo>
                  <a:pt x="42194" y="63827"/>
                  <a:pt x="42762" y="64374"/>
                  <a:pt x="43439" y="64374"/>
                </a:cubicBezTo>
                <a:close/>
                <a:moveTo>
                  <a:pt x="38610" y="64243"/>
                </a:moveTo>
                <a:cubicBezTo>
                  <a:pt x="39594" y="64243"/>
                  <a:pt x="40074" y="63063"/>
                  <a:pt x="39397" y="62363"/>
                </a:cubicBezTo>
                <a:cubicBezTo>
                  <a:pt x="38698" y="61686"/>
                  <a:pt x="37518" y="62167"/>
                  <a:pt x="37518" y="63150"/>
                </a:cubicBezTo>
                <a:cubicBezTo>
                  <a:pt x="37518" y="63740"/>
                  <a:pt x="38020" y="64243"/>
                  <a:pt x="38610" y="64243"/>
                </a:cubicBezTo>
                <a:close/>
                <a:moveTo>
                  <a:pt x="33781" y="64111"/>
                </a:moveTo>
                <a:cubicBezTo>
                  <a:pt x="34655" y="64111"/>
                  <a:pt x="35071" y="63063"/>
                  <a:pt x="34481" y="62451"/>
                </a:cubicBezTo>
                <a:cubicBezTo>
                  <a:pt x="33869" y="61861"/>
                  <a:pt x="32820" y="62276"/>
                  <a:pt x="32820" y="63150"/>
                </a:cubicBezTo>
                <a:cubicBezTo>
                  <a:pt x="32820" y="63674"/>
                  <a:pt x="33257" y="64111"/>
                  <a:pt x="33781" y="64111"/>
                </a:cubicBezTo>
                <a:close/>
                <a:moveTo>
                  <a:pt x="28974" y="63980"/>
                </a:moveTo>
                <a:cubicBezTo>
                  <a:pt x="29695" y="63980"/>
                  <a:pt x="30067" y="63084"/>
                  <a:pt x="29542" y="62560"/>
                </a:cubicBezTo>
                <a:cubicBezTo>
                  <a:pt x="29040" y="62057"/>
                  <a:pt x="28144" y="62429"/>
                  <a:pt x="28144" y="63150"/>
                </a:cubicBezTo>
                <a:cubicBezTo>
                  <a:pt x="28144" y="63609"/>
                  <a:pt x="28515" y="63980"/>
                  <a:pt x="28974" y="63980"/>
                </a:cubicBezTo>
                <a:close/>
                <a:moveTo>
                  <a:pt x="24145" y="63805"/>
                </a:moveTo>
                <a:cubicBezTo>
                  <a:pt x="24757" y="63805"/>
                  <a:pt x="25063" y="63063"/>
                  <a:pt x="24626" y="62647"/>
                </a:cubicBezTo>
                <a:cubicBezTo>
                  <a:pt x="24189" y="62210"/>
                  <a:pt x="23468" y="62516"/>
                  <a:pt x="23468" y="63128"/>
                </a:cubicBezTo>
                <a:cubicBezTo>
                  <a:pt x="23468" y="63500"/>
                  <a:pt x="23752" y="63805"/>
                  <a:pt x="24145" y="63805"/>
                </a:cubicBezTo>
                <a:close/>
                <a:moveTo>
                  <a:pt x="19316" y="63653"/>
                </a:moveTo>
                <a:cubicBezTo>
                  <a:pt x="19797" y="63653"/>
                  <a:pt x="20037" y="63063"/>
                  <a:pt x="19709" y="62735"/>
                </a:cubicBezTo>
                <a:cubicBezTo>
                  <a:pt x="19360" y="62385"/>
                  <a:pt x="18770" y="62626"/>
                  <a:pt x="18770" y="63106"/>
                </a:cubicBezTo>
                <a:cubicBezTo>
                  <a:pt x="18770" y="63412"/>
                  <a:pt x="19010" y="63653"/>
                  <a:pt x="19316" y="63653"/>
                </a:cubicBezTo>
                <a:close/>
                <a:moveTo>
                  <a:pt x="14487" y="63543"/>
                </a:moveTo>
                <a:cubicBezTo>
                  <a:pt x="14859" y="63543"/>
                  <a:pt x="15033" y="63106"/>
                  <a:pt x="14771" y="62844"/>
                </a:cubicBezTo>
                <a:cubicBezTo>
                  <a:pt x="14531" y="62604"/>
                  <a:pt x="14094" y="62778"/>
                  <a:pt x="14094" y="63128"/>
                </a:cubicBezTo>
                <a:cubicBezTo>
                  <a:pt x="14094" y="63347"/>
                  <a:pt x="14269" y="63521"/>
                  <a:pt x="14487" y="63543"/>
                </a:cubicBezTo>
                <a:close/>
                <a:moveTo>
                  <a:pt x="9658" y="63390"/>
                </a:moveTo>
                <a:cubicBezTo>
                  <a:pt x="10008" y="63390"/>
                  <a:pt x="10008" y="62888"/>
                  <a:pt x="9658" y="62888"/>
                </a:cubicBezTo>
                <a:cubicBezTo>
                  <a:pt x="9330" y="62888"/>
                  <a:pt x="9330" y="63390"/>
                  <a:pt x="9658" y="63390"/>
                </a:cubicBezTo>
                <a:close/>
                <a:moveTo>
                  <a:pt x="4829" y="63259"/>
                </a:moveTo>
                <a:cubicBezTo>
                  <a:pt x="5026" y="63259"/>
                  <a:pt x="4720" y="62953"/>
                  <a:pt x="4720" y="63150"/>
                </a:cubicBezTo>
                <a:cubicBezTo>
                  <a:pt x="4720" y="63216"/>
                  <a:pt x="4763" y="63259"/>
                  <a:pt x="4829" y="63259"/>
                </a:cubicBezTo>
                <a:close/>
                <a:moveTo>
                  <a:pt x="22" y="63150"/>
                </a:moveTo>
                <a:lnTo>
                  <a:pt x="22" y="63128"/>
                </a:lnTo>
                <a:cubicBezTo>
                  <a:pt x="0" y="63128"/>
                  <a:pt x="0" y="63150"/>
                  <a:pt x="22" y="63150"/>
                </a:cubicBezTo>
                <a:close/>
                <a:moveTo>
                  <a:pt x="154442" y="58321"/>
                </a:moveTo>
                <a:cubicBezTo>
                  <a:pt x="154442" y="58321"/>
                  <a:pt x="154442" y="58321"/>
                  <a:pt x="154442" y="58321"/>
                </a:cubicBezTo>
                <a:cubicBezTo>
                  <a:pt x="154442" y="58299"/>
                  <a:pt x="154442" y="58299"/>
                  <a:pt x="154442" y="58299"/>
                </a:cubicBezTo>
                <a:cubicBezTo>
                  <a:pt x="154442" y="58299"/>
                  <a:pt x="154442" y="58321"/>
                  <a:pt x="154442" y="58321"/>
                </a:cubicBezTo>
                <a:close/>
                <a:moveTo>
                  <a:pt x="149613" y="58430"/>
                </a:moveTo>
                <a:cubicBezTo>
                  <a:pt x="149678" y="58430"/>
                  <a:pt x="149722" y="58386"/>
                  <a:pt x="149722" y="58321"/>
                </a:cubicBezTo>
                <a:cubicBezTo>
                  <a:pt x="149722" y="58146"/>
                  <a:pt x="149482" y="58146"/>
                  <a:pt x="149482" y="58321"/>
                </a:cubicBezTo>
                <a:cubicBezTo>
                  <a:pt x="149482" y="58386"/>
                  <a:pt x="149547" y="58430"/>
                  <a:pt x="149613" y="58430"/>
                </a:cubicBezTo>
                <a:close/>
                <a:moveTo>
                  <a:pt x="144784" y="58561"/>
                </a:moveTo>
                <a:cubicBezTo>
                  <a:pt x="145002" y="58561"/>
                  <a:pt x="145111" y="58299"/>
                  <a:pt x="144958" y="58146"/>
                </a:cubicBezTo>
                <a:cubicBezTo>
                  <a:pt x="144805" y="57971"/>
                  <a:pt x="144521" y="58081"/>
                  <a:pt x="144521" y="58321"/>
                </a:cubicBezTo>
                <a:cubicBezTo>
                  <a:pt x="144521" y="58452"/>
                  <a:pt x="144631" y="58561"/>
                  <a:pt x="144784" y="58561"/>
                </a:cubicBezTo>
                <a:close/>
                <a:moveTo>
                  <a:pt x="139955" y="58714"/>
                </a:moveTo>
                <a:cubicBezTo>
                  <a:pt x="140304" y="58714"/>
                  <a:pt x="140501" y="58277"/>
                  <a:pt x="140239" y="58037"/>
                </a:cubicBezTo>
                <a:cubicBezTo>
                  <a:pt x="139976" y="57775"/>
                  <a:pt x="139561" y="57949"/>
                  <a:pt x="139561" y="58321"/>
                </a:cubicBezTo>
                <a:cubicBezTo>
                  <a:pt x="139561" y="58539"/>
                  <a:pt x="139736" y="58714"/>
                  <a:pt x="139955" y="58714"/>
                </a:cubicBezTo>
                <a:close/>
                <a:moveTo>
                  <a:pt x="135126" y="58845"/>
                </a:moveTo>
                <a:cubicBezTo>
                  <a:pt x="135628" y="58845"/>
                  <a:pt x="135868" y="58255"/>
                  <a:pt x="135519" y="57928"/>
                </a:cubicBezTo>
                <a:cubicBezTo>
                  <a:pt x="135169" y="57578"/>
                  <a:pt x="134579" y="57818"/>
                  <a:pt x="134579" y="58299"/>
                </a:cubicBezTo>
                <a:cubicBezTo>
                  <a:pt x="134579" y="58605"/>
                  <a:pt x="134820" y="58867"/>
                  <a:pt x="135126" y="58845"/>
                </a:cubicBezTo>
                <a:close/>
                <a:moveTo>
                  <a:pt x="130297" y="58976"/>
                </a:moveTo>
                <a:cubicBezTo>
                  <a:pt x="130908" y="58976"/>
                  <a:pt x="131192" y="58255"/>
                  <a:pt x="130777" y="57840"/>
                </a:cubicBezTo>
                <a:cubicBezTo>
                  <a:pt x="130362" y="57425"/>
                  <a:pt x="129641" y="57709"/>
                  <a:pt x="129641" y="58321"/>
                </a:cubicBezTo>
                <a:cubicBezTo>
                  <a:pt x="129641" y="58692"/>
                  <a:pt x="129925" y="58976"/>
                  <a:pt x="130297" y="58976"/>
                </a:cubicBezTo>
                <a:close/>
                <a:moveTo>
                  <a:pt x="125489" y="59129"/>
                </a:moveTo>
                <a:cubicBezTo>
                  <a:pt x="126210" y="59129"/>
                  <a:pt x="126582" y="58255"/>
                  <a:pt x="126057" y="57731"/>
                </a:cubicBezTo>
                <a:cubicBezTo>
                  <a:pt x="125533" y="57207"/>
                  <a:pt x="124659" y="57578"/>
                  <a:pt x="124659" y="58321"/>
                </a:cubicBezTo>
                <a:cubicBezTo>
                  <a:pt x="124659" y="58758"/>
                  <a:pt x="125030" y="59129"/>
                  <a:pt x="125489" y="59129"/>
                </a:cubicBezTo>
                <a:close/>
                <a:moveTo>
                  <a:pt x="120660" y="59261"/>
                </a:moveTo>
                <a:cubicBezTo>
                  <a:pt x="121491" y="59261"/>
                  <a:pt x="121928" y="58234"/>
                  <a:pt x="121338" y="57644"/>
                </a:cubicBezTo>
                <a:cubicBezTo>
                  <a:pt x="120726" y="57054"/>
                  <a:pt x="119699" y="57469"/>
                  <a:pt x="119699" y="58321"/>
                </a:cubicBezTo>
                <a:cubicBezTo>
                  <a:pt x="119699" y="58845"/>
                  <a:pt x="120136" y="59261"/>
                  <a:pt x="120660" y="59261"/>
                </a:cubicBezTo>
                <a:close/>
                <a:moveTo>
                  <a:pt x="115831" y="59392"/>
                </a:moveTo>
                <a:cubicBezTo>
                  <a:pt x="116793" y="59392"/>
                  <a:pt x="117295" y="58234"/>
                  <a:pt x="116596" y="57534"/>
                </a:cubicBezTo>
                <a:cubicBezTo>
                  <a:pt x="115919" y="56857"/>
                  <a:pt x="114739" y="57338"/>
                  <a:pt x="114739" y="58299"/>
                </a:cubicBezTo>
                <a:cubicBezTo>
                  <a:pt x="114739" y="58911"/>
                  <a:pt x="115219" y="59392"/>
                  <a:pt x="115831" y="59392"/>
                </a:cubicBezTo>
                <a:close/>
                <a:moveTo>
                  <a:pt x="111002" y="59545"/>
                </a:moveTo>
                <a:cubicBezTo>
                  <a:pt x="112095" y="59545"/>
                  <a:pt x="112641" y="58212"/>
                  <a:pt x="111876" y="57447"/>
                </a:cubicBezTo>
                <a:cubicBezTo>
                  <a:pt x="111090" y="56660"/>
                  <a:pt x="109779" y="57228"/>
                  <a:pt x="109779" y="58321"/>
                </a:cubicBezTo>
                <a:cubicBezTo>
                  <a:pt x="109779" y="58998"/>
                  <a:pt x="110325" y="59545"/>
                  <a:pt x="111002" y="59545"/>
                </a:cubicBezTo>
                <a:close/>
                <a:moveTo>
                  <a:pt x="106173" y="59676"/>
                </a:moveTo>
                <a:cubicBezTo>
                  <a:pt x="107375" y="59676"/>
                  <a:pt x="107987" y="58212"/>
                  <a:pt x="107135" y="57359"/>
                </a:cubicBezTo>
                <a:cubicBezTo>
                  <a:pt x="106282" y="56507"/>
                  <a:pt x="104818" y="57119"/>
                  <a:pt x="104818" y="58321"/>
                </a:cubicBezTo>
                <a:cubicBezTo>
                  <a:pt x="104840" y="59064"/>
                  <a:pt x="105430" y="59654"/>
                  <a:pt x="106173" y="59676"/>
                </a:cubicBezTo>
                <a:close/>
                <a:moveTo>
                  <a:pt x="101344" y="59807"/>
                </a:moveTo>
                <a:cubicBezTo>
                  <a:pt x="102677" y="59807"/>
                  <a:pt x="103333" y="58212"/>
                  <a:pt x="102393" y="57272"/>
                </a:cubicBezTo>
                <a:cubicBezTo>
                  <a:pt x="101453" y="56332"/>
                  <a:pt x="99858" y="56988"/>
                  <a:pt x="99858" y="58321"/>
                </a:cubicBezTo>
                <a:cubicBezTo>
                  <a:pt x="99858" y="59129"/>
                  <a:pt x="100536" y="59807"/>
                  <a:pt x="101344" y="59807"/>
                </a:cubicBezTo>
                <a:close/>
                <a:moveTo>
                  <a:pt x="96537" y="59938"/>
                </a:moveTo>
                <a:cubicBezTo>
                  <a:pt x="97979" y="59938"/>
                  <a:pt x="98700" y="58190"/>
                  <a:pt x="97673" y="57163"/>
                </a:cubicBezTo>
                <a:cubicBezTo>
                  <a:pt x="96646" y="56158"/>
                  <a:pt x="94898" y="56879"/>
                  <a:pt x="94898" y="58321"/>
                </a:cubicBezTo>
                <a:cubicBezTo>
                  <a:pt x="94898" y="59217"/>
                  <a:pt x="95641" y="59938"/>
                  <a:pt x="96537" y="59938"/>
                </a:cubicBezTo>
                <a:close/>
                <a:moveTo>
                  <a:pt x="91708" y="60047"/>
                </a:moveTo>
                <a:cubicBezTo>
                  <a:pt x="93259" y="60047"/>
                  <a:pt x="94024" y="58190"/>
                  <a:pt x="92932" y="57075"/>
                </a:cubicBezTo>
                <a:cubicBezTo>
                  <a:pt x="91839" y="55983"/>
                  <a:pt x="89960" y="56770"/>
                  <a:pt x="89960" y="58321"/>
                </a:cubicBezTo>
                <a:cubicBezTo>
                  <a:pt x="89960" y="59282"/>
                  <a:pt x="90747" y="60047"/>
                  <a:pt x="91708" y="60047"/>
                </a:cubicBezTo>
                <a:close/>
                <a:moveTo>
                  <a:pt x="86879" y="60156"/>
                </a:moveTo>
                <a:cubicBezTo>
                  <a:pt x="88518" y="60156"/>
                  <a:pt x="89348" y="58168"/>
                  <a:pt x="88168" y="57010"/>
                </a:cubicBezTo>
                <a:cubicBezTo>
                  <a:pt x="87010" y="55852"/>
                  <a:pt x="85022" y="56660"/>
                  <a:pt x="85022" y="58321"/>
                </a:cubicBezTo>
                <a:cubicBezTo>
                  <a:pt x="85022" y="59326"/>
                  <a:pt x="85852" y="60156"/>
                  <a:pt x="86879" y="60156"/>
                </a:cubicBezTo>
                <a:close/>
                <a:moveTo>
                  <a:pt x="82050" y="60244"/>
                </a:moveTo>
                <a:cubicBezTo>
                  <a:pt x="83754" y="60244"/>
                  <a:pt x="84628" y="58168"/>
                  <a:pt x="83405" y="56944"/>
                </a:cubicBezTo>
                <a:cubicBezTo>
                  <a:pt x="82203" y="55743"/>
                  <a:pt x="80127" y="56595"/>
                  <a:pt x="80127" y="58321"/>
                </a:cubicBezTo>
                <a:cubicBezTo>
                  <a:pt x="80127" y="59370"/>
                  <a:pt x="80979" y="60244"/>
                  <a:pt x="82050" y="60244"/>
                </a:cubicBezTo>
                <a:close/>
                <a:moveTo>
                  <a:pt x="77221" y="60266"/>
                </a:moveTo>
                <a:cubicBezTo>
                  <a:pt x="78969" y="60266"/>
                  <a:pt x="79843" y="58168"/>
                  <a:pt x="78597" y="56944"/>
                </a:cubicBezTo>
                <a:cubicBezTo>
                  <a:pt x="77374" y="55699"/>
                  <a:pt x="75276" y="56573"/>
                  <a:pt x="75276" y="58321"/>
                </a:cubicBezTo>
                <a:cubicBezTo>
                  <a:pt x="75276" y="59392"/>
                  <a:pt x="76150" y="60266"/>
                  <a:pt x="77221" y="60266"/>
                </a:cubicBezTo>
                <a:close/>
                <a:moveTo>
                  <a:pt x="72392" y="60244"/>
                </a:moveTo>
                <a:cubicBezTo>
                  <a:pt x="74118" y="60244"/>
                  <a:pt x="74970" y="58168"/>
                  <a:pt x="73747" y="56944"/>
                </a:cubicBezTo>
                <a:cubicBezTo>
                  <a:pt x="72545" y="55743"/>
                  <a:pt x="70469" y="56595"/>
                  <a:pt x="70469" y="58321"/>
                </a:cubicBezTo>
                <a:cubicBezTo>
                  <a:pt x="70469" y="59392"/>
                  <a:pt x="71321" y="60244"/>
                  <a:pt x="72392" y="60244"/>
                </a:cubicBezTo>
                <a:close/>
                <a:moveTo>
                  <a:pt x="67563" y="60156"/>
                </a:moveTo>
                <a:cubicBezTo>
                  <a:pt x="69202" y="60156"/>
                  <a:pt x="70032" y="58168"/>
                  <a:pt x="68874" y="57010"/>
                </a:cubicBezTo>
                <a:cubicBezTo>
                  <a:pt x="67716" y="55874"/>
                  <a:pt x="65727" y="56682"/>
                  <a:pt x="65727" y="58321"/>
                </a:cubicBezTo>
                <a:cubicBezTo>
                  <a:pt x="65727" y="59326"/>
                  <a:pt x="66558" y="60156"/>
                  <a:pt x="67563" y="60156"/>
                </a:cubicBezTo>
                <a:close/>
                <a:moveTo>
                  <a:pt x="62734" y="60047"/>
                </a:moveTo>
                <a:cubicBezTo>
                  <a:pt x="64285" y="60047"/>
                  <a:pt x="65050" y="58190"/>
                  <a:pt x="63957" y="57097"/>
                </a:cubicBezTo>
                <a:cubicBezTo>
                  <a:pt x="62887" y="56005"/>
                  <a:pt x="61008" y="56770"/>
                  <a:pt x="61008" y="58321"/>
                </a:cubicBezTo>
                <a:cubicBezTo>
                  <a:pt x="61008" y="59261"/>
                  <a:pt x="61794" y="60047"/>
                  <a:pt x="62734" y="60047"/>
                </a:cubicBezTo>
                <a:close/>
                <a:moveTo>
                  <a:pt x="57927" y="59916"/>
                </a:moveTo>
                <a:cubicBezTo>
                  <a:pt x="59347" y="59916"/>
                  <a:pt x="60068" y="58190"/>
                  <a:pt x="59063" y="57185"/>
                </a:cubicBezTo>
                <a:cubicBezTo>
                  <a:pt x="58036" y="56158"/>
                  <a:pt x="56310" y="56879"/>
                  <a:pt x="56310" y="58321"/>
                </a:cubicBezTo>
                <a:cubicBezTo>
                  <a:pt x="56310" y="59195"/>
                  <a:pt x="57031" y="59916"/>
                  <a:pt x="57927" y="59916"/>
                </a:cubicBezTo>
                <a:close/>
                <a:moveTo>
                  <a:pt x="53098" y="59785"/>
                </a:moveTo>
                <a:cubicBezTo>
                  <a:pt x="54409" y="59785"/>
                  <a:pt x="55064" y="58212"/>
                  <a:pt x="54146" y="57272"/>
                </a:cubicBezTo>
                <a:cubicBezTo>
                  <a:pt x="53207" y="56354"/>
                  <a:pt x="51612" y="57010"/>
                  <a:pt x="51612" y="58321"/>
                </a:cubicBezTo>
                <a:cubicBezTo>
                  <a:pt x="51612" y="59129"/>
                  <a:pt x="52289" y="59785"/>
                  <a:pt x="53098" y="59785"/>
                </a:cubicBezTo>
                <a:close/>
                <a:moveTo>
                  <a:pt x="48268" y="59676"/>
                </a:moveTo>
                <a:cubicBezTo>
                  <a:pt x="49470" y="59654"/>
                  <a:pt x="50060" y="58190"/>
                  <a:pt x="49208" y="57359"/>
                </a:cubicBezTo>
                <a:cubicBezTo>
                  <a:pt x="48356" y="56507"/>
                  <a:pt x="46914" y="57119"/>
                  <a:pt x="46892" y="58321"/>
                </a:cubicBezTo>
                <a:cubicBezTo>
                  <a:pt x="46914" y="59064"/>
                  <a:pt x="47526" y="59676"/>
                  <a:pt x="48268" y="59676"/>
                </a:cubicBezTo>
                <a:close/>
                <a:moveTo>
                  <a:pt x="43439" y="59545"/>
                </a:moveTo>
                <a:cubicBezTo>
                  <a:pt x="44532" y="59545"/>
                  <a:pt x="45078" y="58234"/>
                  <a:pt x="44313" y="57447"/>
                </a:cubicBezTo>
                <a:cubicBezTo>
                  <a:pt x="43549" y="56682"/>
                  <a:pt x="42238" y="57228"/>
                  <a:pt x="42216" y="58321"/>
                </a:cubicBezTo>
                <a:cubicBezTo>
                  <a:pt x="42216" y="58976"/>
                  <a:pt x="42762" y="59523"/>
                  <a:pt x="43439" y="59545"/>
                </a:cubicBezTo>
                <a:close/>
                <a:moveTo>
                  <a:pt x="38610" y="59392"/>
                </a:moveTo>
                <a:cubicBezTo>
                  <a:pt x="39572" y="59392"/>
                  <a:pt x="40053" y="58234"/>
                  <a:pt x="39375" y="57556"/>
                </a:cubicBezTo>
                <a:cubicBezTo>
                  <a:pt x="38698" y="56879"/>
                  <a:pt x="37540" y="57359"/>
                  <a:pt x="37540" y="58321"/>
                </a:cubicBezTo>
                <a:cubicBezTo>
                  <a:pt x="37540" y="58911"/>
                  <a:pt x="38020" y="59392"/>
                  <a:pt x="38610" y="59392"/>
                </a:cubicBezTo>
                <a:close/>
                <a:moveTo>
                  <a:pt x="33781" y="59261"/>
                </a:moveTo>
                <a:cubicBezTo>
                  <a:pt x="34634" y="59261"/>
                  <a:pt x="35049" y="58234"/>
                  <a:pt x="34459" y="57644"/>
                </a:cubicBezTo>
                <a:cubicBezTo>
                  <a:pt x="33869" y="57054"/>
                  <a:pt x="32864" y="57491"/>
                  <a:pt x="32864" y="58321"/>
                </a:cubicBezTo>
                <a:cubicBezTo>
                  <a:pt x="32864" y="58823"/>
                  <a:pt x="33279" y="59261"/>
                  <a:pt x="33781" y="59261"/>
                </a:cubicBezTo>
                <a:close/>
                <a:moveTo>
                  <a:pt x="28974" y="59129"/>
                </a:moveTo>
                <a:cubicBezTo>
                  <a:pt x="29673" y="59129"/>
                  <a:pt x="30045" y="58255"/>
                  <a:pt x="29542" y="57753"/>
                </a:cubicBezTo>
                <a:cubicBezTo>
                  <a:pt x="29018" y="57250"/>
                  <a:pt x="28166" y="57600"/>
                  <a:pt x="28166" y="58321"/>
                </a:cubicBezTo>
                <a:cubicBezTo>
                  <a:pt x="28166" y="58758"/>
                  <a:pt x="28515" y="59129"/>
                  <a:pt x="28974" y="59129"/>
                </a:cubicBezTo>
                <a:close/>
                <a:moveTo>
                  <a:pt x="24145" y="58976"/>
                </a:moveTo>
                <a:cubicBezTo>
                  <a:pt x="24713" y="58976"/>
                  <a:pt x="25019" y="58255"/>
                  <a:pt x="24604" y="57862"/>
                </a:cubicBezTo>
                <a:cubicBezTo>
                  <a:pt x="24189" y="57447"/>
                  <a:pt x="23490" y="57731"/>
                  <a:pt x="23490" y="58321"/>
                </a:cubicBezTo>
                <a:cubicBezTo>
                  <a:pt x="23490" y="58671"/>
                  <a:pt x="23774" y="58976"/>
                  <a:pt x="24145" y="58976"/>
                </a:cubicBezTo>
                <a:close/>
                <a:moveTo>
                  <a:pt x="19316" y="58845"/>
                </a:moveTo>
                <a:cubicBezTo>
                  <a:pt x="19775" y="58845"/>
                  <a:pt x="20015" y="58277"/>
                  <a:pt x="19688" y="57949"/>
                </a:cubicBezTo>
                <a:cubicBezTo>
                  <a:pt x="19360" y="57622"/>
                  <a:pt x="18792" y="57840"/>
                  <a:pt x="18792" y="58321"/>
                </a:cubicBezTo>
                <a:cubicBezTo>
                  <a:pt x="18792" y="58605"/>
                  <a:pt x="19032" y="58845"/>
                  <a:pt x="19316" y="58845"/>
                </a:cubicBezTo>
                <a:close/>
                <a:moveTo>
                  <a:pt x="14487" y="58714"/>
                </a:moveTo>
                <a:cubicBezTo>
                  <a:pt x="14837" y="58692"/>
                  <a:pt x="14990" y="58277"/>
                  <a:pt x="14749" y="58037"/>
                </a:cubicBezTo>
                <a:cubicBezTo>
                  <a:pt x="14509" y="57796"/>
                  <a:pt x="14094" y="57971"/>
                  <a:pt x="14094" y="58299"/>
                </a:cubicBezTo>
                <a:cubicBezTo>
                  <a:pt x="14094" y="58518"/>
                  <a:pt x="14269" y="58692"/>
                  <a:pt x="14487" y="58692"/>
                </a:cubicBezTo>
                <a:close/>
                <a:moveTo>
                  <a:pt x="9658" y="58561"/>
                </a:moveTo>
                <a:cubicBezTo>
                  <a:pt x="9877" y="58561"/>
                  <a:pt x="9986" y="58299"/>
                  <a:pt x="9833" y="58146"/>
                </a:cubicBezTo>
                <a:cubicBezTo>
                  <a:pt x="9680" y="57993"/>
                  <a:pt x="9418" y="58102"/>
                  <a:pt x="9418" y="58321"/>
                </a:cubicBezTo>
                <a:cubicBezTo>
                  <a:pt x="9418" y="58452"/>
                  <a:pt x="9527" y="58561"/>
                  <a:pt x="9658" y="58561"/>
                </a:cubicBezTo>
                <a:close/>
                <a:moveTo>
                  <a:pt x="4829" y="58430"/>
                </a:moveTo>
                <a:cubicBezTo>
                  <a:pt x="4895" y="58430"/>
                  <a:pt x="4938" y="58365"/>
                  <a:pt x="4938" y="58321"/>
                </a:cubicBezTo>
                <a:cubicBezTo>
                  <a:pt x="4938" y="58168"/>
                  <a:pt x="4720" y="58168"/>
                  <a:pt x="4720" y="58321"/>
                </a:cubicBezTo>
                <a:cubicBezTo>
                  <a:pt x="4720" y="58365"/>
                  <a:pt x="4785" y="58430"/>
                  <a:pt x="4829" y="58430"/>
                </a:cubicBezTo>
                <a:close/>
                <a:moveTo>
                  <a:pt x="149591" y="53579"/>
                </a:moveTo>
                <a:cubicBezTo>
                  <a:pt x="149656" y="53579"/>
                  <a:pt x="149700" y="53536"/>
                  <a:pt x="149700" y="53492"/>
                </a:cubicBezTo>
                <a:cubicBezTo>
                  <a:pt x="149700" y="53448"/>
                  <a:pt x="149656" y="53404"/>
                  <a:pt x="149591" y="53404"/>
                </a:cubicBezTo>
                <a:cubicBezTo>
                  <a:pt x="149547" y="53404"/>
                  <a:pt x="149503" y="53448"/>
                  <a:pt x="149503" y="53492"/>
                </a:cubicBezTo>
                <a:cubicBezTo>
                  <a:pt x="149503" y="53536"/>
                  <a:pt x="149547" y="53579"/>
                  <a:pt x="149591" y="53579"/>
                </a:cubicBezTo>
                <a:close/>
                <a:moveTo>
                  <a:pt x="144784" y="53710"/>
                </a:moveTo>
                <a:cubicBezTo>
                  <a:pt x="144980" y="53710"/>
                  <a:pt x="145090" y="53470"/>
                  <a:pt x="144937" y="53317"/>
                </a:cubicBezTo>
                <a:cubicBezTo>
                  <a:pt x="144784" y="53186"/>
                  <a:pt x="144543" y="53295"/>
                  <a:pt x="144543" y="53492"/>
                </a:cubicBezTo>
                <a:cubicBezTo>
                  <a:pt x="144543" y="53623"/>
                  <a:pt x="144653" y="53710"/>
                  <a:pt x="144784" y="53710"/>
                </a:cubicBezTo>
                <a:close/>
                <a:moveTo>
                  <a:pt x="139955" y="53863"/>
                </a:moveTo>
                <a:cubicBezTo>
                  <a:pt x="140282" y="53863"/>
                  <a:pt x="140457" y="53448"/>
                  <a:pt x="140217" y="53230"/>
                </a:cubicBezTo>
                <a:cubicBezTo>
                  <a:pt x="139976" y="52989"/>
                  <a:pt x="139561" y="53164"/>
                  <a:pt x="139583" y="53492"/>
                </a:cubicBezTo>
                <a:cubicBezTo>
                  <a:pt x="139583" y="53689"/>
                  <a:pt x="139736" y="53863"/>
                  <a:pt x="139955" y="53863"/>
                </a:cubicBezTo>
                <a:close/>
                <a:moveTo>
                  <a:pt x="135126" y="53994"/>
                </a:moveTo>
                <a:cubicBezTo>
                  <a:pt x="135584" y="53994"/>
                  <a:pt x="135803" y="53448"/>
                  <a:pt x="135475" y="53120"/>
                </a:cubicBezTo>
                <a:cubicBezTo>
                  <a:pt x="135147" y="52814"/>
                  <a:pt x="134601" y="53033"/>
                  <a:pt x="134623" y="53492"/>
                </a:cubicBezTo>
                <a:cubicBezTo>
                  <a:pt x="134623" y="53776"/>
                  <a:pt x="134841" y="53994"/>
                  <a:pt x="135126" y="53994"/>
                </a:cubicBezTo>
                <a:close/>
                <a:moveTo>
                  <a:pt x="130297" y="54126"/>
                </a:moveTo>
                <a:cubicBezTo>
                  <a:pt x="130865" y="54126"/>
                  <a:pt x="131171" y="53448"/>
                  <a:pt x="130755" y="53033"/>
                </a:cubicBezTo>
                <a:cubicBezTo>
                  <a:pt x="130340" y="52618"/>
                  <a:pt x="129663" y="52924"/>
                  <a:pt x="129663" y="53492"/>
                </a:cubicBezTo>
                <a:cubicBezTo>
                  <a:pt x="129663" y="53841"/>
                  <a:pt x="129947" y="54126"/>
                  <a:pt x="130297" y="54126"/>
                </a:cubicBezTo>
                <a:close/>
                <a:moveTo>
                  <a:pt x="125489" y="54257"/>
                </a:moveTo>
                <a:cubicBezTo>
                  <a:pt x="126189" y="54257"/>
                  <a:pt x="126538" y="53404"/>
                  <a:pt x="126036" y="52924"/>
                </a:cubicBezTo>
                <a:cubicBezTo>
                  <a:pt x="125555" y="52421"/>
                  <a:pt x="124703" y="52793"/>
                  <a:pt x="124725" y="53492"/>
                </a:cubicBezTo>
                <a:cubicBezTo>
                  <a:pt x="124725" y="53907"/>
                  <a:pt x="125052" y="54235"/>
                  <a:pt x="125489" y="54257"/>
                </a:cubicBezTo>
                <a:close/>
                <a:moveTo>
                  <a:pt x="120660" y="54388"/>
                </a:moveTo>
                <a:cubicBezTo>
                  <a:pt x="121469" y="54388"/>
                  <a:pt x="121884" y="53404"/>
                  <a:pt x="121294" y="52814"/>
                </a:cubicBezTo>
                <a:cubicBezTo>
                  <a:pt x="120726" y="52246"/>
                  <a:pt x="119743" y="52662"/>
                  <a:pt x="119743" y="53470"/>
                </a:cubicBezTo>
                <a:cubicBezTo>
                  <a:pt x="119743" y="53973"/>
                  <a:pt x="120158" y="54388"/>
                  <a:pt x="120660" y="54388"/>
                </a:cubicBezTo>
                <a:close/>
                <a:moveTo>
                  <a:pt x="115831" y="54519"/>
                </a:moveTo>
                <a:cubicBezTo>
                  <a:pt x="116749" y="54519"/>
                  <a:pt x="117230" y="53383"/>
                  <a:pt x="116574" y="52727"/>
                </a:cubicBezTo>
                <a:cubicBezTo>
                  <a:pt x="115919" y="52072"/>
                  <a:pt x="114782" y="52552"/>
                  <a:pt x="114782" y="53470"/>
                </a:cubicBezTo>
                <a:cubicBezTo>
                  <a:pt x="114782" y="54038"/>
                  <a:pt x="115263" y="54519"/>
                  <a:pt x="115831" y="54519"/>
                </a:cubicBezTo>
                <a:close/>
                <a:moveTo>
                  <a:pt x="111002" y="54650"/>
                </a:moveTo>
                <a:cubicBezTo>
                  <a:pt x="112051" y="54650"/>
                  <a:pt x="112575" y="53383"/>
                  <a:pt x="111833" y="52640"/>
                </a:cubicBezTo>
                <a:cubicBezTo>
                  <a:pt x="111090" y="51897"/>
                  <a:pt x="109822" y="52421"/>
                  <a:pt x="109822" y="53470"/>
                </a:cubicBezTo>
                <a:cubicBezTo>
                  <a:pt x="109822" y="54126"/>
                  <a:pt x="110347" y="54650"/>
                  <a:pt x="111002" y="54650"/>
                </a:cubicBezTo>
                <a:close/>
                <a:moveTo>
                  <a:pt x="106173" y="54781"/>
                </a:moveTo>
                <a:cubicBezTo>
                  <a:pt x="107331" y="54781"/>
                  <a:pt x="107921" y="53361"/>
                  <a:pt x="107091" y="52552"/>
                </a:cubicBezTo>
                <a:cubicBezTo>
                  <a:pt x="106282" y="51722"/>
                  <a:pt x="104884" y="52312"/>
                  <a:pt x="104884" y="53470"/>
                </a:cubicBezTo>
                <a:cubicBezTo>
                  <a:pt x="104884" y="54191"/>
                  <a:pt x="105452" y="54781"/>
                  <a:pt x="106173" y="54781"/>
                </a:cubicBezTo>
                <a:close/>
                <a:moveTo>
                  <a:pt x="101344" y="54890"/>
                </a:moveTo>
                <a:cubicBezTo>
                  <a:pt x="102612" y="54890"/>
                  <a:pt x="103245" y="53361"/>
                  <a:pt x="102349" y="52465"/>
                </a:cubicBezTo>
                <a:cubicBezTo>
                  <a:pt x="101453" y="51569"/>
                  <a:pt x="99924" y="52203"/>
                  <a:pt x="99924" y="53470"/>
                </a:cubicBezTo>
                <a:cubicBezTo>
                  <a:pt x="99924" y="54257"/>
                  <a:pt x="100558" y="54890"/>
                  <a:pt x="101344" y="54890"/>
                </a:cubicBezTo>
                <a:close/>
                <a:moveTo>
                  <a:pt x="96515" y="55021"/>
                </a:moveTo>
                <a:cubicBezTo>
                  <a:pt x="97892" y="55000"/>
                  <a:pt x="98591" y="53339"/>
                  <a:pt x="97608" y="52377"/>
                </a:cubicBezTo>
                <a:cubicBezTo>
                  <a:pt x="96646" y="51416"/>
                  <a:pt x="94986" y="52093"/>
                  <a:pt x="94986" y="53470"/>
                </a:cubicBezTo>
                <a:cubicBezTo>
                  <a:pt x="94986" y="54322"/>
                  <a:pt x="95685" y="55021"/>
                  <a:pt x="96515" y="55021"/>
                </a:cubicBezTo>
                <a:close/>
                <a:moveTo>
                  <a:pt x="91708" y="55109"/>
                </a:moveTo>
                <a:cubicBezTo>
                  <a:pt x="93150" y="55109"/>
                  <a:pt x="93893" y="53361"/>
                  <a:pt x="92866" y="52312"/>
                </a:cubicBezTo>
                <a:cubicBezTo>
                  <a:pt x="91817" y="51285"/>
                  <a:pt x="90069" y="52028"/>
                  <a:pt x="90069" y="53470"/>
                </a:cubicBezTo>
                <a:cubicBezTo>
                  <a:pt x="90069" y="54388"/>
                  <a:pt x="90790" y="55109"/>
                  <a:pt x="91708" y="55109"/>
                </a:cubicBezTo>
                <a:close/>
                <a:moveTo>
                  <a:pt x="86879" y="55218"/>
                </a:moveTo>
                <a:cubicBezTo>
                  <a:pt x="88430" y="55218"/>
                  <a:pt x="89195" y="53339"/>
                  <a:pt x="88103" y="52246"/>
                </a:cubicBezTo>
                <a:cubicBezTo>
                  <a:pt x="87010" y="51154"/>
                  <a:pt x="85131" y="51919"/>
                  <a:pt x="85131" y="53470"/>
                </a:cubicBezTo>
                <a:cubicBezTo>
                  <a:pt x="85131" y="54431"/>
                  <a:pt x="85917" y="55218"/>
                  <a:pt x="86879" y="55218"/>
                </a:cubicBezTo>
                <a:close/>
                <a:moveTo>
                  <a:pt x="82050" y="55262"/>
                </a:moveTo>
                <a:cubicBezTo>
                  <a:pt x="83645" y="55262"/>
                  <a:pt x="84453" y="53339"/>
                  <a:pt x="83317" y="52203"/>
                </a:cubicBezTo>
                <a:cubicBezTo>
                  <a:pt x="82181" y="51066"/>
                  <a:pt x="80258" y="51875"/>
                  <a:pt x="80258" y="53470"/>
                </a:cubicBezTo>
                <a:cubicBezTo>
                  <a:pt x="80258" y="54453"/>
                  <a:pt x="81067" y="55262"/>
                  <a:pt x="82050" y="55262"/>
                </a:cubicBezTo>
                <a:close/>
                <a:moveTo>
                  <a:pt x="77221" y="55284"/>
                </a:moveTo>
                <a:cubicBezTo>
                  <a:pt x="78838" y="55284"/>
                  <a:pt x="79668" y="53339"/>
                  <a:pt x="78510" y="52181"/>
                </a:cubicBezTo>
                <a:cubicBezTo>
                  <a:pt x="77374" y="51023"/>
                  <a:pt x="75407" y="51853"/>
                  <a:pt x="75407" y="53470"/>
                </a:cubicBezTo>
                <a:cubicBezTo>
                  <a:pt x="75407" y="54475"/>
                  <a:pt x="76216" y="55284"/>
                  <a:pt x="77221" y="55284"/>
                </a:cubicBezTo>
                <a:close/>
                <a:moveTo>
                  <a:pt x="72392" y="55262"/>
                </a:moveTo>
                <a:cubicBezTo>
                  <a:pt x="73987" y="55262"/>
                  <a:pt x="74795" y="53339"/>
                  <a:pt x="73659" y="52203"/>
                </a:cubicBezTo>
                <a:cubicBezTo>
                  <a:pt x="72523" y="51066"/>
                  <a:pt x="70600" y="51875"/>
                  <a:pt x="70600" y="53470"/>
                </a:cubicBezTo>
                <a:cubicBezTo>
                  <a:pt x="70600" y="54453"/>
                  <a:pt x="71409" y="55262"/>
                  <a:pt x="72392" y="55262"/>
                </a:cubicBezTo>
                <a:close/>
                <a:moveTo>
                  <a:pt x="67563" y="55196"/>
                </a:moveTo>
                <a:cubicBezTo>
                  <a:pt x="69114" y="55196"/>
                  <a:pt x="69879" y="53339"/>
                  <a:pt x="68786" y="52246"/>
                </a:cubicBezTo>
                <a:cubicBezTo>
                  <a:pt x="67694" y="51154"/>
                  <a:pt x="65837" y="51940"/>
                  <a:pt x="65837" y="53470"/>
                </a:cubicBezTo>
                <a:cubicBezTo>
                  <a:pt x="65837" y="54431"/>
                  <a:pt x="66623" y="55196"/>
                  <a:pt x="67563" y="55196"/>
                </a:cubicBezTo>
                <a:close/>
                <a:moveTo>
                  <a:pt x="62734" y="55109"/>
                </a:moveTo>
                <a:cubicBezTo>
                  <a:pt x="64198" y="55109"/>
                  <a:pt x="64941" y="53339"/>
                  <a:pt x="63914" y="52312"/>
                </a:cubicBezTo>
                <a:cubicBezTo>
                  <a:pt x="62865" y="51263"/>
                  <a:pt x="61095" y="52006"/>
                  <a:pt x="61095" y="53470"/>
                </a:cubicBezTo>
                <a:cubicBezTo>
                  <a:pt x="61095" y="54366"/>
                  <a:pt x="61838" y="55109"/>
                  <a:pt x="62734" y="55109"/>
                </a:cubicBezTo>
                <a:close/>
                <a:moveTo>
                  <a:pt x="57927" y="55000"/>
                </a:moveTo>
                <a:cubicBezTo>
                  <a:pt x="59281" y="55021"/>
                  <a:pt x="59981" y="53361"/>
                  <a:pt x="59019" y="52377"/>
                </a:cubicBezTo>
                <a:cubicBezTo>
                  <a:pt x="58036" y="51416"/>
                  <a:pt x="56375" y="52093"/>
                  <a:pt x="56375" y="53470"/>
                </a:cubicBezTo>
                <a:cubicBezTo>
                  <a:pt x="56375" y="54322"/>
                  <a:pt x="57074" y="55000"/>
                  <a:pt x="57927" y="55000"/>
                </a:cubicBezTo>
                <a:close/>
                <a:moveTo>
                  <a:pt x="53098" y="54890"/>
                </a:moveTo>
                <a:cubicBezTo>
                  <a:pt x="54365" y="54890"/>
                  <a:pt x="54999" y="53361"/>
                  <a:pt x="54103" y="52465"/>
                </a:cubicBezTo>
                <a:cubicBezTo>
                  <a:pt x="53207" y="51569"/>
                  <a:pt x="51677" y="52203"/>
                  <a:pt x="51677" y="53470"/>
                </a:cubicBezTo>
                <a:cubicBezTo>
                  <a:pt x="51677" y="54257"/>
                  <a:pt x="52311" y="54890"/>
                  <a:pt x="53098" y="54890"/>
                </a:cubicBezTo>
                <a:close/>
                <a:moveTo>
                  <a:pt x="48268" y="54803"/>
                </a:moveTo>
                <a:cubicBezTo>
                  <a:pt x="49427" y="54803"/>
                  <a:pt x="50017" y="53404"/>
                  <a:pt x="49186" y="52574"/>
                </a:cubicBezTo>
                <a:cubicBezTo>
                  <a:pt x="48378" y="51766"/>
                  <a:pt x="46979" y="52334"/>
                  <a:pt x="46979" y="53492"/>
                </a:cubicBezTo>
                <a:cubicBezTo>
                  <a:pt x="46979" y="54213"/>
                  <a:pt x="47547" y="54803"/>
                  <a:pt x="48268" y="54803"/>
                </a:cubicBezTo>
                <a:close/>
                <a:moveTo>
                  <a:pt x="43439" y="54650"/>
                </a:moveTo>
                <a:cubicBezTo>
                  <a:pt x="44488" y="54650"/>
                  <a:pt x="44991" y="53404"/>
                  <a:pt x="44270" y="52662"/>
                </a:cubicBezTo>
                <a:cubicBezTo>
                  <a:pt x="43527" y="51940"/>
                  <a:pt x="42281" y="52465"/>
                  <a:pt x="42281" y="53492"/>
                </a:cubicBezTo>
                <a:cubicBezTo>
                  <a:pt x="42281" y="54147"/>
                  <a:pt x="42806" y="54650"/>
                  <a:pt x="43439" y="54650"/>
                </a:cubicBezTo>
                <a:close/>
                <a:moveTo>
                  <a:pt x="38610" y="54519"/>
                </a:moveTo>
                <a:cubicBezTo>
                  <a:pt x="39528" y="54519"/>
                  <a:pt x="39987" y="53404"/>
                  <a:pt x="39353" y="52771"/>
                </a:cubicBezTo>
                <a:cubicBezTo>
                  <a:pt x="38698" y="52115"/>
                  <a:pt x="37583" y="52574"/>
                  <a:pt x="37583" y="53492"/>
                </a:cubicBezTo>
                <a:cubicBezTo>
                  <a:pt x="37583" y="54060"/>
                  <a:pt x="38042" y="54519"/>
                  <a:pt x="38610" y="54519"/>
                </a:cubicBezTo>
                <a:close/>
                <a:moveTo>
                  <a:pt x="33803" y="54388"/>
                </a:moveTo>
                <a:cubicBezTo>
                  <a:pt x="34590" y="54388"/>
                  <a:pt x="35005" y="53426"/>
                  <a:pt x="34437" y="52858"/>
                </a:cubicBezTo>
                <a:cubicBezTo>
                  <a:pt x="33869" y="52290"/>
                  <a:pt x="32886" y="52683"/>
                  <a:pt x="32907" y="53492"/>
                </a:cubicBezTo>
                <a:cubicBezTo>
                  <a:pt x="32886" y="53994"/>
                  <a:pt x="33301" y="54388"/>
                  <a:pt x="33803" y="54388"/>
                </a:cubicBezTo>
                <a:close/>
                <a:moveTo>
                  <a:pt x="28974" y="54257"/>
                </a:moveTo>
                <a:cubicBezTo>
                  <a:pt x="29652" y="54257"/>
                  <a:pt x="30001" y="53426"/>
                  <a:pt x="29499" y="52946"/>
                </a:cubicBezTo>
                <a:cubicBezTo>
                  <a:pt x="29018" y="52465"/>
                  <a:pt x="28209" y="52814"/>
                  <a:pt x="28209" y="53492"/>
                </a:cubicBezTo>
                <a:cubicBezTo>
                  <a:pt x="28209" y="53907"/>
                  <a:pt x="28537" y="54257"/>
                  <a:pt x="28974" y="54257"/>
                </a:cubicBezTo>
                <a:close/>
                <a:moveTo>
                  <a:pt x="24145" y="54126"/>
                </a:moveTo>
                <a:cubicBezTo>
                  <a:pt x="24713" y="54126"/>
                  <a:pt x="24997" y="53426"/>
                  <a:pt x="24582" y="53033"/>
                </a:cubicBezTo>
                <a:cubicBezTo>
                  <a:pt x="24189" y="52640"/>
                  <a:pt x="23511" y="52924"/>
                  <a:pt x="23511" y="53492"/>
                </a:cubicBezTo>
                <a:cubicBezTo>
                  <a:pt x="23511" y="53841"/>
                  <a:pt x="23796" y="54126"/>
                  <a:pt x="24145" y="54126"/>
                </a:cubicBezTo>
                <a:close/>
                <a:moveTo>
                  <a:pt x="19316" y="53973"/>
                </a:moveTo>
                <a:cubicBezTo>
                  <a:pt x="19753" y="53973"/>
                  <a:pt x="19972" y="53448"/>
                  <a:pt x="19666" y="53120"/>
                </a:cubicBezTo>
                <a:cubicBezTo>
                  <a:pt x="19360" y="52814"/>
                  <a:pt x="18814" y="53033"/>
                  <a:pt x="18814" y="53492"/>
                </a:cubicBezTo>
                <a:cubicBezTo>
                  <a:pt x="18814" y="53754"/>
                  <a:pt x="19032" y="53973"/>
                  <a:pt x="19316" y="53973"/>
                </a:cubicBezTo>
                <a:close/>
                <a:moveTo>
                  <a:pt x="14487" y="53841"/>
                </a:moveTo>
                <a:cubicBezTo>
                  <a:pt x="14815" y="53841"/>
                  <a:pt x="14968" y="53448"/>
                  <a:pt x="14749" y="53230"/>
                </a:cubicBezTo>
                <a:cubicBezTo>
                  <a:pt x="14509" y="52989"/>
                  <a:pt x="14116" y="53164"/>
                  <a:pt x="14137" y="53492"/>
                </a:cubicBezTo>
                <a:cubicBezTo>
                  <a:pt x="14137" y="53689"/>
                  <a:pt x="14290" y="53841"/>
                  <a:pt x="14487" y="53841"/>
                </a:cubicBezTo>
                <a:close/>
                <a:moveTo>
                  <a:pt x="9658" y="53710"/>
                </a:moveTo>
                <a:cubicBezTo>
                  <a:pt x="9855" y="53710"/>
                  <a:pt x="9964" y="53470"/>
                  <a:pt x="9811" y="53339"/>
                </a:cubicBezTo>
                <a:cubicBezTo>
                  <a:pt x="9680" y="53186"/>
                  <a:pt x="9440" y="53295"/>
                  <a:pt x="9461" y="53492"/>
                </a:cubicBezTo>
                <a:cubicBezTo>
                  <a:pt x="9440" y="53601"/>
                  <a:pt x="9549" y="53710"/>
                  <a:pt x="9658" y="53710"/>
                </a:cubicBezTo>
                <a:close/>
                <a:moveTo>
                  <a:pt x="4829" y="53579"/>
                </a:moveTo>
                <a:cubicBezTo>
                  <a:pt x="4938" y="53579"/>
                  <a:pt x="4938" y="53383"/>
                  <a:pt x="4829" y="53404"/>
                </a:cubicBezTo>
                <a:cubicBezTo>
                  <a:pt x="4742" y="53426"/>
                  <a:pt x="4742" y="53557"/>
                  <a:pt x="4829" y="53579"/>
                </a:cubicBezTo>
                <a:close/>
                <a:moveTo>
                  <a:pt x="149591" y="48728"/>
                </a:moveTo>
                <a:cubicBezTo>
                  <a:pt x="149700" y="48728"/>
                  <a:pt x="149525" y="48554"/>
                  <a:pt x="149525" y="48663"/>
                </a:cubicBezTo>
                <a:cubicBezTo>
                  <a:pt x="149525" y="48707"/>
                  <a:pt x="149569" y="48728"/>
                  <a:pt x="149591" y="48728"/>
                </a:cubicBezTo>
                <a:close/>
                <a:moveTo>
                  <a:pt x="144784" y="48859"/>
                </a:moveTo>
                <a:cubicBezTo>
                  <a:pt x="144958" y="48859"/>
                  <a:pt x="145046" y="48641"/>
                  <a:pt x="144915" y="48510"/>
                </a:cubicBezTo>
                <a:cubicBezTo>
                  <a:pt x="144784" y="48401"/>
                  <a:pt x="144565" y="48488"/>
                  <a:pt x="144565" y="48663"/>
                </a:cubicBezTo>
                <a:cubicBezTo>
                  <a:pt x="144565" y="48772"/>
                  <a:pt x="144653" y="48859"/>
                  <a:pt x="144784" y="48859"/>
                </a:cubicBezTo>
                <a:close/>
                <a:moveTo>
                  <a:pt x="139955" y="48991"/>
                </a:moveTo>
                <a:cubicBezTo>
                  <a:pt x="140239" y="48991"/>
                  <a:pt x="140392" y="48641"/>
                  <a:pt x="140195" y="48422"/>
                </a:cubicBezTo>
                <a:cubicBezTo>
                  <a:pt x="139976" y="48204"/>
                  <a:pt x="139605" y="48357"/>
                  <a:pt x="139605" y="48663"/>
                </a:cubicBezTo>
                <a:cubicBezTo>
                  <a:pt x="139605" y="48838"/>
                  <a:pt x="139758" y="48991"/>
                  <a:pt x="139955" y="48991"/>
                </a:cubicBezTo>
                <a:close/>
                <a:moveTo>
                  <a:pt x="135126" y="49122"/>
                </a:moveTo>
                <a:cubicBezTo>
                  <a:pt x="135541" y="49122"/>
                  <a:pt x="135759" y="48619"/>
                  <a:pt x="135453" y="48335"/>
                </a:cubicBezTo>
                <a:cubicBezTo>
                  <a:pt x="135169" y="48029"/>
                  <a:pt x="134645" y="48248"/>
                  <a:pt x="134645" y="48663"/>
                </a:cubicBezTo>
                <a:cubicBezTo>
                  <a:pt x="134645" y="48925"/>
                  <a:pt x="134863" y="49122"/>
                  <a:pt x="135126" y="49122"/>
                </a:cubicBezTo>
                <a:close/>
                <a:moveTo>
                  <a:pt x="130297" y="49275"/>
                </a:moveTo>
                <a:cubicBezTo>
                  <a:pt x="130843" y="49253"/>
                  <a:pt x="131105" y="48619"/>
                  <a:pt x="130734" y="48226"/>
                </a:cubicBezTo>
                <a:cubicBezTo>
                  <a:pt x="130340" y="47854"/>
                  <a:pt x="129685" y="48117"/>
                  <a:pt x="129685" y="48663"/>
                </a:cubicBezTo>
                <a:cubicBezTo>
                  <a:pt x="129685" y="48991"/>
                  <a:pt x="129969" y="49275"/>
                  <a:pt x="130297" y="49275"/>
                </a:cubicBezTo>
                <a:close/>
                <a:moveTo>
                  <a:pt x="125467" y="49384"/>
                </a:moveTo>
                <a:cubicBezTo>
                  <a:pt x="126123" y="49384"/>
                  <a:pt x="126429" y="48597"/>
                  <a:pt x="125992" y="48138"/>
                </a:cubicBezTo>
                <a:cubicBezTo>
                  <a:pt x="125533" y="47701"/>
                  <a:pt x="124746" y="48007"/>
                  <a:pt x="124746" y="48663"/>
                </a:cubicBezTo>
                <a:cubicBezTo>
                  <a:pt x="124746" y="49056"/>
                  <a:pt x="125074" y="49384"/>
                  <a:pt x="125467" y="49384"/>
                </a:cubicBezTo>
                <a:close/>
                <a:moveTo>
                  <a:pt x="120638" y="49515"/>
                </a:moveTo>
                <a:cubicBezTo>
                  <a:pt x="121403" y="49515"/>
                  <a:pt x="121797" y="48597"/>
                  <a:pt x="121250" y="48051"/>
                </a:cubicBezTo>
                <a:cubicBezTo>
                  <a:pt x="120704" y="47505"/>
                  <a:pt x="119786" y="47898"/>
                  <a:pt x="119786" y="48663"/>
                </a:cubicBezTo>
                <a:cubicBezTo>
                  <a:pt x="119786" y="49144"/>
                  <a:pt x="120180" y="49515"/>
                  <a:pt x="120638" y="49515"/>
                </a:cubicBezTo>
                <a:close/>
                <a:moveTo>
                  <a:pt x="115831" y="49646"/>
                </a:moveTo>
                <a:cubicBezTo>
                  <a:pt x="116705" y="49646"/>
                  <a:pt x="117142" y="48575"/>
                  <a:pt x="116530" y="47964"/>
                </a:cubicBezTo>
                <a:cubicBezTo>
                  <a:pt x="115897" y="47330"/>
                  <a:pt x="114826" y="47767"/>
                  <a:pt x="114826" y="48663"/>
                </a:cubicBezTo>
                <a:cubicBezTo>
                  <a:pt x="114826" y="49209"/>
                  <a:pt x="115263" y="49646"/>
                  <a:pt x="115831" y="49646"/>
                </a:cubicBezTo>
                <a:close/>
                <a:moveTo>
                  <a:pt x="111002" y="49777"/>
                </a:moveTo>
                <a:cubicBezTo>
                  <a:pt x="111986" y="49777"/>
                  <a:pt x="112488" y="48575"/>
                  <a:pt x="111789" y="47876"/>
                </a:cubicBezTo>
                <a:cubicBezTo>
                  <a:pt x="111090" y="47177"/>
                  <a:pt x="109888" y="47680"/>
                  <a:pt x="109888" y="48663"/>
                </a:cubicBezTo>
                <a:cubicBezTo>
                  <a:pt x="109888" y="49275"/>
                  <a:pt x="110390" y="49777"/>
                  <a:pt x="111002" y="49777"/>
                </a:cubicBezTo>
                <a:close/>
                <a:moveTo>
                  <a:pt x="106173" y="49886"/>
                </a:moveTo>
                <a:cubicBezTo>
                  <a:pt x="107266" y="49886"/>
                  <a:pt x="107812" y="48575"/>
                  <a:pt x="107047" y="47789"/>
                </a:cubicBezTo>
                <a:cubicBezTo>
                  <a:pt x="106261" y="47024"/>
                  <a:pt x="104928" y="47570"/>
                  <a:pt x="104928" y="48663"/>
                </a:cubicBezTo>
                <a:cubicBezTo>
                  <a:pt x="104928" y="49340"/>
                  <a:pt x="105496" y="49886"/>
                  <a:pt x="106173" y="49886"/>
                </a:cubicBezTo>
                <a:close/>
                <a:moveTo>
                  <a:pt x="101344" y="50018"/>
                </a:moveTo>
                <a:cubicBezTo>
                  <a:pt x="102546" y="50018"/>
                  <a:pt x="103158" y="48554"/>
                  <a:pt x="102306" y="47701"/>
                </a:cubicBezTo>
                <a:cubicBezTo>
                  <a:pt x="101453" y="46849"/>
                  <a:pt x="99989" y="47461"/>
                  <a:pt x="99989" y="48663"/>
                </a:cubicBezTo>
                <a:cubicBezTo>
                  <a:pt x="99989" y="49406"/>
                  <a:pt x="100601" y="50018"/>
                  <a:pt x="101344" y="50018"/>
                </a:cubicBezTo>
                <a:close/>
                <a:moveTo>
                  <a:pt x="96515" y="50105"/>
                </a:moveTo>
                <a:cubicBezTo>
                  <a:pt x="97804" y="50105"/>
                  <a:pt x="98460" y="48554"/>
                  <a:pt x="97542" y="47636"/>
                </a:cubicBezTo>
                <a:cubicBezTo>
                  <a:pt x="96624" y="46718"/>
                  <a:pt x="95073" y="47374"/>
                  <a:pt x="95073" y="48663"/>
                </a:cubicBezTo>
                <a:cubicBezTo>
                  <a:pt x="95073" y="49449"/>
                  <a:pt x="95729" y="50105"/>
                  <a:pt x="96515" y="50105"/>
                </a:cubicBezTo>
                <a:close/>
                <a:moveTo>
                  <a:pt x="91686" y="50192"/>
                </a:moveTo>
                <a:cubicBezTo>
                  <a:pt x="93063" y="50192"/>
                  <a:pt x="93762" y="48532"/>
                  <a:pt x="92779" y="47570"/>
                </a:cubicBezTo>
                <a:cubicBezTo>
                  <a:pt x="91817" y="46609"/>
                  <a:pt x="90157" y="47286"/>
                  <a:pt x="90157" y="48663"/>
                </a:cubicBezTo>
                <a:cubicBezTo>
                  <a:pt x="90157" y="49515"/>
                  <a:pt x="90834" y="50192"/>
                  <a:pt x="91686" y="50192"/>
                </a:cubicBezTo>
                <a:close/>
                <a:moveTo>
                  <a:pt x="86857" y="50280"/>
                </a:moveTo>
                <a:cubicBezTo>
                  <a:pt x="88299" y="50280"/>
                  <a:pt x="89020" y="48532"/>
                  <a:pt x="88015" y="47505"/>
                </a:cubicBezTo>
                <a:cubicBezTo>
                  <a:pt x="86988" y="46500"/>
                  <a:pt x="85240" y="47221"/>
                  <a:pt x="85240" y="48663"/>
                </a:cubicBezTo>
                <a:cubicBezTo>
                  <a:pt x="85240" y="49559"/>
                  <a:pt x="85961" y="50280"/>
                  <a:pt x="86857" y="50280"/>
                </a:cubicBezTo>
                <a:close/>
                <a:moveTo>
                  <a:pt x="82028" y="50323"/>
                </a:moveTo>
                <a:cubicBezTo>
                  <a:pt x="83514" y="50323"/>
                  <a:pt x="84257" y="48532"/>
                  <a:pt x="83208" y="47483"/>
                </a:cubicBezTo>
                <a:cubicBezTo>
                  <a:pt x="82181" y="46434"/>
                  <a:pt x="80389" y="47177"/>
                  <a:pt x="80389" y="48663"/>
                </a:cubicBezTo>
                <a:cubicBezTo>
                  <a:pt x="80389" y="49581"/>
                  <a:pt x="81132" y="50323"/>
                  <a:pt x="82028" y="50323"/>
                </a:cubicBezTo>
                <a:close/>
                <a:moveTo>
                  <a:pt x="77221" y="50345"/>
                </a:moveTo>
                <a:cubicBezTo>
                  <a:pt x="78707" y="50345"/>
                  <a:pt x="79450" y="48532"/>
                  <a:pt x="78401" y="47483"/>
                </a:cubicBezTo>
                <a:cubicBezTo>
                  <a:pt x="77352" y="46412"/>
                  <a:pt x="75538" y="47177"/>
                  <a:pt x="75538" y="48663"/>
                </a:cubicBezTo>
                <a:cubicBezTo>
                  <a:pt x="75538" y="49581"/>
                  <a:pt x="76281" y="50323"/>
                  <a:pt x="77221" y="50345"/>
                </a:cubicBezTo>
                <a:close/>
                <a:moveTo>
                  <a:pt x="72392" y="50323"/>
                </a:moveTo>
                <a:cubicBezTo>
                  <a:pt x="73878" y="50323"/>
                  <a:pt x="74599" y="48532"/>
                  <a:pt x="73572" y="47483"/>
                </a:cubicBezTo>
                <a:cubicBezTo>
                  <a:pt x="72523" y="46434"/>
                  <a:pt x="70731" y="47177"/>
                  <a:pt x="70731" y="48663"/>
                </a:cubicBezTo>
                <a:cubicBezTo>
                  <a:pt x="70731" y="49581"/>
                  <a:pt x="71474" y="50323"/>
                  <a:pt x="72392" y="50323"/>
                </a:cubicBezTo>
                <a:close/>
                <a:moveTo>
                  <a:pt x="67563" y="50258"/>
                </a:moveTo>
                <a:cubicBezTo>
                  <a:pt x="68983" y="50258"/>
                  <a:pt x="69704" y="48532"/>
                  <a:pt x="68699" y="47527"/>
                </a:cubicBezTo>
                <a:cubicBezTo>
                  <a:pt x="67694" y="46521"/>
                  <a:pt x="65946" y="47221"/>
                  <a:pt x="65946" y="48663"/>
                </a:cubicBezTo>
                <a:cubicBezTo>
                  <a:pt x="65946" y="49537"/>
                  <a:pt x="66667" y="50258"/>
                  <a:pt x="67563" y="50258"/>
                </a:cubicBezTo>
                <a:close/>
                <a:moveTo>
                  <a:pt x="62734" y="50192"/>
                </a:moveTo>
                <a:cubicBezTo>
                  <a:pt x="64110" y="50192"/>
                  <a:pt x="64810" y="48554"/>
                  <a:pt x="63826" y="47570"/>
                </a:cubicBezTo>
                <a:cubicBezTo>
                  <a:pt x="62865" y="46609"/>
                  <a:pt x="61204" y="47286"/>
                  <a:pt x="61204" y="48663"/>
                </a:cubicBezTo>
                <a:cubicBezTo>
                  <a:pt x="61204" y="49515"/>
                  <a:pt x="61882" y="50192"/>
                  <a:pt x="62734" y="50192"/>
                </a:cubicBezTo>
                <a:close/>
                <a:moveTo>
                  <a:pt x="57905" y="50105"/>
                </a:moveTo>
                <a:cubicBezTo>
                  <a:pt x="59194" y="50105"/>
                  <a:pt x="59849" y="48554"/>
                  <a:pt x="58932" y="47636"/>
                </a:cubicBezTo>
                <a:cubicBezTo>
                  <a:pt x="58036" y="46718"/>
                  <a:pt x="56463" y="47374"/>
                  <a:pt x="56463" y="48663"/>
                </a:cubicBezTo>
                <a:cubicBezTo>
                  <a:pt x="56463" y="49449"/>
                  <a:pt x="57118" y="50105"/>
                  <a:pt x="57905" y="50105"/>
                </a:cubicBezTo>
                <a:close/>
                <a:moveTo>
                  <a:pt x="53076" y="49996"/>
                </a:moveTo>
                <a:cubicBezTo>
                  <a:pt x="54277" y="49996"/>
                  <a:pt x="54867" y="48554"/>
                  <a:pt x="54037" y="47723"/>
                </a:cubicBezTo>
                <a:cubicBezTo>
                  <a:pt x="53185" y="46871"/>
                  <a:pt x="51743" y="47461"/>
                  <a:pt x="51743" y="48663"/>
                </a:cubicBezTo>
                <a:cubicBezTo>
                  <a:pt x="51743" y="49406"/>
                  <a:pt x="52355" y="49996"/>
                  <a:pt x="53076" y="49996"/>
                </a:cubicBezTo>
                <a:close/>
                <a:moveTo>
                  <a:pt x="48268" y="49886"/>
                </a:moveTo>
                <a:cubicBezTo>
                  <a:pt x="49361" y="49886"/>
                  <a:pt x="49907" y="48575"/>
                  <a:pt x="49121" y="47789"/>
                </a:cubicBezTo>
                <a:cubicBezTo>
                  <a:pt x="48356" y="47024"/>
                  <a:pt x="47045" y="47570"/>
                  <a:pt x="47045" y="48663"/>
                </a:cubicBezTo>
                <a:cubicBezTo>
                  <a:pt x="47045" y="49340"/>
                  <a:pt x="47591" y="49886"/>
                  <a:pt x="48268" y="49886"/>
                </a:cubicBezTo>
                <a:close/>
                <a:moveTo>
                  <a:pt x="43439" y="49755"/>
                </a:moveTo>
                <a:cubicBezTo>
                  <a:pt x="44423" y="49755"/>
                  <a:pt x="44903" y="48575"/>
                  <a:pt x="44204" y="47898"/>
                </a:cubicBezTo>
                <a:cubicBezTo>
                  <a:pt x="43527" y="47199"/>
                  <a:pt x="42347" y="47701"/>
                  <a:pt x="42347" y="48663"/>
                </a:cubicBezTo>
                <a:cubicBezTo>
                  <a:pt x="42347" y="49275"/>
                  <a:pt x="42849" y="49755"/>
                  <a:pt x="43439" y="49755"/>
                </a:cubicBezTo>
                <a:close/>
                <a:moveTo>
                  <a:pt x="38610" y="49646"/>
                </a:moveTo>
                <a:cubicBezTo>
                  <a:pt x="39484" y="49646"/>
                  <a:pt x="39921" y="48597"/>
                  <a:pt x="39310" y="47964"/>
                </a:cubicBezTo>
                <a:cubicBezTo>
                  <a:pt x="38698" y="47352"/>
                  <a:pt x="37649" y="47789"/>
                  <a:pt x="37627" y="48663"/>
                </a:cubicBezTo>
                <a:cubicBezTo>
                  <a:pt x="37627" y="49209"/>
                  <a:pt x="38064" y="49646"/>
                  <a:pt x="38610" y="49646"/>
                </a:cubicBezTo>
                <a:close/>
                <a:moveTo>
                  <a:pt x="33781" y="49515"/>
                </a:moveTo>
                <a:cubicBezTo>
                  <a:pt x="34546" y="49515"/>
                  <a:pt x="34918" y="48597"/>
                  <a:pt x="34393" y="48073"/>
                </a:cubicBezTo>
                <a:cubicBezTo>
                  <a:pt x="33847" y="47527"/>
                  <a:pt x="32951" y="47898"/>
                  <a:pt x="32951" y="48663"/>
                </a:cubicBezTo>
                <a:cubicBezTo>
                  <a:pt x="32951" y="49122"/>
                  <a:pt x="33323" y="49515"/>
                  <a:pt x="33781" y="49515"/>
                </a:cubicBezTo>
                <a:close/>
                <a:moveTo>
                  <a:pt x="28974" y="49384"/>
                </a:moveTo>
                <a:cubicBezTo>
                  <a:pt x="29608" y="49384"/>
                  <a:pt x="29936" y="48597"/>
                  <a:pt x="29477" y="48138"/>
                </a:cubicBezTo>
                <a:cubicBezTo>
                  <a:pt x="29018" y="47701"/>
                  <a:pt x="28231" y="48007"/>
                  <a:pt x="28231" y="48663"/>
                </a:cubicBezTo>
                <a:cubicBezTo>
                  <a:pt x="28231" y="49056"/>
                  <a:pt x="28559" y="49384"/>
                  <a:pt x="28974" y="49384"/>
                </a:cubicBezTo>
                <a:close/>
                <a:moveTo>
                  <a:pt x="24145" y="49253"/>
                </a:moveTo>
                <a:cubicBezTo>
                  <a:pt x="24670" y="49253"/>
                  <a:pt x="24932" y="48619"/>
                  <a:pt x="24560" y="48248"/>
                </a:cubicBezTo>
                <a:cubicBezTo>
                  <a:pt x="24189" y="47876"/>
                  <a:pt x="23555" y="48138"/>
                  <a:pt x="23555" y="48663"/>
                </a:cubicBezTo>
                <a:cubicBezTo>
                  <a:pt x="23555" y="48991"/>
                  <a:pt x="23817" y="49253"/>
                  <a:pt x="24145" y="49253"/>
                </a:cubicBezTo>
                <a:close/>
                <a:moveTo>
                  <a:pt x="19316" y="49122"/>
                </a:moveTo>
                <a:cubicBezTo>
                  <a:pt x="19731" y="49122"/>
                  <a:pt x="19928" y="48619"/>
                  <a:pt x="19644" y="48335"/>
                </a:cubicBezTo>
                <a:cubicBezTo>
                  <a:pt x="19360" y="48051"/>
                  <a:pt x="18857" y="48248"/>
                  <a:pt x="18857" y="48663"/>
                </a:cubicBezTo>
                <a:cubicBezTo>
                  <a:pt x="18857" y="48903"/>
                  <a:pt x="19054" y="49122"/>
                  <a:pt x="19316" y="49122"/>
                </a:cubicBezTo>
                <a:close/>
                <a:moveTo>
                  <a:pt x="14487" y="48991"/>
                </a:moveTo>
                <a:cubicBezTo>
                  <a:pt x="14771" y="48991"/>
                  <a:pt x="14924" y="48641"/>
                  <a:pt x="14727" y="48444"/>
                </a:cubicBezTo>
                <a:cubicBezTo>
                  <a:pt x="14509" y="48226"/>
                  <a:pt x="14159" y="48379"/>
                  <a:pt x="14159" y="48663"/>
                </a:cubicBezTo>
                <a:cubicBezTo>
                  <a:pt x="14159" y="48838"/>
                  <a:pt x="14312" y="48991"/>
                  <a:pt x="14487" y="48991"/>
                </a:cubicBezTo>
                <a:close/>
                <a:moveTo>
                  <a:pt x="9658" y="48859"/>
                </a:moveTo>
                <a:cubicBezTo>
                  <a:pt x="9833" y="48859"/>
                  <a:pt x="9920" y="48641"/>
                  <a:pt x="9789" y="48532"/>
                </a:cubicBezTo>
                <a:cubicBezTo>
                  <a:pt x="9680" y="48401"/>
                  <a:pt x="9483" y="48488"/>
                  <a:pt x="9483" y="48663"/>
                </a:cubicBezTo>
                <a:cubicBezTo>
                  <a:pt x="9483" y="48772"/>
                  <a:pt x="9549" y="48838"/>
                  <a:pt x="9658" y="48859"/>
                </a:cubicBezTo>
                <a:close/>
                <a:moveTo>
                  <a:pt x="4829" y="48707"/>
                </a:moveTo>
                <a:cubicBezTo>
                  <a:pt x="4916" y="48707"/>
                  <a:pt x="4785" y="48575"/>
                  <a:pt x="4785" y="48663"/>
                </a:cubicBezTo>
                <a:cubicBezTo>
                  <a:pt x="4785" y="48685"/>
                  <a:pt x="4807" y="48707"/>
                  <a:pt x="4829" y="48707"/>
                </a:cubicBezTo>
                <a:close/>
                <a:moveTo>
                  <a:pt x="149591" y="43856"/>
                </a:moveTo>
                <a:cubicBezTo>
                  <a:pt x="149635" y="43856"/>
                  <a:pt x="149635" y="43812"/>
                  <a:pt x="149591" y="43812"/>
                </a:cubicBezTo>
                <a:cubicBezTo>
                  <a:pt x="149569" y="43812"/>
                  <a:pt x="149569" y="43856"/>
                  <a:pt x="149591" y="43856"/>
                </a:cubicBezTo>
                <a:close/>
                <a:moveTo>
                  <a:pt x="144784" y="43987"/>
                </a:moveTo>
                <a:cubicBezTo>
                  <a:pt x="144849" y="43987"/>
                  <a:pt x="144915" y="43921"/>
                  <a:pt x="144915" y="43834"/>
                </a:cubicBezTo>
                <a:cubicBezTo>
                  <a:pt x="144915" y="43637"/>
                  <a:pt x="144631" y="43637"/>
                  <a:pt x="144631" y="43834"/>
                </a:cubicBezTo>
                <a:cubicBezTo>
                  <a:pt x="144631" y="43921"/>
                  <a:pt x="144696" y="43987"/>
                  <a:pt x="144784" y="43987"/>
                </a:cubicBezTo>
                <a:close/>
                <a:moveTo>
                  <a:pt x="139955" y="44118"/>
                </a:moveTo>
                <a:cubicBezTo>
                  <a:pt x="140195" y="44118"/>
                  <a:pt x="140304" y="43834"/>
                  <a:pt x="140151" y="43659"/>
                </a:cubicBezTo>
                <a:cubicBezTo>
                  <a:pt x="139976" y="43484"/>
                  <a:pt x="139671" y="43593"/>
                  <a:pt x="139671" y="43856"/>
                </a:cubicBezTo>
                <a:cubicBezTo>
                  <a:pt x="139671" y="43987"/>
                  <a:pt x="139802" y="44118"/>
                  <a:pt x="139955" y="44118"/>
                </a:cubicBezTo>
                <a:close/>
                <a:moveTo>
                  <a:pt x="135126" y="44249"/>
                </a:moveTo>
                <a:cubicBezTo>
                  <a:pt x="135497" y="44249"/>
                  <a:pt x="135672" y="43812"/>
                  <a:pt x="135410" y="43550"/>
                </a:cubicBezTo>
                <a:cubicBezTo>
                  <a:pt x="135147" y="43288"/>
                  <a:pt x="134710" y="43462"/>
                  <a:pt x="134710" y="43834"/>
                </a:cubicBezTo>
                <a:cubicBezTo>
                  <a:pt x="134710" y="44074"/>
                  <a:pt x="134885" y="44249"/>
                  <a:pt x="135126" y="44249"/>
                </a:cubicBezTo>
                <a:close/>
                <a:moveTo>
                  <a:pt x="130297" y="44380"/>
                </a:moveTo>
                <a:cubicBezTo>
                  <a:pt x="130777" y="44380"/>
                  <a:pt x="131018" y="43790"/>
                  <a:pt x="130690" y="43462"/>
                </a:cubicBezTo>
                <a:cubicBezTo>
                  <a:pt x="130340" y="43113"/>
                  <a:pt x="129750" y="43353"/>
                  <a:pt x="129750" y="43834"/>
                </a:cubicBezTo>
                <a:cubicBezTo>
                  <a:pt x="129750" y="44140"/>
                  <a:pt x="129991" y="44380"/>
                  <a:pt x="130297" y="44380"/>
                </a:cubicBezTo>
                <a:close/>
                <a:moveTo>
                  <a:pt x="125467" y="44511"/>
                </a:moveTo>
                <a:cubicBezTo>
                  <a:pt x="126057" y="44511"/>
                  <a:pt x="126363" y="43790"/>
                  <a:pt x="125948" y="43353"/>
                </a:cubicBezTo>
                <a:cubicBezTo>
                  <a:pt x="125511" y="42938"/>
                  <a:pt x="124812" y="43244"/>
                  <a:pt x="124812" y="43834"/>
                </a:cubicBezTo>
                <a:cubicBezTo>
                  <a:pt x="124812" y="44205"/>
                  <a:pt x="125096" y="44511"/>
                  <a:pt x="125467" y="44511"/>
                </a:cubicBezTo>
                <a:close/>
                <a:moveTo>
                  <a:pt x="120638" y="44642"/>
                </a:moveTo>
                <a:cubicBezTo>
                  <a:pt x="121360" y="44642"/>
                  <a:pt x="121709" y="43768"/>
                  <a:pt x="121207" y="43266"/>
                </a:cubicBezTo>
                <a:cubicBezTo>
                  <a:pt x="120704" y="42763"/>
                  <a:pt x="119852" y="43113"/>
                  <a:pt x="119852" y="43834"/>
                </a:cubicBezTo>
                <a:cubicBezTo>
                  <a:pt x="119852" y="44271"/>
                  <a:pt x="120201" y="44642"/>
                  <a:pt x="120638" y="44642"/>
                </a:cubicBezTo>
                <a:close/>
                <a:moveTo>
                  <a:pt x="115831" y="44752"/>
                </a:moveTo>
                <a:cubicBezTo>
                  <a:pt x="116640" y="44752"/>
                  <a:pt x="117033" y="43768"/>
                  <a:pt x="116465" y="43200"/>
                </a:cubicBezTo>
                <a:cubicBezTo>
                  <a:pt x="115897" y="42610"/>
                  <a:pt x="114914" y="43025"/>
                  <a:pt x="114914" y="43834"/>
                </a:cubicBezTo>
                <a:cubicBezTo>
                  <a:pt x="114914" y="44336"/>
                  <a:pt x="115307" y="44752"/>
                  <a:pt x="115831" y="44752"/>
                </a:cubicBezTo>
                <a:close/>
                <a:moveTo>
                  <a:pt x="111002" y="44861"/>
                </a:moveTo>
                <a:cubicBezTo>
                  <a:pt x="111920" y="44861"/>
                  <a:pt x="112379" y="43746"/>
                  <a:pt x="111723" y="43113"/>
                </a:cubicBezTo>
                <a:cubicBezTo>
                  <a:pt x="111068" y="42457"/>
                  <a:pt x="109975" y="42916"/>
                  <a:pt x="109975" y="43834"/>
                </a:cubicBezTo>
                <a:cubicBezTo>
                  <a:pt x="109975" y="44402"/>
                  <a:pt x="110434" y="44861"/>
                  <a:pt x="111002" y="44861"/>
                </a:cubicBezTo>
                <a:close/>
                <a:moveTo>
                  <a:pt x="106173" y="44992"/>
                </a:moveTo>
                <a:cubicBezTo>
                  <a:pt x="107200" y="44992"/>
                  <a:pt x="107703" y="43746"/>
                  <a:pt x="106982" y="43025"/>
                </a:cubicBezTo>
                <a:cubicBezTo>
                  <a:pt x="106261" y="42304"/>
                  <a:pt x="105015" y="42807"/>
                  <a:pt x="105015" y="43834"/>
                </a:cubicBezTo>
                <a:cubicBezTo>
                  <a:pt x="105015" y="44467"/>
                  <a:pt x="105540" y="44992"/>
                  <a:pt x="106173" y="44992"/>
                </a:cubicBezTo>
                <a:close/>
                <a:moveTo>
                  <a:pt x="101344" y="45101"/>
                </a:moveTo>
                <a:cubicBezTo>
                  <a:pt x="102459" y="45101"/>
                  <a:pt x="103027" y="43746"/>
                  <a:pt x="102240" y="42938"/>
                </a:cubicBezTo>
                <a:cubicBezTo>
                  <a:pt x="101432" y="42151"/>
                  <a:pt x="100077" y="42719"/>
                  <a:pt x="100077" y="43834"/>
                </a:cubicBezTo>
                <a:cubicBezTo>
                  <a:pt x="100077" y="44533"/>
                  <a:pt x="100645" y="45101"/>
                  <a:pt x="101344" y="45101"/>
                </a:cubicBezTo>
                <a:close/>
                <a:moveTo>
                  <a:pt x="96515" y="45167"/>
                </a:moveTo>
                <a:cubicBezTo>
                  <a:pt x="97717" y="45167"/>
                  <a:pt x="98307" y="43725"/>
                  <a:pt x="97455" y="42894"/>
                </a:cubicBezTo>
                <a:cubicBezTo>
                  <a:pt x="96624" y="42042"/>
                  <a:pt x="95182" y="42654"/>
                  <a:pt x="95182" y="43834"/>
                </a:cubicBezTo>
                <a:cubicBezTo>
                  <a:pt x="95182" y="44577"/>
                  <a:pt x="95772" y="45167"/>
                  <a:pt x="96515" y="45167"/>
                </a:cubicBezTo>
                <a:close/>
                <a:moveTo>
                  <a:pt x="91686" y="45254"/>
                </a:moveTo>
                <a:cubicBezTo>
                  <a:pt x="92953" y="45254"/>
                  <a:pt x="93587" y="43725"/>
                  <a:pt x="92691" y="42829"/>
                </a:cubicBezTo>
                <a:cubicBezTo>
                  <a:pt x="91795" y="41933"/>
                  <a:pt x="90266" y="42566"/>
                  <a:pt x="90266" y="43834"/>
                </a:cubicBezTo>
                <a:cubicBezTo>
                  <a:pt x="90266" y="44620"/>
                  <a:pt x="90899" y="45254"/>
                  <a:pt x="91686" y="45254"/>
                </a:cubicBezTo>
                <a:close/>
                <a:moveTo>
                  <a:pt x="86857" y="45320"/>
                </a:moveTo>
                <a:cubicBezTo>
                  <a:pt x="88190" y="45320"/>
                  <a:pt x="88845" y="43725"/>
                  <a:pt x="87928" y="42785"/>
                </a:cubicBezTo>
                <a:cubicBezTo>
                  <a:pt x="86988" y="41845"/>
                  <a:pt x="85393" y="42523"/>
                  <a:pt x="85371" y="43834"/>
                </a:cubicBezTo>
                <a:cubicBezTo>
                  <a:pt x="85393" y="44664"/>
                  <a:pt x="86049" y="45320"/>
                  <a:pt x="86857" y="45320"/>
                </a:cubicBezTo>
                <a:close/>
                <a:moveTo>
                  <a:pt x="82028" y="45363"/>
                </a:moveTo>
                <a:cubicBezTo>
                  <a:pt x="83405" y="45363"/>
                  <a:pt x="84082" y="43725"/>
                  <a:pt x="83121" y="42763"/>
                </a:cubicBezTo>
                <a:cubicBezTo>
                  <a:pt x="82159" y="41802"/>
                  <a:pt x="80520" y="42479"/>
                  <a:pt x="80520" y="43834"/>
                </a:cubicBezTo>
                <a:cubicBezTo>
                  <a:pt x="80520" y="44686"/>
                  <a:pt x="81198" y="45363"/>
                  <a:pt x="82028" y="45363"/>
                </a:cubicBezTo>
                <a:close/>
                <a:moveTo>
                  <a:pt x="77221" y="45385"/>
                </a:moveTo>
                <a:cubicBezTo>
                  <a:pt x="78576" y="45385"/>
                  <a:pt x="79275" y="43725"/>
                  <a:pt x="78292" y="42741"/>
                </a:cubicBezTo>
                <a:cubicBezTo>
                  <a:pt x="77330" y="41780"/>
                  <a:pt x="75669" y="42457"/>
                  <a:pt x="75669" y="43834"/>
                </a:cubicBezTo>
                <a:cubicBezTo>
                  <a:pt x="75669" y="44686"/>
                  <a:pt x="76369" y="45385"/>
                  <a:pt x="77221" y="45385"/>
                </a:cubicBezTo>
                <a:close/>
                <a:moveTo>
                  <a:pt x="72392" y="45363"/>
                </a:moveTo>
                <a:cubicBezTo>
                  <a:pt x="73747" y="45363"/>
                  <a:pt x="74424" y="43725"/>
                  <a:pt x="73463" y="42763"/>
                </a:cubicBezTo>
                <a:cubicBezTo>
                  <a:pt x="72501" y="41802"/>
                  <a:pt x="70862" y="42479"/>
                  <a:pt x="70862" y="43834"/>
                </a:cubicBezTo>
                <a:cubicBezTo>
                  <a:pt x="70862" y="44686"/>
                  <a:pt x="71540" y="45363"/>
                  <a:pt x="72392" y="45363"/>
                </a:cubicBezTo>
                <a:close/>
                <a:moveTo>
                  <a:pt x="67563" y="45298"/>
                </a:moveTo>
                <a:cubicBezTo>
                  <a:pt x="68874" y="45298"/>
                  <a:pt x="69529" y="43725"/>
                  <a:pt x="68612" y="42785"/>
                </a:cubicBezTo>
                <a:cubicBezTo>
                  <a:pt x="67672" y="41867"/>
                  <a:pt x="66099" y="42523"/>
                  <a:pt x="66099" y="43834"/>
                </a:cubicBezTo>
                <a:cubicBezTo>
                  <a:pt x="66099" y="44642"/>
                  <a:pt x="66754" y="45298"/>
                  <a:pt x="67563" y="45298"/>
                </a:cubicBezTo>
                <a:close/>
                <a:moveTo>
                  <a:pt x="62734" y="45254"/>
                </a:moveTo>
                <a:cubicBezTo>
                  <a:pt x="64001" y="45254"/>
                  <a:pt x="64635" y="43725"/>
                  <a:pt x="63739" y="42829"/>
                </a:cubicBezTo>
                <a:cubicBezTo>
                  <a:pt x="62843" y="41933"/>
                  <a:pt x="61313" y="42566"/>
                  <a:pt x="61313" y="43834"/>
                </a:cubicBezTo>
                <a:cubicBezTo>
                  <a:pt x="61313" y="44620"/>
                  <a:pt x="61947" y="45254"/>
                  <a:pt x="62734" y="45254"/>
                </a:cubicBezTo>
                <a:close/>
                <a:moveTo>
                  <a:pt x="57905" y="45167"/>
                </a:moveTo>
                <a:cubicBezTo>
                  <a:pt x="59107" y="45167"/>
                  <a:pt x="59696" y="43725"/>
                  <a:pt x="58866" y="42894"/>
                </a:cubicBezTo>
                <a:cubicBezTo>
                  <a:pt x="58014" y="42042"/>
                  <a:pt x="56572" y="42654"/>
                  <a:pt x="56572" y="43834"/>
                </a:cubicBezTo>
                <a:cubicBezTo>
                  <a:pt x="56572" y="44577"/>
                  <a:pt x="57162" y="45167"/>
                  <a:pt x="57905" y="45167"/>
                </a:cubicBezTo>
                <a:close/>
                <a:moveTo>
                  <a:pt x="53076" y="45079"/>
                </a:moveTo>
                <a:cubicBezTo>
                  <a:pt x="54190" y="45079"/>
                  <a:pt x="54758" y="43746"/>
                  <a:pt x="53972" y="42960"/>
                </a:cubicBezTo>
                <a:cubicBezTo>
                  <a:pt x="53185" y="42173"/>
                  <a:pt x="51830" y="42719"/>
                  <a:pt x="51830" y="43834"/>
                </a:cubicBezTo>
                <a:cubicBezTo>
                  <a:pt x="51830" y="44533"/>
                  <a:pt x="52398" y="45079"/>
                  <a:pt x="53076" y="45079"/>
                </a:cubicBezTo>
                <a:close/>
                <a:moveTo>
                  <a:pt x="48268" y="44970"/>
                </a:moveTo>
                <a:cubicBezTo>
                  <a:pt x="49274" y="44970"/>
                  <a:pt x="49776" y="43746"/>
                  <a:pt x="49055" y="43025"/>
                </a:cubicBezTo>
                <a:cubicBezTo>
                  <a:pt x="48334" y="42326"/>
                  <a:pt x="47132" y="42829"/>
                  <a:pt x="47110" y="43834"/>
                </a:cubicBezTo>
                <a:cubicBezTo>
                  <a:pt x="47110" y="44467"/>
                  <a:pt x="47635" y="44970"/>
                  <a:pt x="48268" y="44970"/>
                </a:cubicBezTo>
                <a:close/>
                <a:moveTo>
                  <a:pt x="43439" y="44861"/>
                </a:moveTo>
                <a:cubicBezTo>
                  <a:pt x="44335" y="44861"/>
                  <a:pt x="44794" y="43768"/>
                  <a:pt x="44161" y="43113"/>
                </a:cubicBezTo>
                <a:cubicBezTo>
                  <a:pt x="43505" y="42479"/>
                  <a:pt x="42412" y="42938"/>
                  <a:pt x="42412" y="43834"/>
                </a:cubicBezTo>
                <a:cubicBezTo>
                  <a:pt x="42412" y="44402"/>
                  <a:pt x="42871" y="44861"/>
                  <a:pt x="43439" y="44861"/>
                </a:cubicBezTo>
                <a:close/>
                <a:moveTo>
                  <a:pt x="38610" y="44752"/>
                </a:moveTo>
                <a:cubicBezTo>
                  <a:pt x="39419" y="44752"/>
                  <a:pt x="39834" y="43768"/>
                  <a:pt x="39244" y="43200"/>
                </a:cubicBezTo>
                <a:cubicBezTo>
                  <a:pt x="38676" y="42610"/>
                  <a:pt x="37693" y="43025"/>
                  <a:pt x="37693" y="43834"/>
                </a:cubicBezTo>
                <a:cubicBezTo>
                  <a:pt x="37693" y="44336"/>
                  <a:pt x="38108" y="44752"/>
                  <a:pt x="38610" y="44752"/>
                </a:cubicBezTo>
                <a:close/>
                <a:moveTo>
                  <a:pt x="33781" y="44620"/>
                </a:moveTo>
                <a:cubicBezTo>
                  <a:pt x="34481" y="44620"/>
                  <a:pt x="34830" y="43768"/>
                  <a:pt x="34350" y="43288"/>
                </a:cubicBezTo>
                <a:cubicBezTo>
                  <a:pt x="33847" y="42785"/>
                  <a:pt x="32995" y="43135"/>
                  <a:pt x="32995" y="43834"/>
                </a:cubicBezTo>
                <a:cubicBezTo>
                  <a:pt x="32995" y="44271"/>
                  <a:pt x="33344" y="44620"/>
                  <a:pt x="33781" y="44620"/>
                </a:cubicBezTo>
                <a:close/>
                <a:moveTo>
                  <a:pt x="28952" y="44489"/>
                </a:moveTo>
                <a:cubicBezTo>
                  <a:pt x="29542" y="44489"/>
                  <a:pt x="29826" y="43790"/>
                  <a:pt x="29411" y="43375"/>
                </a:cubicBezTo>
                <a:cubicBezTo>
                  <a:pt x="29018" y="42960"/>
                  <a:pt x="28297" y="43244"/>
                  <a:pt x="28297" y="43834"/>
                </a:cubicBezTo>
                <a:cubicBezTo>
                  <a:pt x="28297" y="44205"/>
                  <a:pt x="28603" y="44489"/>
                  <a:pt x="28952" y="44489"/>
                </a:cubicBezTo>
                <a:close/>
                <a:moveTo>
                  <a:pt x="24123" y="44380"/>
                </a:moveTo>
                <a:cubicBezTo>
                  <a:pt x="24626" y="44380"/>
                  <a:pt x="24866" y="43790"/>
                  <a:pt x="24517" y="43440"/>
                </a:cubicBezTo>
                <a:cubicBezTo>
                  <a:pt x="24167" y="43091"/>
                  <a:pt x="23577" y="43331"/>
                  <a:pt x="23577" y="43834"/>
                </a:cubicBezTo>
                <a:cubicBezTo>
                  <a:pt x="23577" y="44118"/>
                  <a:pt x="23839" y="44380"/>
                  <a:pt x="24123" y="44380"/>
                </a:cubicBezTo>
                <a:close/>
                <a:moveTo>
                  <a:pt x="19294" y="44227"/>
                </a:moveTo>
                <a:cubicBezTo>
                  <a:pt x="19666" y="44227"/>
                  <a:pt x="19841" y="43812"/>
                  <a:pt x="19578" y="43550"/>
                </a:cubicBezTo>
                <a:cubicBezTo>
                  <a:pt x="19338" y="43309"/>
                  <a:pt x="18901" y="43484"/>
                  <a:pt x="18901" y="43834"/>
                </a:cubicBezTo>
                <a:cubicBezTo>
                  <a:pt x="18901" y="44052"/>
                  <a:pt x="19076" y="44227"/>
                  <a:pt x="19294" y="44227"/>
                </a:cubicBezTo>
                <a:close/>
                <a:moveTo>
                  <a:pt x="14487" y="44096"/>
                </a:moveTo>
                <a:cubicBezTo>
                  <a:pt x="14727" y="44096"/>
                  <a:pt x="14837" y="43812"/>
                  <a:pt x="14684" y="43637"/>
                </a:cubicBezTo>
                <a:cubicBezTo>
                  <a:pt x="14509" y="43462"/>
                  <a:pt x="14203" y="43593"/>
                  <a:pt x="14203" y="43834"/>
                </a:cubicBezTo>
                <a:cubicBezTo>
                  <a:pt x="14203" y="43987"/>
                  <a:pt x="14334" y="44096"/>
                  <a:pt x="14487" y="44096"/>
                </a:cubicBezTo>
                <a:close/>
                <a:moveTo>
                  <a:pt x="9658" y="43987"/>
                </a:moveTo>
                <a:cubicBezTo>
                  <a:pt x="9724" y="43987"/>
                  <a:pt x="9811" y="43921"/>
                  <a:pt x="9811" y="43834"/>
                </a:cubicBezTo>
                <a:cubicBezTo>
                  <a:pt x="9811" y="43615"/>
                  <a:pt x="9418" y="43987"/>
                  <a:pt x="9658" y="43987"/>
                </a:cubicBezTo>
                <a:close/>
                <a:moveTo>
                  <a:pt x="4829" y="43877"/>
                </a:moveTo>
                <a:cubicBezTo>
                  <a:pt x="4873" y="43877"/>
                  <a:pt x="4873" y="43812"/>
                  <a:pt x="4829" y="43812"/>
                </a:cubicBezTo>
                <a:cubicBezTo>
                  <a:pt x="4807" y="43812"/>
                  <a:pt x="4807" y="43877"/>
                  <a:pt x="4829" y="43877"/>
                </a:cubicBezTo>
                <a:close/>
                <a:moveTo>
                  <a:pt x="149591" y="39027"/>
                </a:moveTo>
                <a:cubicBezTo>
                  <a:pt x="149613" y="39027"/>
                  <a:pt x="149613" y="39005"/>
                  <a:pt x="149591" y="39005"/>
                </a:cubicBezTo>
                <a:cubicBezTo>
                  <a:pt x="149591" y="39005"/>
                  <a:pt x="149591" y="39027"/>
                  <a:pt x="149591" y="39027"/>
                </a:cubicBezTo>
                <a:close/>
                <a:moveTo>
                  <a:pt x="144784" y="39114"/>
                </a:moveTo>
                <a:cubicBezTo>
                  <a:pt x="144937" y="39114"/>
                  <a:pt x="144674" y="38852"/>
                  <a:pt x="144674" y="39027"/>
                </a:cubicBezTo>
                <a:cubicBezTo>
                  <a:pt x="144674" y="39070"/>
                  <a:pt x="144718" y="39114"/>
                  <a:pt x="144784" y="39114"/>
                </a:cubicBezTo>
                <a:close/>
                <a:moveTo>
                  <a:pt x="139955" y="39245"/>
                </a:moveTo>
                <a:cubicBezTo>
                  <a:pt x="140064" y="39245"/>
                  <a:pt x="140173" y="39136"/>
                  <a:pt x="140173" y="39005"/>
                </a:cubicBezTo>
                <a:cubicBezTo>
                  <a:pt x="140173" y="38721"/>
                  <a:pt x="139714" y="38721"/>
                  <a:pt x="139714" y="39005"/>
                </a:cubicBezTo>
                <a:cubicBezTo>
                  <a:pt x="139714" y="39136"/>
                  <a:pt x="139823" y="39245"/>
                  <a:pt x="139955" y="39245"/>
                </a:cubicBezTo>
                <a:close/>
                <a:moveTo>
                  <a:pt x="135126" y="39376"/>
                </a:moveTo>
                <a:cubicBezTo>
                  <a:pt x="135453" y="39376"/>
                  <a:pt x="135606" y="38983"/>
                  <a:pt x="135366" y="38764"/>
                </a:cubicBezTo>
                <a:cubicBezTo>
                  <a:pt x="135147" y="38524"/>
                  <a:pt x="134754" y="38699"/>
                  <a:pt x="134754" y="39005"/>
                </a:cubicBezTo>
                <a:cubicBezTo>
                  <a:pt x="134754" y="39223"/>
                  <a:pt x="134929" y="39376"/>
                  <a:pt x="135126" y="39376"/>
                </a:cubicBezTo>
                <a:close/>
                <a:moveTo>
                  <a:pt x="130297" y="39485"/>
                </a:moveTo>
                <a:cubicBezTo>
                  <a:pt x="130734" y="39485"/>
                  <a:pt x="130930" y="38983"/>
                  <a:pt x="130646" y="38677"/>
                </a:cubicBezTo>
                <a:cubicBezTo>
                  <a:pt x="130340" y="38371"/>
                  <a:pt x="129816" y="38590"/>
                  <a:pt x="129816" y="39005"/>
                </a:cubicBezTo>
                <a:cubicBezTo>
                  <a:pt x="129816" y="39289"/>
                  <a:pt x="130034" y="39485"/>
                  <a:pt x="130297" y="39485"/>
                </a:cubicBezTo>
                <a:close/>
                <a:moveTo>
                  <a:pt x="125467" y="39617"/>
                </a:moveTo>
                <a:cubicBezTo>
                  <a:pt x="126014" y="39617"/>
                  <a:pt x="126276" y="38961"/>
                  <a:pt x="125905" y="38590"/>
                </a:cubicBezTo>
                <a:cubicBezTo>
                  <a:pt x="125511" y="38218"/>
                  <a:pt x="124878" y="38480"/>
                  <a:pt x="124878" y="39005"/>
                </a:cubicBezTo>
                <a:cubicBezTo>
                  <a:pt x="124878" y="39354"/>
                  <a:pt x="125140" y="39617"/>
                  <a:pt x="125467" y="39617"/>
                </a:cubicBezTo>
                <a:close/>
                <a:moveTo>
                  <a:pt x="120638" y="39748"/>
                </a:moveTo>
                <a:cubicBezTo>
                  <a:pt x="121294" y="39748"/>
                  <a:pt x="121622" y="38961"/>
                  <a:pt x="121163" y="38502"/>
                </a:cubicBezTo>
                <a:cubicBezTo>
                  <a:pt x="120704" y="38043"/>
                  <a:pt x="119917" y="38371"/>
                  <a:pt x="119917" y="39005"/>
                </a:cubicBezTo>
                <a:cubicBezTo>
                  <a:pt x="119917" y="39420"/>
                  <a:pt x="120245" y="39748"/>
                  <a:pt x="120638" y="39748"/>
                </a:cubicBezTo>
                <a:close/>
                <a:moveTo>
                  <a:pt x="115831" y="39857"/>
                </a:moveTo>
                <a:cubicBezTo>
                  <a:pt x="116574" y="39857"/>
                  <a:pt x="116946" y="38961"/>
                  <a:pt x="116421" y="38415"/>
                </a:cubicBezTo>
                <a:cubicBezTo>
                  <a:pt x="115875" y="37890"/>
                  <a:pt x="114979" y="38262"/>
                  <a:pt x="114979" y="39005"/>
                </a:cubicBezTo>
                <a:cubicBezTo>
                  <a:pt x="114979" y="39485"/>
                  <a:pt x="115351" y="39857"/>
                  <a:pt x="115831" y="39857"/>
                </a:cubicBezTo>
                <a:close/>
                <a:moveTo>
                  <a:pt x="111002" y="39966"/>
                </a:moveTo>
                <a:cubicBezTo>
                  <a:pt x="111833" y="39966"/>
                  <a:pt x="112270" y="38939"/>
                  <a:pt x="111658" y="38349"/>
                </a:cubicBezTo>
                <a:cubicBezTo>
                  <a:pt x="111068" y="37737"/>
                  <a:pt x="110041" y="38174"/>
                  <a:pt x="110041" y="39005"/>
                </a:cubicBezTo>
                <a:cubicBezTo>
                  <a:pt x="110041" y="39551"/>
                  <a:pt x="110478" y="39966"/>
                  <a:pt x="111002" y="39966"/>
                </a:cubicBezTo>
                <a:close/>
                <a:moveTo>
                  <a:pt x="106173" y="40054"/>
                </a:moveTo>
                <a:cubicBezTo>
                  <a:pt x="107091" y="40054"/>
                  <a:pt x="107572" y="38939"/>
                  <a:pt x="106916" y="38284"/>
                </a:cubicBezTo>
                <a:cubicBezTo>
                  <a:pt x="106239" y="37628"/>
                  <a:pt x="105124" y="38087"/>
                  <a:pt x="105124" y="39005"/>
                </a:cubicBezTo>
                <a:cubicBezTo>
                  <a:pt x="105124" y="39595"/>
                  <a:pt x="105583" y="40054"/>
                  <a:pt x="106173" y="40054"/>
                </a:cubicBezTo>
                <a:close/>
                <a:moveTo>
                  <a:pt x="101344" y="40163"/>
                </a:moveTo>
                <a:cubicBezTo>
                  <a:pt x="102371" y="40163"/>
                  <a:pt x="102874" y="38917"/>
                  <a:pt x="102153" y="38196"/>
                </a:cubicBezTo>
                <a:cubicBezTo>
                  <a:pt x="101432" y="37475"/>
                  <a:pt x="100186" y="38000"/>
                  <a:pt x="100186" y="39005"/>
                </a:cubicBezTo>
                <a:cubicBezTo>
                  <a:pt x="100186" y="39660"/>
                  <a:pt x="100710" y="40163"/>
                  <a:pt x="101344" y="40163"/>
                </a:cubicBezTo>
                <a:close/>
                <a:moveTo>
                  <a:pt x="96515" y="40250"/>
                </a:moveTo>
                <a:cubicBezTo>
                  <a:pt x="97608" y="40250"/>
                  <a:pt x="98154" y="38917"/>
                  <a:pt x="97389" y="38153"/>
                </a:cubicBezTo>
                <a:cubicBezTo>
                  <a:pt x="96603" y="37366"/>
                  <a:pt x="95291" y="37912"/>
                  <a:pt x="95291" y="39005"/>
                </a:cubicBezTo>
                <a:cubicBezTo>
                  <a:pt x="95291" y="39704"/>
                  <a:pt x="95838" y="40250"/>
                  <a:pt x="96515" y="40250"/>
                </a:cubicBezTo>
                <a:close/>
                <a:moveTo>
                  <a:pt x="91686" y="40316"/>
                </a:moveTo>
                <a:cubicBezTo>
                  <a:pt x="92844" y="40316"/>
                  <a:pt x="93434" y="38917"/>
                  <a:pt x="92604" y="38087"/>
                </a:cubicBezTo>
                <a:cubicBezTo>
                  <a:pt x="91795" y="37279"/>
                  <a:pt x="90397" y="37847"/>
                  <a:pt x="90397" y="39005"/>
                </a:cubicBezTo>
                <a:cubicBezTo>
                  <a:pt x="90397" y="39726"/>
                  <a:pt x="90965" y="40316"/>
                  <a:pt x="91686" y="40316"/>
                </a:cubicBezTo>
                <a:close/>
                <a:moveTo>
                  <a:pt x="86857" y="40359"/>
                </a:moveTo>
                <a:cubicBezTo>
                  <a:pt x="88081" y="40359"/>
                  <a:pt x="88671" y="38917"/>
                  <a:pt x="87819" y="38065"/>
                </a:cubicBezTo>
                <a:cubicBezTo>
                  <a:pt x="86966" y="37213"/>
                  <a:pt x="85502" y="37803"/>
                  <a:pt x="85502" y="39005"/>
                </a:cubicBezTo>
                <a:cubicBezTo>
                  <a:pt x="85524" y="39770"/>
                  <a:pt x="86114" y="40359"/>
                  <a:pt x="86857" y="40359"/>
                </a:cubicBezTo>
                <a:close/>
                <a:moveTo>
                  <a:pt x="82028" y="40403"/>
                </a:moveTo>
                <a:cubicBezTo>
                  <a:pt x="83252" y="40403"/>
                  <a:pt x="83864" y="38939"/>
                  <a:pt x="83011" y="38065"/>
                </a:cubicBezTo>
                <a:cubicBezTo>
                  <a:pt x="82159" y="37213"/>
                  <a:pt x="80695" y="37803"/>
                  <a:pt x="80673" y="39005"/>
                </a:cubicBezTo>
                <a:cubicBezTo>
                  <a:pt x="80673" y="39770"/>
                  <a:pt x="81285" y="40403"/>
                  <a:pt x="82028" y="40403"/>
                </a:cubicBezTo>
                <a:close/>
                <a:moveTo>
                  <a:pt x="77221" y="40403"/>
                </a:moveTo>
                <a:cubicBezTo>
                  <a:pt x="78444" y="40403"/>
                  <a:pt x="79078" y="38895"/>
                  <a:pt x="78204" y="38021"/>
                </a:cubicBezTo>
                <a:cubicBezTo>
                  <a:pt x="77330" y="37147"/>
                  <a:pt x="75822" y="37759"/>
                  <a:pt x="75822" y="39005"/>
                </a:cubicBezTo>
                <a:cubicBezTo>
                  <a:pt x="75822" y="39770"/>
                  <a:pt x="76434" y="40403"/>
                  <a:pt x="77221" y="40403"/>
                </a:cubicBezTo>
                <a:close/>
                <a:moveTo>
                  <a:pt x="72392" y="40403"/>
                </a:moveTo>
                <a:cubicBezTo>
                  <a:pt x="73594" y="40403"/>
                  <a:pt x="74205" y="38939"/>
                  <a:pt x="73353" y="38065"/>
                </a:cubicBezTo>
                <a:cubicBezTo>
                  <a:pt x="72501" y="37213"/>
                  <a:pt x="71037" y="37803"/>
                  <a:pt x="71015" y="39005"/>
                </a:cubicBezTo>
                <a:cubicBezTo>
                  <a:pt x="71015" y="39770"/>
                  <a:pt x="71627" y="40403"/>
                  <a:pt x="72392" y="40403"/>
                </a:cubicBezTo>
                <a:close/>
                <a:moveTo>
                  <a:pt x="67563" y="40359"/>
                </a:moveTo>
                <a:cubicBezTo>
                  <a:pt x="68765" y="40359"/>
                  <a:pt x="69376" y="38917"/>
                  <a:pt x="68524" y="38065"/>
                </a:cubicBezTo>
                <a:cubicBezTo>
                  <a:pt x="67672" y="37213"/>
                  <a:pt x="66208" y="37803"/>
                  <a:pt x="66208" y="39005"/>
                </a:cubicBezTo>
                <a:cubicBezTo>
                  <a:pt x="66208" y="39770"/>
                  <a:pt x="66820" y="40359"/>
                  <a:pt x="67563" y="40359"/>
                </a:cubicBezTo>
                <a:close/>
                <a:moveTo>
                  <a:pt x="62756" y="40316"/>
                </a:moveTo>
                <a:cubicBezTo>
                  <a:pt x="63914" y="40316"/>
                  <a:pt x="64482" y="38917"/>
                  <a:pt x="63673" y="38109"/>
                </a:cubicBezTo>
                <a:cubicBezTo>
                  <a:pt x="62843" y="37279"/>
                  <a:pt x="61445" y="37868"/>
                  <a:pt x="61445" y="39027"/>
                </a:cubicBezTo>
                <a:cubicBezTo>
                  <a:pt x="61445" y="39726"/>
                  <a:pt x="62035" y="40316"/>
                  <a:pt x="62756" y="40316"/>
                </a:cubicBezTo>
                <a:close/>
                <a:moveTo>
                  <a:pt x="57927" y="40228"/>
                </a:moveTo>
                <a:cubicBezTo>
                  <a:pt x="58997" y="40228"/>
                  <a:pt x="59544" y="38917"/>
                  <a:pt x="58779" y="38153"/>
                </a:cubicBezTo>
                <a:cubicBezTo>
                  <a:pt x="58014" y="37388"/>
                  <a:pt x="56703" y="37934"/>
                  <a:pt x="56703" y="39027"/>
                </a:cubicBezTo>
                <a:cubicBezTo>
                  <a:pt x="56703" y="39682"/>
                  <a:pt x="57249" y="40228"/>
                  <a:pt x="57927" y="40228"/>
                </a:cubicBezTo>
                <a:close/>
                <a:moveTo>
                  <a:pt x="53098" y="40163"/>
                </a:moveTo>
                <a:cubicBezTo>
                  <a:pt x="54103" y="40163"/>
                  <a:pt x="54605" y="38939"/>
                  <a:pt x="53906" y="38218"/>
                </a:cubicBezTo>
                <a:cubicBezTo>
                  <a:pt x="53185" y="37497"/>
                  <a:pt x="51961" y="38000"/>
                  <a:pt x="51961" y="39027"/>
                </a:cubicBezTo>
                <a:cubicBezTo>
                  <a:pt x="51961" y="39638"/>
                  <a:pt x="52464" y="40163"/>
                  <a:pt x="53098" y="40163"/>
                </a:cubicBezTo>
                <a:close/>
                <a:moveTo>
                  <a:pt x="48268" y="40054"/>
                </a:moveTo>
                <a:cubicBezTo>
                  <a:pt x="49208" y="40054"/>
                  <a:pt x="49667" y="38917"/>
                  <a:pt x="49011" y="38262"/>
                </a:cubicBezTo>
                <a:cubicBezTo>
                  <a:pt x="48356" y="37606"/>
                  <a:pt x="47220" y="38065"/>
                  <a:pt x="47220" y="39005"/>
                </a:cubicBezTo>
                <a:cubicBezTo>
                  <a:pt x="47220" y="39573"/>
                  <a:pt x="47700" y="40054"/>
                  <a:pt x="48268" y="40054"/>
                </a:cubicBezTo>
                <a:close/>
                <a:moveTo>
                  <a:pt x="43439" y="39944"/>
                </a:moveTo>
                <a:cubicBezTo>
                  <a:pt x="44270" y="39944"/>
                  <a:pt x="44685" y="38939"/>
                  <a:pt x="44095" y="38349"/>
                </a:cubicBezTo>
                <a:cubicBezTo>
                  <a:pt x="43505" y="37759"/>
                  <a:pt x="42500" y="38174"/>
                  <a:pt x="42500" y="39005"/>
                </a:cubicBezTo>
                <a:cubicBezTo>
                  <a:pt x="42500" y="39529"/>
                  <a:pt x="42915" y="39944"/>
                  <a:pt x="43439" y="39944"/>
                </a:cubicBezTo>
                <a:close/>
                <a:moveTo>
                  <a:pt x="38610" y="39835"/>
                </a:moveTo>
                <a:cubicBezTo>
                  <a:pt x="39353" y="39835"/>
                  <a:pt x="39703" y="38939"/>
                  <a:pt x="39200" y="38437"/>
                </a:cubicBezTo>
                <a:cubicBezTo>
                  <a:pt x="38676" y="37912"/>
                  <a:pt x="37802" y="38284"/>
                  <a:pt x="37802" y="39005"/>
                </a:cubicBezTo>
                <a:cubicBezTo>
                  <a:pt x="37802" y="39464"/>
                  <a:pt x="38173" y="39835"/>
                  <a:pt x="38610" y="39835"/>
                </a:cubicBezTo>
                <a:close/>
                <a:moveTo>
                  <a:pt x="33781" y="39704"/>
                </a:moveTo>
                <a:cubicBezTo>
                  <a:pt x="34415" y="39704"/>
                  <a:pt x="34743" y="38939"/>
                  <a:pt x="34284" y="38502"/>
                </a:cubicBezTo>
                <a:cubicBezTo>
                  <a:pt x="33847" y="38043"/>
                  <a:pt x="33082" y="38371"/>
                  <a:pt x="33082" y="39005"/>
                </a:cubicBezTo>
                <a:cubicBezTo>
                  <a:pt x="33082" y="39398"/>
                  <a:pt x="33410" y="39704"/>
                  <a:pt x="33781" y="39704"/>
                </a:cubicBezTo>
                <a:close/>
                <a:moveTo>
                  <a:pt x="28974" y="39595"/>
                </a:moveTo>
                <a:cubicBezTo>
                  <a:pt x="29499" y="39595"/>
                  <a:pt x="29761" y="38961"/>
                  <a:pt x="29389" y="38590"/>
                </a:cubicBezTo>
                <a:cubicBezTo>
                  <a:pt x="29018" y="38218"/>
                  <a:pt x="28384" y="38480"/>
                  <a:pt x="28384" y="39005"/>
                </a:cubicBezTo>
                <a:cubicBezTo>
                  <a:pt x="28384" y="39332"/>
                  <a:pt x="28646" y="39595"/>
                  <a:pt x="28974" y="39595"/>
                </a:cubicBezTo>
                <a:close/>
                <a:moveTo>
                  <a:pt x="24145" y="39464"/>
                </a:moveTo>
                <a:cubicBezTo>
                  <a:pt x="24560" y="39464"/>
                  <a:pt x="24779" y="38961"/>
                  <a:pt x="24473" y="38677"/>
                </a:cubicBezTo>
                <a:cubicBezTo>
                  <a:pt x="24189" y="38371"/>
                  <a:pt x="23664" y="38590"/>
                  <a:pt x="23664" y="39005"/>
                </a:cubicBezTo>
                <a:cubicBezTo>
                  <a:pt x="23664" y="39267"/>
                  <a:pt x="23883" y="39464"/>
                  <a:pt x="24145" y="39464"/>
                </a:cubicBezTo>
                <a:close/>
                <a:moveTo>
                  <a:pt x="19316" y="39354"/>
                </a:moveTo>
                <a:cubicBezTo>
                  <a:pt x="19622" y="39354"/>
                  <a:pt x="19775" y="38983"/>
                  <a:pt x="19556" y="38764"/>
                </a:cubicBezTo>
                <a:cubicBezTo>
                  <a:pt x="19338" y="38546"/>
                  <a:pt x="18967" y="38699"/>
                  <a:pt x="18967" y="39005"/>
                </a:cubicBezTo>
                <a:cubicBezTo>
                  <a:pt x="18967" y="39201"/>
                  <a:pt x="19119" y="39354"/>
                  <a:pt x="19316" y="39354"/>
                </a:cubicBezTo>
                <a:close/>
                <a:moveTo>
                  <a:pt x="14487" y="39223"/>
                </a:moveTo>
                <a:cubicBezTo>
                  <a:pt x="14684" y="39223"/>
                  <a:pt x="14771" y="38983"/>
                  <a:pt x="14640" y="38852"/>
                </a:cubicBezTo>
                <a:cubicBezTo>
                  <a:pt x="14509" y="38721"/>
                  <a:pt x="14269" y="38808"/>
                  <a:pt x="14269" y="39005"/>
                </a:cubicBezTo>
                <a:cubicBezTo>
                  <a:pt x="14269" y="39136"/>
                  <a:pt x="14378" y="39223"/>
                  <a:pt x="14487" y="39223"/>
                </a:cubicBezTo>
                <a:close/>
                <a:moveTo>
                  <a:pt x="9658" y="39114"/>
                </a:moveTo>
                <a:cubicBezTo>
                  <a:pt x="9789" y="39114"/>
                  <a:pt x="9789" y="38917"/>
                  <a:pt x="9658" y="38917"/>
                </a:cubicBezTo>
                <a:cubicBezTo>
                  <a:pt x="9527" y="38917"/>
                  <a:pt x="9527" y="39114"/>
                  <a:pt x="9658" y="39114"/>
                </a:cubicBezTo>
                <a:close/>
                <a:moveTo>
                  <a:pt x="144784" y="34219"/>
                </a:moveTo>
                <a:cubicBezTo>
                  <a:pt x="144805" y="34219"/>
                  <a:pt x="144827" y="34198"/>
                  <a:pt x="144827" y="34198"/>
                </a:cubicBezTo>
                <a:cubicBezTo>
                  <a:pt x="144827" y="34132"/>
                  <a:pt x="144740" y="34132"/>
                  <a:pt x="144740" y="34198"/>
                </a:cubicBezTo>
                <a:cubicBezTo>
                  <a:pt x="144740" y="34198"/>
                  <a:pt x="144762" y="34219"/>
                  <a:pt x="144784" y="34219"/>
                </a:cubicBezTo>
                <a:close/>
                <a:moveTo>
                  <a:pt x="139955" y="34350"/>
                </a:moveTo>
                <a:cubicBezTo>
                  <a:pt x="140042" y="34350"/>
                  <a:pt x="140108" y="34285"/>
                  <a:pt x="140108" y="34176"/>
                </a:cubicBezTo>
                <a:cubicBezTo>
                  <a:pt x="140108" y="34088"/>
                  <a:pt x="140042" y="34023"/>
                  <a:pt x="139955" y="34023"/>
                </a:cubicBezTo>
                <a:cubicBezTo>
                  <a:pt x="139867" y="34023"/>
                  <a:pt x="139802" y="34088"/>
                  <a:pt x="139802" y="34176"/>
                </a:cubicBezTo>
                <a:cubicBezTo>
                  <a:pt x="139802" y="34285"/>
                  <a:pt x="139867" y="34350"/>
                  <a:pt x="139955" y="34350"/>
                </a:cubicBezTo>
                <a:close/>
                <a:moveTo>
                  <a:pt x="135126" y="34460"/>
                </a:moveTo>
                <a:cubicBezTo>
                  <a:pt x="135366" y="34460"/>
                  <a:pt x="135497" y="34176"/>
                  <a:pt x="135322" y="34001"/>
                </a:cubicBezTo>
                <a:cubicBezTo>
                  <a:pt x="135147" y="33826"/>
                  <a:pt x="134863" y="33957"/>
                  <a:pt x="134863" y="34198"/>
                </a:cubicBezTo>
                <a:cubicBezTo>
                  <a:pt x="134863" y="34350"/>
                  <a:pt x="134973" y="34460"/>
                  <a:pt x="135126" y="34460"/>
                </a:cubicBezTo>
                <a:close/>
                <a:moveTo>
                  <a:pt x="130297" y="34591"/>
                </a:moveTo>
                <a:cubicBezTo>
                  <a:pt x="130668" y="34591"/>
                  <a:pt x="130865" y="34154"/>
                  <a:pt x="130602" y="33892"/>
                </a:cubicBezTo>
                <a:cubicBezTo>
                  <a:pt x="130340" y="33629"/>
                  <a:pt x="129881" y="33826"/>
                  <a:pt x="129881" y="34198"/>
                </a:cubicBezTo>
                <a:cubicBezTo>
                  <a:pt x="129881" y="34416"/>
                  <a:pt x="130078" y="34591"/>
                  <a:pt x="130297" y="34591"/>
                </a:cubicBezTo>
                <a:close/>
                <a:moveTo>
                  <a:pt x="125489" y="34700"/>
                </a:moveTo>
                <a:cubicBezTo>
                  <a:pt x="125948" y="34700"/>
                  <a:pt x="126167" y="34132"/>
                  <a:pt x="125839" y="33804"/>
                </a:cubicBezTo>
                <a:cubicBezTo>
                  <a:pt x="125511" y="33476"/>
                  <a:pt x="124965" y="33717"/>
                  <a:pt x="124965" y="34176"/>
                </a:cubicBezTo>
                <a:cubicBezTo>
                  <a:pt x="124965" y="34482"/>
                  <a:pt x="125183" y="34700"/>
                  <a:pt x="125489" y="34700"/>
                </a:cubicBezTo>
                <a:close/>
                <a:moveTo>
                  <a:pt x="120660" y="34831"/>
                </a:moveTo>
                <a:cubicBezTo>
                  <a:pt x="121228" y="34831"/>
                  <a:pt x="121512" y="34132"/>
                  <a:pt x="121119" y="33739"/>
                </a:cubicBezTo>
                <a:cubicBezTo>
                  <a:pt x="120704" y="33323"/>
                  <a:pt x="120005" y="33608"/>
                  <a:pt x="120005" y="34176"/>
                </a:cubicBezTo>
                <a:cubicBezTo>
                  <a:pt x="120005" y="34547"/>
                  <a:pt x="120289" y="34831"/>
                  <a:pt x="120660" y="34831"/>
                </a:cubicBezTo>
                <a:close/>
                <a:moveTo>
                  <a:pt x="115831" y="34940"/>
                </a:moveTo>
                <a:cubicBezTo>
                  <a:pt x="116509" y="34940"/>
                  <a:pt x="116836" y="34132"/>
                  <a:pt x="116356" y="33651"/>
                </a:cubicBezTo>
                <a:cubicBezTo>
                  <a:pt x="115875" y="33171"/>
                  <a:pt x="115066" y="33520"/>
                  <a:pt x="115088" y="34176"/>
                </a:cubicBezTo>
                <a:cubicBezTo>
                  <a:pt x="115066" y="34591"/>
                  <a:pt x="115416" y="34940"/>
                  <a:pt x="115831" y="34940"/>
                </a:cubicBezTo>
                <a:close/>
                <a:moveTo>
                  <a:pt x="111002" y="35028"/>
                </a:moveTo>
                <a:cubicBezTo>
                  <a:pt x="111745" y="35028"/>
                  <a:pt x="112138" y="34110"/>
                  <a:pt x="111592" y="33586"/>
                </a:cubicBezTo>
                <a:cubicBezTo>
                  <a:pt x="111068" y="33061"/>
                  <a:pt x="110150" y="33433"/>
                  <a:pt x="110150" y="34176"/>
                </a:cubicBezTo>
                <a:cubicBezTo>
                  <a:pt x="110150" y="34656"/>
                  <a:pt x="110543" y="35028"/>
                  <a:pt x="111002" y="35028"/>
                </a:cubicBezTo>
                <a:close/>
                <a:moveTo>
                  <a:pt x="106173" y="35137"/>
                </a:moveTo>
                <a:cubicBezTo>
                  <a:pt x="107025" y="35137"/>
                  <a:pt x="107441" y="34110"/>
                  <a:pt x="106851" y="33520"/>
                </a:cubicBezTo>
                <a:cubicBezTo>
                  <a:pt x="106239" y="32908"/>
                  <a:pt x="105234" y="33345"/>
                  <a:pt x="105234" y="34176"/>
                </a:cubicBezTo>
                <a:cubicBezTo>
                  <a:pt x="105234" y="34722"/>
                  <a:pt x="105649" y="35137"/>
                  <a:pt x="106173" y="35137"/>
                </a:cubicBezTo>
                <a:close/>
                <a:moveTo>
                  <a:pt x="101344" y="35225"/>
                </a:moveTo>
                <a:cubicBezTo>
                  <a:pt x="102262" y="35225"/>
                  <a:pt x="102743" y="34110"/>
                  <a:pt x="102087" y="33455"/>
                </a:cubicBezTo>
                <a:cubicBezTo>
                  <a:pt x="101432" y="32799"/>
                  <a:pt x="100317" y="33258"/>
                  <a:pt x="100317" y="34176"/>
                </a:cubicBezTo>
                <a:cubicBezTo>
                  <a:pt x="100317" y="34766"/>
                  <a:pt x="100776" y="35225"/>
                  <a:pt x="101344" y="35225"/>
                </a:cubicBezTo>
                <a:close/>
                <a:moveTo>
                  <a:pt x="96515" y="35290"/>
                </a:moveTo>
                <a:cubicBezTo>
                  <a:pt x="97520" y="35290"/>
                  <a:pt x="98023" y="34088"/>
                  <a:pt x="97302" y="33389"/>
                </a:cubicBezTo>
                <a:cubicBezTo>
                  <a:pt x="96603" y="32690"/>
                  <a:pt x="95423" y="33192"/>
                  <a:pt x="95423" y="34176"/>
                </a:cubicBezTo>
                <a:cubicBezTo>
                  <a:pt x="95423" y="34809"/>
                  <a:pt x="95903" y="35290"/>
                  <a:pt x="96515" y="35290"/>
                </a:cubicBezTo>
                <a:close/>
                <a:moveTo>
                  <a:pt x="91708" y="35356"/>
                </a:moveTo>
                <a:cubicBezTo>
                  <a:pt x="92757" y="35356"/>
                  <a:pt x="93281" y="34088"/>
                  <a:pt x="92538" y="33345"/>
                </a:cubicBezTo>
                <a:cubicBezTo>
                  <a:pt x="91774" y="32602"/>
                  <a:pt x="90528" y="33127"/>
                  <a:pt x="90528" y="34176"/>
                </a:cubicBezTo>
                <a:cubicBezTo>
                  <a:pt x="90528" y="34831"/>
                  <a:pt x="91052" y="35356"/>
                  <a:pt x="91708" y="35356"/>
                </a:cubicBezTo>
                <a:close/>
                <a:moveTo>
                  <a:pt x="86879" y="35399"/>
                </a:moveTo>
                <a:cubicBezTo>
                  <a:pt x="87950" y="35399"/>
                  <a:pt x="88496" y="34088"/>
                  <a:pt x="87731" y="33323"/>
                </a:cubicBezTo>
                <a:cubicBezTo>
                  <a:pt x="86966" y="32559"/>
                  <a:pt x="85655" y="33105"/>
                  <a:pt x="85655" y="34176"/>
                </a:cubicBezTo>
                <a:cubicBezTo>
                  <a:pt x="85655" y="34853"/>
                  <a:pt x="86202" y="35399"/>
                  <a:pt x="86879" y="35399"/>
                </a:cubicBezTo>
                <a:close/>
                <a:moveTo>
                  <a:pt x="82050" y="35421"/>
                </a:moveTo>
                <a:cubicBezTo>
                  <a:pt x="83164" y="35421"/>
                  <a:pt x="83711" y="34088"/>
                  <a:pt x="82924" y="33302"/>
                </a:cubicBezTo>
                <a:cubicBezTo>
                  <a:pt x="82137" y="32515"/>
                  <a:pt x="80804" y="33083"/>
                  <a:pt x="80804" y="34176"/>
                </a:cubicBezTo>
                <a:cubicBezTo>
                  <a:pt x="80804" y="34875"/>
                  <a:pt x="81351" y="35421"/>
                  <a:pt x="82050" y="35421"/>
                </a:cubicBezTo>
                <a:close/>
                <a:moveTo>
                  <a:pt x="77221" y="35421"/>
                </a:moveTo>
                <a:cubicBezTo>
                  <a:pt x="78335" y="35421"/>
                  <a:pt x="78903" y="34066"/>
                  <a:pt x="78117" y="33280"/>
                </a:cubicBezTo>
                <a:cubicBezTo>
                  <a:pt x="77330" y="32493"/>
                  <a:pt x="75954" y="33039"/>
                  <a:pt x="75954" y="34176"/>
                </a:cubicBezTo>
                <a:cubicBezTo>
                  <a:pt x="75954" y="34875"/>
                  <a:pt x="76522" y="35421"/>
                  <a:pt x="77221" y="35421"/>
                </a:cubicBezTo>
                <a:close/>
                <a:moveTo>
                  <a:pt x="72392" y="35421"/>
                </a:moveTo>
                <a:cubicBezTo>
                  <a:pt x="73506" y="35421"/>
                  <a:pt x="74052" y="34088"/>
                  <a:pt x="73288" y="33302"/>
                </a:cubicBezTo>
                <a:cubicBezTo>
                  <a:pt x="72501" y="32515"/>
                  <a:pt x="71146" y="33083"/>
                  <a:pt x="71146" y="34176"/>
                </a:cubicBezTo>
                <a:cubicBezTo>
                  <a:pt x="71146" y="34875"/>
                  <a:pt x="71714" y="35421"/>
                  <a:pt x="72392" y="35421"/>
                </a:cubicBezTo>
                <a:close/>
                <a:moveTo>
                  <a:pt x="67563" y="35399"/>
                </a:moveTo>
                <a:cubicBezTo>
                  <a:pt x="68655" y="35399"/>
                  <a:pt x="69202" y="34088"/>
                  <a:pt x="68437" y="33323"/>
                </a:cubicBezTo>
                <a:cubicBezTo>
                  <a:pt x="67672" y="32559"/>
                  <a:pt x="66361" y="33105"/>
                  <a:pt x="66361" y="34176"/>
                </a:cubicBezTo>
                <a:cubicBezTo>
                  <a:pt x="66361" y="34853"/>
                  <a:pt x="66907" y="35399"/>
                  <a:pt x="67563" y="35399"/>
                </a:cubicBezTo>
                <a:close/>
                <a:moveTo>
                  <a:pt x="62734" y="35356"/>
                </a:moveTo>
                <a:cubicBezTo>
                  <a:pt x="63783" y="35356"/>
                  <a:pt x="64307" y="34088"/>
                  <a:pt x="63564" y="33367"/>
                </a:cubicBezTo>
                <a:cubicBezTo>
                  <a:pt x="62843" y="32624"/>
                  <a:pt x="61576" y="33149"/>
                  <a:pt x="61576" y="34176"/>
                </a:cubicBezTo>
                <a:cubicBezTo>
                  <a:pt x="61576" y="34831"/>
                  <a:pt x="62100" y="35356"/>
                  <a:pt x="62734" y="35356"/>
                </a:cubicBezTo>
                <a:close/>
                <a:moveTo>
                  <a:pt x="57927" y="35290"/>
                </a:moveTo>
                <a:cubicBezTo>
                  <a:pt x="58888" y="35290"/>
                  <a:pt x="59369" y="34110"/>
                  <a:pt x="58691" y="33411"/>
                </a:cubicBezTo>
                <a:cubicBezTo>
                  <a:pt x="57992" y="32734"/>
                  <a:pt x="56834" y="33214"/>
                  <a:pt x="56834" y="34198"/>
                </a:cubicBezTo>
                <a:cubicBezTo>
                  <a:pt x="56834" y="34788"/>
                  <a:pt x="57315" y="35290"/>
                  <a:pt x="57927" y="35290"/>
                </a:cubicBezTo>
                <a:close/>
                <a:moveTo>
                  <a:pt x="53098" y="35203"/>
                </a:moveTo>
                <a:cubicBezTo>
                  <a:pt x="53993" y="35203"/>
                  <a:pt x="54452" y="34110"/>
                  <a:pt x="53819" y="33455"/>
                </a:cubicBezTo>
                <a:cubicBezTo>
                  <a:pt x="53163" y="32821"/>
                  <a:pt x="52071" y="33280"/>
                  <a:pt x="52071" y="34176"/>
                </a:cubicBezTo>
                <a:cubicBezTo>
                  <a:pt x="52071" y="34744"/>
                  <a:pt x="52529" y="35203"/>
                  <a:pt x="53098" y="35203"/>
                </a:cubicBezTo>
                <a:close/>
                <a:moveTo>
                  <a:pt x="48268" y="35115"/>
                </a:moveTo>
                <a:cubicBezTo>
                  <a:pt x="49099" y="35115"/>
                  <a:pt x="49514" y="34110"/>
                  <a:pt x="48924" y="33520"/>
                </a:cubicBezTo>
                <a:cubicBezTo>
                  <a:pt x="48334" y="32930"/>
                  <a:pt x="47329" y="33345"/>
                  <a:pt x="47329" y="34176"/>
                </a:cubicBezTo>
                <a:cubicBezTo>
                  <a:pt x="47329" y="34700"/>
                  <a:pt x="47744" y="35115"/>
                  <a:pt x="48268" y="35115"/>
                </a:cubicBezTo>
                <a:close/>
                <a:moveTo>
                  <a:pt x="43439" y="35028"/>
                </a:moveTo>
                <a:cubicBezTo>
                  <a:pt x="44204" y="35028"/>
                  <a:pt x="44576" y="34110"/>
                  <a:pt x="44051" y="33586"/>
                </a:cubicBezTo>
                <a:cubicBezTo>
                  <a:pt x="43505" y="33061"/>
                  <a:pt x="42609" y="33433"/>
                  <a:pt x="42609" y="34176"/>
                </a:cubicBezTo>
                <a:cubicBezTo>
                  <a:pt x="42609" y="34656"/>
                  <a:pt x="42981" y="35028"/>
                  <a:pt x="43439" y="35028"/>
                </a:cubicBezTo>
                <a:close/>
                <a:moveTo>
                  <a:pt x="38610" y="34919"/>
                </a:moveTo>
                <a:cubicBezTo>
                  <a:pt x="39266" y="34919"/>
                  <a:pt x="39616" y="34132"/>
                  <a:pt x="39135" y="33673"/>
                </a:cubicBezTo>
                <a:cubicBezTo>
                  <a:pt x="38676" y="33192"/>
                  <a:pt x="37889" y="33520"/>
                  <a:pt x="37889" y="34176"/>
                </a:cubicBezTo>
                <a:cubicBezTo>
                  <a:pt x="37889" y="34591"/>
                  <a:pt x="38217" y="34919"/>
                  <a:pt x="38610" y="34919"/>
                </a:cubicBezTo>
                <a:close/>
                <a:moveTo>
                  <a:pt x="33781" y="34809"/>
                </a:moveTo>
                <a:cubicBezTo>
                  <a:pt x="34350" y="34809"/>
                  <a:pt x="34634" y="34132"/>
                  <a:pt x="34240" y="33739"/>
                </a:cubicBezTo>
                <a:cubicBezTo>
                  <a:pt x="33847" y="33345"/>
                  <a:pt x="33170" y="33629"/>
                  <a:pt x="33170" y="34176"/>
                </a:cubicBezTo>
                <a:cubicBezTo>
                  <a:pt x="33170" y="34525"/>
                  <a:pt x="33454" y="34809"/>
                  <a:pt x="33781" y="34809"/>
                </a:cubicBezTo>
                <a:close/>
                <a:moveTo>
                  <a:pt x="28974" y="34700"/>
                </a:moveTo>
                <a:cubicBezTo>
                  <a:pt x="29433" y="34700"/>
                  <a:pt x="29673" y="34132"/>
                  <a:pt x="29324" y="33804"/>
                </a:cubicBezTo>
                <a:cubicBezTo>
                  <a:pt x="28996" y="33476"/>
                  <a:pt x="28450" y="33717"/>
                  <a:pt x="28450" y="34176"/>
                </a:cubicBezTo>
                <a:cubicBezTo>
                  <a:pt x="28450" y="34482"/>
                  <a:pt x="28668" y="34700"/>
                  <a:pt x="28974" y="34700"/>
                </a:cubicBezTo>
                <a:close/>
                <a:moveTo>
                  <a:pt x="24145" y="34591"/>
                </a:moveTo>
                <a:cubicBezTo>
                  <a:pt x="24495" y="34591"/>
                  <a:pt x="24670" y="34154"/>
                  <a:pt x="24429" y="33892"/>
                </a:cubicBezTo>
                <a:cubicBezTo>
                  <a:pt x="24167" y="33651"/>
                  <a:pt x="23730" y="33826"/>
                  <a:pt x="23730" y="34176"/>
                </a:cubicBezTo>
                <a:cubicBezTo>
                  <a:pt x="23730" y="34394"/>
                  <a:pt x="23927" y="34591"/>
                  <a:pt x="24145" y="34591"/>
                </a:cubicBezTo>
                <a:close/>
                <a:moveTo>
                  <a:pt x="19316" y="34460"/>
                </a:moveTo>
                <a:cubicBezTo>
                  <a:pt x="19556" y="34460"/>
                  <a:pt x="19688" y="34176"/>
                  <a:pt x="19513" y="34001"/>
                </a:cubicBezTo>
                <a:cubicBezTo>
                  <a:pt x="19338" y="33826"/>
                  <a:pt x="19032" y="33935"/>
                  <a:pt x="19032" y="34198"/>
                </a:cubicBezTo>
                <a:cubicBezTo>
                  <a:pt x="19032" y="34329"/>
                  <a:pt x="19163" y="34460"/>
                  <a:pt x="19316" y="34460"/>
                </a:cubicBezTo>
                <a:close/>
                <a:moveTo>
                  <a:pt x="14487" y="34350"/>
                </a:moveTo>
                <a:cubicBezTo>
                  <a:pt x="14575" y="34350"/>
                  <a:pt x="14640" y="34263"/>
                  <a:pt x="14640" y="34176"/>
                </a:cubicBezTo>
                <a:cubicBezTo>
                  <a:pt x="14640" y="34088"/>
                  <a:pt x="14575" y="34023"/>
                  <a:pt x="14487" y="34023"/>
                </a:cubicBezTo>
                <a:cubicBezTo>
                  <a:pt x="14400" y="34023"/>
                  <a:pt x="14334" y="34088"/>
                  <a:pt x="14334" y="34176"/>
                </a:cubicBezTo>
                <a:cubicBezTo>
                  <a:pt x="14334" y="34263"/>
                  <a:pt x="14400" y="34350"/>
                  <a:pt x="14487" y="34350"/>
                </a:cubicBezTo>
                <a:close/>
                <a:moveTo>
                  <a:pt x="9658" y="34219"/>
                </a:moveTo>
                <a:cubicBezTo>
                  <a:pt x="9680" y="34219"/>
                  <a:pt x="9702" y="34198"/>
                  <a:pt x="9702" y="34176"/>
                </a:cubicBezTo>
                <a:cubicBezTo>
                  <a:pt x="9702" y="34154"/>
                  <a:pt x="9680" y="34132"/>
                  <a:pt x="9658" y="34132"/>
                </a:cubicBezTo>
                <a:cubicBezTo>
                  <a:pt x="9636" y="34132"/>
                  <a:pt x="9614" y="34154"/>
                  <a:pt x="9614" y="34176"/>
                </a:cubicBezTo>
                <a:cubicBezTo>
                  <a:pt x="9614" y="34198"/>
                  <a:pt x="9636" y="34219"/>
                  <a:pt x="9658" y="34219"/>
                </a:cubicBezTo>
                <a:close/>
                <a:moveTo>
                  <a:pt x="144784" y="29368"/>
                </a:moveTo>
                <a:cubicBezTo>
                  <a:pt x="144784" y="29347"/>
                  <a:pt x="144762" y="29347"/>
                  <a:pt x="144762" y="29368"/>
                </a:cubicBezTo>
                <a:lnTo>
                  <a:pt x="144762" y="29368"/>
                </a:lnTo>
                <a:close/>
                <a:moveTo>
                  <a:pt x="139955" y="29456"/>
                </a:moveTo>
                <a:cubicBezTo>
                  <a:pt x="140086" y="29456"/>
                  <a:pt x="140086" y="29259"/>
                  <a:pt x="139955" y="29259"/>
                </a:cubicBezTo>
                <a:cubicBezTo>
                  <a:pt x="139823" y="29259"/>
                  <a:pt x="139823" y="29456"/>
                  <a:pt x="139955" y="29456"/>
                </a:cubicBezTo>
                <a:close/>
                <a:moveTo>
                  <a:pt x="135126" y="29565"/>
                </a:moveTo>
                <a:cubicBezTo>
                  <a:pt x="135257" y="29565"/>
                  <a:pt x="135344" y="29478"/>
                  <a:pt x="135344" y="29347"/>
                </a:cubicBezTo>
                <a:cubicBezTo>
                  <a:pt x="135344" y="29172"/>
                  <a:pt x="135104" y="29063"/>
                  <a:pt x="134973" y="29194"/>
                </a:cubicBezTo>
                <a:cubicBezTo>
                  <a:pt x="134841" y="29347"/>
                  <a:pt x="134929" y="29565"/>
                  <a:pt x="135126" y="29565"/>
                </a:cubicBezTo>
                <a:close/>
                <a:moveTo>
                  <a:pt x="130297" y="29674"/>
                </a:moveTo>
                <a:cubicBezTo>
                  <a:pt x="130602" y="29674"/>
                  <a:pt x="130734" y="29325"/>
                  <a:pt x="130537" y="29128"/>
                </a:cubicBezTo>
                <a:cubicBezTo>
                  <a:pt x="130318" y="28931"/>
                  <a:pt x="129991" y="29063"/>
                  <a:pt x="129991" y="29347"/>
                </a:cubicBezTo>
                <a:cubicBezTo>
                  <a:pt x="129991" y="29521"/>
                  <a:pt x="130122" y="29674"/>
                  <a:pt x="130297" y="29674"/>
                </a:cubicBezTo>
                <a:close/>
                <a:moveTo>
                  <a:pt x="125489" y="29806"/>
                </a:moveTo>
                <a:cubicBezTo>
                  <a:pt x="125883" y="29784"/>
                  <a:pt x="126079" y="29325"/>
                  <a:pt x="125795" y="29041"/>
                </a:cubicBezTo>
                <a:cubicBezTo>
                  <a:pt x="125511" y="28757"/>
                  <a:pt x="125030" y="28953"/>
                  <a:pt x="125030" y="29347"/>
                </a:cubicBezTo>
                <a:cubicBezTo>
                  <a:pt x="125030" y="29609"/>
                  <a:pt x="125227" y="29806"/>
                  <a:pt x="125489" y="29806"/>
                </a:cubicBezTo>
                <a:close/>
                <a:moveTo>
                  <a:pt x="120660" y="29915"/>
                </a:moveTo>
                <a:cubicBezTo>
                  <a:pt x="121141" y="29915"/>
                  <a:pt x="121381" y="29325"/>
                  <a:pt x="121032" y="28975"/>
                </a:cubicBezTo>
                <a:cubicBezTo>
                  <a:pt x="120704" y="28626"/>
                  <a:pt x="120114" y="28866"/>
                  <a:pt x="120114" y="29368"/>
                </a:cubicBezTo>
                <a:cubicBezTo>
                  <a:pt x="120114" y="29653"/>
                  <a:pt x="120354" y="29915"/>
                  <a:pt x="120660" y="29915"/>
                </a:cubicBezTo>
                <a:close/>
                <a:moveTo>
                  <a:pt x="115831" y="30002"/>
                </a:moveTo>
                <a:cubicBezTo>
                  <a:pt x="116421" y="30002"/>
                  <a:pt x="116705" y="29303"/>
                  <a:pt x="116290" y="28888"/>
                </a:cubicBezTo>
                <a:cubicBezTo>
                  <a:pt x="115875" y="28473"/>
                  <a:pt x="115176" y="28779"/>
                  <a:pt x="115176" y="29347"/>
                </a:cubicBezTo>
                <a:cubicBezTo>
                  <a:pt x="115176" y="29718"/>
                  <a:pt x="115460" y="30002"/>
                  <a:pt x="115831" y="30002"/>
                </a:cubicBezTo>
                <a:close/>
                <a:moveTo>
                  <a:pt x="111002" y="30111"/>
                </a:moveTo>
                <a:cubicBezTo>
                  <a:pt x="111680" y="30111"/>
                  <a:pt x="112007" y="29303"/>
                  <a:pt x="111527" y="28822"/>
                </a:cubicBezTo>
                <a:cubicBezTo>
                  <a:pt x="111068" y="28341"/>
                  <a:pt x="110259" y="28691"/>
                  <a:pt x="110259" y="29347"/>
                </a:cubicBezTo>
                <a:cubicBezTo>
                  <a:pt x="110259" y="29762"/>
                  <a:pt x="110587" y="30111"/>
                  <a:pt x="111002" y="30111"/>
                </a:cubicBezTo>
                <a:close/>
                <a:moveTo>
                  <a:pt x="106173" y="30177"/>
                </a:moveTo>
                <a:cubicBezTo>
                  <a:pt x="106916" y="30177"/>
                  <a:pt x="107266" y="29303"/>
                  <a:pt x="106763" y="28779"/>
                </a:cubicBezTo>
                <a:cubicBezTo>
                  <a:pt x="106239" y="28276"/>
                  <a:pt x="105365" y="28626"/>
                  <a:pt x="105365" y="29368"/>
                </a:cubicBezTo>
                <a:cubicBezTo>
                  <a:pt x="105365" y="29806"/>
                  <a:pt x="105714" y="30177"/>
                  <a:pt x="106173" y="30177"/>
                </a:cubicBezTo>
                <a:close/>
                <a:moveTo>
                  <a:pt x="101344" y="30264"/>
                </a:moveTo>
                <a:cubicBezTo>
                  <a:pt x="102153" y="30264"/>
                  <a:pt x="102568" y="29281"/>
                  <a:pt x="102000" y="28713"/>
                </a:cubicBezTo>
                <a:cubicBezTo>
                  <a:pt x="101410" y="28145"/>
                  <a:pt x="100448" y="28538"/>
                  <a:pt x="100448" y="29347"/>
                </a:cubicBezTo>
                <a:cubicBezTo>
                  <a:pt x="100448" y="29849"/>
                  <a:pt x="100842" y="30264"/>
                  <a:pt x="101344" y="30264"/>
                </a:cubicBezTo>
                <a:close/>
                <a:moveTo>
                  <a:pt x="96515" y="30330"/>
                </a:moveTo>
                <a:cubicBezTo>
                  <a:pt x="97389" y="30330"/>
                  <a:pt x="97826" y="29281"/>
                  <a:pt x="97214" y="28669"/>
                </a:cubicBezTo>
                <a:cubicBezTo>
                  <a:pt x="96603" y="28036"/>
                  <a:pt x="95554" y="28473"/>
                  <a:pt x="95554" y="29347"/>
                </a:cubicBezTo>
                <a:cubicBezTo>
                  <a:pt x="95554" y="29893"/>
                  <a:pt x="95991" y="30330"/>
                  <a:pt x="96515" y="30330"/>
                </a:cubicBezTo>
                <a:close/>
                <a:moveTo>
                  <a:pt x="91708" y="30395"/>
                </a:moveTo>
                <a:cubicBezTo>
                  <a:pt x="92626" y="30374"/>
                  <a:pt x="93085" y="29281"/>
                  <a:pt x="92429" y="28626"/>
                </a:cubicBezTo>
                <a:cubicBezTo>
                  <a:pt x="91774" y="27970"/>
                  <a:pt x="90659" y="28429"/>
                  <a:pt x="90659" y="29347"/>
                </a:cubicBezTo>
                <a:cubicBezTo>
                  <a:pt x="90659" y="29915"/>
                  <a:pt x="91140" y="30395"/>
                  <a:pt x="91708" y="30395"/>
                </a:cubicBezTo>
                <a:close/>
                <a:moveTo>
                  <a:pt x="86879" y="30439"/>
                </a:moveTo>
                <a:cubicBezTo>
                  <a:pt x="87840" y="30439"/>
                  <a:pt x="88343" y="29259"/>
                  <a:pt x="87644" y="28582"/>
                </a:cubicBezTo>
                <a:cubicBezTo>
                  <a:pt x="86966" y="27883"/>
                  <a:pt x="85786" y="28363"/>
                  <a:pt x="85786" y="29347"/>
                </a:cubicBezTo>
                <a:cubicBezTo>
                  <a:pt x="85786" y="29958"/>
                  <a:pt x="86267" y="30439"/>
                  <a:pt x="86879" y="30439"/>
                </a:cubicBezTo>
                <a:close/>
                <a:moveTo>
                  <a:pt x="82050" y="30439"/>
                </a:moveTo>
                <a:cubicBezTo>
                  <a:pt x="83011" y="30439"/>
                  <a:pt x="83514" y="29259"/>
                  <a:pt x="82815" y="28582"/>
                </a:cubicBezTo>
                <a:cubicBezTo>
                  <a:pt x="82137" y="27883"/>
                  <a:pt x="80957" y="28363"/>
                  <a:pt x="80957" y="29347"/>
                </a:cubicBezTo>
                <a:cubicBezTo>
                  <a:pt x="80957" y="29958"/>
                  <a:pt x="81438" y="30439"/>
                  <a:pt x="82050" y="30439"/>
                </a:cubicBezTo>
                <a:close/>
                <a:moveTo>
                  <a:pt x="77221" y="30439"/>
                </a:moveTo>
                <a:cubicBezTo>
                  <a:pt x="78204" y="30439"/>
                  <a:pt x="78707" y="29237"/>
                  <a:pt x="78007" y="28538"/>
                </a:cubicBezTo>
                <a:cubicBezTo>
                  <a:pt x="77308" y="27839"/>
                  <a:pt x="76106" y="28341"/>
                  <a:pt x="76106" y="29325"/>
                </a:cubicBezTo>
                <a:cubicBezTo>
                  <a:pt x="76106" y="29937"/>
                  <a:pt x="76609" y="30439"/>
                  <a:pt x="77221" y="30439"/>
                </a:cubicBezTo>
                <a:close/>
                <a:moveTo>
                  <a:pt x="72392" y="30439"/>
                </a:moveTo>
                <a:cubicBezTo>
                  <a:pt x="73375" y="30439"/>
                  <a:pt x="73856" y="29259"/>
                  <a:pt x="73178" y="28582"/>
                </a:cubicBezTo>
                <a:cubicBezTo>
                  <a:pt x="72479" y="27883"/>
                  <a:pt x="71299" y="28363"/>
                  <a:pt x="71299" y="29347"/>
                </a:cubicBezTo>
                <a:cubicBezTo>
                  <a:pt x="71299" y="29958"/>
                  <a:pt x="71802" y="30439"/>
                  <a:pt x="72392" y="30439"/>
                </a:cubicBezTo>
                <a:close/>
                <a:moveTo>
                  <a:pt x="67563" y="30417"/>
                </a:moveTo>
                <a:cubicBezTo>
                  <a:pt x="68524" y="30417"/>
                  <a:pt x="69005" y="29259"/>
                  <a:pt x="68328" y="28582"/>
                </a:cubicBezTo>
                <a:cubicBezTo>
                  <a:pt x="67650" y="27904"/>
                  <a:pt x="66492" y="28385"/>
                  <a:pt x="66492" y="29347"/>
                </a:cubicBezTo>
                <a:cubicBezTo>
                  <a:pt x="66492" y="29937"/>
                  <a:pt x="66973" y="30417"/>
                  <a:pt x="67563" y="30417"/>
                </a:cubicBezTo>
                <a:close/>
                <a:moveTo>
                  <a:pt x="62734" y="30374"/>
                </a:moveTo>
                <a:cubicBezTo>
                  <a:pt x="63673" y="30374"/>
                  <a:pt x="64132" y="29259"/>
                  <a:pt x="63477" y="28604"/>
                </a:cubicBezTo>
                <a:cubicBezTo>
                  <a:pt x="62821" y="27948"/>
                  <a:pt x="61707" y="28429"/>
                  <a:pt x="61707" y="29347"/>
                </a:cubicBezTo>
                <a:cubicBezTo>
                  <a:pt x="61707" y="29915"/>
                  <a:pt x="62166" y="30374"/>
                  <a:pt x="62734" y="30374"/>
                </a:cubicBezTo>
                <a:close/>
                <a:moveTo>
                  <a:pt x="57927" y="30308"/>
                </a:moveTo>
                <a:cubicBezTo>
                  <a:pt x="58801" y="30308"/>
                  <a:pt x="59238" y="29259"/>
                  <a:pt x="58604" y="28647"/>
                </a:cubicBezTo>
                <a:cubicBezTo>
                  <a:pt x="57992" y="28036"/>
                  <a:pt x="56943" y="28473"/>
                  <a:pt x="56943" y="29347"/>
                </a:cubicBezTo>
                <a:cubicBezTo>
                  <a:pt x="56943" y="29871"/>
                  <a:pt x="57380" y="30308"/>
                  <a:pt x="57927" y="30308"/>
                </a:cubicBezTo>
                <a:close/>
                <a:moveTo>
                  <a:pt x="53098" y="30243"/>
                </a:moveTo>
                <a:cubicBezTo>
                  <a:pt x="53906" y="30243"/>
                  <a:pt x="54299" y="29259"/>
                  <a:pt x="53731" y="28691"/>
                </a:cubicBezTo>
                <a:cubicBezTo>
                  <a:pt x="53163" y="28123"/>
                  <a:pt x="52180" y="28538"/>
                  <a:pt x="52180" y="29347"/>
                </a:cubicBezTo>
                <a:cubicBezTo>
                  <a:pt x="52180" y="29849"/>
                  <a:pt x="52595" y="30243"/>
                  <a:pt x="53098" y="30243"/>
                </a:cubicBezTo>
                <a:close/>
                <a:moveTo>
                  <a:pt x="48268" y="30177"/>
                </a:moveTo>
                <a:cubicBezTo>
                  <a:pt x="48990" y="30177"/>
                  <a:pt x="49361" y="29281"/>
                  <a:pt x="48858" y="28779"/>
                </a:cubicBezTo>
                <a:cubicBezTo>
                  <a:pt x="48334" y="28254"/>
                  <a:pt x="47438" y="28626"/>
                  <a:pt x="47438" y="29347"/>
                </a:cubicBezTo>
                <a:cubicBezTo>
                  <a:pt x="47438" y="29806"/>
                  <a:pt x="47810" y="30177"/>
                  <a:pt x="48268" y="30177"/>
                </a:cubicBezTo>
                <a:close/>
                <a:moveTo>
                  <a:pt x="43439" y="30068"/>
                </a:moveTo>
                <a:cubicBezTo>
                  <a:pt x="44095" y="30068"/>
                  <a:pt x="44423" y="29281"/>
                  <a:pt x="43964" y="28822"/>
                </a:cubicBezTo>
                <a:cubicBezTo>
                  <a:pt x="43505" y="28341"/>
                  <a:pt x="42697" y="28691"/>
                  <a:pt x="42697" y="29347"/>
                </a:cubicBezTo>
                <a:cubicBezTo>
                  <a:pt x="42697" y="29740"/>
                  <a:pt x="43046" y="30068"/>
                  <a:pt x="43439" y="30068"/>
                </a:cubicBezTo>
                <a:close/>
                <a:moveTo>
                  <a:pt x="38610" y="29980"/>
                </a:moveTo>
                <a:cubicBezTo>
                  <a:pt x="39200" y="29980"/>
                  <a:pt x="39484" y="29281"/>
                  <a:pt x="39069" y="28888"/>
                </a:cubicBezTo>
                <a:cubicBezTo>
                  <a:pt x="38676" y="28473"/>
                  <a:pt x="37977" y="28757"/>
                  <a:pt x="37977" y="29347"/>
                </a:cubicBezTo>
                <a:cubicBezTo>
                  <a:pt x="37977" y="29696"/>
                  <a:pt x="38261" y="29980"/>
                  <a:pt x="38610" y="29980"/>
                </a:cubicBezTo>
                <a:close/>
                <a:moveTo>
                  <a:pt x="33781" y="29871"/>
                </a:moveTo>
                <a:cubicBezTo>
                  <a:pt x="34284" y="29871"/>
                  <a:pt x="34524" y="29281"/>
                  <a:pt x="34175" y="28953"/>
                </a:cubicBezTo>
                <a:cubicBezTo>
                  <a:pt x="33825" y="28604"/>
                  <a:pt x="33235" y="28844"/>
                  <a:pt x="33235" y="29325"/>
                </a:cubicBezTo>
                <a:cubicBezTo>
                  <a:pt x="33235" y="29631"/>
                  <a:pt x="33497" y="29871"/>
                  <a:pt x="33781" y="29871"/>
                </a:cubicBezTo>
                <a:close/>
                <a:moveTo>
                  <a:pt x="28974" y="29762"/>
                </a:moveTo>
                <a:cubicBezTo>
                  <a:pt x="29346" y="29762"/>
                  <a:pt x="29542" y="29303"/>
                  <a:pt x="29280" y="29041"/>
                </a:cubicBezTo>
                <a:cubicBezTo>
                  <a:pt x="28996" y="28779"/>
                  <a:pt x="28537" y="28953"/>
                  <a:pt x="28537" y="29347"/>
                </a:cubicBezTo>
                <a:cubicBezTo>
                  <a:pt x="28537" y="29587"/>
                  <a:pt x="28734" y="29762"/>
                  <a:pt x="28974" y="29762"/>
                </a:cubicBezTo>
                <a:close/>
                <a:moveTo>
                  <a:pt x="24145" y="29674"/>
                </a:moveTo>
                <a:cubicBezTo>
                  <a:pt x="24429" y="29674"/>
                  <a:pt x="24560" y="29325"/>
                  <a:pt x="24364" y="29106"/>
                </a:cubicBezTo>
                <a:cubicBezTo>
                  <a:pt x="24167" y="28910"/>
                  <a:pt x="23817" y="29063"/>
                  <a:pt x="23817" y="29347"/>
                </a:cubicBezTo>
                <a:cubicBezTo>
                  <a:pt x="23817" y="29521"/>
                  <a:pt x="23970" y="29674"/>
                  <a:pt x="24145" y="29674"/>
                </a:cubicBezTo>
                <a:close/>
                <a:moveTo>
                  <a:pt x="19316" y="29543"/>
                </a:moveTo>
                <a:cubicBezTo>
                  <a:pt x="19491" y="29543"/>
                  <a:pt x="19578" y="29325"/>
                  <a:pt x="19469" y="29194"/>
                </a:cubicBezTo>
                <a:cubicBezTo>
                  <a:pt x="19338" y="29063"/>
                  <a:pt x="19119" y="29172"/>
                  <a:pt x="19119" y="29347"/>
                </a:cubicBezTo>
                <a:cubicBezTo>
                  <a:pt x="19119" y="29456"/>
                  <a:pt x="19207" y="29543"/>
                  <a:pt x="19316" y="29543"/>
                </a:cubicBezTo>
                <a:close/>
                <a:moveTo>
                  <a:pt x="14487" y="29434"/>
                </a:moveTo>
                <a:cubicBezTo>
                  <a:pt x="14531" y="29434"/>
                  <a:pt x="14575" y="29390"/>
                  <a:pt x="14575" y="29347"/>
                </a:cubicBezTo>
                <a:cubicBezTo>
                  <a:pt x="14575" y="29303"/>
                  <a:pt x="14531" y="29259"/>
                  <a:pt x="14487" y="29259"/>
                </a:cubicBezTo>
                <a:cubicBezTo>
                  <a:pt x="14443" y="29259"/>
                  <a:pt x="14400" y="29303"/>
                  <a:pt x="14400" y="29347"/>
                </a:cubicBezTo>
                <a:cubicBezTo>
                  <a:pt x="14400" y="29390"/>
                  <a:pt x="14443" y="29434"/>
                  <a:pt x="14487" y="29434"/>
                </a:cubicBezTo>
                <a:close/>
                <a:moveTo>
                  <a:pt x="139955" y="24539"/>
                </a:moveTo>
                <a:cubicBezTo>
                  <a:pt x="139976" y="24539"/>
                  <a:pt x="139976" y="24539"/>
                  <a:pt x="139976" y="24518"/>
                </a:cubicBezTo>
                <a:cubicBezTo>
                  <a:pt x="139976" y="24496"/>
                  <a:pt x="139976" y="24496"/>
                  <a:pt x="139955" y="24496"/>
                </a:cubicBezTo>
                <a:cubicBezTo>
                  <a:pt x="139933" y="24496"/>
                  <a:pt x="139933" y="24496"/>
                  <a:pt x="139933" y="24518"/>
                </a:cubicBezTo>
                <a:cubicBezTo>
                  <a:pt x="139933" y="24539"/>
                  <a:pt x="139933" y="24539"/>
                  <a:pt x="139955" y="24539"/>
                </a:cubicBezTo>
                <a:close/>
                <a:moveTo>
                  <a:pt x="135126" y="24649"/>
                </a:moveTo>
                <a:cubicBezTo>
                  <a:pt x="135344" y="24649"/>
                  <a:pt x="134994" y="24321"/>
                  <a:pt x="134994" y="24518"/>
                </a:cubicBezTo>
                <a:cubicBezTo>
                  <a:pt x="134994" y="24605"/>
                  <a:pt x="135060" y="24649"/>
                  <a:pt x="135126" y="24649"/>
                </a:cubicBezTo>
                <a:close/>
                <a:moveTo>
                  <a:pt x="130297" y="24758"/>
                </a:moveTo>
                <a:cubicBezTo>
                  <a:pt x="130624" y="24758"/>
                  <a:pt x="130624" y="24277"/>
                  <a:pt x="130297" y="24277"/>
                </a:cubicBezTo>
                <a:cubicBezTo>
                  <a:pt x="129991" y="24277"/>
                  <a:pt x="129991" y="24758"/>
                  <a:pt x="130297" y="24758"/>
                </a:cubicBezTo>
                <a:close/>
                <a:moveTo>
                  <a:pt x="125489" y="24867"/>
                </a:moveTo>
                <a:cubicBezTo>
                  <a:pt x="125795" y="24867"/>
                  <a:pt x="125948" y="24496"/>
                  <a:pt x="125730" y="24277"/>
                </a:cubicBezTo>
                <a:cubicBezTo>
                  <a:pt x="125511" y="24059"/>
                  <a:pt x="125140" y="24212"/>
                  <a:pt x="125140" y="24518"/>
                </a:cubicBezTo>
                <a:cubicBezTo>
                  <a:pt x="125140" y="24714"/>
                  <a:pt x="125293" y="24867"/>
                  <a:pt x="125489" y="24867"/>
                </a:cubicBezTo>
                <a:close/>
                <a:moveTo>
                  <a:pt x="120660" y="24976"/>
                </a:moveTo>
                <a:cubicBezTo>
                  <a:pt x="121054" y="24976"/>
                  <a:pt x="121250" y="24474"/>
                  <a:pt x="120966" y="24190"/>
                </a:cubicBezTo>
                <a:cubicBezTo>
                  <a:pt x="120682" y="23906"/>
                  <a:pt x="120201" y="24124"/>
                  <a:pt x="120201" y="24518"/>
                </a:cubicBezTo>
                <a:cubicBezTo>
                  <a:pt x="120201" y="24780"/>
                  <a:pt x="120398" y="24976"/>
                  <a:pt x="120660" y="24976"/>
                </a:cubicBezTo>
                <a:close/>
                <a:moveTo>
                  <a:pt x="115831" y="25064"/>
                </a:moveTo>
                <a:cubicBezTo>
                  <a:pt x="116312" y="25064"/>
                  <a:pt x="116552" y="24474"/>
                  <a:pt x="116225" y="24146"/>
                </a:cubicBezTo>
                <a:cubicBezTo>
                  <a:pt x="115875" y="23797"/>
                  <a:pt x="115285" y="24037"/>
                  <a:pt x="115285" y="24518"/>
                </a:cubicBezTo>
                <a:cubicBezTo>
                  <a:pt x="115285" y="24824"/>
                  <a:pt x="115525" y="25064"/>
                  <a:pt x="115831" y="25064"/>
                </a:cubicBezTo>
                <a:close/>
                <a:moveTo>
                  <a:pt x="111002" y="25151"/>
                </a:moveTo>
                <a:cubicBezTo>
                  <a:pt x="111570" y="25151"/>
                  <a:pt x="111833" y="24474"/>
                  <a:pt x="111439" y="24081"/>
                </a:cubicBezTo>
                <a:cubicBezTo>
                  <a:pt x="111046" y="23687"/>
                  <a:pt x="110369" y="23971"/>
                  <a:pt x="110369" y="24518"/>
                </a:cubicBezTo>
                <a:cubicBezTo>
                  <a:pt x="110369" y="24867"/>
                  <a:pt x="110653" y="25151"/>
                  <a:pt x="111002" y="25151"/>
                </a:cubicBezTo>
                <a:close/>
                <a:moveTo>
                  <a:pt x="106173" y="25239"/>
                </a:moveTo>
                <a:cubicBezTo>
                  <a:pt x="106807" y="25239"/>
                  <a:pt x="107135" y="24452"/>
                  <a:pt x="106676" y="24015"/>
                </a:cubicBezTo>
                <a:cubicBezTo>
                  <a:pt x="106217" y="23556"/>
                  <a:pt x="105452" y="23884"/>
                  <a:pt x="105452" y="24518"/>
                </a:cubicBezTo>
                <a:cubicBezTo>
                  <a:pt x="105452" y="24911"/>
                  <a:pt x="105780" y="25239"/>
                  <a:pt x="106173" y="25239"/>
                </a:cubicBezTo>
                <a:close/>
                <a:moveTo>
                  <a:pt x="101344" y="25304"/>
                </a:moveTo>
                <a:cubicBezTo>
                  <a:pt x="102043" y="25304"/>
                  <a:pt x="102415" y="24452"/>
                  <a:pt x="101912" y="23971"/>
                </a:cubicBezTo>
                <a:cubicBezTo>
                  <a:pt x="101410" y="23469"/>
                  <a:pt x="100558" y="23818"/>
                  <a:pt x="100558" y="24518"/>
                </a:cubicBezTo>
                <a:cubicBezTo>
                  <a:pt x="100558" y="24955"/>
                  <a:pt x="100907" y="25304"/>
                  <a:pt x="101344" y="25304"/>
                </a:cubicBezTo>
                <a:close/>
                <a:moveTo>
                  <a:pt x="96515" y="25370"/>
                </a:moveTo>
                <a:cubicBezTo>
                  <a:pt x="97280" y="25370"/>
                  <a:pt x="97673" y="24452"/>
                  <a:pt x="97127" y="23906"/>
                </a:cubicBezTo>
                <a:cubicBezTo>
                  <a:pt x="96603" y="23381"/>
                  <a:pt x="95663" y="23753"/>
                  <a:pt x="95663" y="24518"/>
                </a:cubicBezTo>
                <a:cubicBezTo>
                  <a:pt x="95663" y="24998"/>
                  <a:pt x="96056" y="25370"/>
                  <a:pt x="96515" y="25370"/>
                </a:cubicBezTo>
                <a:close/>
                <a:moveTo>
                  <a:pt x="91708" y="25435"/>
                </a:moveTo>
                <a:cubicBezTo>
                  <a:pt x="92516" y="25435"/>
                  <a:pt x="92910" y="24452"/>
                  <a:pt x="92342" y="23884"/>
                </a:cubicBezTo>
                <a:cubicBezTo>
                  <a:pt x="91774" y="23294"/>
                  <a:pt x="90790" y="23709"/>
                  <a:pt x="90790" y="24518"/>
                </a:cubicBezTo>
                <a:cubicBezTo>
                  <a:pt x="90790" y="25020"/>
                  <a:pt x="91205" y="25435"/>
                  <a:pt x="91708" y="25435"/>
                </a:cubicBezTo>
                <a:close/>
                <a:moveTo>
                  <a:pt x="86879" y="25457"/>
                </a:moveTo>
                <a:cubicBezTo>
                  <a:pt x="87709" y="25457"/>
                  <a:pt x="88124" y="24452"/>
                  <a:pt x="87534" y="23862"/>
                </a:cubicBezTo>
                <a:cubicBezTo>
                  <a:pt x="86944" y="23272"/>
                  <a:pt x="85939" y="23687"/>
                  <a:pt x="85939" y="24518"/>
                </a:cubicBezTo>
                <a:cubicBezTo>
                  <a:pt x="85939" y="25042"/>
                  <a:pt x="86354" y="25457"/>
                  <a:pt x="86879" y="25457"/>
                </a:cubicBezTo>
                <a:close/>
                <a:moveTo>
                  <a:pt x="82050" y="25479"/>
                </a:moveTo>
                <a:cubicBezTo>
                  <a:pt x="82902" y="25479"/>
                  <a:pt x="83339" y="24452"/>
                  <a:pt x="82727" y="23840"/>
                </a:cubicBezTo>
                <a:cubicBezTo>
                  <a:pt x="82115" y="23228"/>
                  <a:pt x="81088" y="23665"/>
                  <a:pt x="81088" y="24518"/>
                </a:cubicBezTo>
                <a:cubicBezTo>
                  <a:pt x="81088" y="25042"/>
                  <a:pt x="81525" y="25479"/>
                  <a:pt x="82050" y="25479"/>
                </a:cubicBezTo>
                <a:close/>
                <a:moveTo>
                  <a:pt x="77221" y="25479"/>
                </a:moveTo>
                <a:cubicBezTo>
                  <a:pt x="78073" y="25479"/>
                  <a:pt x="78510" y="24452"/>
                  <a:pt x="77898" y="23840"/>
                </a:cubicBezTo>
                <a:cubicBezTo>
                  <a:pt x="77308" y="23228"/>
                  <a:pt x="76259" y="23665"/>
                  <a:pt x="76259" y="24518"/>
                </a:cubicBezTo>
                <a:cubicBezTo>
                  <a:pt x="76259" y="25042"/>
                  <a:pt x="76696" y="25479"/>
                  <a:pt x="77221" y="25479"/>
                </a:cubicBezTo>
                <a:close/>
                <a:moveTo>
                  <a:pt x="72392" y="25479"/>
                </a:moveTo>
                <a:cubicBezTo>
                  <a:pt x="73266" y="25479"/>
                  <a:pt x="73681" y="24452"/>
                  <a:pt x="73069" y="23840"/>
                </a:cubicBezTo>
                <a:cubicBezTo>
                  <a:pt x="72479" y="23228"/>
                  <a:pt x="71430" y="23665"/>
                  <a:pt x="71430" y="24518"/>
                </a:cubicBezTo>
                <a:cubicBezTo>
                  <a:pt x="71430" y="25042"/>
                  <a:pt x="71867" y="25479"/>
                  <a:pt x="72392" y="25479"/>
                </a:cubicBezTo>
                <a:close/>
                <a:moveTo>
                  <a:pt x="67563" y="25457"/>
                </a:moveTo>
                <a:cubicBezTo>
                  <a:pt x="68415" y="25457"/>
                  <a:pt x="68830" y="24452"/>
                  <a:pt x="68240" y="23862"/>
                </a:cubicBezTo>
                <a:cubicBezTo>
                  <a:pt x="67650" y="23272"/>
                  <a:pt x="66623" y="23687"/>
                  <a:pt x="66623" y="24518"/>
                </a:cubicBezTo>
                <a:cubicBezTo>
                  <a:pt x="66645" y="25042"/>
                  <a:pt x="67060" y="25457"/>
                  <a:pt x="67563" y="25457"/>
                </a:cubicBezTo>
                <a:close/>
                <a:moveTo>
                  <a:pt x="62734" y="25413"/>
                </a:moveTo>
                <a:cubicBezTo>
                  <a:pt x="63542" y="25413"/>
                  <a:pt x="63957" y="24452"/>
                  <a:pt x="63389" y="23884"/>
                </a:cubicBezTo>
                <a:cubicBezTo>
                  <a:pt x="62821" y="23316"/>
                  <a:pt x="61838" y="23709"/>
                  <a:pt x="61838" y="24518"/>
                </a:cubicBezTo>
                <a:cubicBezTo>
                  <a:pt x="61838" y="25020"/>
                  <a:pt x="62253" y="25413"/>
                  <a:pt x="62734" y="25413"/>
                </a:cubicBezTo>
                <a:close/>
                <a:moveTo>
                  <a:pt x="57927" y="25370"/>
                </a:moveTo>
                <a:cubicBezTo>
                  <a:pt x="58669" y="25370"/>
                  <a:pt x="59041" y="24452"/>
                  <a:pt x="58517" y="23928"/>
                </a:cubicBezTo>
                <a:cubicBezTo>
                  <a:pt x="57992" y="23381"/>
                  <a:pt x="57074" y="23775"/>
                  <a:pt x="57074" y="24518"/>
                </a:cubicBezTo>
                <a:cubicBezTo>
                  <a:pt x="57074" y="24976"/>
                  <a:pt x="57446" y="25370"/>
                  <a:pt x="57927" y="25370"/>
                </a:cubicBezTo>
                <a:close/>
                <a:moveTo>
                  <a:pt x="53098" y="25304"/>
                </a:moveTo>
                <a:cubicBezTo>
                  <a:pt x="53797" y="25304"/>
                  <a:pt x="54146" y="24452"/>
                  <a:pt x="53644" y="23971"/>
                </a:cubicBezTo>
                <a:cubicBezTo>
                  <a:pt x="53163" y="23469"/>
                  <a:pt x="52311" y="23818"/>
                  <a:pt x="52311" y="24518"/>
                </a:cubicBezTo>
                <a:cubicBezTo>
                  <a:pt x="52311" y="24955"/>
                  <a:pt x="52661" y="25304"/>
                  <a:pt x="53098" y="25304"/>
                </a:cubicBezTo>
                <a:close/>
                <a:moveTo>
                  <a:pt x="48268" y="25239"/>
                </a:moveTo>
                <a:cubicBezTo>
                  <a:pt x="48902" y="25239"/>
                  <a:pt x="49208" y="24474"/>
                  <a:pt x="48771" y="24015"/>
                </a:cubicBezTo>
                <a:cubicBezTo>
                  <a:pt x="48334" y="23578"/>
                  <a:pt x="47547" y="23884"/>
                  <a:pt x="47547" y="24518"/>
                </a:cubicBezTo>
                <a:cubicBezTo>
                  <a:pt x="47547" y="24911"/>
                  <a:pt x="47875" y="25239"/>
                  <a:pt x="48268" y="25239"/>
                </a:cubicBezTo>
                <a:close/>
                <a:moveTo>
                  <a:pt x="43439" y="25151"/>
                </a:moveTo>
                <a:cubicBezTo>
                  <a:pt x="44008" y="25151"/>
                  <a:pt x="44292" y="24474"/>
                  <a:pt x="43876" y="24081"/>
                </a:cubicBezTo>
                <a:cubicBezTo>
                  <a:pt x="43483" y="23687"/>
                  <a:pt x="42806" y="23971"/>
                  <a:pt x="42806" y="24518"/>
                </a:cubicBezTo>
                <a:cubicBezTo>
                  <a:pt x="42806" y="24867"/>
                  <a:pt x="43090" y="25151"/>
                  <a:pt x="43439" y="25151"/>
                </a:cubicBezTo>
                <a:close/>
                <a:moveTo>
                  <a:pt x="38610" y="25064"/>
                </a:moveTo>
                <a:cubicBezTo>
                  <a:pt x="39113" y="25064"/>
                  <a:pt x="39353" y="24474"/>
                  <a:pt x="39026" y="24124"/>
                </a:cubicBezTo>
                <a:cubicBezTo>
                  <a:pt x="38676" y="23775"/>
                  <a:pt x="38086" y="24015"/>
                  <a:pt x="38086" y="24518"/>
                </a:cubicBezTo>
                <a:cubicBezTo>
                  <a:pt x="38086" y="24802"/>
                  <a:pt x="38326" y="25042"/>
                  <a:pt x="38610" y="25064"/>
                </a:cubicBezTo>
                <a:close/>
                <a:moveTo>
                  <a:pt x="33781" y="24955"/>
                </a:moveTo>
                <a:cubicBezTo>
                  <a:pt x="34197" y="24955"/>
                  <a:pt x="34393" y="24496"/>
                  <a:pt x="34109" y="24212"/>
                </a:cubicBezTo>
                <a:cubicBezTo>
                  <a:pt x="33825" y="23928"/>
                  <a:pt x="33344" y="24124"/>
                  <a:pt x="33344" y="24518"/>
                </a:cubicBezTo>
                <a:cubicBezTo>
                  <a:pt x="33344" y="24758"/>
                  <a:pt x="33541" y="24955"/>
                  <a:pt x="33781" y="24955"/>
                </a:cubicBezTo>
                <a:close/>
                <a:moveTo>
                  <a:pt x="28974" y="24845"/>
                </a:moveTo>
                <a:cubicBezTo>
                  <a:pt x="29368" y="24824"/>
                  <a:pt x="29368" y="24212"/>
                  <a:pt x="28974" y="24190"/>
                </a:cubicBezTo>
                <a:cubicBezTo>
                  <a:pt x="28472" y="24146"/>
                  <a:pt x="28472" y="24889"/>
                  <a:pt x="28974" y="24845"/>
                </a:cubicBezTo>
                <a:close/>
                <a:moveTo>
                  <a:pt x="24145" y="24758"/>
                </a:moveTo>
                <a:cubicBezTo>
                  <a:pt x="24254" y="24758"/>
                  <a:pt x="24364" y="24649"/>
                  <a:pt x="24364" y="24518"/>
                </a:cubicBezTo>
                <a:cubicBezTo>
                  <a:pt x="24364" y="24212"/>
                  <a:pt x="23905" y="24212"/>
                  <a:pt x="23905" y="24518"/>
                </a:cubicBezTo>
                <a:cubicBezTo>
                  <a:pt x="23905" y="24649"/>
                  <a:pt x="24014" y="24758"/>
                  <a:pt x="24145" y="24758"/>
                </a:cubicBezTo>
                <a:close/>
                <a:moveTo>
                  <a:pt x="19316" y="24649"/>
                </a:moveTo>
                <a:cubicBezTo>
                  <a:pt x="19469" y="24649"/>
                  <a:pt x="19469" y="24408"/>
                  <a:pt x="19316" y="24408"/>
                </a:cubicBezTo>
                <a:cubicBezTo>
                  <a:pt x="19163" y="24408"/>
                  <a:pt x="19163" y="24649"/>
                  <a:pt x="19316" y="24649"/>
                </a:cubicBezTo>
                <a:close/>
                <a:moveTo>
                  <a:pt x="14487" y="24561"/>
                </a:moveTo>
                <a:cubicBezTo>
                  <a:pt x="14509" y="24539"/>
                  <a:pt x="14509" y="24539"/>
                  <a:pt x="14509" y="24518"/>
                </a:cubicBezTo>
                <a:cubicBezTo>
                  <a:pt x="14509" y="24518"/>
                  <a:pt x="14509" y="24496"/>
                  <a:pt x="14487" y="24496"/>
                </a:cubicBezTo>
                <a:cubicBezTo>
                  <a:pt x="14465" y="24496"/>
                  <a:pt x="14465" y="24518"/>
                  <a:pt x="14465" y="24518"/>
                </a:cubicBezTo>
                <a:cubicBezTo>
                  <a:pt x="14465" y="24539"/>
                  <a:pt x="14465" y="24561"/>
                  <a:pt x="14487" y="24561"/>
                </a:cubicBezTo>
                <a:close/>
                <a:moveTo>
                  <a:pt x="135126" y="19754"/>
                </a:moveTo>
                <a:cubicBezTo>
                  <a:pt x="135169" y="19754"/>
                  <a:pt x="135191" y="19732"/>
                  <a:pt x="135191" y="19689"/>
                </a:cubicBezTo>
                <a:cubicBezTo>
                  <a:pt x="135191" y="19667"/>
                  <a:pt x="135169" y="19645"/>
                  <a:pt x="135126" y="19645"/>
                </a:cubicBezTo>
                <a:cubicBezTo>
                  <a:pt x="135104" y="19645"/>
                  <a:pt x="135082" y="19667"/>
                  <a:pt x="135082" y="19689"/>
                </a:cubicBezTo>
                <a:cubicBezTo>
                  <a:pt x="135082" y="19732"/>
                  <a:pt x="135104" y="19754"/>
                  <a:pt x="135126" y="19754"/>
                </a:cubicBezTo>
                <a:close/>
                <a:moveTo>
                  <a:pt x="130297" y="19842"/>
                </a:moveTo>
                <a:cubicBezTo>
                  <a:pt x="130384" y="19842"/>
                  <a:pt x="130449" y="19776"/>
                  <a:pt x="130449" y="19689"/>
                </a:cubicBezTo>
                <a:cubicBezTo>
                  <a:pt x="130449" y="19623"/>
                  <a:pt x="130384" y="19557"/>
                  <a:pt x="130297" y="19557"/>
                </a:cubicBezTo>
                <a:cubicBezTo>
                  <a:pt x="130231" y="19557"/>
                  <a:pt x="130165" y="19623"/>
                  <a:pt x="130165" y="19689"/>
                </a:cubicBezTo>
                <a:cubicBezTo>
                  <a:pt x="130165" y="19776"/>
                  <a:pt x="130231" y="19842"/>
                  <a:pt x="130297" y="19842"/>
                </a:cubicBezTo>
                <a:close/>
                <a:moveTo>
                  <a:pt x="125489" y="19951"/>
                </a:moveTo>
                <a:cubicBezTo>
                  <a:pt x="125708" y="19951"/>
                  <a:pt x="125817" y="19667"/>
                  <a:pt x="125664" y="19514"/>
                </a:cubicBezTo>
                <a:cubicBezTo>
                  <a:pt x="125489" y="19361"/>
                  <a:pt x="125227" y="19470"/>
                  <a:pt x="125227" y="19689"/>
                </a:cubicBezTo>
                <a:cubicBezTo>
                  <a:pt x="125227" y="19842"/>
                  <a:pt x="125336" y="19951"/>
                  <a:pt x="125489" y="19951"/>
                </a:cubicBezTo>
                <a:close/>
                <a:moveTo>
                  <a:pt x="120660" y="20038"/>
                </a:moveTo>
                <a:cubicBezTo>
                  <a:pt x="120966" y="20038"/>
                  <a:pt x="121119" y="19667"/>
                  <a:pt x="120901" y="19448"/>
                </a:cubicBezTo>
                <a:cubicBezTo>
                  <a:pt x="120682" y="19230"/>
                  <a:pt x="120311" y="19383"/>
                  <a:pt x="120311" y="19689"/>
                </a:cubicBezTo>
                <a:cubicBezTo>
                  <a:pt x="120311" y="19885"/>
                  <a:pt x="120464" y="20038"/>
                  <a:pt x="120660" y="20038"/>
                </a:cubicBezTo>
                <a:close/>
                <a:moveTo>
                  <a:pt x="115831" y="20147"/>
                </a:moveTo>
                <a:cubicBezTo>
                  <a:pt x="116225" y="20147"/>
                  <a:pt x="116421" y="19667"/>
                  <a:pt x="116137" y="19383"/>
                </a:cubicBezTo>
                <a:cubicBezTo>
                  <a:pt x="115853" y="19099"/>
                  <a:pt x="115394" y="19295"/>
                  <a:pt x="115394" y="19689"/>
                </a:cubicBezTo>
                <a:cubicBezTo>
                  <a:pt x="115394" y="19951"/>
                  <a:pt x="115591" y="20147"/>
                  <a:pt x="115831" y="20147"/>
                </a:cubicBezTo>
                <a:close/>
                <a:moveTo>
                  <a:pt x="111002" y="20213"/>
                </a:moveTo>
                <a:cubicBezTo>
                  <a:pt x="111461" y="20213"/>
                  <a:pt x="111701" y="19645"/>
                  <a:pt x="111374" y="19317"/>
                </a:cubicBezTo>
                <a:cubicBezTo>
                  <a:pt x="111046" y="18989"/>
                  <a:pt x="110478" y="19230"/>
                  <a:pt x="110478" y="19689"/>
                </a:cubicBezTo>
                <a:cubicBezTo>
                  <a:pt x="110478" y="19994"/>
                  <a:pt x="110718" y="20213"/>
                  <a:pt x="111002" y="20213"/>
                </a:cubicBezTo>
                <a:close/>
                <a:moveTo>
                  <a:pt x="106173" y="20300"/>
                </a:moveTo>
                <a:cubicBezTo>
                  <a:pt x="106719" y="20300"/>
                  <a:pt x="106982" y="19645"/>
                  <a:pt x="106610" y="19273"/>
                </a:cubicBezTo>
                <a:cubicBezTo>
                  <a:pt x="106217" y="18880"/>
                  <a:pt x="105583" y="19164"/>
                  <a:pt x="105583" y="19689"/>
                </a:cubicBezTo>
                <a:cubicBezTo>
                  <a:pt x="105583" y="20038"/>
                  <a:pt x="105845" y="20300"/>
                  <a:pt x="106173" y="20300"/>
                </a:cubicBezTo>
                <a:close/>
                <a:moveTo>
                  <a:pt x="101344" y="20366"/>
                </a:moveTo>
                <a:cubicBezTo>
                  <a:pt x="101956" y="20366"/>
                  <a:pt x="102240" y="19645"/>
                  <a:pt x="101825" y="19230"/>
                </a:cubicBezTo>
                <a:cubicBezTo>
                  <a:pt x="101410" y="18793"/>
                  <a:pt x="100689" y="19099"/>
                  <a:pt x="100689" y="19689"/>
                </a:cubicBezTo>
                <a:cubicBezTo>
                  <a:pt x="100689" y="20060"/>
                  <a:pt x="100973" y="20366"/>
                  <a:pt x="101344" y="20366"/>
                </a:cubicBezTo>
                <a:close/>
                <a:moveTo>
                  <a:pt x="96515" y="20431"/>
                </a:moveTo>
                <a:cubicBezTo>
                  <a:pt x="97171" y="20431"/>
                  <a:pt x="97498" y="19645"/>
                  <a:pt x="97040" y="19186"/>
                </a:cubicBezTo>
                <a:cubicBezTo>
                  <a:pt x="96581" y="18727"/>
                  <a:pt x="95794" y="19055"/>
                  <a:pt x="95794" y="19689"/>
                </a:cubicBezTo>
                <a:cubicBezTo>
                  <a:pt x="95794" y="20104"/>
                  <a:pt x="96122" y="20431"/>
                  <a:pt x="96515" y="20431"/>
                </a:cubicBezTo>
                <a:close/>
                <a:moveTo>
                  <a:pt x="91708" y="20475"/>
                </a:moveTo>
                <a:cubicBezTo>
                  <a:pt x="92385" y="20475"/>
                  <a:pt x="92735" y="19645"/>
                  <a:pt x="92254" y="19142"/>
                </a:cubicBezTo>
                <a:cubicBezTo>
                  <a:pt x="91752" y="18662"/>
                  <a:pt x="90921" y="19011"/>
                  <a:pt x="90921" y="19689"/>
                </a:cubicBezTo>
                <a:cubicBezTo>
                  <a:pt x="90921" y="20126"/>
                  <a:pt x="91271" y="20475"/>
                  <a:pt x="91708" y="20475"/>
                </a:cubicBezTo>
                <a:close/>
                <a:moveTo>
                  <a:pt x="86879" y="20497"/>
                </a:moveTo>
                <a:cubicBezTo>
                  <a:pt x="87578" y="20497"/>
                  <a:pt x="87950" y="19645"/>
                  <a:pt x="87447" y="19120"/>
                </a:cubicBezTo>
                <a:cubicBezTo>
                  <a:pt x="86944" y="18618"/>
                  <a:pt x="86070" y="18989"/>
                  <a:pt x="86070" y="19689"/>
                </a:cubicBezTo>
                <a:cubicBezTo>
                  <a:pt x="86070" y="20147"/>
                  <a:pt x="86420" y="20497"/>
                  <a:pt x="86879" y="20497"/>
                </a:cubicBezTo>
                <a:close/>
                <a:moveTo>
                  <a:pt x="82050" y="20519"/>
                </a:moveTo>
                <a:cubicBezTo>
                  <a:pt x="82771" y="20519"/>
                  <a:pt x="83142" y="19645"/>
                  <a:pt x="82618" y="19120"/>
                </a:cubicBezTo>
                <a:cubicBezTo>
                  <a:pt x="82115" y="18618"/>
                  <a:pt x="81220" y="18967"/>
                  <a:pt x="81220" y="19710"/>
                </a:cubicBezTo>
                <a:cubicBezTo>
                  <a:pt x="81220" y="20169"/>
                  <a:pt x="81591" y="20519"/>
                  <a:pt x="82050" y="20519"/>
                </a:cubicBezTo>
                <a:close/>
                <a:moveTo>
                  <a:pt x="77221" y="20519"/>
                </a:moveTo>
                <a:cubicBezTo>
                  <a:pt x="77942" y="20519"/>
                  <a:pt x="78313" y="19645"/>
                  <a:pt x="77811" y="19120"/>
                </a:cubicBezTo>
                <a:cubicBezTo>
                  <a:pt x="77286" y="18618"/>
                  <a:pt x="76391" y="18967"/>
                  <a:pt x="76391" y="19710"/>
                </a:cubicBezTo>
                <a:cubicBezTo>
                  <a:pt x="76391" y="20169"/>
                  <a:pt x="76762" y="20519"/>
                  <a:pt x="77221" y="20519"/>
                </a:cubicBezTo>
                <a:close/>
                <a:moveTo>
                  <a:pt x="72392" y="20519"/>
                </a:moveTo>
                <a:cubicBezTo>
                  <a:pt x="73135" y="20519"/>
                  <a:pt x="73484" y="19645"/>
                  <a:pt x="72982" y="19120"/>
                </a:cubicBezTo>
                <a:cubicBezTo>
                  <a:pt x="72457" y="18618"/>
                  <a:pt x="71583" y="18967"/>
                  <a:pt x="71583" y="19710"/>
                </a:cubicBezTo>
                <a:cubicBezTo>
                  <a:pt x="71583" y="20169"/>
                  <a:pt x="71955" y="20519"/>
                  <a:pt x="72392" y="20519"/>
                </a:cubicBezTo>
                <a:close/>
                <a:moveTo>
                  <a:pt x="67563" y="20497"/>
                </a:moveTo>
                <a:cubicBezTo>
                  <a:pt x="68284" y="20497"/>
                  <a:pt x="68655" y="19645"/>
                  <a:pt x="68131" y="19120"/>
                </a:cubicBezTo>
                <a:cubicBezTo>
                  <a:pt x="67628" y="18618"/>
                  <a:pt x="66776" y="18989"/>
                  <a:pt x="66776" y="19689"/>
                </a:cubicBezTo>
                <a:cubicBezTo>
                  <a:pt x="66776" y="20147"/>
                  <a:pt x="67126" y="20497"/>
                  <a:pt x="67563" y="20497"/>
                </a:cubicBezTo>
                <a:close/>
                <a:moveTo>
                  <a:pt x="62734" y="20453"/>
                </a:moveTo>
                <a:cubicBezTo>
                  <a:pt x="63433" y="20453"/>
                  <a:pt x="63761" y="19645"/>
                  <a:pt x="63280" y="19164"/>
                </a:cubicBezTo>
                <a:cubicBezTo>
                  <a:pt x="62799" y="18683"/>
                  <a:pt x="61991" y="19011"/>
                  <a:pt x="61991" y="19689"/>
                </a:cubicBezTo>
                <a:cubicBezTo>
                  <a:pt x="61991" y="20126"/>
                  <a:pt x="62319" y="20453"/>
                  <a:pt x="62734" y="20453"/>
                </a:cubicBezTo>
                <a:close/>
                <a:moveTo>
                  <a:pt x="57927" y="20431"/>
                </a:moveTo>
                <a:cubicBezTo>
                  <a:pt x="58560" y="20431"/>
                  <a:pt x="58888" y="19645"/>
                  <a:pt x="58429" y="19186"/>
                </a:cubicBezTo>
                <a:cubicBezTo>
                  <a:pt x="57970" y="18727"/>
                  <a:pt x="57205" y="19055"/>
                  <a:pt x="57205" y="19689"/>
                </a:cubicBezTo>
                <a:cubicBezTo>
                  <a:pt x="57205" y="20104"/>
                  <a:pt x="57511" y="20410"/>
                  <a:pt x="57927" y="20431"/>
                </a:cubicBezTo>
                <a:close/>
                <a:moveTo>
                  <a:pt x="53098" y="20344"/>
                </a:moveTo>
                <a:cubicBezTo>
                  <a:pt x="53687" y="20344"/>
                  <a:pt x="53972" y="19645"/>
                  <a:pt x="53556" y="19230"/>
                </a:cubicBezTo>
                <a:cubicBezTo>
                  <a:pt x="53141" y="18815"/>
                  <a:pt x="52442" y="19120"/>
                  <a:pt x="52442" y="19689"/>
                </a:cubicBezTo>
                <a:cubicBezTo>
                  <a:pt x="52442" y="20060"/>
                  <a:pt x="52726" y="20344"/>
                  <a:pt x="53098" y="20344"/>
                </a:cubicBezTo>
                <a:close/>
                <a:moveTo>
                  <a:pt x="48268" y="20279"/>
                </a:moveTo>
                <a:cubicBezTo>
                  <a:pt x="48793" y="20279"/>
                  <a:pt x="49055" y="19645"/>
                  <a:pt x="48684" y="19273"/>
                </a:cubicBezTo>
                <a:cubicBezTo>
                  <a:pt x="48312" y="18902"/>
                  <a:pt x="47679" y="19164"/>
                  <a:pt x="47679" y="19689"/>
                </a:cubicBezTo>
                <a:cubicBezTo>
                  <a:pt x="47679" y="20016"/>
                  <a:pt x="47941" y="20279"/>
                  <a:pt x="48268" y="20279"/>
                </a:cubicBezTo>
                <a:close/>
                <a:moveTo>
                  <a:pt x="43439" y="20213"/>
                </a:moveTo>
                <a:cubicBezTo>
                  <a:pt x="43898" y="20213"/>
                  <a:pt x="44139" y="19667"/>
                  <a:pt x="43811" y="19317"/>
                </a:cubicBezTo>
                <a:cubicBezTo>
                  <a:pt x="43483" y="18989"/>
                  <a:pt x="42915" y="19230"/>
                  <a:pt x="42915" y="19689"/>
                </a:cubicBezTo>
                <a:cubicBezTo>
                  <a:pt x="42915" y="19994"/>
                  <a:pt x="43155" y="20213"/>
                  <a:pt x="43439" y="20213"/>
                </a:cubicBezTo>
                <a:close/>
                <a:moveTo>
                  <a:pt x="38610" y="20126"/>
                </a:moveTo>
                <a:cubicBezTo>
                  <a:pt x="39004" y="20126"/>
                  <a:pt x="39200" y="19667"/>
                  <a:pt x="38916" y="19404"/>
                </a:cubicBezTo>
                <a:cubicBezTo>
                  <a:pt x="38654" y="19120"/>
                  <a:pt x="38195" y="19317"/>
                  <a:pt x="38195" y="19689"/>
                </a:cubicBezTo>
                <a:cubicBezTo>
                  <a:pt x="38195" y="19929"/>
                  <a:pt x="38370" y="20126"/>
                  <a:pt x="38610" y="20126"/>
                </a:cubicBezTo>
                <a:close/>
                <a:moveTo>
                  <a:pt x="33781" y="20038"/>
                </a:moveTo>
                <a:cubicBezTo>
                  <a:pt x="34087" y="20038"/>
                  <a:pt x="34240" y="19667"/>
                  <a:pt x="34022" y="19470"/>
                </a:cubicBezTo>
                <a:cubicBezTo>
                  <a:pt x="33825" y="19252"/>
                  <a:pt x="33454" y="19404"/>
                  <a:pt x="33454" y="19689"/>
                </a:cubicBezTo>
                <a:cubicBezTo>
                  <a:pt x="33454" y="19885"/>
                  <a:pt x="33607" y="20038"/>
                  <a:pt x="33781" y="20038"/>
                </a:cubicBezTo>
                <a:close/>
                <a:moveTo>
                  <a:pt x="28974" y="19929"/>
                </a:moveTo>
                <a:cubicBezTo>
                  <a:pt x="29171" y="19929"/>
                  <a:pt x="29280" y="19689"/>
                  <a:pt x="29127" y="19536"/>
                </a:cubicBezTo>
                <a:cubicBezTo>
                  <a:pt x="28974" y="19383"/>
                  <a:pt x="28734" y="19492"/>
                  <a:pt x="28734" y="19689"/>
                </a:cubicBezTo>
                <a:cubicBezTo>
                  <a:pt x="28734" y="19820"/>
                  <a:pt x="28843" y="19929"/>
                  <a:pt x="28974" y="19929"/>
                </a:cubicBezTo>
                <a:close/>
                <a:moveTo>
                  <a:pt x="24145" y="19842"/>
                </a:moveTo>
                <a:cubicBezTo>
                  <a:pt x="24211" y="19842"/>
                  <a:pt x="24276" y="19776"/>
                  <a:pt x="24276" y="19689"/>
                </a:cubicBezTo>
                <a:cubicBezTo>
                  <a:pt x="24276" y="19492"/>
                  <a:pt x="23992" y="19492"/>
                  <a:pt x="23992" y="19689"/>
                </a:cubicBezTo>
                <a:cubicBezTo>
                  <a:pt x="23992" y="19776"/>
                  <a:pt x="24058" y="19842"/>
                  <a:pt x="24145" y="19842"/>
                </a:cubicBezTo>
                <a:close/>
                <a:moveTo>
                  <a:pt x="19316" y="19732"/>
                </a:moveTo>
                <a:cubicBezTo>
                  <a:pt x="19338" y="19732"/>
                  <a:pt x="19360" y="19710"/>
                  <a:pt x="19360" y="19689"/>
                </a:cubicBezTo>
                <a:cubicBezTo>
                  <a:pt x="19360" y="19667"/>
                  <a:pt x="19338" y="19667"/>
                  <a:pt x="19316" y="19667"/>
                </a:cubicBezTo>
                <a:cubicBezTo>
                  <a:pt x="19294" y="19667"/>
                  <a:pt x="19272" y="19667"/>
                  <a:pt x="19272" y="19689"/>
                </a:cubicBezTo>
                <a:cubicBezTo>
                  <a:pt x="19272" y="19710"/>
                  <a:pt x="19294" y="19732"/>
                  <a:pt x="19316" y="19732"/>
                </a:cubicBezTo>
                <a:close/>
                <a:moveTo>
                  <a:pt x="130297" y="14925"/>
                </a:moveTo>
                <a:cubicBezTo>
                  <a:pt x="130340" y="14925"/>
                  <a:pt x="130362" y="14903"/>
                  <a:pt x="130362" y="14881"/>
                </a:cubicBezTo>
                <a:cubicBezTo>
                  <a:pt x="130362" y="14838"/>
                  <a:pt x="130340" y="14816"/>
                  <a:pt x="130297" y="14816"/>
                </a:cubicBezTo>
                <a:cubicBezTo>
                  <a:pt x="130231" y="14794"/>
                  <a:pt x="130231" y="14947"/>
                  <a:pt x="130297" y="14925"/>
                </a:cubicBezTo>
                <a:close/>
                <a:moveTo>
                  <a:pt x="125467" y="15012"/>
                </a:moveTo>
                <a:cubicBezTo>
                  <a:pt x="125555" y="15012"/>
                  <a:pt x="125620" y="14947"/>
                  <a:pt x="125620" y="14881"/>
                </a:cubicBezTo>
                <a:cubicBezTo>
                  <a:pt x="125620" y="14794"/>
                  <a:pt x="125555" y="14728"/>
                  <a:pt x="125467" y="14728"/>
                </a:cubicBezTo>
                <a:cubicBezTo>
                  <a:pt x="125402" y="14728"/>
                  <a:pt x="125336" y="14794"/>
                  <a:pt x="125336" y="14881"/>
                </a:cubicBezTo>
                <a:cubicBezTo>
                  <a:pt x="125336" y="14947"/>
                  <a:pt x="125402" y="15012"/>
                  <a:pt x="125467" y="15012"/>
                </a:cubicBezTo>
                <a:close/>
                <a:moveTo>
                  <a:pt x="120660" y="15122"/>
                </a:moveTo>
                <a:cubicBezTo>
                  <a:pt x="120879" y="15122"/>
                  <a:pt x="120988" y="14859"/>
                  <a:pt x="120835" y="14707"/>
                </a:cubicBezTo>
                <a:cubicBezTo>
                  <a:pt x="120682" y="14554"/>
                  <a:pt x="120420" y="14663"/>
                  <a:pt x="120420" y="14881"/>
                </a:cubicBezTo>
                <a:cubicBezTo>
                  <a:pt x="120420" y="15012"/>
                  <a:pt x="120529" y="15122"/>
                  <a:pt x="120660" y="15122"/>
                </a:cubicBezTo>
                <a:close/>
                <a:moveTo>
                  <a:pt x="115831" y="15187"/>
                </a:moveTo>
                <a:cubicBezTo>
                  <a:pt x="116115" y="15187"/>
                  <a:pt x="116268" y="14838"/>
                  <a:pt x="116050" y="14641"/>
                </a:cubicBezTo>
                <a:cubicBezTo>
                  <a:pt x="115853" y="14444"/>
                  <a:pt x="115504" y="14575"/>
                  <a:pt x="115504" y="14881"/>
                </a:cubicBezTo>
                <a:cubicBezTo>
                  <a:pt x="115504" y="15056"/>
                  <a:pt x="115656" y="15187"/>
                  <a:pt x="115831" y="15187"/>
                </a:cubicBezTo>
                <a:close/>
                <a:moveTo>
                  <a:pt x="111002" y="15275"/>
                </a:moveTo>
                <a:cubicBezTo>
                  <a:pt x="111352" y="15275"/>
                  <a:pt x="111549" y="14838"/>
                  <a:pt x="111286" y="14597"/>
                </a:cubicBezTo>
                <a:cubicBezTo>
                  <a:pt x="111024" y="14335"/>
                  <a:pt x="110609" y="14510"/>
                  <a:pt x="110609" y="14881"/>
                </a:cubicBezTo>
                <a:cubicBezTo>
                  <a:pt x="110609" y="15100"/>
                  <a:pt x="110784" y="15275"/>
                  <a:pt x="111002" y="15275"/>
                </a:cubicBezTo>
                <a:close/>
                <a:moveTo>
                  <a:pt x="106173" y="15362"/>
                </a:moveTo>
                <a:cubicBezTo>
                  <a:pt x="106610" y="15362"/>
                  <a:pt x="106829" y="14838"/>
                  <a:pt x="106523" y="14532"/>
                </a:cubicBezTo>
                <a:cubicBezTo>
                  <a:pt x="106217" y="14226"/>
                  <a:pt x="105692" y="14444"/>
                  <a:pt x="105692" y="14881"/>
                </a:cubicBezTo>
                <a:cubicBezTo>
                  <a:pt x="105692" y="15144"/>
                  <a:pt x="105911" y="15362"/>
                  <a:pt x="106173" y="15362"/>
                </a:cubicBezTo>
                <a:close/>
                <a:moveTo>
                  <a:pt x="101344" y="15406"/>
                </a:moveTo>
                <a:cubicBezTo>
                  <a:pt x="101847" y="15406"/>
                  <a:pt x="102087" y="14816"/>
                  <a:pt x="101737" y="14466"/>
                </a:cubicBezTo>
                <a:cubicBezTo>
                  <a:pt x="101388" y="14138"/>
                  <a:pt x="100798" y="14379"/>
                  <a:pt x="100798" y="14859"/>
                </a:cubicBezTo>
                <a:cubicBezTo>
                  <a:pt x="100798" y="15165"/>
                  <a:pt x="101038" y="15406"/>
                  <a:pt x="101344" y="15406"/>
                </a:cubicBezTo>
                <a:close/>
                <a:moveTo>
                  <a:pt x="96537" y="15471"/>
                </a:moveTo>
                <a:cubicBezTo>
                  <a:pt x="97061" y="15471"/>
                  <a:pt x="97324" y="14838"/>
                  <a:pt x="96952" y="14466"/>
                </a:cubicBezTo>
                <a:cubicBezTo>
                  <a:pt x="96581" y="14095"/>
                  <a:pt x="95947" y="14357"/>
                  <a:pt x="95947" y="14881"/>
                </a:cubicBezTo>
                <a:cubicBezTo>
                  <a:pt x="95925" y="15209"/>
                  <a:pt x="96209" y="15471"/>
                  <a:pt x="96537" y="15471"/>
                </a:cubicBezTo>
                <a:close/>
                <a:moveTo>
                  <a:pt x="91708" y="15515"/>
                </a:moveTo>
                <a:cubicBezTo>
                  <a:pt x="92254" y="15493"/>
                  <a:pt x="92538" y="14838"/>
                  <a:pt x="92145" y="14422"/>
                </a:cubicBezTo>
                <a:cubicBezTo>
                  <a:pt x="91752" y="14029"/>
                  <a:pt x="91074" y="14313"/>
                  <a:pt x="91074" y="14881"/>
                </a:cubicBezTo>
                <a:cubicBezTo>
                  <a:pt x="91074" y="15231"/>
                  <a:pt x="91358" y="15515"/>
                  <a:pt x="91708" y="15515"/>
                </a:cubicBezTo>
                <a:close/>
                <a:moveTo>
                  <a:pt x="86879" y="15537"/>
                </a:moveTo>
                <a:cubicBezTo>
                  <a:pt x="87469" y="15537"/>
                  <a:pt x="87775" y="14816"/>
                  <a:pt x="87360" y="14401"/>
                </a:cubicBezTo>
                <a:cubicBezTo>
                  <a:pt x="86923" y="13964"/>
                  <a:pt x="86202" y="14270"/>
                  <a:pt x="86202" y="14881"/>
                </a:cubicBezTo>
                <a:cubicBezTo>
                  <a:pt x="86202" y="15253"/>
                  <a:pt x="86507" y="15537"/>
                  <a:pt x="86879" y="15537"/>
                </a:cubicBezTo>
                <a:close/>
                <a:moveTo>
                  <a:pt x="82050" y="15537"/>
                </a:moveTo>
                <a:cubicBezTo>
                  <a:pt x="82662" y="15537"/>
                  <a:pt x="82968" y="14816"/>
                  <a:pt x="82531" y="14379"/>
                </a:cubicBezTo>
                <a:cubicBezTo>
                  <a:pt x="82094" y="13942"/>
                  <a:pt x="81373" y="14248"/>
                  <a:pt x="81373" y="14859"/>
                </a:cubicBezTo>
                <a:cubicBezTo>
                  <a:pt x="81373" y="15231"/>
                  <a:pt x="81678" y="15537"/>
                  <a:pt x="82050" y="15537"/>
                </a:cubicBezTo>
                <a:close/>
                <a:moveTo>
                  <a:pt x="77221" y="15537"/>
                </a:moveTo>
                <a:cubicBezTo>
                  <a:pt x="77833" y="15537"/>
                  <a:pt x="78139" y="14816"/>
                  <a:pt x="77702" y="14379"/>
                </a:cubicBezTo>
                <a:cubicBezTo>
                  <a:pt x="77286" y="13942"/>
                  <a:pt x="76543" y="14248"/>
                  <a:pt x="76543" y="14859"/>
                </a:cubicBezTo>
                <a:cubicBezTo>
                  <a:pt x="76543" y="15231"/>
                  <a:pt x="76849" y="15537"/>
                  <a:pt x="77221" y="15537"/>
                </a:cubicBezTo>
                <a:close/>
                <a:moveTo>
                  <a:pt x="72392" y="15537"/>
                </a:moveTo>
                <a:cubicBezTo>
                  <a:pt x="73004" y="15537"/>
                  <a:pt x="73310" y="14816"/>
                  <a:pt x="72873" y="14379"/>
                </a:cubicBezTo>
                <a:cubicBezTo>
                  <a:pt x="72457" y="13942"/>
                  <a:pt x="71714" y="14248"/>
                  <a:pt x="71714" y="14859"/>
                </a:cubicBezTo>
                <a:cubicBezTo>
                  <a:pt x="71714" y="15231"/>
                  <a:pt x="72020" y="15537"/>
                  <a:pt x="72392" y="15537"/>
                </a:cubicBezTo>
                <a:close/>
                <a:moveTo>
                  <a:pt x="67563" y="15515"/>
                </a:moveTo>
                <a:cubicBezTo>
                  <a:pt x="68153" y="15515"/>
                  <a:pt x="68437" y="14816"/>
                  <a:pt x="68044" y="14401"/>
                </a:cubicBezTo>
                <a:cubicBezTo>
                  <a:pt x="67628" y="13985"/>
                  <a:pt x="66907" y="14270"/>
                  <a:pt x="66907" y="14859"/>
                </a:cubicBezTo>
                <a:cubicBezTo>
                  <a:pt x="66907" y="15231"/>
                  <a:pt x="67213" y="15515"/>
                  <a:pt x="67563" y="15515"/>
                </a:cubicBezTo>
                <a:close/>
                <a:moveTo>
                  <a:pt x="62734" y="15493"/>
                </a:moveTo>
                <a:cubicBezTo>
                  <a:pt x="63302" y="15493"/>
                  <a:pt x="63586" y="14816"/>
                  <a:pt x="63193" y="14422"/>
                </a:cubicBezTo>
                <a:cubicBezTo>
                  <a:pt x="62799" y="14029"/>
                  <a:pt x="62122" y="14291"/>
                  <a:pt x="62122" y="14859"/>
                </a:cubicBezTo>
                <a:cubicBezTo>
                  <a:pt x="62122" y="15209"/>
                  <a:pt x="62406" y="15493"/>
                  <a:pt x="62734" y="15493"/>
                </a:cubicBezTo>
                <a:close/>
                <a:moveTo>
                  <a:pt x="57927" y="15471"/>
                </a:moveTo>
                <a:cubicBezTo>
                  <a:pt x="58451" y="15471"/>
                  <a:pt x="58713" y="14838"/>
                  <a:pt x="58342" y="14466"/>
                </a:cubicBezTo>
                <a:cubicBezTo>
                  <a:pt x="57970" y="14095"/>
                  <a:pt x="57337" y="14357"/>
                  <a:pt x="57337" y="14881"/>
                </a:cubicBezTo>
                <a:cubicBezTo>
                  <a:pt x="57337" y="15209"/>
                  <a:pt x="57599" y="15471"/>
                  <a:pt x="57927" y="15471"/>
                </a:cubicBezTo>
                <a:close/>
                <a:moveTo>
                  <a:pt x="53098" y="15406"/>
                </a:moveTo>
                <a:cubicBezTo>
                  <a:pt x="53578" y="15406"/>
                  <a:pt x="53819" y="14816"/>
                  <a:pt x="53491" y="14488"/>
                </a:cubicBezTo>
                <a:cubicBezTo>
                  <a:pt x="53141" y="14138"/>
                  <a:pt x="52551" y="14379"/>
                  <a:pt x="52551" y="14859"/>
                </a:cubicBezTo>
                <a:cubicBezTo>
                  <a:pt x="52551" y="15165"/>
                  <a:pt x="52792" y="15406"/>
                  <a:pt x="53098" y="15406"/>
                </a:cubicBezTo>
                <a:close/>
                <a:moveTo>
                  <a:pt x="48268" y="15340"/>
                </a:moveTo>
                <a:cubicBezTo>
                  <a:pt x="48684" y="15340"/>
                  <a:pt x="48902" y="14838"/>
                  <a:pt x="48596" y="14532"/>
                </a:cubicBezTo>
                <a:cubicBezTo>
                  <a:pt x="48312" y="14248"/>
                  <a:pt x="47810" y="14444"/>
                  <a:pt x="47810" y="14881"/>
                </a:cubicBezTo>
                <a:cubicBezTo>
                  <a:pt x="47788" y="15144"/>
                  <a:pt x="48006" y="15340"/>
                  <a:pt x="48268" y="15340"/>
                </a:cubicBezTo>
                <a:close/>
                <a:moveTo>
                  <a:pt x="43439" y="15275"/>
                </a:moveTo>
                <a:cubicBezTo>
                  <a:pt x="43789" y="15275"/>
                  <a:pt x="43986" y="14838"/>
                  <a:pt x="43724" y="14597"/>
                </a:cubicBezTo>
                <a:cubicBezTo>
                  <a:pt x="43483" y="14335"/>
                  <a:pt x="43046" y="14510"/>
                  <a:pt x="43046" y="14881"/>
                </a:cubicBezTo>
                <a:cubicBezTo>
                  <a:pt x="43046" y="15100"/>
                  <a:pt x="43221" y="15275"/>
                  <a:pt x="43439" y="15275"/>
                </a:cubicBezTo>
                <a:close/>
                <a:moveTo>
                  <a:pt x="38610" y="15187"/>
                </a:moveTo>
                <a:cubicBezTo>
                  <a:pt x="38894" y="15187"/>
                  <a:pt x="39047" y="14838"/>
                  <a:pt x="38851" y="14641"/>
                </a:cubicBezTo>
                <a:cubicBezTo>
                  <a:pt x="38654" y="14444"/>
                  <a:pt x="38305" y="14575"/>
                  <a:pt x="38305" y="14859"/>
                </a:cubicBezTo>
                <a:cubicBezTo>
                  <a:pt x="38305" y="15034"/>
                  <a:pt x="38436" y="15187"/>
                  <a:pt x="38610" y="15187"/>
                </a:cubicBezTo>
                <a:close/>
                <a:moveTo>
                  <a:pt x="33803" y="15100"/>
                </a:moveTo>
                <a:cubicBezTo>
                  <a:pt x="33912" y="15100"/>
                  <a:pt x="34022" y="14991"/>
                  <a:pt x="34022" y="14859"/>
                </a:cubicBezTo>
                <a:cubicBezTo>
                  <a:pt x="34000" y="14597"/>
                  <a:pt x="33585" y="14597"/>
                  <a:pt x="33563" y="14859"/>
                </a:cubicBezTo>
                <a:cubicBezTo>
                  <a:pt x="33563" y="14991"/>
                  <a:pt x="33672" y="15100"/>
                  <a:pt x="33803" y="15100"/>
                </a:cubicBezTo>
                <a:close/>
                <a:moveTo>
                  <a:pt x="28974" y="15012"/>
                </a:moveTo>
                <a:cubicBezTo>
                  <a:pt x="29040" y="15012"/>
                  <a:pt x="29105" y="14947"/>
                  <a:pt x="29105" y="14859"/>
                </a:cubicBezTo>
                <a:cubicBezTo>
                  <a:pt x="29105" y="14663"/>
                  <a:pt x="28821" y="14663"/>
                  <a:pt x="28821" y="14859"/>
                </a:cubicBezTo>
                <a:cubicBezTo>
                  <a:pt x="28821" y="14947"/>
                  <a:pt x="28887" y="15012"/>
                  <a:pt x="28974" y="15012"/>
                </a:cubicBezTo>
                <a:close/>
                <a:moveTo>
                  <a:pt x="24145" y="14925"/>
                </a:moveTo>
                <a:cubicBezTo>
                  <a:pt x="24211" y="14947"/>
                  <a:pt x="24211" y="14794"/>
                  <a:pt x="24145" y="14816"/>
                </a:cubicBezTo>
                <a:cubicBezTo>
                  <a:pt x="24080" y="14794"/>
                  <a:pt x="24080" y="14947"/>
                  <a:pt x="24145" y="14925"/>
                </a:cubicBezTo>
                <a:close/>
                <a:moveTo>
                  <a:pt x="125467" y="10074"/>
                </a:moveTo>
                <a:cubicBezTo>
                  <a:pt x="125489" y="10074"/>
                  <a:pt x="125511" y="10074"/>
                  <a:pt x="125511" y="10052"/>
                </a:cubicBezTo>
                <a:cubicBezTo>
                  <a:pt x="125511" y="10030"/>
                  <a:pt x="125489" y="10009"/>
                  <a:pt x="125467" y="10009"/>
                </a:cubicBezTo>
                <a:cubicBezTo>
                  <a:pt x="125446" y="10009"/>
                  <a:pt x="125424" y="10030"/>
                  <a:pt x="125446" y="10052"/>
                </a:cubicBezTo>
                <a:cubicBezTo>
                  <a:pt x="125446" y="10074"/>
                  <a:pt x="125446" y="10074"/>
                  <a:pt x="125467" y="10074"/>
                </a:cubicBezTo>
                <a:close/>
                <a:moveTo>
                  <a:pt x="120638" y="10183"/>
                </a:moveTo>
                <a:cubicBezTo>
                  <a:pt x="120857" y="10183"/>
                  <a:pt x="120507" y="9834"/>
                  <a:pt x="120507" y="10052"/>
                </a:cubicBezTo>
                <a:cubicBezTo>
                  <a:pt x="120507" y="10118"/>
                  <a:pt x="120573" y="10183"/>
                  <a:pt x="120638" y="10183"/>
                </a:cubicBezTo>
                <a:close/>
                <a:moveTo>
                  <a:pt x="115831" y="10271"/>
                </a:moveTo>
                <a:cubicBezTo>
                  <a:pt x="115941" y="10271"/>
                  <a:pt x="116050" y="10183"/>
                  <a:pt x="116050" y="10052"/>
                </a:cubicBezTo>
                <a:cubicBezTo>
                  <a:pt x="116050" y="9877"/>
                  <a:pt x="115809" y="9768"/>
                  <a:pt x="115678" y="9899"/>
                </a:cubicBezTo>
                <a:cubicBezTo>
                  <a:pt x="115547" y="10052"/>
                  <a:pt x="115635" y="10271"/>
                  <a:pt x="115831" y="10271"/>
                </a:cubicBezTo>
                <a:close/>
                <a:moveTo>
                  <a:pt x="111002" y="10336"/>
                </a:moveTo>
                <a:cubicBezTo>
                  <a:pt x="111243" y="10336"/>
                  <a:pt x="111374" y="10052"/>
                  <a:pt x="111199" y="9877"/>
                </a:cubicBezTo>
                <a:cubicBezTo>
                  <a:pt x="111024" y="9703"/>
                  <a:pt x="110740" y="9812"/>
                  <a:pt x="110740" y="10074"/>
                </a:cubicBezTo>
                <a:cubicBezTo>
                  <a:pt x="110740" y="10227"/>
                  <a:pt x="110849" y="10336"/>
                  <a:pt x="111002" y="10336"/>
                </a:cubicBezTo>
                <a:close/>
                <a:moveTo>
                  <a:pt x="106173" y="10402"/>
                </a:moveTo>
                <a:cubicBezTo>
                  <a:pt x="106479" y="10402"/>
                  <a:pt x="106654" y="10030"/>
                  <a:pt x="106435" y="9812"/>
                </a:cubicBezTo>
                <a:cubicBezTo>
                  <a:pt x="106195" y="9593"/>
                  <a:pt x="105824" y="9746"/>
                  <a:pt x="105824" y="10052"/>
                </a:cubicBezTo>
                <a:cubicBezTo>
                  <a:pt x="105824" y="10249"/>
                  <a:pt x="105977" y="10402"/>
                  <a:pt x="106173" y="10402"/>
                </a:cubicBezTo>
                <a:close/>
                <a:moveTo>
                  <a:pt x="101344" y="10467"/>
                </a:moveTo>
                <a:cubicBezTo>
                  <a:pt x="101716" y="10489"/>
                  <a:pt x="101912" y="10052"/>
                  <a:pt x="101672" y="9768"/>
                </a:cubicBezTo>
                <a:cubicBezTo>
                  <a:pt x="101410" y="9506"/>
                  <a:pt x="100951" y="9681"/>
                  <a:pt x="100951" y="10052"/>
                </a:cubicBezTo>
                <a:cubicBezTo>
                  <a:pt x="100951" y="10271"/>
                  <a:pt x="101126" y="10467"/>
                  <a:pt x="101366" y="10467"/>
                </a:cubicBezTo>
                <a:close/>
                <a:moveTo>
                  <a:pt x="96537" y="10511"/>
                </a:moveTo>
                <a:cubicBezTo>
                  <a:pt x="96930" y="10511"/>
                  <a:pt x="97127" y="10030"/>
                  <a:pt x="96843" y="9725"/>
                </a:cubicBezTo>
                <a:cubicBezTo>
                  <a:pt x="96559" y="9440"/>
                  <a:pt x="96078" y="9659"/>
                  <a:pt x="96078" y="10052"/>
                </a:cubicBezTo>
                <a:cubicBezTo>
                  <a:pt x="96078" y="10315"/>
                  <a:pt x="96275" y="10511"/>
                  <a:pt x="96537" y="10511"/>
                </a:cubicBezTo>
                <a:close/>
                <a:moveTo>
                  <a:pt x="91708" y="10555"/>
                </a:moveTo>
                <a:cubicBezTo>
                  <a:pt x="92145" y="10555"/>
                  <a:pt x="92363" y="10009"/>
                  <a:pt x="92036" y="9703"/>
                </a:cubicBezTo>
                <a:cubicBezTo>
                  <a:pt x="91730" y="9397"/>
                  <a:pt x="91205" y="9615"/>
                  <a:pt x="91205" y="10052"/>
                </a:cubicBezTo>
                <a:cubicBezTo>
                  <a:pt x="91205" y="10336"/>
                  <a:pt x="91424" y="10555"/>
                  <a:pt x="91708" y="10555"/>
                </a:cubicBezTo>
                <a:close/>
                <a:moveTo>
                  <a:pt x="86879" y="10577"/>
                </a:moveTo>
                <a:cubicBezTo>
                  <a:pt x="87338" y="10577"/>
                  <a:pt x="87578" y="10009"/>
                  <a:pt x="87250" y="9681"/>
                </a:cubicBezTo>
                <a:cubicBezTo>
                  <a:pt x="86923" y="9353"/>
                  <a:pt x="86354" y="9593"/>
                  <a:pt x="86354" y="10052"/>
                </a:cubicBezTo>
                <a:cubicBezTo>
                  <a:pt x="86354" y="10336"/>
                  <a:pt x="86595" y="10577"/>
                  <a:pt x="86879" y="10577"/>
                </a:cubicBezTo>
                <a:close/>
                <a:moveTo>
                  <a:pt x="82050" y="10599"/>
                </a:moveTo>
                <a:cubicBezTo>
                  <a:pt x="82531" y="10599"/>
                  <a:pt x="82771" y="10009"/>
                  <a:pt x="82443" y="9659"/>
                </a:cubicBezTo>
                <a:cubicBezTo>
                  <a:pt x="82094" y="9331"/>
                  <a:pt x="81504" y="9572"/>
                  <a:pt x="81504" y="10052"/>
                </a:cubicBezTo>
                <a:cubicBezTo>
                  <a:pt x="81504" y="10358"/>
                  <a:pt x="81744" y="10599"/>
                  <a:pt x="82050" y="10599"/>
                </a:cubicBezTo>
                <a:close/>
                <a:moveTo>
                  <a:pt x="77221" y="10599"/>
                </a:moveTo>
                <a:cubicBezTo>
                  <a:pt x="77702" y="10599"/>
                  <a:pt x="77942" y="10009"/>
                  <a:pt x="77614" y="9659"/>
                </a:cubicBezTo>
                <a:cubicBezTo>
                  <a:pt x="77265" y="9331"/>
                  <a:pt x="76675" y="9572"/>
                  <a:pt x="76675" y="10052"/>
                </a:cubicBezTo>
                <a:cubicBezTo>
                  <a:pt x="76675" y="10358"/>
                  <a:pt x="76915" y="10599"/>
                  <a:pt x="77221" y="10599"/>
                </a:cubicBezTo>
                <a:close/>
                <a:moveTo>
                  <a:pt x="72392" y="10599"/>
                </a:moveTo>
                <a:cubicBezTo>
                  <a:pt x="72894" y="10599"/>
                  <a:pt x="73135" y="10009"/>
                  <a:pt x="72785" y="9659"/>
                </a:cubicBezTo>
                <a:cubicBezTo>
                  <a:pt x="72436" y="9331"/>
                  <a:pt x="71846" y="9572"/>
                  <a:pt x="71846" y="10052"/>
                </a:cubicBezTo>
                <a:cubicBezTo>
                  <a:pt x="71846" y="10358"/>
                  <a:pt x="72086" y="10599"/>
                  <a:pt x="72392" y="10599"/>
                </a:cubicBezTo>
                <a:close/>
                <a:moveTo>
                  <a:pt x="67563" y="10577"/>
                </a:moveTo>
                <a:cubicBezTo>
                  <a:pt x="68044" y="10577"/>
                  <a:pt x="68262" y="10030"/>
                  <a:pt x="67934" y="9703"/>
                </a:cubicBezTo>
                <a:cubicBezTo>
                  <a:pt x="67606" y="9375"/>
                  <a:pt x="67038" y="9593"/>
                  <a:pt x="67038" y="10074"/>
                </a:cubicBezTo>
                <a:cubicBezTo>
                  <a:pt x="67060" y="10358"/>
                  <a:pt x="67279" y="10577"/>
                  <a:pt x="67563" y="10577"/>
                </a:cubicBezTo>
                <a:close/>
                <a:moveTo>
                  <a:pt x="62756" y="10555"/>
                </a:moveTo>
                <a:cubicBezTo>
                  <a:pt x="63193" y="10555"/>
                  <a:pt x="63411" y="10009"/>
                  <a:pt x="63083" y="9703"/>
                </a:cubicBezTo>
                <a:cubicBezTo>
                  <a:pt x="62777" y="9397"/>
                  <a:pt x="62253" y="9615"/>
                  <a:pt x="62253" y="10052"/>
                </a:cubicBezTo>
                <a:cubicBezTo>
                  <a:pt x="62253" y="10315"/>
                  <a:pt x="62472" y="10555"/>
                  <a:pt x="62756" y="10555"/>
                </a:cubicBezTo>
                <a:close/>
                <a:moveTo>
                  <a:pt x="57927" y="10511"/>
                </a:moveTo>
                <a:cubicBezTo>
                  <a:pt x="58320" y="10511"/>
                  <a:pt x="58538" y="10009"/>
                  <a:pt x="58254" y="9725"/>
                </a:cubicBezTo>
                <a:cubicBezTo>
                  <a:pt x="57948" y="9440"/>
                  <a:pt x="57468" y="9637"/>
                  <a:pt x="57468" y="10052"/>
                </a:cubicBezTo>
                <a:cubicBezTo>
                  <a:pt x="57468" y="10293"/>
                  <a:pt x="57664" y="10511"/>
                  <a:pt x="57927" y="10511"/>
                </a:cubicBezTo>
                <a:close/>
                <a:moveTo>
                  <a:pt x="53098" y="10446"/>
                </a:moveTo>
                <a:cubicBezTo>
                  <a:pt x="53578" y="10402"/>
                  <a:pt x="53578" y="9681"/>
                  <a:pt x="53098" y="9659"/>
                </a:cubicBezTo>
                <a:cubicBezTo>
                  <a:pt x="52508" y="9593"/>
                  <a:pt x="52508" y="10489"/>
                  <a:pt x="53098" y="10446"/>
                </a:cubicBezTo>
                <a:close/>
                <a:moveTo>
                  <a:pt x="48268" y="10402"/>
                </a:moveTo>
                <a:cubicBezTo>
                  <a:pt x="48574" y="10402"/>
                  <a:pt x="48749" y="10030"/>
                  <a:pt x="48509" y="9812"/>
                </a:cubicBezTo>
                <a:cubicBezTo>
                  <a:pt x="48290" y="9572"/>
                  <a:pt x="47919" y="9746"/>
                  <a:pt x="47919" y="10052"/>
                </a:cubicBezTo>
                <a:cubicBezTo>
                  <a:pt x="47919" y="10249"/>
                  <a:pt x="48072" y="10402"/>
                  <a:pt x="48268" y="10402"/>
                </a:cubicBezTo>
                <a:close/>
                <a:moveTo>
                  <a:pt x="43439" y="10336"/>
                </a:moveTo>
                <a:cubicBezTo>
                  <a:pt x="43680" y="10336"/>
                  <a:pt x="43811" y="10030"/>
                  <a:pt x="43636" y="9856"/>
                </a:cubicBezTo>
                <a:cubicBezTo>
                  <a:pt x="43461" y="9703"/>
                  <a:pt x="43177" y="9812"/>
                  <a:pt x="43177" y="10052"/>
                </a:cubicBezTo>
                <a:cubicBezTo>
                  <a:pt x="43177" y="10205"/>
                  <a:pt x="43287" y="10336"/>
                  <a:pt x="43439" y="10336"/>
                </a:cubicBezTo>
                <a:close/>
                <a:moveTo>
                  <a:pt x="38610" y="10249"/>
                </a:moveTo>
                <a:cubicBezTo>
                  <a:pt x="38807" y="10249"/>
                  <a:pt x="38894" y="10030"/>
                  <a:pt x="38763" y="9899"/>
                </a:cubicBezTo>
                <a:cubicBezTo>
                  <a:pt x="38632" y="9768"/>
                  <a:pt x="38414" y="9877"/>
                  <a:pt x="38414" y="10052"/>
                </a:cubicBezTo>
                <a:cubicBezTo>
                  <a:pt x="38414" y="10162"/>
                  <a:pt x="38501" y="10249"/>
                  <a:pt x="38610" y="10249"/>
                </a:cubicBezTo>
                <a:close/>
                <a:moveTo>
                  <a:pt x="33781" y="10162"/>
                </a:moveTo>
                <a:cubicBezTo>
                  <a:pt x="33869" y="10162"/>
                  <a:pt x="33912" y="10118"/>
                  <a:pt x="33912" y="10052"/>
                </a:cubicBezTo>
                <a:cubicBezTo>
                  <a:pt x="33891" y="9921"/>
                  <a:pt x="33694" y="9921"/>
                  <a:pt x="33672" y="10052"/>
                </a:cubicBezTo>
                <a:cubicBezTo>
                  <a:pt x="33672" y="10118"/>
                  <a:pt x="33716" y="10183"/>
                  <a:pt x="33781" y="10162"/>
                </a:cubicBezTo>
                <a:close/>
                <a:moveTo>
                  <a:pt x="28974" y="10096"/>
                </a:moveTo>
                <a:cubicBezTo>
                  <a:pt x="28996" y="10096"/>
                  <a:pt x="28996" y="10074"/>
                  <a:pt x="28996" y="10052"/>
                </a:cubicBezTo>
                <a:cubicBezTo>
                  <a:pt x="28996" y="10009"/>
                  <a:pt x="28931" y="10009"/>
                  <a:pt x="28931" y="10052"/>
                </a:cubicBezTo>
                <a:cubicBezTo>
                  <a:pt x="28931" y="10074"/>
                  <a:pt x="28952" y="10096"/>
                  <a:pt x="28974" y="10096"/>
                </a:cubicBezTo>
                <a:close/>
                <a:moveTo>
                  <a:pt x="120660" y="5245"/>
                </a:moveTo>
                <a:cubicBezTo>
                  <a:pt x="120660" y="5245"/>
                  <a:pt x="120682" y="5245"/>
                  <a:pt x="120682" y="5223"/>
                </a:cubicBezTo>
                <a:cubicBezTo>
                  <a:pt x="120682" y="5201"/>
                  <a:pt x="120660" y="5201"/>
                  <a:pt x="120660" y="5201"/>
                </a:cubicBezTo>
                <a:cubicBezTo>
                  <a:pt x="120638" y="5201"/>
                  <a:pt x="120638" y="5201"/>
                  <a:pt x="120638" y="5223"/>
                </a:cubicBezTo>
                <a:cubicBezTo>
                  <a:pt x="120617" y="5245"/>
                  <a:pt x="120638" y="5245"/>
                  <a:pt x="120660" y="5245"/>
                </a:cubicBezTo>
                <a:close/>
                <a:moveTo>
                  <a:pt x="115831" y="5311"/>
                </a:moveTo>
                <a:cubicBezTo>
                  <a:pt x="115962" y="5311"/>
                  <a:pt x="115962" y="5136"/>
                  <a:pt x="115831" y="5136"/>
                </a:cubicBezTo>
                <a:cubicBezTo>
                  <a:pt x="115700" y="5136"/>
                  <a:pt x="115700" y="5311"/>
                  <a:pt x="115831" y="5311"/>
                </a:cubicBezTo>
                <a:close/>
                <a:moveTo>
                  <a:pt x="111002" y="5398"/>
                </a:moveTo>
                <a:cubicBezTo>
                  <a:pt x="111090" y="5398"/>
                  <a:pt x="111155" y="5311"/>
                  <a:pt x="111155" y="5223"/>
                </a:cubicBezTo>
                <a:cubicBezTo>
                  <a:pt x="111155" y="5136"/>
                  <a:pt x="111090" y="5070"/>
                  <a:pt x="111002" y="5070"/>
                </a:cubicBezTo>
                <a:cubicBezTo>
                  <a:pt x="110915" y="5070"/>
                  <a:pt x="110849" y="5136"/>
                  <a:pt x="110849" y="5223"/>
                </a:cubicBezTo>
                <a:cubicBezTo>
                  <a:pt x="110849" y="5311"/>
                  <a:pt x="110915" y="5398"/>
                  <a:pt x="111002" y="5398"/>
                </a:cubicBezTo>
                <a:close/>
                <a:moveTo>
                  <a:pt x="106173" y="5442"/>
                </a:moveTo>
                <a:cubicBezTo>
                  <a:pt x="106304" y="5464"/>
                  <a:pt x="106392" y="5354"/>
                  <a:pt x="106392" y="5223"/>
                </a:cubicBezTo>
                <a:cubicBezTo>
                  <a:pt x="106392" y="4917"/>
                  <a:pt x="105955" y="4917"/>
                  <a:pt x="105955" y="5223"/>
                </a:cubicBezTo>
                <a:cubicBezTo>
                  <a:pt x="105955" y="5354"/>
                  <a:pt x="106042" y="5464"/>
                  <a:pt x="106173" y="5442"/>
                </a:cubicBezTo>
                <a:close/>
                <a:moveTo>
                  <a:pt x="101344" y="5507"/>
                </a:moveTo>
                <a:cubicBezTo>
                  <a:pt x="101585" y="5507"/>
                  <a:pt x="101716" y="5223"/>
                  <a:pt x="101541" y="5048"/>
                </a:cubicBezTo>
                <a:cubicBezTo>
                  <a:pt x="101366" y="4874"/>
                  <a:pt x="101082" y="4983"/>
                  <a:pt x="101082" y="5245"/>
                </a:cubicBezTo>
                <a:cubicBezTo>
                  <a:pt x="101082" y="5376"/>
                  <a:pt x="101191" y="5507"/>
                  <a:pt x="101344" y="5507"/>
                </a:cubicBezTo>
                <a:close/>
                <a:moveTo>
                  <a:pt x="96515" y="5551"/>
                </a:moveTo>
                <a:cubicBezTo>
                  <a:pt x="96821" y="5551"/>
                  <a:pt x="96952" y="5201"/>
                  <a:pt x="96755" y="5005"/>
                </a:cubicBezTo>
                <a:cubicBezTo>
                  <a:pt x="96559" y="4786"/>
                  <a:pt x="96209" y="4939"/>
                  <a:pt x="96209" y="5223"/>
                </a:cubicBezTo>
                <a:cubicBezTo>
                  <a:pt x="96209" y="5398"/>
                  <a:pt x="96340" y="5551"/>
                  <a:pt x="96515" y="5551"/>
                </a:cubicBezTo>
                <a:close/>
                <a:moveTo>
                  <a:pt x="91708" y="5595"/>
                </a:moveTo>
                <a:cubicBezTo>
                  <a:pt x="92014" y="5595"/>
                  <a:pt x="92189" y="5201"/>
                  <a:pt x="91948" y="4961"/>
                </a:cubicBezTo>
                <a:cubicBezTo>
                  <a:pt x="91730" y="4743"/>
                  <a:pt x="91336" y="4895"/>
                  <a:pt x="91336" y="5223"/>
                </a:cubicBezTo>
                <a:cubicBezTo>
                  <a:pt x="91336" y="5420"/>
                  <a:pt x="91489" y="5595"/>
                  <a:pt x="91708" y="5595"/>
                </a:cubicBezTo>
                <a:close/>
                <a:moveTo>
                  <a:pt x="86879" y="5617"/>
                </a:moveTo>
                <a:cubicBezTo>
                  <a:pt x="87207" y="5595"/>
                  <a:pt x="87381" y="5180"/>
                  <a:pt x="87141" y="4939"/>
                </a:cubicBezTo>
                <a:cubicBezTo>
                  <a:pt x="86879" y="4699"/>
                  <a:pt x="86486" y="4874"/>
                  <a:pt x="86486" y="5223"/>
                </a:cubicBezTo>
                <a:cubicBezTo>
                  <a:pt x="86486" y="5442"/>
                  <a:pt x="86639" y="5617"/>
                  <a:pt x="86857" y="5617"/>
                </a:cubicBezTo>
                <a:close/>
                <a:moveTo>
                  <a:pt x="82050" y="5617"/>
                </a:moveTo>
                <a:cubicBezTo>
                  <a:pt x="82399" y="5617"/>
                  <a:pt x="82574" y="5180"/>
                  <a:pt x="82334" y="4939"/>
                </a:cubicBezTo>
                <a:cubicBezTo>
                  <a:pt x="82072" y="4677"/>
                  <a:pt x="81635" y="4852"/>
                  <a:pt x="81635" y="5223"/>
                </a:cubicBezTo>
                <a:cubicBezTo>
                  <a:pt x="81635" y="5442"/>
                  <a:pt x="81810" y="5638"/>
                  <a:pt x="82050" y="5638"/>
                </a:cubicBezTo>
                <a:close/>
                <a:moveTo>
                  <a:pt x="77221" y="5617"/>
                </a:moveTo>
                <a:cubicBezTo>
                  <a:pt x="77570" y="5617"/>
                  <a:pt x="77767" y="5180"/>
                  <a:pt x="77505" y="4939"/>
                </a:cubicBezTo>
                <a:cubicBezTo>
                  <a:pt x="77243" y="4677"/>
                  <a:pt x="76828" y="4852"/>
                  <a:pt x="76828" y="5223"/>
                </a:cubicBezTo>
                <a:cubicBezTo>
                  <a:pt x="76806" y="5442"/>
                  <a:pt x="77002" y="5638"/>
                  <a:pt x="77221" y="5638"/>
                </a:cubicBezTo>
                <a:close/>
                <a:moveTo>
                  <a:pt x="72392" y="5617"/>
                </a:moveTo>
                <a:cubicBezTo>
                  <a:pt x="72763" y="5617"/>
                  <a:pt x="72938" y="5180"/>
                  <a:pt x="72676" y="4917"/>
                </a:cubicBezTo>
                <a:cubicBezTo>
                  <a:pt x="72414" y="4677"/>
                  <a:pt x="71977" y="4874"/>
                  <a:pt x="71999" y="5223"/>
                </a:cubicBezTo>
                <a:cubicBezTo>
                  <a:pt x="71999" y="5442"/>
                  <a:pt x="72173" y="5638"/>
                  <a:pt x="72392" y="5638"/>
                </a:cubicBezTo>
                <a:close/>
                <a:moveTo>
                  <a:pt x="67563" y="5617"/>
                </a:moveTo>
                <a:cubicBezTo>
                  <a:pt x="67912" y="5617"/>
                  <a:pt x="68087" y="5201"/>
                  <a:pt x="67847" y="4961"/>
                </a:cubicBezTo>
                <a:cubicBezTo>
                  <a:pt x="67606" y="4699"/>
                  <a:pt x="67191" y="4874"/>
                  <a:pt x="67191" y="5223"/>
                </a:cubicBezTo>
                <a:cubicBezTo>
                  <a:pt x="67191" y="5442"/>
                  <a:pt x="67366" y="5617"/>
                  <a:pt x="67563" y="5617"/>
                </a:cubicBezTo>
                <a:close/>
                <a:moveTo>
                  <a:pt x="62734" y="5595"/>
                </a:moveTo>
                <a:cubicBezTo>
                  <a:pt x="63062" y="5595"/>
                  <a:pt x="63236" y="5201"/>
                  <a:pt x="62996" y="4961"/>
                </a:cubicBezTo>
                <a:cubicBezTo>
                  <a:pt x="62777" y="4743"/>
                  <a:pt x="62384" y="4895"/>
                  <a:pt x="62384" y="5223"/>
                </a:cubicBezTo>
                <a:cubicBezTo>
                  <a:pt x="62384" y="5420"/>
                  <a:pt x="62537" y="5595"/>
                  <a:pt x="62734" y="5595"/>
                </a:cubicBezTo>
                <a:close/>
                <a:moveTo>
                  <a:pt x="57927" y="5551"/>
                </a:moveTo>
                <a:cubicBezTo>
                  <a:pt x="58211" y="5551"/>
                  <a:pt x="58342" y="5201"/>
                  <a:pt x="58145" y="5005"/>
                </a:cubicBezTo>
                <a:cubicBezTo>
                  <a:pt x="57948" y="4786"/>
                  <a:pt x="57599" y="4939"/>
                  <a:pt x="57599" y="5223"/>
                </a:cubicBezTo>
                <a:cubicBezTo>
                  <a:pt x="57599" y="5398"/>
                  <a:pt x="57752" y="5551"/>
                  <a:pt x="57927" y="5551"/>
                </a:cubicBezTo>
                <a:close/>
                <a:moveTo>
                  <a:pt x="53098" y="5485"/>
                </a:moveTo>
                <a:cubicBezTo>
                  <a:pt x="53338" y="5485"/>
                  <a:pt x="53469" y="5201"/>
                  <a:pt x="53294" y="5027"/>
                </a:cubicBezTo>
                <a:cubicBezTo>
                  <a:pt x="53119" y="4852"/>
                  <a:pt x="52813" y="4983"/>
                  <a:pt x="52813" y="5223"/>
                </a:cubicBezTo>
                <a:cubicBezTo>
                  <a:pt x="52813" y="5376"/>
                  <a:pt x="52945" y="5485"/>
                  <a:pt x="53098" y="5485"/>
                </a:cubicBezTo>
                <a:close/>
                <a:moveTo>
                  <a:pt x="48268" y="5442"/>
                </a:moveTo>
                <a:cubicBezTo>
                  <a:pt x="48378" y="5442"/>
                  <a:pt x="48487" y="5354"/>
                  <a:pt x="48487" y="5223"/>
                </a:cubicBezTo>
                <a:cubicBezTo>
                  <a:pt x="48487" y="4939"/>
                  <a:pt x="48050" y="4939"/>
                  <a:pt x="48050" y="5223"/>
                </a:cubicBezTo>
                <a:cubicBezTo>
                  <a:pt x="48050" y="5354"/>
                  <a:pt x="48159" y="5442"/>
                  <a:pt x="48268" y="5442"/>
                </a:cubicBezTo>
                <a:close/>
                <a:moveTo>
                  <a:pt x="43439" y="5398"/>
                </a:moveTo>
                <a:cubicBezTo>
                  <a:pt x="43527" y="5398"/>
                  <a:pt x="43614" y="5311"/>
                  <a:pt x="43592" y="5223"/>
                </a:cubicBezTo>
                <a:cubicBezTo>
                  <a:pt x="43636" y="5048"/>
                  <a:pt x="43265" y="5048"/>
                  <a:pt x="43287" y="5223"/>
                </a:cubicBezTo>
                <a:cubicBezTo>
                  <a:pt x="43287" y="5311"/>
                  <a:pt x="43352" y="5398"/>
                  <a:pt x="43439" y="5398"/>
                </a:cubicBezTo>
                <a:close/>
                <a:moveTo>
                  <a:pt x="38610" y="5311"/>
                </a:moveTo>
                <a:cubicBezTo>
                  <a:pt x="38742" y="5311"/>
                  <a:pt x="38545" y="5092"/>
                  <a:pt x="38545" y="5223"/>
                </a:cubicBezTo>
                <a:cubicBezTo>
                  <a:pt x="38545" y="5267"/>
                  <a:pt x="38567" y="5311"/>
                  <a:pt x="38610" y="5311"/>
                </a:cubicBezTo>
                <a:close/>
                <a:moveTo>
                  <a:pt x="33781" y="5245"/>
                </a:moveTo>
                <a:cubicBezTo>
                  <a:pt x="33803" y="5245"/>
                  <a:pt x="33825" y="5245"/>
                  <a:pt x="33825" y="5223"/>
                </a:cubicBezTo>
                <a:cubicBezTo>
                  <a:pt x="33825" y="5201"/>
                  <a:pt x="33803" y="5201"/>
                  <a:pt x="33781" y="5201"/>
                </a:cubicBezTo>
                <a:cubicBezTo>
                  <a:pt x="33781" y="5201"/>
                  <a:pt x="33760" y="5201"/>
                  <a:pt x="33760" y="5223"/>
                </a:cubicBezTo>
                <a:cubicBezTo>
                  <a:pt x="33760" y="5245"/>
                  <a:pt x="33781" y="5245"/>
                  <a:pt x="33781" y="5245"/>
                </a:cubicBezTo>
                <a:close/>
                <a:moveTo>
                  <a:pt x="111002" y="438"/>
                </a:moveTo>
                <a:cubicBezTo>
                  <a:pt x="111024" y="438"/>
                  <a:pt x="111046" y="416"/>
                  <a:pt x="111046" y="394"/>
                </a:cubicBezTo>
                <a:cubicBezTo>
                  <a:pt x="111046" y="351"/>
                  <a:pt x="110959" y="351"/>
                  <a:pt x="110959" y="394"/>
                </a:cubicBezTo>
                <a:cubicBezTo>
                  <a:pt x="110959" y="416"/>
                  <a:pt x="110980" y="438"/>
                  <a:pt x="111002" y="438"/>
                </a:cubicBezTo>
                <a:close/>
                <a:moveTo>
                  <a:pt x="106173" y="503"/>
                </a:moveTo>
                <a:cubicBezTo>
                  <a:pt x="106217" y="503"/>
                  <a:pt x="106261" y="460"/>
                  <a:pt x="106261" y="394"/>
                </a:cubicBezTo>
                <a:cubicBezTo>
                  <a:pt x="106261" y="285"/>
                  <a:pt x="106086" y="285"/>
                  <a:pt x="106086" y="394"/>
                </a:cubicBezTo>
                <a:cubicBezTo>
                  <a:pt x="106086" y="460"/>
                  <a:pt x="106130" y="503"/>
                  <a:pt x="106173" y="503"/>
                </a:cubicBezTo>
                <a:close/>
                <a:moveTo>
                  <a:pt x="101344" y="547"/>
                </a:moveTo>
                <a:cubicBezTo>
                  <a:pt x="101541" y="547"/>
                  <a:pt x="101541" y="263"/>
                  <a:pt x="101344" y="263"/>
                </a:cubicBezTo>
                <a:cubicBezTo>
                  <a:pt x="101148" y="241"/>
                  <a:pt x="101148" y="547"/>
                  <a:pt x="101344" y="547"/>
                </a:cubicBezTo>
                <a:close/>
                <a:moveTo>
                  <a:pt x="96537" y="591"/>
                </a:moveTo>
                <a:cubicBezTo>
                  <a:pt x="96690" y="591"/>
                  <a:pt x="96777" y="394"/>
                  <a:pt x="96668" y="263"/>
                </a:cubicBezTo>
                <a:cubicBezTo>
                  <a:pt x="96537" y="154"/>
                  <a:pt x="96340" y="241"/>
                  <a:pt x="96340" y="394"/>
                </a:cubicBezTo>
                <a:cubicBezTo>
                  <a:pt x="96340" y="503"/>
                  <a:pt x="96428" y="591"/>
                  <a:pt x="96537" y="591"/>
                </a:cubicBezTo>
                <a:close/>
                <a:moveTo>
                  <a:pt x="91708" y="635"/>
                </a:moveTo>
                <a:cubicBezTo>
                  <a:pt x="91992" y="635"/>
                  <a:pt x="91992" y="176"/>
                  <a:pt x="91708" y="176"/>
                </a:cubicBezTo>
                <a:cubicBezTo>
                  <a:pt x="91402" y="176"/>
                  <a:pt x="91402" y="635"/>
                  <a:pt x="91708" y="635"/>
                </a:cubicBezTo>
                <a:close/>
                <a:moveTo>
                  <a:pt x="86879" y="635"/>
                </a:moveTo>
                <a:cubicBezTo>
                  <a:pt x="87097" y="635"/>
                  <a:pt x="87185" y="372"/>
                  <a:pt x="87032" y="219"/>
                </a:cubicBezTo>
                <a:cubicBezTo>
                  <a:pt x="86879" y="66"/>
                  <a:pt x="86639" y="176"/>
                  <a:pt x="86639" y="394"/>
                </a:cubicBezTo>
                <a:cubicBezTo>
                  <a:pt x="86639" y="525"/>
                  <a:pt x="86748" y="635"/>
                  <a:pt x="86879" y="635"/>
                </a:cubicBezTo>
                <a:close/>
                <a:moveTo>
                  <a:pt x="82050" y="635"/>
                </a:moveTo>
                <a:cubicBezTo>
                  <a:pt x="82181" y="635"/>
                  <a:pt x="82312" y="525"/>
                  <a:pt x="82312" y="394"/>
                </a:cubicBezTo>
                <a:cubicBezTo>
                  <a:pt x="82334" y="1"/>
                  <a:pt x="81744" y="1"/>
                  <a:pt x="81788" y="394"/>
                </a:cubicBezTo>
                <a:cubicBezTo>
                  <a:pt x="81788" y="525"/>
                  <a:pt x="81919" y="635"/>
                  <a:pt x="82050" y="635"/>
                </a:cubicBezTo>
                <a:close/>
                <a:moveTo>
                  <a:pt x="77221" y="635"/>
                </a:moveTo>
                <a:cubicBezTo>
                  <a:pt x="77592" y="635"/>
                  <a:pt x="77592" y="88"/>
                  <a:pt x="77221" y="88"/>
                </a:cubicBezTo>
                <a:cubicBezTo>
                  <a:pt x="76849" y="88"/>
                  <a:pt x="76849" y="635"/>
                  <a:pt x="77221" y="635"/>
                </a:cubicBezTo>
                <a:close/>
                <a:moveTo>
                  <a:pt x="72392" y="635"/>
                </a:moveTo>
                <a:cubicBezTo>
                  <a:pt x="72545" y="635"/>
                  <a:pt x="72654" y="525"/>
                  <a:pt x="72654" y="394"/>
                </a:cubicBezTo>
                <a:cubicBezTo>
                  <a:pt x="72654" y="154"/>
                  <a:pt x="72370" y="45"/>
                  <a:pt x="72217" y="198"/>
                </a:cubicBezTo>
                <a:cubicBezTo>
                  <a:pt x="72042" y="372"/>
                  <a:pt x="72173" y="635"/>
                  <a:pt x="72392" y="635"/>
                </a:cubicBezTo>
                <a:close/>
                <a:moveTo>
                  <a:pt x="67563" y="635"/>
                </a:moveTo>
                <a:cubicBezTo>
                  <a:pt x="67891" y="635"/>
                  <a:pt x="67891" y="154"/>
                  <a:pt x="67563" y="154"/>
                </a:cubicBezTo>
                <a:cubicBezTo>
                  <a:pt x="67257" y="154"/>
                  <a:pt x="67257" y="635"/>
                  <a:pt x="67563" y="635"/>
                </a:cubicBezTo>
                <a:close/>
                <a:moveTo>
                  <a:pt x="62734" y="591"/>
                </a:moveTo>
                <a:cubicBezTo>
                  <a:pt x="62930" y="591"/>
                  <a:pt x="63040" y="372"/>
                  <a:pt x="62887" y="241"/>
                </a:cubicBezTo>
                <a:cubicBezTo>
                  <a:pt x="62756" y="110"/>
                  <a:pt x="62537" y="198"/>
                  <a:pt x="62537" y="394"/>
                </a:cubicBezTo>
                <a:cubicBezTo>
                  <a:pt x="62537" y="503"/>
                  <a:pt x="62624" y="591"/>
                  <a:pt x="62734" y="591"/>
                </a:cubicBezTo>
                <a:close/>
                <a:moveTo>
                  <a:pt x="57927" y="569"/>
                </a:moveTo>
                <a:cubicBezTo>
                  <a:pt x="58080" y="569"/>
                  <a:pt x="58167" y="372"/>
                  <a:pt x="58058" y="263"/>
                </a:cubicBezTo>
                <a:cubicBezTo>
                  <a:pt x="57927" y="132"/>
                  <a:pt x="57730" y="219"/>
                  <a:pt x="57730" y="394"/>
                </a:cubicBezTo>
                <a:cubicBezTo>
                  <a:pt x="57730" y="482"/>
                  <a:pt x="57817" y="569"/>
                  <a:pt x="57927" y="569"/>
                </a:cubicBezTo>
                <a:close/>
                <a:moveTo>
                  <a:pt x="53098" y="525"/>
                </a:moveTo>
                <a:cubicBezTo>
                  <a:pt x="53338" y="525"/>
                  <a:pt x="52945" y="154"/>
                  <a:pt x="52945" y="394"/>
                </a:cubicBezTo>
                <a:cubicBezTo>
                  <a:pt x="52945" y="460"/>
                  <a:pt x="53010" y="525"/>
                  <a:pt x="53098" y="525"/>
                </a:cubicBezTo>
                <a:close/>
                <a:moveTo>
                  <a:pt x="48268" y="482"/>
                </a:moveTo>
                <a:cubicBezTo>
                  <a:pt x="48312" y="482"/>
                  <a:pt x="48356" y="438"/>
                  <a:pt x="48356" y="394"/>
                </a:cubicBezTo>
                <a:cubicBezTo>
                  <a:pt x="48356" y="329"/>
                  <a:pt x="48312" y="285"/>
                  <a:pt x="48268" y="285"/>
                </a:cubicBezTo>
                <a:cubicBezTo>
                  <a:pt x="48225" y="285"/>
                  <a:pt x="48181" y="329"/>
                  <a:pt x="48181" y="394"/>
                </a:cubicBezTo>
                <a:cubicBezTo>
                  <a:pt x="48181" y="438"/>
                  <a:pt x="48225" y="482"/>
                  <a:pt x="48268" y="482"/>
                </a:cubicBezTo>
                <a:close/>
                <a:moveTo>
                  <a:pt x="43439" y="438"/>
                </a:moveTo>
                <a:cubicBezTo>
                  <a:pt x="43461" y="438"/>
                  <a:pt x="43483" y="416"/>
                  <a:pt x="43483" y="394"/>
                </a:cubicBezTo>
                <a:cubicBezTo>
                  <a:pt x="43483" y="372"/>
                  <a:pt x="43461" y="351"/>
                  <a:pt x="43439" y="351"/>
                </a:cubicBezTo>
                <a:cubicBezTo>
                  <a:pt x="43418" y="351"/>
                  <a:pt x="43396" y="372"/>
                  <a:pt x="43396" y="394"/>
                </a:cubicBezTo>
                <a:cubicBezTo>
                  <a:pt x="43396" y="416"/>
                  <a:pt x="43418" y="438"/>
                  <a:pt x="43439" y="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2"/>
          <p:cNvSpPr/>
          <p:nvPr/>
        </p:nvSpPr>
        <p:spPr>
          <a:xfrm>
            <a:off x="730200" y="225450"/>
            <a:ext cx="3746400" cy="46926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2"/>
          <p:cNvSpPr/>
          <p:nvPr/>
        </p:nvSpPr>
        <p:spPr>
          <a:xfrm>
            <a:off x="732500" y="225450"/>
            <a:ext cx="3746400" cy="385200"/>
          </a:xfrm>
          <a:prstGeom prst="round2SameRect">
            <a:avLst>
              <a:gd name="adj1" fmla="val 34096"/>
              <a:gd name="adj2" fmla="val 0"/>
            </a:avLst>
          </a:prstGeom>
          <a:solidFill>
            <a:srgbClr val="E94F2D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221" name="Google Shape;221;p22"/>
          <p:cNvGrpSpPr/>
          <p:nvPr/>
        </p:nvGrpSpPr>
        <p:grpSpPr>
          <a:xfrm>
            <a:off x="883096" y="346247"/>
            <a:ext cx="750477" cy="143376"/>
            <a:chOff x="7841645" y="1419444"/>
            <a:chExt cx="734897" cy="140400"/>
          </a:xfrm>
        </p:grpSpPr>
        <p:sp>
          <p:nvSpPr>
            <p:cNvPr id="222" name="Google Shape;222;p22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22"/>
          <p:cNvSpPr/>
          <p:nvPr/>
        </p:nvSpPr>
        <p:spPr>
          <a:xfrm>
            <a:off x="4667400" y="225450"/>
            <a:ext cx="3746400" cy="46926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2"/>
          <p:cNvSpPr/>
          <p:nvPr/>
        </p:nvSpPr>
        <p:spPr>
          <a:xfrm>
            <a:off x="4665200" y="225450"/>
            <a:ext cx="3746400" cy="385200"/>
          </a:xfrm>
          <a:prstGeom prst="round2SameRect">
            <a:avLst>
              <a:gd name="adj1" fmla="val 34096"/>
              <a:gd name="adj2" fmla="val 0"/>
            </a:avLst>
          </a:prstGeom>
          <a:solidFill>
            <a:srgbClr val="E94F2D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227" name="Google Shape;227;p22"/>
          <p:cNvGrpSpPr/>
          <p:nvPr/>
        </p:nvGrpSpPr>
        <p:grpSpPr>
          <a:xfrm>
            <a:off x="4815246" y="323747"/>
            <a:ext cx="750477" cy="143376"/>
            <a:chOff x="7841645" y="1419444"/>
            <a:chExt cx="734897" cy="140400"/>
          </a:xfrm>
        </p:grpSpPr>
        <p:sp>
          <p:nvSpPr>
            <p:cNvPr id="228" name="Google Shape;228;p22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kiest Guy"/>
              <a:buNone/>
              <a:defRPr sz="24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8" r:id="rId7"/>
    <p:sldLayoutId id="2147483667" r:id="rId8"/>
    <p:sldLayoutId id="214748366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LENOVO\Downloads\Menu%20I-Coffee\Menu%20I-Coffee\index.html#hom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26"/>
          <p:cNvGrpSpPr/>
          <p:nvPr/>
        </p:nvGrpSpPr>
        <p:grpSpPr>
          <a:xfrm flipH="1">
            <a:off x="6942123" y="2571761"/>
            <a:ext cx="2233514" cy="2464087"/>
            <a:chOff x="5888743" y="683069"/>
            <a:chExt cx="1592296" cy="1756674"/>
          </a:xfrm>
        </p:grpSpPr>
        <p:sp>
          <p:nvSpPr>
            <p:cNvPr id="242" name="Google Shape;242;p26"/>
            <p:cNvSpPr/>
            <p:nvPr/>
          </p:nvSpPr>
          <p:spPr>
            <a:xfrm>
              <a:off x="6999469" y="683069"/>
              <a:ext cx="75807" cy="122055"/>
            </a:xfrm>
            <a:custGeom>
              <a:avLst/>
              <a:gdLst/>
              <a:ahLst/>
              <a:cxnLst/>
              <a:rect l="l" t="t" r="r" b="b"/>
              <a:pathLst>
                <a:path w="1290" h="2077" extrusionOk="0">
                  <a:moveTo>
                    <a:pt x="22" y="1792"/>
                  </a:moveTo>
                  <a:cubicBezTo>
                    <a:pt x="22" y="1792"/>
                    <a:pt x="809" y="2076"/>
                    <a:pt x="1289" y="1639"/>
                  </a:cubicBezTo>
                  <a:cubicBezTo>
                    <a:pt x="1289" y="1639"/>
                    <a:pt x="1071" y="415"/>
                    <a:pt x="284" y="0"/>
                  </a:cubicBezTo>
                  <a:cubicBezTo>
                    <a:pt x="284" y="0"/>
                    <a:pt x="524" y="1333"/>
                    <a:pt x="0" y="179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7000703" y="729259"/>
              <a:ext cx="74573" cy="75866"/>
            </a:xfrm>
            <a:custGeom>
              <a:avLst/>
              <a:gdLst/>
              <a:ahLst/>
              <a:cxnLst/>
              <a:rect l="l" t="t" r="r" b="b"/>
              <a:pathLst>
                <a:path w="1269" h="1291" extrusionOk="0">
                  <a:moveTo>
                    <a:pt x="1" y="1006"/>
                  </a:moveTo>
                  <a:cubicBezTo>
                    <a:pt x="1" y="1006"/>
                    <a:pt x="788" y="1290"/>
                    <a:pt x="1268" y="853"/>
                  </a:cubicBezTo>
                  <a:cubicBezTo>
                    <a:pt x="1225" y="613"/>
                    <a:pt x="1137" y="394"/>
                    <a:pt x="1050" y="176"/>
                  </a:cubicBezTo>
                  <a:cubicBezTo>
                    <a:pt x="809" y="66"/>
                    <a:pt x="569" y="23"/>
                    <a:pt x="307" y="1"/>
                  </a:cubicBezTo>
                  <a:cubicBezTo>
                    <a:pt x="329" y="350"/>
                    <a:pt x="219" y="722"/>
                    <a:pt x="1" y="100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6413930" y="2358765"/>
              <a:ext cx="200330" cy="80978"/>
            </a:xfrm>
            <a:custGeom>
              <a:avLst/>
              <a:gdLst/>
              <a:ahLst/>
              <a:cxnLst/>
              <a:rect l="l" t="t" r="r" b="b"/>
              <a:pathLst>
                <a:path w="3409" h="1378" extrusionOk="0">
                  <a:moveTo>
                    <a:pt x="153" y="22"/>
                  </a:moveTo>
                  <a:lnTo>
                    <a:pt x="153" y="22"/>
                  </a:lnTo>
                  <a:cubicBezTo>
                    <a:pt x="153" y="22"/>
                    <a:pt x="0" y="678"/>
                    <a:pt x="219" y="700"/>
                  </a:cubicBezTo>
                  <a:cubicBezTo>
                    <a:pt x="437" y="722"/>
                    <a:pt x="677" y="394"/>
                    <a:pt x="896" y="394"/>
                  </a:cubicBezTo>
                  <a:cubicBezTo>
                    <a:pt x="1114" y="372"/>
                    <a:pt x="918" y="1006"/>
                    <a:pt x="1136" y="1093"/>
                  </a:cubicBezTo>
                  <a:cubicBezTo>
                    <a:pt x="1355" y="1202"/>
                    <a:pt x="2032" y="678"/>
                    <a:pt x="2141" y="459"/>
                  </a:cubicBezTo>
                  <a:cubicBezTo>
                    <a:pt x="2251" y="241"/>
                    <a:pt x="2535" y="656"/>
                    <a:pt x="2360" y="1028"/>
                  </a:cubicBezTo>
                  <a:cubicBezTo>
                    <a:pt x="2163" y="1377"/>
                    <a:pt x="2972" y="1268"/>
                    <a:pt x="3409" y="241"/>
                  </a:cubicBezTo>
                  <a:lnTo>
                    <a:pt x="3409" y="197"/>
                  </a:lnTo>
                  <a:cubicBezTo>
                    <a:pt x="1595" y="372"/>
                    <a:pt x="634" y="241"/>
                    <a:pt x="131" y="1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6124980" y="2262449"/>
              <a:ext cx="186226" cy="93789"/>
            </a:xfrm>
            <a:custGeom>
              <a:avLst/>
              <a:gdLst/>
              <a:ahLst/>
              <a:cxnLst/>
              <a:rect l="l" t="t" r="r" b="b"/>
              <a:pathLst>
                <a:path w="3169" h="1596" extrusionOk="0">
                  <a:moveTo>
                    <a:pt x="3169" y="853"/>
                  </a:moveTo>
                  <a:lnTo>
                    <a:pt x="3169" y="853"/>
                  </a:lnTo>
                  <a:cubicBezTo>
                    <a:pt x="3169" y="853"/>
                    <a:pt x="3103" y="1530"/>
                    <a:pt x="2885" y="1487"/>
                  </a:cubicBezTo>
                  <a:cubicBezTo>
                    <a:pt x="2688" y="1421"/>
                    <a:pt x="2535" y="1050"/>
                    <a:pt x="2339" y="962"/>
                  </a:cubicBezTo>
                  <a:cubicBezTo>
                    <a:pt x="2142" y="875"/>
                    <a:pt x="2120" y="1530"/>
                    <a:pt x="1902" y="1574"/>
                  </a:cubicBezTo>
                  <a:cubicBezTo>
                    <a:pt x="1661" y="1596"/>
                    <a:pt x="1181" y="875"/>
                    <a:pt x="1137" y="634"/>
                  </a:cubicBezTo>
                  <a:cubicBezTo>
                    <a:pt x="1093" y="394"/>
                    <a:pt x="700" y="722"/>
                    <a:pt x="765" y="1115"/>
                  </a:cubicBezTo>
                  <a:cubicBezTo>
                    <a:pt x="809" y="1508"/>
                    <a:pt x="88" y="1159"/>
                    <a:pt x="1" y="23"/>
                  </a:cubicBezTo>
                  <a:lnTo>
                    <a:pt x="1" y="1"/>
                  </a:lnTo>
                  <a:cubicBezTo>
                    <a:pt x="1661" y="722"/>
                    <a:pt x="2623" y="897"/>
                    <a:pt x="3169" y="853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7135569" y="1920904"/>
              <a:ext cx="156726" cy="92496"/>
            </a:xfrm>
            <a:custGeom>
              <a:avLst/>
              <a:gdLst/>
              <a:ahLst/>
              <a:cxnLst/>
              <a:rect l="l" t="t" r="r" b="b"/>
              <a:pathLst>
                <a:path w="2667" h="1574" extrusionOk="0">
                  <a:moveTo>
                    <a:pt x="22" y="984"/>
                  </a:moveTo>
                  <a:lnTo>
                    <a:pt x="22" y="984"/>
                  </a:lnTo>
                  <a:cubicBezTo>
                    <a:pt x="22" y="984"/>
                    <a:pt x="131" y="1574"/>
                    <a:pt x="306" y="1508"/>
                  </a:cubicBezTo>
                  <a:cubicBezTo>
                    <a:pt x="481" y="1443"/>
                    <a:pt x="568" y="1115"/>
                    <a:pt x="743" y="1027"/>
                  </a:cubicBezTo>
                  <a:cubicBezTo>
                    <a:pt x="896" y="940"/>
                    <a:pt x="962" y="1486"/>
                    <a:pt x="1158" y="1508"/>
                  </a:cubicBezTo>
                  <a:cubicBezTo>
                    <a:pt x="1355" y="1508"/>
                    <a:pt x="1705" y="853"/>
                    <a:pt x="1726" y="656"/>
                  </a:cubicBezTo>
                  <a:cubicBezTo>
                    <a:pt x="1748" y="437"/>
                    <a:pt x="2120" y="678"/>
                    <a:pt x="2098" y="1027"/>
                  </a:cubicBezTo>
                  <a:cubicBezTo>
                    <a:pt x="2076" y="1355"/>
                    <a:pt x="2666" y="1027"/>
                    <a:pt x="2644" y="44"/>
                  </a:cubicBezTo>
                  <a:cubicBezTo>
                    <a:pt x="2644" y="22"/>
                    <a:pt x="2644" y="22"/>
                    <a:pt x="2644" y="0"/>
                  </a:cubicBezTo>
                  <a:cubicBezTo>
                    <a:pt x="1268" y="765"/>
                    <a:pt x="481" y="984"/>
                    <a:pt x="0" y="984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6313735" y="1074682"/>
              <a:ext cx="525242" cy="333903"/>
            </a:xfrm>
            <a:custGeom>
              <a:avLst/>
              <a:gdLst/>
              <a:ahLst/>
              <a:cxnLst/>
              <a:rect l="l" t="t" r="r" b="b"/>
              <a:pathLst>
                <a:path w="8938" h="5682" extrusionOk="0">
                  <a:moveTo>
                    <a:pt x="8501" y="5332"/>
                  </a:moveTo>
                  <a:lnTo>
                    <a:pt x="8938" y="5005"/>
                  </a:lnTo>
                  <a:cubicBezTo>
                    <a:pt x="8938" y="5005"/>
                    <a:pt x="3825" y="2994"/>
                    <a:pt x="3038" y="1"/>
                  </a:cubicBezTo>
                  <a:cubicBezTo>
                    <a:pt x="2885" y="1705"/>
                    <a:pt x="1661" y="3147"/>
                    <a:pt x="1" y="3562"/>
                  </a:cubicBezTo>
                  <a:cubicBezTo>
                    <a:pt x="1" y="3562"/>
                    <a:pt x="2382" y="2863"/>
                    <a:pt x="3300" y="4611"/>
                  </a:cubicBezTo>
                  <a:cubicBezTo>
                    <a:pt x="3300" y="4611"/>
                    <a:pt x="5289" y="4043"/>
                    <a:pt x="6032" y="5682"/>
                  </a:cubicBezTo>
                  <a:cubicBezTo>
                    <a:pt x="6032" y="5682"/>
                    <a:pt x="7233" y="4480"/>
                    <a:pt x="8501" y="5332"/>
                  </a:cubicBezTo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6313735" y="1241635"/>
              <a:ext cx="525242" cy="166951"/>
            </a:xfrm>
            <a:custGeom>
              <a:avLst/>
              <a:gdLst/>
              <a:ahLst/>
              <a:cxnLst/>
              <a:rect l="l" t="t" r="r" b="b"/>
              <a:pathLst>
                <a:path w="8938" h="2841" extrusionOk="0">
                  <a:moveTo>
                    <a:pt x="6032" y="2841"/>
                  </a:moveTo>
                  <a:cubicBezTo>
                    <a:pt x="6032" y="2841"/>
                    <a:pt x="7233" y="1661"/>
                    <a:pt x="8501" y="2513"/>
                  </a:cubicBezTo>
                  <a:lnTo>
                    <a:pt x="8938" y="2164"/>
                  </a:lnTo>
                  <a:cubicBezTo>
                    <a:pt x="8260" y="1901"/>
                    <a:pt x="7605" y="1574"/>
                    <a:pt x="6971" y="1202"/>
                  </a:cubicBezTo>
                  <a:cubicBezTo>
                    <a:pt x="5551" y="2054"/>
                    <a:pt x="2535" y="568"/>
                    <a:pt x="1487" y="0"/>
                  </a:cubicBezTo>
                  <a:cubicBezTo>
                    <a:pt x="1050" y="350"/>
                    <a:pt x="547" y="590"/>
                    <a:pt x="1" y="721"/>
                  </a:cubicBezTo>
                  <a:cubicBezTo>
                    <a:pt x="1" y="721"/>
                    <a:pt x="2382" y="44"/>
                    <a:pt x="3300" y="1792"/>
                  </a:cubicBezTo>
                  <a:cubicBezTo>
                    <a:pt x="3300" y="1792"/>
                    <a:pt x="5289" y="1202"/>
                    <a:pt x="6032" y="2841"/>
                  </a:cubicBezTo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7058528" y="1621729"/>
              <a:ext cx="322326" cy="410944"/>
            </a:xfrm>
            <a:custGeom>
              <a:avLst/>
              <a:gdLst/>
              <a:ahLst/>
              <a:cxnLst/>
              <a:rect l="l" t="t" r="r" b="b"/>
              <a:pathLst>
                <a:path w="5485" h="6993" extrusionOk="0">
                  <a:moveTo>
                    <a:pt x="1289" y="0"/>
                  </a:moveTo>
                  <a:cubicBezTo>
                    <a:pt x="1289" y="0"/>
                    <a:pt x="5485" y="4327"/>
                    <a:pt x="3584" y="5660"/>
                  </a:cubicBezTo>
                  <a:cubicBezTo>
                    <a:pt x="1661" y="6992"/>
                    <a:pt x="678" y="5878"/>
                    <a:pt x="503" y="4851"/>
                  </a:cubicBezTo>
                  <a:cubicBezTo>
                    <a:pt x="350" y="3802"/>
                    <a:pt x="656" y="2469"/>
                    <a:pt x="0" y="1661"/>
                  </a:cubicBezTo>
                  <a:close/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7143268" y="1683374"/>
              <a:ext cx="202916" cy="313335"/>
            </a:xfrm>
            <a:custGeom>
              <a:avLst/>
              <a:gdLst/>
              <a:ahLst/>
              <a:cxnLst/>
              <a:rect l="l" t="t" r="r" b="b"/>
              <a:pathLst>
                <a:path w="3453" h="5332" extrusionOk="0">
                  <a:moveTo>
                    <a:pt x="0" y="5113"/>
                  </a:moveTo>
                  <a:cubicBezTo>
                    <a:pt x="503" y="5332"/>
                    <a:pt x="1224" y="5244"/>
                    <a:pt x="2142" y="4611"/>
                  </a:cubicBezTo>
                  <a:cubicBezTo>
                    <a:pt x="3453" y="3693"/>
                    <a:pt x="1858" y="1355"/>
                    <a:pt x="765" y="0"/>
                  </a:cubicBezTo>
                  <a:cubicBezTo>
                    <a:pt x="1880" y="2928"/>
                    <a:pt x="634" y="4545"/>
                    <a:pt x="22" y="5113"/>
                  </a:cubicBezTo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6379258" y="1955576"/>
              <a:ext cx="358290" cy="462304"/>
            </a:xfrm>
            <a:custGeom>
              <a:avLst/>
              <a:gdLst/>
              <a:ahLst/>
              <a:cxnLst/>
              <a:rect l="l" t="t" r="r" b="b"/>
              <a:pathLst>
                <a:path w="6097" h="7867" extrusionOk="0">
                  <a:moveTo>
                    <a:pt x="3890" y="0"/>
                  </a:moveTo>
                  <a:cubicBezTo>
                    <a:pt x="3890" y="0"/>
                    <a:pt x="6096" y="7036"/>
                    <a:pt x="3278" y="7452"/>
                  </a:cubicBezTo>
                  <a:cubicBezTo>
                    <a:pt x="459" y="7867"/>
                    <a:pt x="0" y="6097"/>
                    <a:pt x="372" y="4873"/>
                  </a:cubicBezTo>
                  <a:cubicBezTo>
                    <a:pt x="765" y="3650"/>
                    <a:pt x="1857" y="2360"/>
                    <a:pt x="1551" y="1137"/>
                  </a:cubicBezTo>
                  <a:close/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6407466" y="2170011"/>
              <a:ext cx="255628" cy="237587"/>
            </a:xfrm>
            <a:custGeom>
              <a:avLst/>
              <a:gdLst/>
              <a:ahLst/>
              <a:cxnLst/>
              <a:rect l="l" t="t" r="r" b="b"/>
              <a:pathLst>
                <a:path w="4350" h="4043" extrusionOk="0">
                  <a:moveTo>
                    <a:pt x="2798" y="3803"/>
                  </a:moveTo>
                  <a:cubicBezTo>
                    <a:pt x="4196" y="3606"/>
                    <a:pt x="4349" y="1792"/>
                    <a:pt x="4174" y="1"/>
                  </a:cubicBezTo>
                  <a:cubicBezTo>
                    <a:pt x="4152" y="88"/>
                    <a:pt x="4131" y="175"/>
                    <a:pt x="4109" y="263"/>
                  </a:cubicBezTo>
                  <a:cubicBezTo>
                    <a:pt x="3453" y="3125"/>
                    <a:pt x="1137" y="3081"/>
                    <a:pt x="1" y="2907"/>
                  </a:cubicBezTo>
                  <a:cubicBezTo>
                    <a:pt x="372" y="3584"/>
                    <a:pt x="1224" y="4043"/>
                    <a:pt x="2798" y="3803"/>
                  </a:cubicBezTo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5888743" y="716448"/>
              <a:ext cx="1592296" cy="1723284"/>
            </a:xfrm>
            <a:custGeom>
              <a:avLst/>
              <a:gdLst/>
              <a:ahLst/>
              <a:cxnLst/>
              <a:rect l="l" t="t" r="r" b="b"/>
              <a:pathLst>
                <a:path w="27096" h="29325" extrusionOk="0">
                  <a:moveTo>
                    <a:pt x="25566" y="6272"/>
                  </a:moveTo>
                  <a:cubicBezTo>
                    <a:pt x="25981" y="6403"/>
                    <a:pt x="26440" y="6381"/>
                    <a:pt x="26855" y="6206"/>
                  </a:cubicBezTo>
                  <a:cubicBezTo>
                    <a:pt x="26877" y="6031"/>
                    <a:pt x="26898" y="5834"/>
                    <a:pt x="26920" y="5616"/>
                  </a:cubicBezTo>
                  <a:cubicBezTo>
                    <a:pt x="27095" y="3365"/>
                    <a:pt x="25413" y="3103"/>
                    <a:pt x="23949" y="3125"/>
                  </a:cubicBezTo>
                  <a:cubicBezTo>
                    <a:pt x="22244" y="3147"/>
                    <a:pt x="21829" y="1727"/>
                    <a:pt x="20846" y="1115"/>
                  </a:cubicBezTo>
                  <a:cubicBezTo>
                    <a:pt x="20256" y="743"/>
                    <a:pt x="19338" y="0"/>
                    <a:pt x="17415" y="328"/>
                  </a:cubicBezTo>
                  <a:cubicBezTo>
                    <a:pt x="15580" y="656"/>
                    <a:pt x="13985" y="2906"/>
                    <a:pt x="13985" y="2906"/>
                  </a:cubicBezTo>
                  <a:cubicBezTo>
                    <a:pt x="12586" y="5179"/>
                    <a:pt x="13504" y="7539"/>
                    <a:pt x="14269" y="8522"/>
                  </a:cubicBezTo>
                  <a:cubicBezTo>
                    <a:pt x="15033" y="9505"/>
                    <a:pt x="14684" y="10882"/>
                    <a:pt x="13001" y="13002"/>
                  </a:cubicBezTo>
                  <a:cubicBezTo>
                    <a:pt x="11319" y="15143"/>
                    <a:pt x="9090" y="16541"/>
                    <a:pt x="6206" y="17962"/>
                  </a:cubicBezTo>
                  <a:cubicBezTo>
                    <a:pt x="3343" y="19382"/>
                    <a:pt x="2469" y="16782"/>
                    <a:pt x="2447" y="15558"/>
                  </a:cubicBezTo>
                  <a:cubicBezTo>
                    <a:pt x="2426" y="14334"/>
                    <a:pt x="2950" y="12652"/>
                    <a:pt x="2950" y="12652"/>
                  </a:cubicBezTo>
                  <a:lnTo>
                    <a:pt x="2229" y="12739"/>
                  </a:lnTo>
                  <a:cubicBezTo>
                    <a:pt x="983" y="13919"/>
                    <a:pt x="0" y="17066"/>
                    <a:pt x="1049" y="19251"/>
                  </a:cubicBezTo>
                  <a:cubicBezTo>
                    <a:pt x="2098" y="21458"/>
                    <a:pt x="7801" y="29324"/>
                    <a:pt x="16213" y="24583"/>
                  </a:cubicBezTo>
                  <a:cubicBezTo>
                    <a:pt x="24648" y="19819"/>
                    <a:pt x="22069" y="14094"/>
                    <a:pt x="21567" y="12565"/>
                  </a:cubicBezTo>
                  <a:cubicBezTo>
                    <a:pt x="21064" y="11035"/>
                    <a:pt x="22179" y="10816"/>
                    <a:pt x="23949" y="9702"/>
                  </a:cubicBezTo>
                  <a:cubicBezTo>
                    <a:pt x="25325" y="8850"/>
                    <a:pt x="26221" y="8391"/>
                    <a:pt x="26658" y="7080"/>
                  </a:cubicBezTo>
                  <a:cubicBezTo>
                    <a:pt x="25828" y="6665"/>
                    <a:pt x="25150" y="6119"/>
                    <a:pt x="25566" y="6293"/>
                  </a:cubicBezTo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7352590" y="957856"/>
              <a:ext cx="44955" cy="50127"/>
            </a:xfrm>
            <a:custGeom>
              <a:avLst/>
              <a:gdLst/>
              <a:ahLst/>
              <a:cxnLst/>
              <a:rect l="l" t="t" r="r" b="b"/>
              <a:pathLst>
                <a:path w="765" h="853" extrusionOk="0">
                  <a:moveTo>
                    <a:pt x="153" y="547"/>
                  </a:moveTo>
                  <a:cubicBezTo>
                    <a:pt x="284" y="852"/>
                    <a:pt x="765" y="634"/>
                    <a:pt x="612" y="306"/>
                  </a:cubicBezTo>
                  <a:cubicBezTo>
                    <a:pt x="459" y="0"/>
                    <a:pt x="0" y="219"/>
                    <a:pt x="153" y="547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6976315" y="1010510"/>
              <a:ext cx="132339" cy="139978"/>
            </a:xfrm>
            <a:custGeom>
              <a:avLst/>
              <a:gdLst/>
              <a:ahLst/>
              <a:cxnLst/>
              <a:rect l="l" t="t" r="r" b="b"/>
              <a:pathLst>
                <a:path w="2252" h="2382" extrusionOk="0">
                  <a:moveTo>
                    <a:pt x="219" y="1639"/>
                  </a:moveTo>
                  <a:cubicBezTo>
                    <a:pt x="591" y="2382"/>
                    <a:pt x="1683" y="2338"/>
                    <a:pt x="1967" y="1530"/>
                  </a:cubicBezTo>
                  <a:cubicBezTo>
                    <a:pt x="2251" y="743"/>
                    <a:pt x="1443" y="0"/>
                    <a:pt x="678" y="372"/>
                  </a:cubicBezTo>
                  <a:cubicBezTo>
                    <a:pt x="197" y="590"/>
                    <a:pt x="1" y="1158"/>
                    <a:pt x="219" y="1639"/>
                  </a:cubicBezTo>
                  <a:close/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6781155" y="843558"/>
              <a:ext cx="73221" cy="125875"/>
            </a:xfrm>
            <a:custGeom>
              <a:avLst/>
              <a:gdLst/>
              <a:ahLst/>
              <a:cxnLst/>
              <a:rect l="l" t="t" r="r" b="b"/>
              <a:pathLst>
                <a:path w="1246" h="2142" extrusionOk="0">
                  <a:moveTo>
                    <a:pt x="88" y="1399"/>
                  </a:moveTo>
                  <a:cubicBezTo>
                    <a:pt x="0" y="1880"/>
                    <a:pt x="153" y="2142"/>
                    <a:pt x="437" y="1945"/>
                  </a:cubicBezTo>
                  <a:cubicBezTo>
                    <a:pt x="809" y="1639"/>
                    <a:pt x="1049" y="1202"/>
                    <a:pt x="1137" y="743"/>
                  </a:cubicBezTo>
                  <a:cubicBezTo>
                    <a:pt x="1246" y="241"/>
                    <a:pt x="1093" y="1"/>
                    <a:pt x="787" y="175"/>
                  </a:cubicBezTo>
                  <a:cubicBezTo>
                    <a:pt x="416" y="481"/>
                    <a:pt x="175" y="918"/>
                    <a:pt x="88" y="1399"/>
                  </a:cubicBezTo>
                  <a:close/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5965785" y="1268608"/>
              <a:ext cx="1370106" cy="1153146"/>
            </a:xfrm>
            <a:custGeom>
              <a:avLst/>
              <a:gdLst/>
              <a:ahLst/>
              <a:cxnLst/>
              <a:rect l="l" t="t" r="r" b="b"/>
              <a:pathLst>
                <a:path w="23315" h="19623" extrusionOk="0">
                  <a:moveTo>
                    <a:pt x="0" y="10379"/>
                  </a:moveTo>
                  <a:cubicBezTo>
                    <a:pt x="7036" y="15121"/>
                    <a:pt x="12193" y="7233"/>
                    <a:pt x="15033" y="3540"/>
                  </a:cubicBezTo>
                  <a:cubicBezTo>
                    <a:pt x="17393" y="459"/>
                    <a:pt x="21611" y="44"/>
                    <a:pt x="23118" y="0"/>
                  </a:cubicBezTo>
                  <a:cubicBezTo>
                    <a:pt x="22965" y="109"/>
                    <a:pt x="22812" y="197"/>
                    <a:pt x="22638" y="306"/>
                  </a:cubicBezTo>
                  <a:cubicBezTo>
                    <a:pt x="20846" y="1399"/>
                    <a:pt x="19753" y="1639"/>
                    <a:pt x="20256" y="3169"/>
                  </a:cubicBezTo>
                  <a:cubicBezTo>
                    <a:pt x="20737" y="4698"/>
                    <a:pt x="23315" y="10445"/>
                    <a:pt x="14902" y="15187"/>
                  </a:cubicBezTo>
                  <a:cubicBezTo>
                    <a:pt x="7036" y="19622"/>
                    <a:pt x="1552" y="13067"/>
                    <a:pt x="0" y="1037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6104471" y="1946585"/>
              <a:ext cx="74514" cy="16748"/>
            </a:xfrm>
            <a:custGeom>
              <a:avLst/>
              <a:gdLst/>
              <a:ahLst/>
              <a:cxnLst/>
              <a:rect l="l" t="t" r="r" b="b"/>
              <a:pathLst>
                <a:path w="1268" h="285" extrusionOk="0">
                  <a:moveTo>
                    <a:pt x="0" y="0"/>
                  </a:moveTo>
                  <a:lnTo>
                    <a:pt x="0" y="0"/>
                  </a:lnTo>
                  <a:cubicBezTo>
                    <a:pt x="415" y="132"/>
                    <a:pt x="830" y="219"/>
                    <a:pt x="1267" y="285"/>
                  </a:cubicBezTo>
                  <a:lnTo>
                    <a:pt x="1267" y="285"/>
                  </a:lnTo>
                  <a:cubicBezTo>
                    <a:pt x="830" y="219"/>
                    <a:pt x="415" y="132"/>
                    <a:pt x="0" y="0"/>
                  </a:cubicBezTo>
                  <a:close/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6104471" y="1946585"/>
              <a:ext cx="223483" cy="260740"/>
            </a:xfrm>
            <a:custGeom>
              <a:avLst/>
              <a:gdLst/>
              <a:ahLst/>
              <a:cxnLst/>
              <a:rect l="l" t="t" r="r" b="b"/>
              <a:pathLst>
                <a:path w="3803" h="4437" extrusionOk="0">
                  <a:moveTo>
                    <a:pt x="0" y="0"/>
                  </a:moveTo>
                  <a:cubicBezTo>
                    <a:pt x="306" y="1049"/>
                    <a:pt x="743" y="2054"/>
                    <a:pt x="1311" y="2972"/>
                  </a:cubicBezTo>
                  <a:cubicBezTo>
                    <a:pt x="2076" y="3562"/>
                    <a:pt x="2928" y="4065"/>
                    <a:pt x="3802" y="4436"/>
                  </a:cubicBezTo>
                  <a:cubicBezTo>
                    <a:pt x="2688" y="3234"/>
                    <a:pt x="1814" y="1814"/>
                    <a:pt x="1267" y="263"/>
                  </a:cubicBezTo>
                  <a:cubicBezTo>
                    <a:pt x="830" y="219"/>
                    <a:pt x="415" y="132"/>
                    <a:pt x="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6862075" y="1412407"/>
              <a:ext cx="337722" cy="353178"/>
            </a:xfrm>
            <a:custGeom>
              <a:avLst/>
              <a:gdLst/>
              <a:ahLst/>
              <a:cxnLst/>
              <a:rect l="l" t="t" r="r" b="b"/>
              <a:pathLst>
                <a:path w="5747" h="6010" extrusionOk="0">
                  <a:moveTo>
                    <a:pt x="830" y="0"/>
                  </a:moveTo>
                  <a:cubicBezTo>
                    <a:pt x="524" y="263"/>
                    <a:pt x="240" y="547"/>
                    <a:pt x="0" y="831"/>
                  </a:cubicBezTo>
                  <a:cubicBezTo>
                    <a:pt x="1835" y="4589"/>
                    <a:pt x="4326" y="5682"/>
                    <a:pt x="5572" y="6009"/>
                  </a:cubicBezTo>
                  <a:cubicBezTo>
                    <a:pt x="5659" y="5638"/>
                    <a:pt x="5725" y="5267"/>
                    <a:pt x="5747" y="4895"/>
                  </a:cubicBezTo>
                  <a:cubicBezTo>
                    <a:pt x="4654" y="4589"/>
                    <a:pt x="2469" y="3562"/>
                    <a:pt x="83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6538454" y="1787330"/>
              <a:ext cx="51419" cy="46307"/>
            </a:xfrm>
            <a:custGeom>
              <a:avLst/>
              <a:gdLst/>
              <a:ahLst/>
              <a:cxnLst/>
              <a:rect l="l" t="t" r="r" b="b"/>
              <a:pathLst>
                <a:path w="875" h="788" extrusionOk="0">
                  <a:moveTo>
                    <a:pt x="875" y="1"/>
                  </a:moveTo>
                  <a:cubicBezTo>
                    <a:pt x="612" y="263"/>
                    <a:pt x="307" y="547"/>
                    <a:pt x="1" y="788"/>
                  </a:cubicBezTo>
                  <a:lnTo>
                    <a:pt x="1" y="788"/>
                  </a:lnTo>
                  <a:cubicBezTo>
                    <a:pt x="307" y="525"/>
                    <a:pt x="591" y="263"/>
                    <a:pt x="875" y="1"/>
                  </a:cubicBezTo>
                  <a:lnTo>
                    <a:pt x="875" y="1"/>
                  </a:lnTo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6538454" y="1787330"/>
              <a:ext cx="358290" cy="380151"/>
            </a:xfrm>
            <a:custGeom>
              <a:avLst/>
              <a:gdLst/>
              <a:ahLst/>
              <a:cxnLst/>
              <a:rect l="l" t="t" r="r" b="b"/>
              <a:pathLst>
                <a:path w="6097" h="6469" extrusionOk="0">
                  <a:moveTo>
                    <a:pt x="875" y="1"/>
                  </a:moveTo>
                  <a:cubicBezTo>
                    <a:pt x="612" y="263"/>
                    <a:pt x="307" y="547"/>
                    <a:pt x="1" y="788"/>
                  </a:cubicBezTo>
                  <a:cubicBezTo>
                    <a:pt x="1377" y="4022"/>
                    <a:pt x="3453" y="5660"/>
                    <a:pt x="4939" y="6469"/>
                  </a:cubicBezTo>
                  <a:lnTo>
                    <a:pt x="5157" y="6360"/>
                  </a:lnTo>
                  <a:cubicBezTo>
                    <a:pt x="5485" y="6163"/>
                    <a:pt x="5791" y="5988"/>
                    <a:pt x="6097" y="5791"/>
                  </a:cubicBezTo>
                  <a:cubicBezTo>
                    <a:pt x="4764" y="5223"/>
                    <a:pt x="2317" y="3694"/>
                    <a:pt x="875" y="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7147088" y="1390605"/>
              <a:ext cx="14221" cy="79627"/>
            </a:xfrm>
            <a:custGeom>
              <a:avLst/>
              <a:gdLst/>
              <a:ahLst/>
              <a:cxnLst/>
              <a:rect l="l" t="t" r="r" b="b"/>
              <a:pathLst>
                <a:path w="242" h="1355" extrusionOk="0">
                  <a:moveTo>
                    <a:pt x="110" y="0"/>
                  </a:moveTo>
                  <a:cubicBezTo>
                    <a:pt x="66" y="131"/>
                    <a:pt x="23" y="284"/>
                    <a:pt x="23" y="415"/>
                  </a:cubicBezTo>
                  <a:cubicBezTo>
                    <a:pt x="45" y="634"/>
                    <a:pt x="66" y="830"/>
                    <a:pt x="132" y="1027"/>
                  </a:cubicBezTo>
                  <a:cubicBezTo>
                    <a:pt x="1" y="699"/>
                    <a:pt x="1" y="328"/>
                    <a:pt x="110" y="0"/>
                  </a:cubicBezTo>
                  <a:lnTo>
                    <a:pt x="110" y="0"/>
                  </a:lnTo>
                  <a:moveTo>
                    <a:pt x="132" y="1027"/>
                  </a:moveTo>
                  <a:lnTo>
                    <a:pt x="132" y="1027"/>
                  </a:lnTo>
                  <a:close/>
                  <a:moveTo>
                    <a:pt x="132" y="1027"/>
                  </a:moveTo>
                  <a:lnTo>
                    <a:pt x="132" y="1027"/>
                  </a:lnTo>
                  <a:close/>
                  <a:moveTo>
                    <a:pt x="132" y="1027"/>
                  </a:moveTo>
                  <a:lnTo>
                    <a:pt x="132" y="1027"/>
                  </a:lnTo>
                  <a:close/>
                  <a:moveTo>
                    <a:pt x="132" y="1027"/>
                  </a:moveTo>
                  <a:lnTo>
                    <a:pt x="132" y="1027"/>
                  </a:lnTo>
                  <a:close/>
                  <a:moveTo>
                    <a:pt x="132" y="1027"/>
                  </a:moveTo>
                  <a:lnTo>
                    <a:pt x="132" y="1027"/>
                  </a:lnTo>
                  <a:close/>
                  <a:moveTo>
                    <a:pt x="132" y="1027"/>
                  </a:moveTo>
                  <a:lnTo>
                    <a:pt x="132" y="1027"/>
                  </a:lnTo>
                  <a:cubicBezTo>
                    <a:pt x="176" y="1114"/>
                    <a:pt x="219" y="1224"/>
                    <a:pt x="241" y="1355"/>
                  </a:cubicBezTo>
                  <a:lnTo>
                    <a:pt x="241" y="1355"/>
                  </a:lnTo>
                  <a:cubicBezTo>
                    <a:pt x="219" y="1224"/>
                    <a:pt x="176" y="1114"/>
                    <a:pt x="132" y="10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7023856" y="1312271"/>
              <a:ext cx="138744" cy="159253"/>
            </a:xfrm>
            <a:custGeom>
              <a:avLst/>
              <a:gdLst/>
              <a:ahLst/>
              <a:cxnLst/>
              <a:rect l="l" t="t" r="r" b="b"/>
              <a:pathLst>
                <a:path w="2361" h="2710" extrusionOk="0">
                  <a:moveTo>
                    <a:pt x="1027" y="0"/>
                  </a:moveTo>
                  <a:cubicBezTo>
                    <a:pt x="678" y="131"/>
                    <a:pt x="328" y="284"/>
                    <a:pt x="0" y="437"/>
                  </a:cubicBezTo>
                  <a:cubicBezTo>
                    <a:pt x="525" y="1420"/>
                    <a:pt x="1355" y="2207"/>
                    <a:pt x="2360" y="2710"/>
                  </a:cubicBezTo>
                  <a:cubicBezTo>
                    <a:pt x="2316" y="2600"/>
                    <a:pt x="2273" y="2491"/>
                    <a:pt x="2251" y="2404"/>
                  </a:cubicBezTo>
                  <a:lnTo>
                    <a:pt x="2251" y="2404"/>
                  </a:lnTo>
                  <a:lnTo>
                    <a:pt x="2251" y="2404"/>
                  </a:lnTo>
                  <a:lnTo>
                    <a:pt x="2251" y="2404"/>
                  </a:lnTo>
                  <a:lnTo>
                    <a:pt x="2251" y="2404"/>
                  </a:lnTo>
                  <a:lnTo>
                    <a:pt x="2251" y="2404"/>
                  </a:lnTo>
                  <a:lnTo>
                    <a:pt x="2251" y="2404"/>
                  </a:lnTo>
                  <a:lnTo>
                    <a:pt x="2251" y="2404"/>
                  </a:lnTo>
                  <a:lnTo>
                    <a:pt x="2251" y="2404"/>
                  </a:lnTo>
                  <a:lnTo>
                    <a:pt x="2251" y="2404"/>
                  </a:lnTo>
                  <a:lnTo>
                    <a:pt x="2251" y="2404"/>
                  </a:lnTo>
                  <a:cubicBezTo>
                    <a:pt x="2185" y="2207"/>
                    <a:pt x="2142" y="1989"/>
                    <a:pt x="2142" y="1792"/>
                  </a:cubicBezTo>
                  <a:cubicBezTo>
                    <a:pt x="2142" y="1639"/>
                    <a:pt x="2163" y="1508"/>
                    <a:pt x="2229" y="1377"/>
                  </a:cubicBezTo>
                  <a:cubicBezTo>
                    <a:pt x="1748" y="1005"/>
                    <a:pt x="1333" y="568"/>
                    <a:pt x="1049" y="4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6340708" y="1922197"/>
              <a:ext cx="61703" cy="24446"/>
            </a:xfrm>
            <a:custGeom>
              <a:avLst/>
              <a:gdLst/>
              <a:ahLst/>
              <a:cxnLst/>
              <a:rect l="l" t="t" r="r" b="b"/>
              <a:pathLst>
                <a:path w="1050" h="416" extrusionOk="0">
                  <a:moveTo>
                    <a:pt x="1049" y="0"/>
                  </a:moveTo>
                  <a:cubicBezTo>
                    <a:pt x="700" y="153"/>
                    <a:pt x="350" y="306"/>
                    <a:pt x="1" y="415"/>
                  </a:cubicBezTo>
                  <a:lnTo>
                    <a:pt x="1" y="415"/>
                  </a:lnTo>
                  <a:cubicBezTo>
                    <a:pt x="350" y="306"/>
                    <a:pt x="700" y="153"/>
                    <a:pt x="1049" y="0"/>
                  </a:cubicBezTo>
                  <a:lnTo>
                    <a:pt x="1049" y="0"/>
                  </a:lnTo>
                  <a:close/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6340708" y="1922197"/>
              <a:ext cx="306930" cy="326205"/>
            </a:xfrm>
            <a:custGeom>
              <a:avLst/>
              <a:gdLst/>
              <a:ahLst/>
              <a:cxnLst/>
              <a:rect l="l" t="t" r="r" b="b"/>
              <a:pathLst>
                <a:path w="5223" h="5551" extrusionOk="0">
                  <a:moveTo>
                    <a:pt x="1049" y="0"/>
                  </a:moveTo>
                  <a:cubicBezTo>
                    <a:pt x="700" y="153"/>
                    <a:pt x="350" y="306"/>
                    <a:pt x="1" y="415"/>
                  </a:cubicBezTo>
                  <a:cubicBezTo>
                    <a:pt x="678" y="2426"/>
                    <a:pt x="1923" y="4218"/>
                    <a:pt x="3584" y="5550"/>
                  </a:cubicBezTo>
                  <a:cubicBezTo>
                    <a:pt x="4152" y="5529"/>
                    <a:pt x="4698" y="5463"/>
                    <a:pt x="5223" y="5354"/>
                  </a:cubicBezTo>
                  <a:cubicBezTo>
                    <a:pt x="3278" y="4086"/>
                    <a:pt x="1792" y="2207"/>
                    <a:pt x="10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6696415" y="1617851"/>
              <a:ext cx="46248" cy="55298"/>
            </a:xfrm>
            <a:custGeom>
              <a:avLst/>
              <a:gdLst/>
              <a:ahLst/>
              <a:cxnLst/>
              <a:rect l="l" t="t" r="r" b="b"/>
              <a:pathLst>
                <a:path w="787" h="941" extrusionOk="0">
                  <a:moveTo>
                    <a:pt x="787" y="1"/>
                  </a:moveTo>
                  <a:cubicBezTo>
                    <a:pt x="525" y="307"/>
                    <a:pt x="262" y="634"/>
                    <a:pt x="0" y="940"/>
                  </a:cubicBezTo>
                  <a:lnTo>
                    <a:pt x="0" y="940"/>
                  </a:lnTo>
                  <a:cubicBezTo>
                    <a:pt x="262" y="634"/>
                    <a:pt x="525" y="307"/>
                    <a:pt x="787" y="1"/>
                  </a:cubicBezTo>
                  <a:close/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6696415" y="1617851"/>
              <a:ext cx="390376" cy="400719"/>
            </a:xfrm>
            <a:custGeom>
              <a:avLst/>
              <a:gdLst/>
              <a:ahLst/>
              <a:cxnLst/>
              <a:rect l="l" t="t" r="r" b="b"/>
              <a:pathLst>
                <a:path w="6643" h="6819" extrusionOk="0">
                  <a:moveTo>
                    <a:pt x="787" y="1"/>
                  </a:moveTo>
                  <a:cubicBezTo>
                    <a:pt x="525" y="307"/>
                    <a:pt x="262" y="634"/>
                    <a:pt x="0" y="940"/>
                  </a:cubicBezTo>
                  <a:cubicBezTo>
                    <a:pt x="1858" y="4699"/>
                    <a:pt x="4349" y="6206"/>
                    <a:pt x="5813" y="6818"/>
                  </a:cubicBezTo>
                  <a:cubicBezTo>
                    <a:pt x="6097" y="6534"/>
                    <a:pt x="6381" y="6250"/>
                    <a:pt x="6643" y="5944"/>
                  </a:cubicBezTo>
                  <a:cubicBezTo>
                    <a:pt x="5966" y="5704"/>
                    <a:pt x="5310" y="5376"/>
                    <a:pt x="4720" y="4961"/>
                  </a:cubicBezTo>
                  <a:cubicBezTo>
                    <a:pt x="3562" y="4174"/>
                    <a:pt x="1989" y="2666"/>
                    <a:pt x="765" y="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6208427" y="1463768"/>
              <a:ext cx="1112069" cy="844982"/>
            </a:xfrm>
            <a:custGeom>
              <a:avLst/>
              <a:gdLst/>
              <a:ahLst/>
              <a:cxnLst/>
              <a:rect l="l" t="t" r="r" b="b"/>
              <a:pathLst>
                <a:path w="18924" h="14379" extrusionOk="0">
                  <a:moveTo>
                    <a:pt x="16171" y="1"/>
                  </a:moveTo>
                  <a:cubicBezTo>
                    <a:pt x="16433" y="9287"/>
                    <a:pt x="5682" y="11188"/>
                    <a:pt x="1" y="11538"/>
                  </a:cubicBezTo>
                  <a:cubicBezTo>
                    <a:pt x="2645" y="13373"/>
                    <a:pt x="6338" y="14378"/>
                    <a:pt x="10773" y="11866"/>
                  </a:cubicBezTo>
                  <a:cubicBezTo>
                    <a:pt x="18924" y="7255"/>
                    <a:pt x="16782" y="1727"/>
                    <a:pt x="16171" y="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6769578" y="1471466"/>
              <a:ext cx="262033" cy="353178"/>
            </a:xfrm>
            <a:custGeom>
              <a:avLst/>
              <a:gdLst/>
              <a:ahLst/>
              <a:cxnLst/>
              <a:rect l="l" t="t" r="r" b="b"/>
              <a:pathLst>
                <a:path w="4459" h="6010" extrusionOk="0">
                  <a:moveTo>
                    <a:pt x="1355" y="88"/>
                  </a:moveTo>
                  <a:cubicBezTo>
                    <a:pt x="940" y="612"/>
                    <a:pt x="503" y="1246"/>
                    <a:pt x="1" y="1880"/>
                  </a:cubicBezTo>
                  <a:cubicBezTo>
                    <a:pt x="23" y="2186"/>
                    <a:pt x="132" y="2470"/>
                    <a:pt x="307" y="2732"/>
                  </a:cubicBezTo>
                  <a:cubicBezTo>
                    <a:pt x="656" y="3191"/>
                    <a:pt x="3191" y="6010"/>
                    <a:pt x="3191" y="6010"/>
                  </a:cubicBezTo>
                  <a:cubicBezTo>
                    <a:pt x="3191" y="6010"/>
                    <a:pt x="4458" y="3388"/>
                    <a:pt x="1443" y="1"/>
                  </a:cubicBezTo>
                  <a:lnTo>
                    <a:pt x="1355" y="8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6286762" y="1906800"/>
              <a:ext cx="165717" cy="317213"/>
            </a:xfrm>
            <a:custGeom>
              <a:avLst/>
              <a:gdLst/>
              <a:ahLst/>
              <a:cxnLst/>
              <a:rect l="l" t="t" r="r" b="b"/>
              <a:pathLst>
                <a:path w="2820" h="5398" extrusionOk="0">
                  <a:moveTo>
                    <a:pt x="613" y="3824"/>
                  </a:moveTo>
                  <a:lnTo>
                    <a:pt x="613" y="5069"/>
                  </a:lnTo>
                  <a:cubicBezTo>
                    <a:pt x="897" y="5201"/>
                    <a:pt x="1181" y="5288"/>
                    <a:pt x="1465" y="5397"/>
                  </a:cubicBezTo>
                  <a:cubicBezTo>
                    <a:pt x="2099" y="4567"/>
                    <a:pt x="2820" y="2972"/>
                    <a:pt x="2492" y="0"/>
                  </a:cubicBezTo>
                  <a:cubicBezTo>
                    <a:pt x="1727" y="437"/>
                    <a:pt x="875" y="743"/>
                    <a:pt x="1" y="896"/>
                  </a:cubicBezTo>
                  <a:cubicBezTo>
                    <a:pt x="132" y="1486"/>
                    <a:pt x="613" y="3824"/>
                    <a:pt x="613" y="38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6080025" y="1861845"/>
              <a:ext cx="369867" cy="464890"/>
            </a:xfrm>
            <a:custGeom>
              <a:avLst/>
              <a:gdLst/>
              <a:ahLst/>
              <a:cxnLst/>
              <a:rect l="l" t="t" r="r" b="b"/>
              <a:pathLst>
                <a:path w="6294" h="7911" extrusionOk="0">
                  <a:moveTo>
                    <a:pt x="5354" y="0"/>
                  </a:moveTo>
                  <a:cubicBezTo>
                    <a:pt x="5354" y="0"/>
                    <a:pt x="6294" y="7910"/>
                    <a:pt x="3213" y="7779"/>
                  </a:cubicBezTo>
                  <a:cubicBezTo>
                    <a:pt x="154" y="7648"/>
                    <a:pt x="1" y="5682"/>
                    <a:pt x="656" y="4458"/>
                  </a:cubicBezTo>
                  <a:cubicBezTo>
                    <a:pt x="1312" y="3234"/>
                    <a:pt x="2732" y="2098"/>
                    <a:pt x="2645" y="721"/>
                  </a:cubicBezTo>
                  <a:close/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6101886" y="2013342"/>
              <a:ext cx="300524" cy="310808"/>
            </a:xfrm>
            <a:custGeom>
              <a:avLst/>
              <a:gdLst/>
              <a:ahLst/>
              <a:cxnLst/>
              <a:rect l="l" t="t" r="r" b="b"/>
              <a:pathLst>
                <a:path w="5114" h="5289" extrusionOk="0">
                  <a:moveTo>
                    <a:pt x="5113" y="1"/>
                  </a:moveTo>
                  <a:cubicBezTo>
                    <a:pt x="4130" y="3825"/>
                    <a:pt x="1464" y="3781"/>
                    <a:pt x="0" y="3431"/>
                  </a:cubicBezTo>
                  <a:cubicBezTo>
                    <a:pt x="153" y="4327"/>
                    <a:pt x="918" y="5136"/>
                    <a:pt x="2841" y="5201"/>
                  </a:cubicBezTo>
                  <a:cubicBezTo>
                    <a:pt x="4764" y="5289"/>
                    <a:pt x="5113" y="2317"/>
                    <a:pt x="5113" y="23"/>
                  </a:cubicBezTo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6112169" y="1214661"/>
              <a:ext cx="608688" cy="354470"/>
            </a:xfrm>
            <a:custGeom>
              <a:avLst/>
              <a:gdLst/>
              <a:ahLst/>
              <a:cxnLst/>
              <a:rect l="l" t="t" r="r" b="b"/>
              <a:pathLst>
                <a:path w="10358" h="6032" extrusionOk="0">
                  <a:moveTo>
                    <a:pt x="9899" y="5310"/>
                  </a:moveTo>
                  <a:lnTo>
                    <a:pt x="10357" y="4873"/>
                  </a:lnTo>
                  <a:cubicBezTo>
                    <a:pt x="10357" y="4873"/>
                    <a:pt x="4261" y="3278"/>
                    <a:pt x="2950" y="0"/>
                  </a:cubicBezTo>
                  <a:cubicBezTo>
                    <a:pt x="3016" y="1967"/>
                    <a:pt x="1836" y="3759"/>
                    <a:pt x="0" y="4458"/>
                  </a:cubicBezTo>
                  <a:cubicBezTo>
                    <a:pt x="0" y="4458"/>
                    <a:pt x="2600" y="3344"/>
                    <a:pt x="3890" y="5201"/>
                  </a:cubicBezTo>
                  <a:cubicBezTo>
                    <a:pt x="3890" y="5201"/>
                    <a:pt x="6075" y="4261"/>
                    <a:pt x="7145" y="6031"/>
                  </a:cubicBezTo>
                  <a:cubicBezTo>
                    <a:pt x="7145" y="6031"/>
                    <a:pt x="8347" y="4502"/>
                    <a:pt x="9899" y="5288"/>
                  </a:cubicBezTo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6112169" y="1412407"/>
              <a:ext cx="608688" cy="156726"/>
            </a:xfrm>
            <a:custGeom>
              <a:avLst/>
              <a:gdLst/>
              <a:ahLst/>
              <a:cxnLst/>
              <a:rect l="l" t="t" r="r" b="b"/>
              <a:pathLst>
                <a:path w="10358" h="2667" extrusionOk="0">
                  <a:moveTo>
                    <a:pt x="7145" y="2666"/>
                  </a:moveTo>
                  <a:cubicBezTo>
                    <a:pt x="7145" y="2666"/>
                    <a:pt x="8347" y="1159"/>
                    <a:pt x="9899" y="1945"/>
                  </a:cubicBezTo>
                  <a:lnTo>
                    <a:pt x="10357" y="1508"/>
                  </a:lnTo>
                  <a:cubicBezTo>
                    <a:pt x="9549" y="1290"/>
                    <a:pt x="8762" y="1006"/>
                    <a:pt x="7998" y="678"/>
                  </a:cubicBezTo>
                  <a:cubicBezTo>
                    <a:pt x="6490" y="1836"/>
                    <a:pt x="2863" y="590"/>
                    <a:pt x="1595" y="88"/>
                  </a:cubicBezTo>
                  <a:cubicBezTo>
                    <a:pt x="1136" y="525"/>
                    <a:pt x="590" y="875"/>
                    <a:pt x="0" y="1115"/>
                  </a:cubicBezTo>
                  <a:cubicBezTo>
                    <a:pt x="0" y="1115"/>
                    <a:pt x="2600" y="0"/>
                    <a:pt x="3890" y="1858"/>
                  </a:cubicBezTo>
                  <a:cubicBezTo>
                    <a:pt x="3890" y="1858"/>
                    <a:pt x="6075" y="918"/>
                    <a:pt x="7145" y="2666"/>
                  </a:cubicBezTo>
                  <a:close/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5902847" y="1459889"/>
              <a:ext cx="256862" cy="391727"/>
            </a:xfrm>
            <a:custGeom>
              <a:avLst/>
              <a:gdLst/>
              <a:ahLst/>
              <a:cxnLst/>
              <a:rect l="l" t="t" r="r" b="b"/>
              <a:pathLst>
                <a:path w="4371" h="6666" extrusionOk="0">
                  <a:moveTo>
                    <a:pt x="4371" y="5726"/>
                  </a:moveTo>
                  <a:cubicBezTo>
                    <a:pt x="2754" y="5660"/>
                    <a:pt x="2229" y="3869"/>
                    <a:pt x="2207" y="2907"/>
                  </a:cubicBezTo>
                  <a:cubicBezTo>
                    <a:pt x="2186" y="1683"/>
                    <a:pt x="2710" y="1"/>
                    <a:pt x="2710" y="1"/>
                  </a:cubicBezTo>
                  <a:lnTo>
                    <a:pt x="2470" y="23"/>
                  </a:lnTo>
                  <a:lnTo>
                    <a:pt x="2426" y="241"/>
                  </a:lnTo>
                  <a:cubicBezTo>
                    <a:pt x="2426" y="241"/>
                    <a:pt x="0" y="6665"/>
                    <a:pt x="4371" y="5726"/>
                  </a:cubicBezTo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5951622" y="1278833"/>
              <a:ext cx="201681" cy="213258"/>
            </a:xfrm>
            <a:custGeom>
              <a:avLst/>
              <a:gdLst/>
              <a:ahLst/>
              <a:cxnLst/>
              <a:rect l="l" t="t" r="r" b="b"/>
              <a:pathLst>
                <a:path w="3432" h="3629" extrusionOk="0">
                  <a:moveTo>
                    <a:pt x="1814" y="3563"/>
                  </a:moveTo>
                  <a:cubicBezTo>
                    <a:pt x="1814" y="3563"/>
                    <a:pt x="285" y="3628"/>
                    <a:pt x="154" y="2820"/>
                  </a:cubicBezTo>
                  <a:cubicBezTo>
                    <a:pt x="1" y="2011"/>
                    <a:pt x="1181" y="766"/>
                    <a:pt x="2579" y="1"/>
                  </a:cubicBezTo>
                  <a:cubicBezTo>
                    <a:pt x="2579" y="1"/>
                    <a:pt x="2230" y="875"/>
                    <a:pt x="2492" y="1509"/>
                  </a:cubicBezTo>
                  <a:cubicBezTo>
                    <a:pt x="2754" y="2164"/>
                    <a:pt x="3431" y="3082"/>
                    <a:pt x="1814" y="354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5973483" y="1364924"/>
              <a:ext cx="181114" cy="124582"/>
            </a:xfrm>
            <a:custGeom>
              <a:avLst/>
              <a:gdLst/>
              <a:ahLst/>
              <a:cxnLst/>
              <a:rect l="l" t="t" r="r" b="b"/>
              <a:pathLst>
                <a:path w="3082" h="2120" extrusionOk="0">
                  <a:moveTo>
                    <a:pt x="1442" y="2098"/>
                  </a:moveTo>
                  <a:cubicBezTo>
                    <a:pt x="3081" y="1617"/>
                    <a:pt x="2382" y="699"/>
                    <a:pt x="2120" y="44"/>
                  </a:cubicBezTo>
                  <a:cubicBezTo>
                    <a:pt x="2120" y="22"/>
                    <a:pt x="2120" y="22"/>
                    <a:pt x="2098" y="0"/>
                  </a:cubicBezTo>
                  <a:cubicBezTo>
                    <a:pt x="1836" y="961"/>
                    <a:pt x="1005" y="1661"/>
                    <a:pt x="0" y="1748"/>
                  </a:cubicBezTo>
                  <a:cubicBezTo>
                    <a:pt x="459" y="2120"/>
                    <a:pt x="1442" y="2076"/>
                    <a:pt x="1442" y="207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6806836" y="1861845"/>
              <a:ext cx="177235" cy="96375"/>
            </a:xfrm>
            <a:custGeom>
              <a:avLst/>
              <a:gdLst/>
              <a:ahLst/>
              <a:cxnLst/>
              <a:rect l="l" t="t" r="r" b="b"/>
              <a:pathLst>
                <a:path w="3016" h="1640" extrusionOk="0">
                  <a:moveTo>
                    <a:pt x="2754" y="0"/>
                  </a:moveTo>
                  <a:lnTo>
                    <a:pt x="2754" y="0"/>
                  </a:lnTo>
                  <a:cubicBezTo>
                    <a:pt x="2754" y="0"/>
                    <a:pt x="3016" y="525"/>
                    <a:pt x="2819" y="590"/>
                  </a:cubicBezTo>
                  <a:cubicBezTo>
                    <a:pt x="2623" y="656"/>
                    <a:pt x="2360" y="437"/>
                    <a:pt x="2186" y="459"/>
                  </a:cubicBezTo>
                  <a:cubicBezTo>
                    <a:pt x="1989" y="503"/>
                    <a:pt x="2295" y="984"/>
                    <a:pt x="2120" y="1115"/>
                  </a:cubicBezTo>
                  <a:cubicBezTo>
                    <a:pt x="1967" y="1246"/>
                    <a:pt x="1290" y="940"/>
                    <a:pt x="1137" y="787"/>
                  </a:cubicBezTo>
                  <a:cubicBezTo>
                    <a:pt x="1006" y="634"/>
                    <a:pt x="853" y="1027"/>
                    <a:pt x="1071" y="1289"/>
                  </a:cubicBezTo>
                  <a:cubicBezTo>
                    <a:pt x="1311" y="1574"/>
                    <a:pt x="612" y="1639"/>
                    <a:pt x="22" y="852"/>
                  </a:cubicBezTo>
                  <a:lnTo>
                    <a:pt x="0" y="831"/>
                  </a:lnTo>
                  <a:cubicBezTo>
                    <a:pt x="1574" y="612"/>
                    <a:pt x="2360" y="284"/>
                    <a:pt x="2732" y="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6719510" y="1490741"/>
              <a:ext cx="362169" cy="475174"/>
            </a:xfrm>
            <a:custGeom>
              <a:avLst/>
              <a:gdLst/>
              <a:ahLst/>
              <a:cxnLst/>
              <a:rect l="l" t="t" r="r" b="b"/>
              <a:pathLst>
                <a:path w="6163" h="8086" extrusionOk="0">
                  <a:moveTo>
                    <a:pt x="1596" y="0"/>
                  </a:moveTo>
                  <a:cubicBezTo>
                    <a:pt x="1596" y="0"/>
                    <a:pt x="6162" y="5223"/>
                    <a:pt x="3890" y="6643"/>
                  </a:cubicBezTo>
                  <a:cubicBezTo>
                    <a:pt x="1639" y="8085"/>
                    <a:pt x="547" y="6730"/>
                    <a:pt x="416" y="5529"/>
                  </a:cubicBezTo>
                  <a:cubicBezTo>
                    <a:pt x="285" y="4327"/>
                    <a:pt x="743" y="2797"/>
                    <a:pt x="1" y="1858"/>
                  </a:cubicBezTo>
                  <a:close/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6768286" y="1565197"/>
              <a:ext cx="271024" cy="373745"/>
            </a:xfrm>
            <a:custGeom>
              <a:avLst/>
              <a:gdLst/>
              <a:ahLst/>
              <a:cxnLst/>
              <a:rect l="l" t="t" r="r" b="b"/>
              <a:pathLst>
                <a:path w="4612" h="6360" extrusionOk="0">
                  <a:moveTo>
                    <a:pt x="1" y="5354"/>
                  </a:moveTo>
                  <a:cubicBezTo>
                    <a:pt x="525" y="6032"/>
                    <a:pt x="1530" y="6359"/>
                    <a:pt x="3060" y="5376"/>
                  </a:cubicBezTo>
                  <a:cubicBezTo>
                    <a:pt x="4611" y="4415"/>
                    <a:pt x="2951" y="1640"/>
                    <a:pt x="1771" y="1"/>
                  </a:cubicBezTo>
                  <a:cubicBezTo>
                    <a:pt x="2470" y="3628"/>
                    <a:pt x="656" y="5005"/>
                    <a:pt x="1" y="5354"/>
                  </a:cubicBezTo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6689951" y="844850"/>
              <a:ext cx="149028" cy="111771"/>
            </a:xfrm>
            <a:custGeom>
              <a:avLst/>
              <a:gdLst/>
              <a:ahLst/>
              <a:cxnLst/>
              <a:rect l="l" t="t" r="r" b="b"/>
              <a:pathLst>
                <a:path w="2536" h="1902" extrusionOk="0">
                  <a:moveTo>
                    <a:pt x="2448" y="263"/>
                  </a:moveTo>
                  <a:cubicBezTo>
                    <a:pt x="2448" y="263"/>
                    <a:pt x="2536" y="1399"/>
                    <a:pt x="1815" y="1901"/>
                  </a:cubicBezTo>
                  <a:cubicBezTo>
                    <a:pt x="1815" y="1901"/>
                    <a:pt x="263" y="1180"/>
                    <a:pt x="1" y="0"/>
                  </a:cubicBezTo>
                  <a:cubicBezTo>
                    <a:pt x="1" y="0"/>
                    <a:pt x="1640" y="765"/>
                    <a:pt x="2448" y="284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6779862" y="860247"/>
              <a:ext cx="59118" cy="96375"/>
            </a:xfrm>
            <a:custGeom>
              <a:avLst/>
              <a:gdLst/>
              <a:ahLst/>
              <a:cxnLst/>
              <a:rect l="l" t="t" r="r" b="b"/>
              <a:pathLst>
                <a:path w="1006" h="1640" extrusionOk="0">
                  <a:moveTo>
                    <a:pt x="88" y="175"/>
                  </a:moveTo>
                  <a:cubicBezTo>
                    <a:pt x="241" y="612"/>
                    <a:pt x="197" y="1071"/>
                    <a:pt x="1" y="1486"/>
                  </a:cubicBezTo>
                  <a:cubicBezTo>
                    <a:pt x="175" y="1574"/>
                    <a:pt x="285" y="1639"/>
                    <a:pt x="285" y="1639"/>
                  </a:cubicBezTo>
                  <a:cubicBezTo>
                    <a:pt x="1006" y="1137"/>
                    <a:pt x="918" y="1"/>
                    <a:pt x="918" y="1"/>
                  </a:cubicBezTo>
                  <a:cubicBezTo>
                    <a:pt x="678" y="154"/>
                    <a:pt x="372" y="197"/>
                    <a:pt x="110" y="17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6669442" y="1313505"/>
              <a:ext cx="15455" cy="65582"/>
            </a:xfrm>
            <a:custGeom>
              <a:avLst/>
              <a:gdLst/>
              <a:ahLst/>
              <a:cxnLst/>
              <a:rect l="l" t="t" r="r" b="b"/>
              <a:pathLst>
                <a:path w="263" h="1116" extrusionOk="0">
                  <a:moveTo>
                    <a:pt x="66" y="1115"/>
                  </a:moveTo>
                  <a:cubicBezTo>
                    <a:pt x="44" y="1072"/>
                    <a:pt x="22" y="1006"/>
                    <a:pt x="22" y="941"/>
                  </a:cubicBezTo>
                  <a:cubicBezTo>
                    <a:pt x="0" y="809"/>
                    <a:pt x="0" y="678"/>
                    <a:pt x="22" y="547"/>
                  </a:cubicBezTo>
                  <a:cubicBezTo>
                    <a:pt x="44" y="416"/>
                    <a:pt x="66" y="285"/>
                    <a:pt x="131" y="154"/>
                  </a:cubicBezTo>
                  <a:cubicBezTo>
                    <a:pt x="153" y="110"/>
                    <a:pt x="175" y="45"/>
                    <a:pt x="219" y="1"/>
                  </a:cubicBezTo>
                  <a:cubicBezTo>
                    <a:pt x="241" y="45"/>
                    <a:pt x="241" y="110"/>
                    <a:pt x="263" y="176"/>
                  </a:cubicBezTo>
                  <a:cubicBezTo>
                    <a:pt x="263" y="307"/>
                    <a:pt x="263" y="438"/>
                    <a:pt x="263" y="569"/>
                  </a:cubicBezTo>
                  <a:cubicBezTo>
                    <a:pt x="241" y="700"/>
                    <a:pt x="197" y="831"/>
                    <a:pt x="153" y="962"/>
                  </a:cubicBezTo>
                  <a:cubicBezTo>
                    <a:pt x="131" y="1006"/>
                    <a:pt x="88" y="1072"/>
                    <a:pt x="66" y="1115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6517886" y="1224945"/>
              <a:ext cx="32203" cy="91203"/>
            </a:xfrm>
            <a:custGeom>
              <a:avLst/>
              <a:gdLst/>
              <a:ahLst/>
              <a:cxnLst/>
              <a:rect l="l" t="t" r="r" b="b"/>
              <a:pathLst>
                <a:path w="548" h="1552" extrusionOk="0">
                  <a:moveTo>
                    <a:pt x="23" y="1552"/>
                  </a:moveTo>
                  <a:cubicBezTo>
                    <a:pt x="1" y="1464"/>
                    <a:pt x="23" y="1377"/>
                    <a:pt x="45" y="1289"/>
                  </a:cubicBezTo>
                  <a:cubicBezTo>
                    <a:pt x="67" y="1093"/>
                    <a:pt x="110" y="918"/>
                    <a:pt x="176" y="743"/>
                  </a:cubicBezTo>
                  <a:cubicBezTo>
                    <a:pt x="241" y="547"/>
                    <a:pt x="307" y="372"/>
                    <a:pt x="416" y="219"/>
                  </a:cubicBezTo>
                  <a:cubicBezTo>
                    <a:pt x="460" y="153"/>
                    <a:pt x="504" y="66"/>
                    <a:pt x="547" y="0"/>
                  </a:cubicBezTo>
                  <a:cubicBezTo>
                    <a:pt x="547" y="88"/>
                    <a:pt x="547" y="175"/>
                    <a:pt x="525" y="284"/>
                  </a:cubicBezTo>
                  <a:cubicBezTo>
                    <a:pt x="504" y="459"/>
                    <a:pt x="460" y="634"/>
                    <a:pt x="394" y="831"/>
                  </a:cubicBezTo>
                  <a:cubicBezTo>
                    <a:pt x="329" y="1005"/>
                    <a:pt x="263" y="1180"/>
                    <a:pt x="154" y="1333"/>
                  </a:cubicBezTo>
                  <a:cubicBezTo>
                    <a:pt x="110" y="1421"/>
                    <a:pt x="67" y="1486"/>
                    <a:pt x="23" y="1552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6526877" y="1458655"/>
              <a:ext cx="15514" cy="77100"/>
            </a:xfrm>
            <a:custGeom>
              <a:avLst/>
              <a:gdLst/>
              <a:ahLst/>
              <a:cxnLst/>
              <a:rect l="l" t="t" r="r" b="b"/>
              <a:pathLst>
                <a:path w="264" h="1312" extrusionOk="0">
                  <a:moveTo>
                    <a:pt x="110" y="1311"/>
                  </a:moveTo>
                  <a:cubicBezTo>
                    <a:pt x="88" y="1246"/>
                    <a:pt x="66" y="1180"/>
                    <a:pt x="45" y="1093"/>
                  </a:cubicBezTo>
                  <a:cubicBezTo>
                    <a:pt x="23" y="962"/>
                    <a:pt x="1" y="809"/>
                    <a:pt x="1" y="656"/>
                  </a:cubicBezTo>
                  <a:cubicBezTo>
                    <a:pt x="1" y="503"/>
                    <a:pt x="23" y="350"/>
                    <a:pt x="66" y="197"/>
                  </a:cubicBezTo>
                  <a:cubicBezTo>
                    <a:pt x="88" y="131"/>
                    <a:pt x="110" y="66"/>
                    <a:pt x="154" y="0"/>
                  </a:cubicBezTo>
                  <a:cubicBezTo>
                    <a:pt x="176" y="66"/>
                    <a:pt x="198" y="131"/>
                    <a:pt x="219" y="197"/>
                  </a:cubicBezTo>
                  <a:cubicBezTo>
                    <a:pt x="241" y="350"/>
                    <a:pt x="263" y="503"/>
                    <a:pt x="263" y="656"/>
                  </a:cubicBezTo>
                  <a:cubicBezTo>
                    <a:pt x="263" y="809"/>
                    <a:pt x="241" y="962"/>
                    <a:pt x="198" y="1115"/>
                  </a:cubicBezTo>
                  <a:cubicBezTo>
                    <a:pt x="176" y="1180"/>
                    <a:pt x="154" y="1246"/>
                    <a:pt x="110" y="1311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6348407" y="1377735"/>
              <a:ext cx="25739" cy="106658"/>
            </a:xfrm>
            <a:custGeom>
              <a:avLst/>
              <a:gdLst/>
              <a:ahLst/>
              <a:cxnLst/>
              <a:rect l="l" t="t" r="r" b="b"/>
              <a:pathLst>
                <a:path w="438" h="1815" extrusionOk="0">
                  <a:moveTo>
                    <a:pt x="23" y="1814"/>
                  </a:moveTo>
                  <a:cubicBezTo>
                    <a:pt x="1" y="1727"/>
                    <a:pt x="1" y="1617"/>
                    <a:pt x="23" y="1530"/>
                  </a:cubicBezTo>
                  <a:cubicBezTo>
                    <a:pt x="23" y="1312"/>
                    <a:pt x="44" y="1093"/>
                    <a:pt x="110" y="875"/>
                  </a:cubicBezTo>
                  <a:cubicBezTo>
                    <a:pt x="154" y="678"/>
                    <a:pt x="197" y="459"/>
                    <a:pt x="285" y="263"/>
                  </a:cubicBezTo>
                  <a:cubicBezTo>
                    <a:pt x="328" y="175"/>
                    <a:pt x="372" y="66"/>
                    <a:pt x="438" y="1"/>
                  </a:cubicBezTo>
                  <a:cubicBezTo>
                    <a:pt x="438" y="88"/>
                    <a:pt x="438" y="197"/>
                    <a:pt x="438" y="285"/>
                  </a:cubicBezTo>
                  <a:cubicBezTo>
                    <a:pt x="416" y="503"/>
                    <a:pt x="394" y="722"/>
                    <a:pt x="350" y="940"/>
                  </a:cubicBezTo>
                  <a:cubicBezTo>
                    <a:pt x="307" y="1137"/>
                    <a:pt x="241" y="1355"/>
                    <a:pt x="154" y="1552"/>
                  </a:cubicBezTo>
                  <a:cubicBezTo>
                    <a:pt x="110" y="1639"/>
                    <a:pt x="66" y="1727"/>
                    <a:pt x="23" y="1814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6987892" y="875643"/>
              <a:ext cx="197803" cy="202974"/>
            </a:xfrm>
            <a:custGeom>
              <a:avLst/>
              <a:gdLst/>
              <a:ahLst/>
              <a:cxnLst/>
              <a:rect l="l" t="t" r="r" b="b"/>
              <a:pathLst>
                <a:path w="3366" h="3454" extrusionOk="0">
                  <a:moveTo>
                    <a:pt x="306" y="2317"/>
                  </a:moveTo>
                  <a:cubicBezTo>
                    <a:pt x="765" y="3453"/>
                    <a:pt x="2404" y="3453"/>
                    <a:pt x="2885" y="2317"/>
                  </a:cubicBezTo>
                  <a:cubicBezTo>
                    <a:pt x="3365" y="1159"/>
                    <a:pt x="2207" y="1"/>
                    <a:pt x="1049" y="482"/>
                  </a:cubicBezTo>
                  <a:cubicBezTo>
                    <a:pt x="328" y="787"/>
                    <a:pt x="0" y="1596"/>
                    <a:pt x="306" y="2317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6994297" y="883342"/>
              <a:ext cx="186226" cy="192690"/>
            </a:xfrm>
            <a:custGeom>
              <a:avLst/>
              <a:gdLst/>
              <a:ahLst/>
              <a:cxnLst/>
              <a:rect l="l" t="t" r="r" b="b"/>
              <a:pathLst>
                <a:path w="3169" h="3279" extrusionOk="0">
                  <a:moveTo>
                    <a:pt x="263" y="2186"/>
                  </a:moveTo>
                  <a:cubicBezTo>
                    <a:pt x="722" y="3279"/>
                    <a:pt x="2273" y="3257"/>
                    <a:pt x="2710" y="2164"/>
                  </a:cubicBezTo>
                  <a:cubicBezTo>
                    <a:pt x="3169" y="1093"/>
                    <a:pt x="2055" y="1"/>
                    <a:pt x="984" y="460"/>
                  </a:cubicBezTo>
                  <a:cubicBezTo>
                    <a:pt x="307" y="744"/>
                    <a:pt x="1" y="1509"/>
                    <a:pt x="263" y="2186"/>
                  </a:cubicBezTo>
                  <a:close/>
                </a:path>
              </a:pathLst>
            </a:custGeom>
            <a:solidFill>
              <a:srgbClr val="ADC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6986599" y="858954"/>
              <a:ext cx="176001" cy="132339"/>
            </a:xfrm>
            <a:custGeom>
              <a:avLst/>
              <a:gdLst/>
              <a:ahLst/>
              <a:cxnLst/>
              <a:rect l="l" t="t" r="r" b="b"/>
              <a:pathLst>
                <a:path w="2995" h="2252" extrusionOk="0">
                  <a:moveTo>
                    <a:pt x="241" y="2251"/>
                  </a:moveTo>
                  <a:cubicBezTo>
                    <a:pt x="1" y="634"/>
                    <a:pt x="2251" y="1"/>
                    <a:pt x="2907" y="1508"/>
                  </a:cubicBezTo>
                  <a:cubicBezTo>
                    <a:pt x="2950" y="1596"/>
                    <a:pt x="2972" y="1705"/>
                    <a:pt x="2994" y="1793"/>
                  </a:cubicBezTo>
                  <a:cubicBezTo>
                    <a:pt x="2055" y="1596"/>
                    <a:pt x="1071" y="1771"/>
                    <a:pt x="241" y="2251"/>
                  </a:cubicBezTo>
                  <a:close/>
                </a:path>
              </a:pathLst>
            </a:custGeom>
            <a:solidFill>
              <a:srgbClr val="ADC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7023856" y="1005339"/>
              <a:ext cx="23153" cy="28325"/>
            </a:xfrm>
            <a:custGeom>
              <a:avLst/>
              <a:gdLst/>
              <a:ahLst/>
              <a:cxnLst/>
              <a:rect l="l" t="t" r="r" b="b"/>
              <a:pathLst>
                <a:path w="394" h="482" extrusionOk="0">
                  <a:moveTo>
                    <a:pt x="44" y="154"/>
                  </a:moveTo>
                  <a:cubicBezTo>
                    <a:pt x="0" y="241"/>
                    <a:pt x="0" y="372"/>
                    <a:pt x="88" y="438"/>
                  </a:cubicBezTo>
                  <a:cubicBezTo>
                    <a:pt x="153" y="481"/>
                    <a:pt x="284" y="438"/>
                    <a:pt x="328" y="329"/>
                  </a:cubicBezTo>
                  <a:cubicBezTo>
                    <a:pt x="394" y="241"/>
                    <a:pt x="394" y="110"/>
                    <a:pt x="306" y="44"/>
                  </a:cubicBezTo>
                  <a:cubicBezTo>
                    <a:pt x="219" y="1"/>
                    <a:pt x="109" y="44"/>
                    <a:pt x="44" y="15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7032848" y="925770"/>
              <a:ext cx="96316" cy="107893"/>
            </a:xfrm>
            <a:custGeom>
              <a:avLst/>
              <a:gdLst/>
              <a:ahLst/>
              <a:cxnLst/>
              <a:rect l="l" t="t" r="r" b="b"/>
              <a:pathLst>
                <a:path w="1639" h="1836" extrusionOk="0">
                  <a:moveTo>
                    <a:pt x="306" y="1136"/>
                  </a:moveTo>
                  <a:cubicBezTo>
                    <a:pt x="590" y="1835"/>
                    <a:pt x="1639" y="1398"/>
                    <a:pt x="1333" y="699"/>
                  </a:cubicBezTo>
                  <a:cubicBezTo>
                    <a:pt x="1049" y="0"/>
                    <a:pt x="0" y="437"/>
                    <a:pt x="306" y="1136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7090614" y="939874"/>
              <a:ext cx="51419" cy="32144"/>
            </a:xfrm>
            <a:custGeom>
              <a:avLst/>
              <a:gdLst/>
              <a:ahLst/>
              <a:cxnLst/>
              <a:rect l="l" t="t" r="r" b="b"/>
              <a:pathLst>
                <a:path w="875" h="547" extrusionOk="0">
                  <a:moveTo>
                    <a:pt x="416" y="547"/>
                  </a:moveTo>
                  <a:cubicBezTo>
                    <a:pt x="634" y="547"/>
                    <a:pt x="831" y="416"/>
                    <a:pt x="853" y="263"/>
                  </a:cubicBezTo>
                  <a:cubicBezTo>
                    <a:pt x="874" y="110"/>
                    <a:pt x="678" y="0"/>
                    <a:pt x="459" y="0"/>
                  </a:cubicBezTo>
                  <a:cubicBezTo>
                    <a:pt x="219" y="0"/>
                    <a:pt x="22" y="110"/>
                    <a:pt x="22" y="263"/>
                  </a:cubicBezTo>
                  <a:cubicBezTo>
                    <a:pt x="0" y="416"/>
                    <a:pt x="175" y="547"/>
                    <a:pt x="416" y="5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6939117" y="893626"/>
              <a:ext cx="281249" cy="141330"/>
            </a:xfrm>
            <a:custGeom>
              <a:avLst/>
              <a:gdLst/>
              <a:ahLst/>
              <a:cxnLst/>
              <a:rect l="l" t="t" r="r" b="b"/>
              <a:pathLst>
                <a:path w="4786" h="2405" extrusionOk="0">
                  <a:moveTo>
                    <a:pt x="4764" y="1268"/>
                  </a:moveTo>
                  <a:cubicBezTo>
                    <a:pt x="3671" y="547"/>
                    <a:pt x="2753" y="350"/>
                    <a:pt x="1923" y="722"/>
                  </a:cubicBezTo>
                  <a:cubicBezTo>
                    <a:pt x="1333" y="962"/>
                    <a:pt x="896" y="1443"/>
                    <a:pt x="699" y="2055"/>
                  </a:cubicBezTo>
                  <a:lnTo>
                    <a:pt x="983" y="2404"/>
                  </a:lnTo>
                  <a:cubicBezTo>
                    <a:pt x="983" y="2404"/>
                    <a:pt x="393" y="2208"/>
                    <a:pt x="175" y="2098"/>
                  </a:cubicBezTo>
                  <a:cubicBezTo>
                    <a:pt x="240" y="2098"/>
                    <a:pt x="306" y="2055"/>
                    <a:pt x="372" y="2011"/>
                  </a:cubicBezTo>
                  <a:lnTo>
                    <a:pt x="0" y="1880"/>
                  </a:lnTo>
                  <a:cubicBezTo>
                    <a:pt x="0" y="1880"/>
                    <a:pt x="219" y="1749"/>
                    <a:pt x="372" y="1661"/>
                  </a:cubicBezTo>
                  <a:cubicBezTo>
                    <a:pt x="284" y="1640"/>
                    <a:pt x="175" y="1596"/>
                    <a:pt x="109" y="1530"/>
                  </a:cubicBezTo>
                  <a:cubicBezTo>
                    <a:pt x="328" y="1421"/>
                    <a:pt x="546" y="1290"/>
                    <a:pt x="721" y="1137"/>
                  </a:cubicBezTo>
                  <a:cubicBezTo>
                    <a:pt x="1136" y="634"/>
                    <a:pt x="1704" y="285"/>
                    <a:pt x="2338" y="176"/>
                  </a:cubicBezTo>
                  <a:cubicBezTo>
                    <a:pt x="3212" y="1"/>
                    <a:pt x="4021" y="416"/>
                    <a:pt x="4785" y="1268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7007167" y="1043889"/>
              <a:ext cx="84798" cy="27032"/>
            </a:xfrm>
            <a:custGeom>
              <a:avLst/>
              <a:gdLst/>
              <a:ahLst/>
              <a:cxnLst/>
              <a:rect l="l" t="t" r="r" b="b"/>
              <a:pathLst>
                <a:path w="1443" h="460" extrusionOk="0">
                  <a:moveTo>
                    <a:pt x="1442" y="350"/>
                  </a:moveTo>
                  <a:cubicBezTo>
                    <a:pt x="940" y="372"/>
                    <a:pt x="437" y="241"/>
                    <a:pt x="0" y="0"/>
                  </a:cubicBezTo>
                  <a:cubicBezTo>
                    <a:pt x="197" y="197"/>
                    <a:pt x="437" y="350"/>
                    <a:pt x="721" y="437"/>
                  </a:cubicBezTo>
                  <a:cubicBezTo>
                    <a:pt x="962" y="459"/>
                    <a:pt x="1202" y="415"/>
                    <a:pt x="1442" y="35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7019978" y="1063164"/>
              <a:ext cx="32144" cy="11577"/>
            </a:xfrm>
            <a:custGeom>
              <a:avLst/>
              <a:gdLst/>
              <a:ahLst/>
              <a:cxnLst/>
              <a:rect l="l" t="t" r="r" b="b"/>
              <a:pathLst>
                <a:path w="547" h="197" extrusionOk="0">
                  <a:moveTo>
                    <a:pt x="547" y="109"/>
                  </a:moveTo>
                  <a:lnTo>
                    <a:pt x="1" y="197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7010987" y="1056700"/>
              <a:ext cx="30910" cy="9050"/>
            </a:xfrm>
            <a:custGeom>
              <a:avLst/>
              <a:gdLst/>
              <a:ahLst/>
              <a:cxnLst/>
              <a:rect l="l" t="t" r="r" b="b"/>
              <a:pathLst>
                <a:path w="526" h="154" extrusionOk="0">
                  <a:moveTo>
                    <a:pt x="525" y="132"/>
                  </a:moveTo>
                  <a:lnTo>
                    <a:pt x="1" y="154"/>
                  </a:lnTo>
                  <a:lnTo>
                    <a:pt x="307" y="1"/>
                  </a:ln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7016158" y="878229"/>
              <a:ext cx="102780" cy="25739"/>
            </a:xfrm>
            <a:custGeom>
              <a:avLst/>
              <a:gdLst/>
              <a:ahLst/>
              <a:cxnLst/>
              <a:rect l="l" t="t" r="r" b="b"/>
              <a:pathLst>
                <a:path w="1749" h="438" extrusionOk="0">
                  <a:moveTo>
                    <a:pt x="1748" y="132"/>
                  </a:moveTo>
                  <a:cubicBezTo>
                    <a:pt x="1158" y="88"/>
                    <a:pt x="546" y="197"/>
                    <a:pt x="0" y="438"/>
                  </a:cubicBezTo>
                  <a:cubicBezTo>
                    <a:pt x="525" y="110"/>
                    <a:pt x="1136" y="1"/>
                    <a:pt x="1748" y="132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26"/>
          <p:cNvGrpSpPr/>
          <p:nvPr/>
        </p:nvGrpSpPr>
        <p:grpSpPr>
          <a:xfrm>
            <a:off x="836623" y="2045456"/>
            <a:ext cx="1483005" cy="2573333"/>
            <a:chOff x="2213671" y="2199570"/>
            <a:chExt cx="1110782" cy="1927446"/>
          </a:xfrm>
        </p:grpSpPr>
        <p:sp>
          <p:nvSpPr>
            <p:cNvPr id="300" name="Google Shape;300;p26"/>
            <p:cNvSpPr/>
            <p:nvPr/>
          </p:nvSpPr>
          <p:spPr>
            <a:xfrm>
              <a:off x="2669573" y="2199570"/>
              <a:ext cx="309515" cy="255569"/>
            </a:xfrm>
            <a:custGeom>
              <a:avLst/>
              <a:gdLst/>
              <a:ahLst/>
              <a:cxnLst/>
              <a:rect l="l" t="t" r="r" b="b"/>
              <a:pathLst>
                <a:path w="5267" h="4349" extrusionOk="0">
                  <a:moveTo>
                    <a:pt x="5201" y="4239"/>
                  </a:moveTo>
                  <a:cubicBezTo>
                    <a:pt x="5266" y="4174"/>
                    <a:pt x="2294" y="0"/>
                    <a:pt x="940" y="481"/>
                  </a:cubicBezTo>
                  <a:cubicBezTo>
                    <a:pt x="0" y="830"/>
                    <a:pt x="874" y="3409"/>
                    <a:pt x="874" y="3409"/>
                  </a:cubicBezTo>
                  <a:lnTo>
                    <a:pt x="1289" y="3343"/>
                  </a:lnTo>
                  <a:cubicBezTo>
                    <a:pt x="1289" y="3343"/>
                    <a:pt x="590" y="983"/>
                    <a:pt x="1093" y="896"/>
                  </a:cubicBezTo>
                  <a:cubicBezTo>
                    <a:pt x="1595" y="830"/>
                    <a:pt x="3300" y="3234"/>
                    <a:pt x="3562" y="3693"/>
                  </a:cubicBezTo>
                  <a:cubicBezTo>
                    <a:pt x="3802" y="4174"/>
                    <a:pt x="5069" y="4348"/>
                    <a:pt x="5201" y="421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2700366" y="2232949"/>
              <a:ext cx="184933" cy="187519"/>
            </a:xfrm>
            <a:custGeom>
              <a:avLst/>
              <a:gdLst/>
              <a:ahLst/>
              <a:cxnLst/>
              <a:rect l="l" t="t" r="r" b="b"/>
              <a:pathLst>
                <a:path w="3147" h="3191" extrusionOk="0">
                  <a:moveTo>
                    <a:pt x="481" y="131"/>
                  </a:moveTo>
                  <a:cubicBezTo>
                    <a:pt x="896" y="0"/>
                    <a:pt x="2011" y="1005"/>
                    <a:pt x="2579" y="1901"/>
                  </a:cubicBezTo>
                  <a:cubicBezTo>
                    <a:pt x="3125" y="2775"/>
                    <a:pt x="3147" y="3190"/>
                    <a:pt x="3147" y="3190"/>
                  </a:cubicBezTo>
                  <a:lnTo>
                    <a:pt x="590" y="3147"/>
                  </a:lnTo>
                  <a:cubicBezTo>
                    <a:pt x="590" y="3147"/>
                    <a:pt x="0" y="306"/>
                    <a:pt x="481" y="153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2213671" y="3309002"/>
              <a:ext cx="412295" cy="540638"/>
            </a:xfrm>
            <a:custGeom>
              <a:avLst/>
              <a:gdLst/>
              <a:ahLst/>
              <a:cxnLst/>
              <a:rect l="l" t="t" r="r" b="b"/>
              <a:pathLst>
                <a:path w="7016" h="9200" extrusionOk="0">
                  <a:moveTo>
                    <a:pt x="2842" y="110"/>
                  </a:moveTo>
                  <a:lnTo>
                    <a:pt x="5726" y="2644"/>
                  </a:lnTo>
                  <a:cubicBezTo>
                    <a:pt x="5835" y="2753"/>
                    <a:pt x="5857" y="2906"/>
                    <a:pt x="5791" y="3038"/>
                  </a:cubicBezTo>
                  <a:lnTo>
                    <a:pt x="4502" y="5769"/>
                  </a:lnTo>
                  <a:cubicBezTo>
                    <a:pt x="4437" y="5944"/>
                    <a:pt x="4502" y="6140"/>
                    <a:pt x="4677" y="6206"/>
                  </a:cubicBezTo>
                  <a:lnTo>
                    <a:pt x="6797" y="7233"/>
                  </a:lnTo>
                  <a:cubicBezTo>
                    <a:pt x="6950" y="7298"/>
                    <a:pt x="7015" y="7495"/>
                    <a:pt x="6950" y="7648"/>
                  </a:cubicBezTo>
                  <a:lnTo>
                    <a:pt x="6491" y="8828"/>
                  </a:lnTo>
                  <a:cubicBezTo>
                    <a:pt x="6316" y="9199"/>
                    <a:pt x="5770" y="9003"/>
                    <a:pt x="5857" y="8609"/>
                  </a:cubicBezTo>
                  <a:lnTo>
                    <a:pt x="5944" y="8347"/>
                  </a:lnTo>
                  <a:cubicBezTo>
                    <a:pt x="5988" y="8172"/>
                    <a:pt x="5901" y="7998"/>
                    <a:pt x="5748" y="7932"/>
                  </a:cubicBezTo>
                  <a:lnTo>
                    <a:pt x="3213" y="6883"/>
                  </a:lnTo>
                  <a:cubicBezTo>
                    <a:pt x="3060" y="6840"/>
                    <a:pt x="2973" y="6665"/>
                    <a:pt x="3016" y="6512"/>
                  </a:cubicBezTo>
                  <a:lnTo>
                    <a:pt x="3366" y="5004"/>
                  </a:lnTo>
                  <a:cubicBezTo>
                    <a:pt x="3388" y="4873"/>
                    <a:pt x="3322" y="4720"/>
                    <a:pt x="3213" y="4654"/>
                  </a:cubicBezTo>
                  <a:lnTo>
                    <a:pt x="198" y="2732"/>
                  </a:lnTo>
                  <a:cubicBezTo>
                    <a:pt x="23" y="2622"/>
                    <a:pt x="1" y="2360"/>
                    <a:pt x="154" y="2207"/>
                  </a:cubicBezTo>
                  <a:lnTo>
                    <a:pt x="2405" y="110"/>
                  </a:lnTo>
                  <a:cubicBezTo>
                    <a:pt x="2514" y="0"/>
                    <a:pt x="2710" y="0"/>
                    <a:pt x="2842" y="11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2908396" y="3020053"/>
              <a:ext cx="272258" cy="484165"/>
            </a:xfrm>
            <a:custGeom>
              <a:avLst/>
              <a:gdLst/>
              <a:ahLst/>
              <a:cxnLst/>
              <a:rect l="l" t="t" r="r" b="b"/>
              <a:pathLst>
                <a:path w="4633" h="8239" extrusionOk="0">
                  <a:moveTo>
                    <a:pt x="4021" y="4371"/>
                  </a:moveTo>
                  <a:lnTo>
                    <a:pt x="2666" y="1"/>
                  </a:lnTo>
                  <a:lnTo>
                    <a:pt x="0" y="4502"/>
                  </a:lnTo>
                  <a:cubicBezTo>
                    <a:pt x="0" y="4502"/>
                    <a:pt x="2557" y="8239"/>
                    <a:pt x="3234" y="7911"/>
                  </a:cubicBezTo>
                  <a:cubicBezTo>
                    <a:pt x="3933" y="7583"/>
                    <a:pt x="4633" y="5354"/>
                    <a:pt x="4633" y="53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2461543" y="2311283"/>
              <a:ext cx="152848" cy="260682"/>
            </a:xfrm>
            <a:custGeom>
              <a:avLst/>
              <a:gdLst/>
              <a:ahLst/>
              <a:cxnLst/>
              <a:rect l="l" t="t" r="r" b="b"/>
              <a:pathLst>
                <a:path w="2601" h="4436" extrusionOk="0">
                  <a:moveTo>
                    <a:pt x="525" y="219"/>
                  </a:moveTo>
                  <a:cubicBezTo>
                    <a:pt x="109" y="393"/>
                    <a:pt x="0" y="1989"/>
                    <a:pt x="219" y="3037"/>
                  </a:cubicBezTo>
                  <a:cubicBezTo>
                    <a:pt x="459" y="4108"/>
                    <a:pt x="743" y="4436"/>
                    <a:pt x="743" y="4436"/>
                  </a:cubicBezTo>
                  <a:lnTo>
                    <a:pt x="2600" y="2535"/>
                  </a:lnTo>
                  <a:cubicBezTo>
                    <a:pt x="2600" y="2535"/>
                    <a:pt x="1005" y="0"/>
                    <a:pt x="525" y="219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2420407" y="2370342"/>
              <a:ext cx="851446" cy="1755369"/>
            </a:xfrm>
            <a:custGeom>
              <a:avLst/>
              <a:gdLst/>
              <a:ahLst/>
              <a:cxnLst/>
              <a:rect l="l" t="t" r="r" b="b"/>
              <a:pathLst>
                <a:path w="14489" h="29871" extrusionOk="0">
                  <a:moveTo>
                    <a:pt x="4196" y="765"/>
                  </a:moveTo>
                  <a:cubicBezTo>
                    <a:pt x="1924" y="1617"/>
                    <a:pt x="1" y="3824"/>
                    <a:pt x="897" y="6424"/>
                  </a:cubicBezTo>
                  <a:cubicBezTo>
                    <a:pt x="1793" y="9003"/>
                    <a:pt x="3759" y="8500"/>
                    <a:pt x="3978" y="9221"/>
                  </a:cubicBezTo>
                  <a:cubicBezTo>
                    <a:pt x="4196" y="9964"/>
                    <a:pt x="1815" y="16432"/>
                    <a:pt x="3432" y="18683"/>
                  </a:cubicBezTo>
                  <a:cubicBezTo>
                    <a:pt x="3432" y="18683"/>
                    <a:pt x="2710" y="22004"/>
                    <a:pt x="2273" y="23097"/>
                  </a:cubicBezTo>
                  <a:cubicBezTo>
                    <a:pt x="1836" y="24167"/>
                    <a:pt x="351" y="27292"/>
                    <a:pt x="3366" y="28581"/>
                  </a:cubicBezTo>
                  <a:cubicBezTo>
                    <a:pt x="6360" y="29870"/>
                    <a:pt x="7933" y="27882"/>
                    <a:pt x="8414" y="27838"/>
                  </a:cubicBezTo>
                  <a:cubicBezTo>
                    <a:pt x="9615" y="28647"/>
                    <a:pt x="11167" y="28669"/>
                    <a:pt x="12390" y="27882"/>
                  </a:cubicBezTo>
                  <a:cubicBezTo>
                    <a:pt x="14488" y="26549"/>
                    <a:pt x="14248" y="24648"/>
                    <a:pt x="13243" y="22223"/>
                  </a:cubicBezTo>
                  <a:cubicBezTo>
                    <a:pt x="12237" y="19797"/>
                    <a:pt x="10948" y="17612"/>
                    <a:pt x="11036" y="14881"/>
                  </a:cubicBezTo>
                  <a:cubicBezTo>
                    <a:pt x="11123" y="12149"/>
                    <a:pt x="12084" y="11778"/>
                    <a:pt x="10183" y="8325"/>
                  </a:cubicBezTo>
                  <a:cubicBezTo>
                    <a:pt x="9178" y="6993"/>
                    <a:pt x="11516" y="5944"/>
                    <a:pt x="10642" y="2972"/>
                  </a:cubicBezTo>
                  <a:cubicBezTo>
                    <a:pt x="9790" y="0"/>
                    <a:pt x="6032" y="66"/>
                    <a:pt x="4218" y="76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2607928" y="3346201"/>
              <a:ext cx="389083" cy="224776"/>
            </a:xfrm>
            <a:custGeom>
              <a:avLst/>
              <a:gdLst/>
              <a:ahLst/>
              <a:cxnLst/>
              <a:rect l="l" t="t" r="r" b="b"/>
              <a:pathLst>
                <a:path w="6621" h="3825" extrusionOk="0">
                  <a:moveTo>
                    <a:pt x="241" y="2077"/>
                  </a:moveTo>
                  <a:cubicBezTo>
                    <a:pt x="241" y="2077"/>
                    <a:pt x="153" y="2492"/>
                    <a:pt x="0" y="3060"/>
                  </a:cubicBezTo>
                  <a:cubicBezTo>
                    <a:pt x="328" y="3584"/>
                    <a:pt x="940" y="3825"/>
                    <a:pt x="1530" y="3716"/>
                  </a:cubicBezTo>
                  <a:cubicBezTo>
                    <a:pt x="2863" y="3432"/>
                    <a:pt x="6621" y="1"/>
                    <a:pt x="6621" y="1"/>
                  </a:cubicBezTo>
                  <a:cubicBezTo>
                    <a:pt x="6621" y="1"/>
                    <a:pt x="1967" y="2951"/>
                    <a:pt x="241" y="20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2736330" y="2605286"/>
              <a:ext cx="65523" cy="46307"/>
            </a:xfrm>
            <a:custGeom>
              <a:avLst/>
              <a:gdLst/>
              <a:ahLst/>
              <a:cxnLst/>
              <a:rect l="l" t="t" r="r" b="b"/>
              <a:pathLst>
                <a:path w="1115" h="788" extrusionOk="0">
                  <a:moveTo>
                    <a:pt x="44" y="525"/>
                  </a:moveTo>
                  <a:cubicBezTo>
                    <a:pt x="0" y="635"/>
                    <a:pt x="525" y="788"/>
                    <a:pt x="721" y="700"/>
                  </a:cubicBezTo>
                  <a:cubicBezTo>
                    <a:pt x="918" y="613"/>
                    <a:pt x="1115" y="154"/>
                    <a:pt x="1027" y="88"/>
                  </a:cubicBezTo>
                  <a:cubicBezTo>
                    <a:pt x="962" y="1"/>
                    <a:pt x="197" y="241"/>
                    <a:pt x="44" y="525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2727339" y="2624561"/>
              <a:ext cx="114357" cy="70694"/>
            </a:xfrm>
            <a:custGeom>
              <a:avLst/>
              <a:gdLst/>
              <a:ahLst/>
              <a:cxnLst/>
              <a:rect l="l" t="t" r="r" b="b"/>
              <a:pathLst>
                <a:path w="1946" h="1203" extrusionOk="0">
                  <a:moveTo>
                    <a:pt x="1858" y="23"/>
                  </a:moveTo>
                  <a:cubicBezTo>
                    <a:pt x="1901" y="263"/>
                    <a:pt x="1748" y="503"/>
                    <a:pt x="1530" y="569"/>
                  </a:cubicBezTo>
                  <a:cubicBezTo>
                    <a:pt x="1421" y="613"/>
                    <a:pt x="1290" y="613"/>
                    <a:pt x="1180" y="569"/>
                  </a:cubicBezTo>
                  <a:cubicBezTo>
                    <a:pt x="1071" y="547"/>
                    <a:pt x="962" y="481"/>
                    <a:pt x="918" y="372"/>
                  </a:cubicBezTo>
                  <a:cubicBezTo>
                    <a:pt x="896" y="350"/>
                    <a:pt x="874" y="350"/>
                    <a:pt x="853" y="372"/>
                  </a:cubicBezTo>
                  <a:cubicBezTo>
                    <a:pt x="853" y="394"/>
                    <a:pt x="853" y="416"/>
                    <a:pt x="853" y="438"/>
                  </a:cubicBezTo>
                  <a:cubicBezTo>
                    <a:pt x="853" y="481"/>
                    <a:pt x="853" y="525"/>
                    <a:pt x="853" y="547"/>
                  </a:cubicBezTo>
                  <a:cubicBezTo>
                    <a:pt x="853" y="634"/>
                    <a:pt x="831" y="722"/>
                    <a:pt x="809" y="787"/>
                  </a:cubicBezTo>
                  <a:cubicBezTo>
                    <a:pt x="787" y="897"/>
                    <a:pt x="721" y="984"/>
                    <a:pt x="634" y="1071"/>
                  </a:cubicBezTo>
                  <a:cubicBezTo>
                    <a:pt x="503" y="1159"/>
                    <a:pt x="350" y="1159"/>
                    <a:pt x="197" y="1115"/>
                  </a:cubicBezTo>
                  <a:cubicBezTo>
                    <a:pt x="153" y="1093"/>
                    <a:pt x="88" y="1071"/>
                    <a:pt x="66" y="1028"/>
                  </a:cubicBezTo>
                  <a:cubicBezTo>
                    <a:pt x="44" y="984"/>
                    <a:pt x="0" y="1006"/>
                    <a:pt x="0" y="1028"/>
                  </a:cubicBezTo>
                  <a:cubicBezTo>
                    <a:pt x="44" y="1093"/>
                    <a:pt x="88" y="1137"/>
                    <a:pt x="131" y="1137"/>
                  </a:cubicBezTo>
                  <a:cubicBezTo>
                    <a:pt x="197" y="1181"/>
                    <a:pt x="284" y="1203"/>
                    <a:pt x="372" y="1203"/>
                  </a:cubicBezTo>
                  <a:cubicBezTo>
                    <a:pt x="568" y="1203"/>
                    <a:pt x="743" y="1093"/>
                    <a:pt x="831" y="918"/>
                  </a:cubicBezTo>
                  <a:cubicBezTo>
                    <a:pt x="853" y="831"/>
                    <a:pt x="896" y="744"/>
                    <a:pt x="896" y="656"/>
                  </a:cubicBezTo>
                  <a:cubicBezTo>
                    <a:pt x="918" y="613"/>
                    <a:pt x="918" y="569"/>
                    <a:pt x="918" y="525"/>
                  </a:cubicBezTo>
                  <a:cubicBezTo>
                    <a:pt x="918" y="503"/>
                    <a:pt x="918" y="481"/>
                    <a:pt x="918" y="438"/>
                  </a:cubicBezTo>
                  <a:lnTo>
                    <a:pt x="918" y="416"/>
                  </a:lnTo>
                  <a:lnTo>
                    <a:pt x="874" y="416"/>
                  </a:lnTo>
                  <a:cubicBezTo>
                    <a:pt x="918" y="503"/>
                    <a:pt x="984" y="569"/>
                    <a:pt x="1071" y="591"/>
                  </a:cubicBezTo>
                  <a:cubicBezTo>
                    <a:pt x="1180" y="634"/>
                    <a:pt x="1290" y="678"/>
                    <a:pt x="1399" y="678"/>
                  </a:cubicBezTo>
                  <a:cubicBezTo>
                    <a:pt x="1595" y="656"/>
                    <a:pt x="1792" y="547"/>
                    <a:pt x="1879" y="372"/>
                  </a:cubicBezTo>
                  <a:cubicBezTo>
                    <a:pt x="1923" y="263"/>
                    <a:pt x="1945" y="154"/>
                    <a:pt x="1923" y="23"/>
                  </a:cubicBezTo>
                  <a:cubicBezTo>
                    <a:pt x="1923" y="1"/>
                    <a:pt x="1858" y="1"/>
                    <a:pt x="1858" y="44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2709357" y="2831298"/>
              <a:ext cx="453313" cy="1227660"/>
            </a:xfrm>
            <a:custGeom>
              <a:avLst/>
              <a:gdLst/>
              <a:ahLst/>
              <a:cxnLst/>
              <a:rect l="l" t="t" r="r" b="b"/>
              <a:pathLst>
                <a:path w="7714" h="20891" extrusionOk="0">
                  <a:moveTo>
                    <a:pt x="6643" y="10336"/>
                  </a:moveTo>
                  <a:lnTo>
                    <a:pt x="6643" y="10314"/>
                  </a:lnTo>
                  <a:cubicBezTo>
                    <a:pt x="6272" y="9265"/>
                    <a:pt x="6097" y="8151"/>
                    <a:pt x="6119" y="7037"/>
                  </a:cubicBezTo>
                  <a:cubicBezTo>
                    <a:pt x="6206" y="4305"/>
                    <a:pt x="7167" y="3934"/>
                    <a:pt x="5266" y="481"/>
                  </a:cubicBezTo>
                  <a:cubicBezTo>
                    <a:pt x="5157" y="328"/>
                    <a:pt x="5070" y="176"/>
                    <a:pt x="5026" y="1"/>
                  </a:cubicBezTo>
                  <a:cubicBezTo>
                    <a:pt x="3802" y="1203"/>
                    <a:pt x="2164" y="1902"/>
                    <a:pt x="437" y="1880"/>
                  </a:cubicBezTo>
                  <a:lnTo>
                    <a:pt x="0" y="1880"/>
                  </a:lnTo>
                  <a:cubicBezTo>
                    <a:pt x="328" y="2208"/>
                    <a:pt x="481" y="2754"/>
                    <a:pt x="896" y="3606"/>
                  </a:cubicBezTo>
                  <a:cubicBezTo>
                    <a:pt x="1661" y="5201"/>
                    <a:pt x="809" y="6927"/>
                    <a:pt x="678" y="8916"/>
                  </a:cubicBezTo>
                  <a:cubicBezTo>
                    <a:pt x="547" y="10904"/>
                    <a:pt x="459" y="15733"/>
                    <a:pt x="1290" y="17328"/>
                  </a:cubicBezTo>
                  <a:cubicBezTo>
                    <a:pt x="1923" y="18574"/>
                    <a:pt x="1923" y="20213"/>
                    <a:pt x="1901" y="20890"/>
                  </a:cubicBezTo>
                  <a:cubicBezTo>
                    <a:pt x="2732" y="20541"/>
                    <a:pt x="3256" y="20038"/>
                    <a:pt x="3497" y="20016"/>
                  </a:cubicBezTo>
                  <a:cubicBezTo>
                    <a:pt x="4087" y="20409"/>
                    <a:pt x="4764" y="20628"/>
                    <a:pt x="5485" y="20650"/>
                  </a:cubicBezTo>
                  <a:cubicBezTo>
                    <a:pt x="7714" y="19098"/>
                    <a:pt x="6949" y="11210"/>
                    <a:pt x="6643" y="1035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2407596" y="2289422"/>
              <a:ext cx="208087" cy="369867"/>
            </a:xfrm>
            <a:custGeom>
              <a:avLst/>
              <a:gdLst/>
              <a:ahLst/>
              <a:cxnLst/>
              <a:rect l="l" t="t" r="r" b="b"/>
              <a:pathLst>
                <a:path w="3541" h="6294" extrusionOk="0">
                  <a:moveTo>
                    <a:pt x="896" y="6294"/>
                  </a:moveTo>
                  <a:cubicBezTo>
                    <a:pt x="809" y="6294"/>
                    <a:pt x="0" y="1028"/>
                    <a:pt x="1355" y="416"/>
                  </a:cubicBezTo>
                  <a:cubicBezTo>
                    <a:pt x="2317" y="1"/>
                    <a:pt x="3540" y="2557"/>
                    <a:pt x="3540" y="2557"/>
                  </a:cubicBezTo>
                  <a:lnTo>
                    <a:pt x="3169" y="2798"/>
                  </a:lnTo>
                  <a:cubicBezTo>
                    <a:pt x="3169" y="2798"/>
                    <a:pt x="1989" y="547"/>
                    <a:pt x="1552" y="831"/>
                  </a:cubicBezTo>
                  <a:cubicBezTo>
                    <a:pt x="1115" y="1137"/>
                    <a:pt x="1596" y="4174"/>
                    <a:pt x="1749" y="4699"/>
                  </a:cubicBezTo>
                  <a:cubicBezTo>
                    <a:pt x="1901" y="5223"/>
                    <a:pt x="1093" y="6294"/>
                    <a:pt x="896" y="6294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2622032" y="3233254"/>
              <a:ext cx="408417" cy="294060"/>
            </a:xfrm>
            <a:custGeom>
              <a:avLst/>
              <a:gdLst/>
              <a:ahLst/>
              <a:cxnLst/>
              <a:rect l="l" t="t" r="r" b="b"/>
              <a:pathLst>
                <a:path w="6950" h="5004" extrusionOk="0">
                  <a:moveTo>
                    <a:pt x="6162" y="721"/>
                  </a:moveTo>
                  <a:cubicBezTo>
                    <a:pt x="5835" y="393"/>
                    <a:pt x="3234" y="1464"/>
                    <a:pt x="2841" y="1464"/>
                  </a:cubicBezTo>
                  <a:cubicBezTo>
                    <a:pt x="2448" y="1464"/>
                    <a:pt x="2229" y="0"/>
                    <a:pt x="2229" y="0"/>
                  </a:cubicBezTo>
                  <a:lnTo>
                    <a:pt x="1" y="3999"/>
                  </a:lnTo>
                  <a:cubicBezTo>
                    <a:pt x="197" y="4436"/>
                    <a:pt x="569" y="4742"/>
                    <a:pt x="1028" y="4873"/>
                  </a:cubicBezTo>
                  <a:cubicBezTo>
                    <a:pt x="1530" y="5004"/>
                    <a:pt x="6425" y="2447"/>
                    <a:pt x="6687" y="2141"/>
                  </a:cubicBezTo>
                  <a:cubicBezTo>
                    <a:pt x="6949" y="1836"/>
                    <a:pt x="6512" y="1049"/>
                    <a:pt x="6162" y="72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2435863" y="3961299"/>
              <a:ext cx="332610" cy="165717"/>
            </a:xfrm>
            <a:custGeom>
              <a:avLst/>
              <a:gdLst/>
              <a:ahLst/>
              <a:cxnLst/>
              <a:rect l="l" t="t" r="r" b="b"/>
              <a:pathLst>
                <a:path w="5660" h="2820" extrusionOk="0">
                  <a:moveTo>
                    <a:pt x="1770" y="438"/>
                  </a:moveTo>
                  <a:cubicBezTo>
                    <a:pt x="2797" y="0"/>
                    <a:pt x="4742" y="328"/>
                    <a:pt x="5485" y="1945"/>
                  </a:cubicBezTo>
                  <a:cubicBezTo>
                    <a:pt x="5660" y="2710"/>
                    <a:pt x="1333" y="2819"/>
                    <a:pt x="656" y="2360"/>
                  </a:cubicBezTo>
                  <a:cubicBezTo>
                    <a:pt x="0" y="1902"/>
                    <a:pt x="1136" y="678"/>
                    <a:pt x="1770" y="416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3009825" y="3930505"/>
              <a:ext cx="314628" cy="155433"/>
            </a:xfrm>
            <a:custGeom>
              <a:avLst/>
              <a:gdLst/>
              <a:ahLst/>
              <a:cxnLst/>
              <a:rect l="l" t="t" r="r" b="b"/>
              <a:pathLst>
                <a:path w="5354" h="2645" extrusionOk="0">
                  <a:moveTo>
                    <a:pt x="3671" y="393"/>
                  </a:moveTo>
                  <a:cubicBezTo>
                    <a:pt x="2710" y="0"/>
                    <a:pt x="875" y="306"/>
                    <a:pt x="175" y="1836"/>
                  </a:cubicBezTo>
                  <a:cubicBezTo>
                    <a:pt x="1" y="2535"/>
                    <a:pt x="4087" y="2644"/>
                    <a:pt x="4720" y="2207"/>
                  </a:cubicBezTo>
                  <a:cubicBezTo>
                    <a:pt x="5354" y="1770"/>
                    <a:pt x="4261" y="634"/>
                    <a:pt x="3671" y="393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3112547" y="3226789"/>
              <a:ext cx="109185" cy="150321"/>
            </a:xfrm>
            <a:custGeom>
              <a:avLst/>
              <a:gdLst/>
              <a:ahLst/>
              <a:cxnLst/>
              <a:rect l="l" t="t" r="r" b="b"/>
              <a:pathLst>
                <a:path w="1858" h="2558" extrusionOk="0">
                  <a:moveTo>
                    <a:pt x="219" y="329"/>
                  </a:moveTo>
                  <a:cubicBezTo>
                    <a:pt x="372" y="1"/>
                    <a:pt x="765" y="66"/>
                    <a:pt x="1071" y="176"/>
                  </a:cubicBezTo>
                  <a:cubicBezTo>
                    <a:pt x="1399" y="285"/>
                    <a:pt x="1858" y="1661"/>
                    <a:pt x="1486" y="2098"/>
                  </a:cubicBezTo>
                  <a:cubicBezTo>
                    <a:pt x="1093" y="2557"/>
                    <a:pt x="503" y="2448"/>
                    <a:pt x="350" y="2098"/>
                  </a:cubicBezTo>
                  <a:cubicBezTo>
                    <a:pt x="197" y="1771"/>
                    <a:pt x="1" y="744"/>
                    <a:pt x="219" y="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2925085" y="2574493"/>
              <a:ext cx="101487" cy="100194"/>
            </a:xfrm>
            <a:custGeom>
              <a:avLst/>
              <a:gdLst/>
              <a:ahLst/>
              <a:cxnLst/>
              <a:rect l="l" t="t" r="r" b="b"/>
              <a:pathLst>
                <a:path w="1727" h="1705" extrusionOk="0">
                  <a:moveTo>
                    <a:pt x="1727" y="722"/>
                  </a:moveTo>
                  <a:cubicBezTo>
                    <a:pt x="1727" y="1377"/>
                    <a:pt x="940" y="1705"/>
                    <a:pt x="459" y="1246"/>
                  </a:cubicBezTo>
                  <a:cubicBezTo>
                    <a:pt x="0" y="787"/>
                    <a:pt x="328" y="1"/>
                    <a:pt x="984" y="1"/>
                  </a:cubicBezTo>
                  <a:cubicBezTo>
                    <a:pt x="1399" y="1"/>
                    <a:pt x="1727" y="328"/>
                    <a:pt x="1727" y="722"/>
                  </a:cubicBezTo>
                  <a:close/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2561679" y="2733748"/>
              <a:ext cx="100194" cy="101487"/>
            </a:xfrm>
            <a:custGeom>
              <a:avLst/>
              <a:gdLst/>
              <a:ahLst/>
              <a:cxnLst/>
              <a:rect l="l" t="t" r="r" b="b"/>
              <a:pathLst>
                <a:path w="1705" h="1727" extrusionOk="0">
                  <a:moveTo>
                    <a:pt x="1705" y="743"/>
                  </a:moveTo>
                  <a:cubicBezTo>
                    <a:pt x="1705" y="1399"/>
                    <a:pt x="918" y="1726"/>
                    <a:pt x="459" y="1267"/>
                  </a:cubicBezTo>
                  <a:cubicBezTo>
                    <a:pt x="1" y="787"/>
                    <a:pt x="328" y="0"/>
                    <a:pt x="984" y="0"/>
                  </a:cubicBezTo>
                  <a:cubicBezTo>
                    <a:pt x="1377" y="0"/>
                    <a:pt x="1705" y="328"/>
                    <a:pt x="1705" y="743"/>
                  </a:cubicBezTo>
                  <a:close/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2814665" y="2453789"/>
              <a:ext cx="147735" cy="141330"/>
            </a:xfrm>
            <a:custGeom>
              <a:avLst/>
              <a:gdLst/>
              <a:ahLst/>
              <a:cxnLst/>
              <a:rect l="l" t="t" r="r" b="b"/>
              <a:pathLst>
                <a:path w="2514" h="2405" extrusionOk="0">
                  <a:moveTo>
                    <a:pt x="2142" y="722"/>
                  </a:moveTo>
                  <a:cubicBezTo>
                    <a:pt x="2513" y="1552"/>
                    <a:pt x="1705" y="2404"/>
                    <a:pt x="874" y="2076"/>
                  </a:cubicBezTo>
                  <a:cubicBezTo>
                    <a:pt x="44" y="1770"/>
                    <a:pt x="0" y="591"/>
                    <a:pt x="809" y="219"/>
                  </a:cubicBezTo>
                  <a:cubicBezTo>
                    <a:pt x="1311" y="1"/>
                    <a:pt x="1901" y="219"/>
                    <a:pt x="2142" y="722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2818484" y="2458902"/>
              <a:ext cx="140037" cy="133632"/>
            </a:xfrm>
            <a:custGeom>
              <a:avLst/>
              <a:gdLst/>
              <a:ahLst/>
              <a:cxnLst/>
              <a:rect l="l" t="t" r="r" b="b"/>
              <a:pathLst>
                <a:path w="2383" h="2274" extrusionOk="0">
                  <a:moveTo>
                    <a:pt x="2033" y="700"/>
                  </a:moveTo>
                  <a:cubicBezTo>
                    <a:pt x="2382" y="1465"/>
                    <a:pt x="1618" y="2273"/>
                    <a:pt x="831" y="1968"/>
                  </a:cubicBezTo>
                  <a:cubicBezTo>
                    <a:pt x="44" y="1683"/>
                    <a:pt x="1" y="569"/>
                    <a:pt x="787" y="219"/>
                  </a:cubicBezTo>
                  <a:cubicBezTo>
                    <a:pt x="1268" y="1"/>
                    <a:pt x="1814" y="219"/>
                    <a:pt x="2033" y="700"/>
                  </a:cubicBezTo>
                  <a:close/>
                </a:path>
              </a:pathLst>
            </a:custGeom>
            <a:solidFill>
              <a:srgbClr val="91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2800502" y="2429401"/>
              <a:ext cx="151614" cy="161839"/>
            </a:xfrm>
            <a:custGeom>
              <a:avLst/>
              <a:gdLst/>
              <a:ahLst/>
              <a:cxnLst/>
              <a:rect l="l" t="t" r="r" b="b"/>
              <a:pathLst>
                <a:path w="2580" h="2754" extrusionOk="0">
                  <a:moveTo>
                    <a:pt x="372" y="2754"/>
                  </a:moveTo>
                  <a:cubicBezTo>
                    <a:pt x="241" y="2054"/>
                    <a:pt x="525" y="1377"/>
                    <a:pt x="1093" y="984"/>
                  </a:cubicBezTo>
                  <a:cubicBezTo>
                    <a:pt x="1814" y="481"/>
                    <a:pt x="2339" y="700"/>
                    <a:pt x="2339" y="700"/>
                  </a:cubicBezTo>
                  <a:cubicBezTo>
                    <a:pt x="2404" y="853"/>
                    <a:pt x="2470" y="1006"/>
                    <a:pt x="2514" y="1158"/>
                  </a:cubicBezTo>
                  <a:cubicBezTo>
                    <a:pt x="2579" y="787"/>
                    <a:pt x="2579" y="394"/>
                    <a:pt x="2514" y="0"/>
                  </a:cubicBezTo>
                  <a:cubicBezTo>
                    <a:pt x="2470" y="131"/>
                    <a:pt x="2404" y="263"/>
                    <a:pt x="2317" y="350"/>
                  </a:cubicBezTo>
                  <a:cubicBezTo>
                    <a:pt x="1814" y="328"/>
                    <a:pt x="1312" y="459"/>
                    <a:pt x="897" y="721"/>
                  </a:cubicBezTo>
                  <a:cubicBezTo>
                    <a:pt x="307" y="1093"/>
                    <a:pt x="1" y="1748"/>
                    <a:pt x="372" y="2754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2806966" y="2519254"/>
              <a:ext cx="14162" cy="48892"/>
            </a:xfrm>
            <a:custGeom>
              <a:avLst/>
              <a:gdLst/>
              <a:ahLst/>
              <a:cxnLst/>
              <a:rect l="l" t="t" r="r" b="b"/>
              <a:pathLst>
                <a:path w="241" h="832" extrusionOk="0">
                  <a:moveTo>
                    <a:pt x="153" y="1"/>
                  </a:moveTo>
                  <a:cubicBezTo>
                    <a:pt x="87" y="263"/>
                    <a:pt x="22" y="547"/>
                    <a:pt x="0" y="831"/>
                  </a:cubicBezTo>
                  <a:cubicBezTo>
                    <a:pt x="131" y="547"/>
                    <a:pt x="240" y="351"/>
                    <a:pt x="240" y="351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2872431" y="2437100"/>
              <a:ext cx="24446" cy="27032"/>
            </a:xfrm>
            <a:custGeom>
              <a:avLst/>
              <a:gdLst/>
              <a:ahLst/>
              <a:cxnLst/>
              <a:rect l="l" t="t" r="r" b="b"/>
              <a:pathLst>
                <a:path w="416" h="460" extrusionOk="0">
                  <a:moveTo>
                    <a:pt x="0" y="459"/>
                  </a:moveTo>
                  <a:cubicBezTo>
                    <a:pt x="153" y="306"/>
                    <a:pt x="306" y="153"/>
                    <a:pt x="416" y="0"/>
                  </a:cubicBezTo>
                  <a:cubicBezTo>
                    <a:pt x="416" y="153"/>
                    <a:pt x="372" y="306"/>
                    <a:pt x="263" y="438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2900697" y="2430694"/>
              <a:ext cx="24446" cy="27032"/>
            </a:xfrm>
            <a:custGeom>
              <a:avLst/>
              <a:gdLst/>
              <a:ahLst/>
              <a:cxnLst/>
              <a:rect l="l" t="t" r="r" b="b"/>
              <a:pathLst>
                <a:path w="416" h="460" extrusionOk="0">
                  <a:moveTo>
                    <a:pt x="0" y="459"/>
                  </a:moveTo>
                  <a:cubicBezTo>
                    <a:pt x="153" y="306"/>
                    <a:pt x="306" y="175"/>
                    <a:pt x="415" y="0"/>
                  </a:cubicBezTo>
                  <a:cubicBezTo>
                    <a:pt x="415" y="153"/>
                    <a:pt x="372" y="306"/>
                    <a:pt x="262" y="437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2858327" y="2512848"/>
              <a:ext cx="97609" cy="84798"/>
            </a:xfrm>
            <a:custGeom>
              <a:avLst/>
              <a:gdLst/>
              <a:ahLst/>
              <a:cxnLst/>
              <a:rect l="l" t="t" r="r" b="b"/>
              <a:pathLst>
                <a:path w="1661" h="1443" extrusionOk="0">
                  <a:moveTo>
                    <a:pt x="0" y="1355"/>
                  </a:moveTo>
                  <a:cubicBezTo>
                    <a:pt x="656" y="1312"/>
                    <a:pt x="1049" y="1159"/>
                    <a:pt x="1355" y="744"/>
                  </a:cubicBezTo>
                  <a:cubicBezTo>
                    <a:pt x="1530" y="547"/>
                    <a:pt x="1617" y="285"/>
                    <a:pt x="1595" y="1"/>
                  </a:cubicBezTo>
                  <a:cubicBezTo>
                    <a:pt x="1661" y="438"/>
                    <a:pt x="1464" y="875"/>
                    <a:pt x="1093" y="1137"/>
                  </a:cubicBezTo>
                  <a:cubicBezTo>
                    <a:pt x="787" y="1355"/>
                    <a:pt x="393" y="1443"/>
                    <a:pt x="0" y="1355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2543697" y="2570615"/>
              <a:ext cx="140037" cy="146442"/>
            </a:xfrm>
            <a:custGeom>
              <a:avLst/>
              <a:gdLst/>
              <a:ahLst/>
              <a:cxnLst/>
              <a:rect l="l" t="t" r="r" b="b"/>
              <a:pathLst>
                <a:path w="2383" h="2492" extrusionOk="0">
                  <a:moveTo>
                    <a:pt x="219" y="1684"/>
                  </a:moveTo>
                  <a:cubicBezTo>
                    <a:pt x="591" y="2492"/>
                    <a:pt x="1749" y="2470"/>
                    <a:pt x="2076" y="1618"/>
                  </a:cubicBezTo>
                  <a:cubicBezTo>
                    <a:pt x="2382" y="788"/>
                    <a:pt x="1530" y="1"/>
                    <a:pt x="722" y="372"/>
                  </a:cubicBezTo>
                  <a:cubicBezTo>
                    <a:pt x="219" y="591"/>
                    <a:pt x="1" y="1181"/>
                    <a:pt x="219" y="1684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2547576" y="2575786"/>
              <a:ext cx="132280" cy="138744"/>
            </a:xfrm>
            <a:custGeom>
              <a:avLst/>
              <a:gdLst/>
              <a:ahLst/>
              <a:cxnLst/>
              <a:rect l="l" t="t" r="r" b="b"/>
              <a:pathLst>
                <a:path w="2251" h="2361" extrusionOk="0">
                  <a:moveTo>
                    <a:pt x="219" y="1596"/>
                  </a:moveTo>
                  <a:cubicBezTo>
                    <a:pt x="568" y="2360"/>
                    <a:pt x="1661" y="2338"/>
                    <a:pt x="1967" y="1552"/>
                  </a:cubicBezTo>
                  <a:cubicBezTo>
                    <a:pt x="2251" y="743"/>
                    <a:pt x="1464" y="0"/>
                    <a:pt x="678" y="350"/>
                  </a:cubicBezTo>
                  <a:cubicBezTo>
                    <a:pt x="197" y="569"/>
                    <a:pt x="0" y="1115"/>
                    <a:pt x="219" y="1596"/>
                  </a:cubicBezTo>
                  <a:close/>
                </a:path>
              </a:pathLst>
            </a:custGeom>
            <a:solidFill>
              <a:srgbClr val="91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2565558" y="2678508"/>
              <a:ext cx="18041" cy="19334"/>
            </a:xfrm>
            <a:custGeom>
              <a:avLst/>
              <a:gdLst/>
              <a:ahLst/>
              <a:cxnLst/>
              <a:rect l="l" t="t" r="r" b="b"/>
              <a:pathLst>
                <a:path w="307" h="329" extrusionOk="0">
                  <a:moveTo>
                    <a:pt x="262" y="197"/>
                  </a:moveTo>
                  <a:cubicBezTo>
                    <a:pt x="262" y="263"/>
                    <a:pt x="175" y="328"/>
                    <a:pt x="109" y="306"/>
                  </a:cubicBezTo>
                  <a:cubicBezTo>
                    <a:pt x="44" y="306"/>
                    <a:pt x="0" y="219"/>
                    <a:pt x="44" y="132"/>
                  </a:cubicBezTo>
                  <a:cubicBezTo>
                    <a:pt x="66" y="44"/>
                    <a:pt x="131" y="0"/>
                    <a:pt x="219" y="0"/>
                  </a:cubicBezTo>
                  <a:cubicBezTo>
                    <a:pt x="284" y="22"/>
                    <a:pt x="306" y="110"/>
                    <a:pt x="262" y="1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2500035" y="2577079"/>
              <a:ext cx="205501" cy="98901"/>
            </a:xfrm>
            <a:custGeom>
              <a:avLst/>
              <a:gdLst/>
              <a:ahLst/>
              <a:cxnLst/>
              <a:rect l="l" t="t" r="r" b="b"/>
              <a:pathLst>
                <a:path w="3497" h="1683" extrusionOk="0">
                  <a:moveTo>
                    <a:pt x="3497" y="1136"/>
                  </a:moveTo>
                  <a:cubicBezTo>
                    <a:pt x="3060" y="590"/>
                    <a:pt x="2361" y="350"/>
                    <a:pt x="1683" y="503"/>
                  </a:cubicBezTo>
                  <a:cubicBezTo>
                    <a:pt x="831" y="721"/>
                    <a:pt x="656" y="1246"/>
                    <a:pt x="656" y="1246"/>
                  </a:cubicBezTo>
                  <a:cubicBezTo>
                    <a:pt x="722" y="1399"/>
                    <a:pt x="787" y="1552"/>
                    <a:pt x="897" y="1683"/>
                  </a:cubicBezTo>
                  <a:cubicBezTo>
                    <a:pt x="547" y="1486"/>
                    <a:pt x="263" y="1224"/>
                    <a:pt x="1" y="918"/>
                  </a:cubicBezTo>
                  <a:cubicBezTo>
                    <a:pt x="132" y="984"/>
                    <a:pt x="263" y="1005"/>
                    <a:pt x="416" y="1027"/>
                  </a:cubicBezTo>
                  <a:cubicBezTo>
                    <a:pt x="722" y="612"/>
                    <a:pt x="1137" y="328"/>
                    <a:pt x="1640" y="175"/>
                  </a:cubicBezTo>
                  <a:cubicBezTo>
                    <a:pt x="2295" y="0"/>
                    <a:pt x="2994" y="197"/>
                    <a:pt x="3497" y="1136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2655410" y="2591183"/>
              <a:ext cx="43721" cy="25739"/>
            </a:xfrm>
            <a:custGeom>
              <a:avLst/>
              <a:gdLst/>
              <a:ahLst/>
              <a:cxnLst/>
              <a:rect l="l" t="t" r="r" b="b"/>
              <a:pathLst>
                <a:path w="744" h="438" extrusionOk="0">
                  <a:moveTo>
                    <a:pt x="1" y="1"/>
                  </a:moveTo>
                  <a:cubicBezTo>
                    <a:pt x="263" y="132"/>
                    <a:pt x="503" y="285"/>
                    <a:pt x="744" y="438"/>
                  </a:cubicBezTo>
                  <a:cubicBezTo>
                    <a:pt x="416" y="350"/>
                    <a:pt x="197" y="307"/>
                    <a:pt x="197" y="307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2541112" y="2596354"/>
              <a:ext cx="36023" cy="11577"/>
            </a:xfrm>
            <a:custGeom>
              <a:avLst/>
              <a:gdLst/>
              <a:ahLst/>
              <a:cxnLst/>
              <a:rect l="l" t="t" r="r" b="b"/>
              <a:pathLst>
                <a:path w="613" h="197" extrusionOk="0">
                  <a:moveTo>
                    <a:pt x="613" y="0"/>
                  </a:moveTo>
                  <a:cubicBezTo>
                    <a:pt x="394" y="22"/>
                    <a:pt x="198" y="22"/>
                    <a:pt x="1" y="0"/>
                  </a:cubicBezTo>
                  <a:cubicBezTo>
                    <a:pt x="110" y="109"/>
                    <a:pt x="263" y="175"/>
                    <a:pt x="416" y="197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2516724" y="2614277"/>
              <a:ext cx="36023" cy="10343"/>
            </a:xfrm>
            <a:custGeom>
              <a:avLst/>
              <a:gdLst/>
              <a:ahLst/>
              <a:cxnLst/>
              <a:rect l="l" t="t" r="r" b="b"/>
              <a:pathLst>
                <a:path w="613" h="176" extrusionOk="0">
                  <a:moveTo>
                    <a:pt x="613" y="1"/>
                  </a:moveTo>
                  <a:cubicBezTo>
                    <a:pt x="416" y="23"/>
                    <a:pt x="219" y="23"/>
                    <a:pt x="1" y="1"/>
                  </a:cubicBezTo>
                  <a:cubicBezTo>
                    <a:pt x="132" y="110"/>
                    <a:pt x="285" y="176"/>
                    <a:pt x="438" y="176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2561679" y="2670810"/>
              <a:ext cx="122055" cy="46248"/>
            </a:xfrm>
            <a:custGeom>
              <a:avLst/>
              <a:gdLst/>
              <a:ahLst/>
              <a:cxnLst/>
              <a:rect l="l" t="t" r="r" b="b"/>
              <a:pathLst>
                <a:path w="2077" h="787" extrusionOk="0">
                  <a:moveTo>
                    <a:pt x="2076" y="0"/>
                  </a:moveTo>
                  <a:cubicBezTo>
                    <a:pt x="1596" y="481"/>
                    <a:pt x="1224" y="656"/>
                    <a:pt x="700" y="612"/>
                  </a:cubicBezTo>
                  <a:cubicBezTo>
                    <a:pt x="438" y="612"/>
                    <a:pt x="175" y="503"/>
                    <a:pt x="1" y="306"/>
                  </a:cubicBezTo>
                  <a:cubicBezTo>
                    <a:pt x="285" y="634"/>
                    <a:pt x="743" y="787"/>
                    <a:pt x="1159" y="678"/>
                  </a:cubicBezTo>
                  <a:cubicBezTo>
                    <a:pt x="1530" y="590"/>
                    <a:pt x="1858" y="350"/>
                    <a:pt x="2055" y="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2851863" y="2482055"/>
              <a:ext cx="69401" cy="77100"/>
            </a:xfrm>
            <a:custGeom>
              <a:avLst/>
              <a:gdLst/>
              <a:ahLst/>
              <a:cxnLst/>
              <a:rect l="l" t="t" r="r" b="b"/>
              <a:pathLst>
                <a:path w="1181" h="1312" extrusionOk="0">
                  <a:moveTo>
                    <a:pt x="962" y="503"/>
                  </a:moveTo>
                  <a:cubicBezTo>
                    <a:pt x="1181" y="984"/>
                    <a:pt x="438" y="1311"/>
                    <a:pt x="219" y="831"/>
                  </a:cubicBezTo>
                  <a:cubicBezTo>
                    <a:pt x="1" y="328"/>
                    <a:pt x="744" y="0"/>
                    <a:pt x="962" y="503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2855742" y="2561682"/>
              <a:ext cx="16748" cy="20568"/>
            </a:xfrm>
            <a:custGeom>
              <a:avLst/>
              <a:gdLst/>
              <a:ahLst/>
              <a:cxnLst/>
              <a:rect l="l" t="t" r="r" b="b"/>
              <a:pathLst>
                <a:path w="285" h="350" extrusionOk="0">
                  <a:moveTo>
                    <a:pt x="263" y="197"/>
                  </a:moveTo>
                  <a:cubicBezTo>
                    <a:pt x="219" y="284"/>
                    <a:pt x="153" y="350"/>
                    <a:pt x="88" y="328"/>
                  </a:cubicBezTo>
                  <a:cubicBezTo>
                    <a:pt x="22" y="306"/>
                    <a:pt x="0" y="219"/>
                    <a:pt x="22" y="131"/>
                  </a:cubicBezTo>
                  <a:cubicBezTo>
                    <a:pt x="44" y="66"/>
                    <a:pt x="110" y="0"/>
                    <a:pt x="197" y="22"/>
                  </a:cubicBezTo>
                  <a:cubicBezTo>
                    <a:pt x="263" y="44"/>
                    <a:pt x="284" y="109"/>
                    <a:pt x="263" y="1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2887828" y="2487168"/>
              <a:ext cx="28325" cy="27032"/>
            </a:xfrm>
            <a:custGeom>
              <a:avLst/>
              <a:gdLst/>
              <a:ahLst/>
              <a:cxnLst/>
              <a:rect l="l" t="t" r="r" b="b"/>
              <a:pathLst>
                <a:path w="482" h="460" extrusionOk="0">
                  <a:moveTo>
                    <a:pt x="394" y="350"/>
                  </a:moveTo>
                  <a:cubicBezTo>
                    <a:pt x="307" y="438"/>
                    <a:pt x="175" y="460"/>
                    <a:pt x="88" y="394"/>
                  </a:cubicBezTo>
                  <a:cubicBezTo>
                    <a:pt x="1" y="328"/>
                    <a:pt x="1" y="175"/>
                    <a:pt x="88" y="110"/>
                  </a:cubicBezTo>
                  <a:cubicBezTo>
                    <a:pt x="154" y="23"/>
                    <a:pt x="285" y="1"/>
                    <a:pt x="394" y="66"/>
                  </a:cubicBezTo>
                  <a:cubicBezTo>
                    <a:pt x="481" y="132"/>
                    <a:pt x="481" y="263"/>
                    <a:pt x="394" y="3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2582247" y="2614277"/>
              <a:ext cx="57825" cy="60410"/>
            </a:xfrm>
            <a:custGeom>
              <a:avLst/>
              <a:gdLst/>
              <a:ahLst/>
              <a:cxnLst/>
              <a:rect l="l" t="t" r="r" b="b"/>
              <a:pathLst>
                <a:path w="984" h="1028" extrusionOk="0">
                  <a:moveTo>
                    <a:pt x="109" y="700"/>
                  </a:moveTo>
                  <a:cubicBezTo>
                    <a:pt x="262" y="1028"/>
                    <a:pt x="721" y="1006"/>
                    <a:pt x="852" y="656"/>
                  </a:cubicBezTo>
                  <a:cubicBezTo>
                    <a:pt x="983" y="329"/>
                    <a:pt x="634" y="1"/>
                    <a:pt x="306" y="154"/>
                  </a:cubicBezTo>
                  <a:cubicBezTo>
                    <a:pt x="88" y="241"/>
                    <a:pt x="0" y="503"/>
                    <a:pt x="109" y="700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2620739" y="2618156"/>
              <a:ext cx="28325" cy="28325"/>
            </a:xfrm>
            <a:custGeom>
              <a:avLst/>
              <a:gdLst/>
              <a:ahLst/>
              <a:cxnLst/>
              <a:rect l="l" t="t" r="r" b="b"/>
              <a:pathLst>
                <a:path w="482" h="482" extrusionOk="0">
                  <a:moveTo>
                    <a:pt x="394" y="372"/>
                  </a:moveTo>
                  <a:cubicBezTo>
                    <a:pt x="328" y="459"/>
                    <a:pt x="197" y="481"/>
                    <a:pt x="88" y="416"/>
                  </a:cubicBezTo>
                  <a:cubicBezTo>
                    <a:pt x="1" y="328"/>
                    <a:pt x="1" y="197"/>
                    <a:pt x="88" y="110"/>
                  </a:cubicBezTo>
                  <a:cubicBezTo>
                    <a:pt x="176" y="22"/>
                    <a:pt x="307" y="0"/>
                    <a:pt x="394" y="66"/>
                  </a:cubicBezTo>
                  <a:cubicBezTo>
                    <a:pt x="481" y="153"/>
                    <a:pt x="481" y="285"/>
                    <a:pt x="394" y="3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7" name="Google Shape;337;p26"/>
          <p:cNvSpPr/>
          <p:nvPr/>
        </p:nvSpPr>
        <p:spPr>
          <a:xfrm>
            <a:off x="2714250" y="3063540"/>
            <a:ext cx="3715500" cy="1500406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 txBox="1">
            <a:spLocks noGrp="1"/>
          </p:cNvSpPr>
          <p:nvPr>
            <p:ph type="subTitle" idx="1"/>
          </p:nvPr>
        </p:nvSpPr>
        <p:spPr>
          <a:xfrm>
            <a:off x="2714250" y="3063541"/>
            <a:ext cx="3715500" cy="14643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Disusun oleh Kelompok 1 :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500" dirty="0"/>
              <a:t>Idhalova Ingwie M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500" dirty="0"/>
              <a:t>Regita Hutri C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500" dirty="0"/>
              <a:t>Dhafin Zilal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500" dirty="0"/>
              <a:t>Arif Stand P</a:t>
            </a:r>
            <a:endParaRPr sz="1500" dirty="0"/>
          </a:p>
        </p:txBody>
      </p:sp>
      <p:sp>
        <p:nvSpPr>
          <p:cNvPr id="339" name="Google Shape;339;p26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 txBox="1">
            <a:spLocks noGrp="1"/>
          </p:cNvSpPr>
          <p:nvPr>
            <p:ph type="ctrTitle"/>
          </p:nvPr>
        </p:nvSpPr>
        <p:spPr>
          <a:xfrm>
            <a:off x="730200" y="1174600"/>
            <a:ext cx="7683600" cy="15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ugas besar </a:t>
            </a:r>
            <a:r>
              <a:rPr lang="en" sz="5800" dirty="0">
                <a:solidFill>
                  <a:schemeClr val="accent2"/>
                </a:solidFill>
              </a:rPr>
              <a:t>chapter 2</a:t>
            </a:r>
            <a:endParaRPr sz="5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3728C-7DB8-DC72-23F1-CE440C9D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choice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D13B2-8071-7485-8A4D-8C7E3AA7C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7400" y="2509200"/>
            <a:ext cx="3629100" cy="2634300"/>
          </a:xfrm>
        </p:spPr>
        <p:txBody>
          <a:bodyPr/>
          <a:lstStyle/>
          <a:p>
            <a:r>
              <a:rPr lang="en-US" dirty="0"/>
              <a:t>Pada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member VIP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bukan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B9C0F4-7DB1-4212-0011-F5B7080DF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387" y="713542"/>
            <a:ext cx="3392063" cy="371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61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56F9A-2CB3-97FA-CC33-6E08A351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56F2B-3345-8B82-CA00-886BD85995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Jika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member VIP,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memasukan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ID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berikutnya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21448E-9BF8-6D37-CA44-C2847B6E6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14" y="734082"/>
            <a:ext cx="3354568" cy="367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00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1FA85-1620-0055-E3D4-4FD3681C9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34245-6439-2926-93D4-4F107DA86A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di </a:t>
            </a:r>
            <a:r>
              <a:rPr lang="en-US" dirty="0" err="1"/>
              <a:t>pisah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memesan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minuman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1C91E9-F418-79AA-D4C5-C509A9693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45" y="722951"/>
            <a:ext cx="3374886" cy="369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33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0AB8-CE97-FE3F-1FDA-33D16E46C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93541-B540-380F-914D-4DB3CA74C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Yang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menu checkout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dilipih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801C75-2004-BA4B-16D7-F44F984D9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004" y="320837"/>
            <a:ext cx="2599352" cy="450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70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9"/>
          <p:cNvSpPr txBox="1">
            <a:spLocks noGrp="1"/>
          </p:cNvSpPr>
          <p:nvPr>
            <p:ph type="ctrTitle"/>
          </p:nvPr>
        </p:nvSpPr>
        <p:spPr>
          <a:xfrm>
            <a:off x="2037300" y="2531013"/>
            <a:ext cx="5069400" cy="6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</a:t>
            </a:r>
            <a:endParaRPr dirty="0"/>
          </a:p>
        </p:txBody>
      </p:sp>
      <p:sp>
        <p:nvSpPr>
          <p:cNvPr id="437" name="Google Shape;437;p29"/>
          <p:cNvSpPr/>
          <p:nvPr/>
        </p:nvSpPr>
        <p:spPr>
          <a:xfrm>
            <a:off x="2795250" y="3455688"/>
            <a:ext cx="3553500" cy="792600"/>
          </a:xfrm>
          <a:prstGeom prst="roundRect">
            <a:avLst>
              <a:gd name="adj" fmla="val 5742"/>
            </a:avLst>
          </a:prstGeom>
          <a:solidFill>
            <a:srgbClr val="FFFFFF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9"/>
          <p:cNvSpPr txBox="1">
            <a:spLocks noGrp="1"/>
          </p:cNvSpPr>
          <p:nvPr>
            <p:ph type="subTitle" idx="1"/>
          </p:nvPr>
        </p:nvSpPr>
        <p:spPr>
          <a:xfrm>
            <a:off x="2962500" y="3569988"/>
            <a:ext cx="3219000" cy="5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Berikut adalah tools yang kami gunakan</a:t>
            </a:r>
            <a:endParaRPr dirty="0"/>
          </a:p>
        </p:txBody>
      </p:sp>
      <p:sp>
        <p:nvSpPr>
          <p:cNvPr id="439" name="Google Shape;439;p29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9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9"/>
          <p:cNvSpPr txBox="1">
            <a:spLocks noGrp="1"/>
          </p:cNvSpPr>
          <p:nvPr>
            <p:ph type="title" idx="2"/>
          </p:nvPr>
        </p:nvSpPr>
        <p:spPr>
          <a:xfrm>
            <a:off x="2878800" y="1042213"/>
            <a:ext cx="3386400" cy="1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grpSp>
        <p:nvGrpSpPr>
          <p:cNvPr id="95" name="Google Shape;760;p36">
            <a:extLst>
              <a:ext uri="{FF2B5EF4-FFF2-40B4-BE49-F238E27FC236}">
                <a16:creationId xmlns:a16="http://schemas.microsoft.com/office/drawing/2014/main" id="{3681A041-F1B8-0D40-4895-73A1C85ACC7C}"/>
              </a:ext>
            </a:extLst>
          </p:cNvPr>
          <p:cNvGrpSpPr/>
          <p:nvPr/>
        </p:nvGrpSpPr>
        <p:grpSpPr>
          <a:xfrm flipH="1">
            <a:off x="621573" y="991991"/>
            <a:ext cx="2153516" cy="1976958"/>
            <a:chOff x="5969605" y="2787635"/>
            <a:chExt cx="1548639" cy="1493457"/>
          </a:xfrm>
        </p:grpSpPr>
        <p:sp>
          <p:nvSpPr>
            <p:cNvPr id="96" name="Google Shape;761;p36">
              <a:extLst>
                <a:ext uri="{FF2B5EF4-FFF2-40B4-BE49-F238E27FC236}">
                  <a16:creationId xmlns:a16="http://schemas.microsoft.com/office/drawing/2014/main" id="{D8CB4F6E-6C5C-E7EC-42C6-DA7BD33634CB}"/>
                </a:ext>
              </a:extLst>
            </p:cNvPr>
            <p:cNvSpPr/>
            <p:nvPr/>
          </p:nvSpPr>
          <p:spPr>
            <a:xfrm>
              <a:off x="5969605" y="2937899"/>
              <a:ext cx="197803" cy="71928"/>
            </a:xfrm>
            <a:custGeom>
              <a:avLst/>
              <a:gdLst/>
              <a:ahLst/>
              <a:cxnLst/>
              <a:rect l="l" t="t" r="r" b="b"/>
              <a:pathLst>
                <a:path w="3366" h="1224" extrusionOk="0">
                  <a:moveTo>
                    <a:pt x="3366" y="153"/>
                  </a:moveTo>
                  <a:cubicBezTo>
                    <a:pt x="3256" y="263"/>
                    <a:pt x="3235" y="241"/>
                    <a:pt x="3213" y="197"/>
                  </a:cubicBezTo>
                  <a:cubicBezTo>
                    <a:pt x="3169" y="153"/>
                    <a:pt x="3125" y="131"/>
                    <a:pt x="3060" y="131"/>
                  </a:cubicBezTo>
                  <a:cubicBezTo>
                    <a:pt x="2819" y="131"/>
                    <a:pt x="2601" y="219"/>
                    <a:pt x="2404" y="328"/>
                  </a:cubicBezTo>
                  <a:cubicBezTo>
                    <a:pt x="2295" y="394"/>
                    <a:pt x="2208" y="459"/>
                    <a:pt x="2098" y="525"/>
                  </a:cubicBezTo>
                  <a:cubicBezTo>
                    <a:pt x="1945" y="656"/>
                    <a:pt x="1792" y="809"/>
                    <a:pt x="1639" y="918"/>
                  </a:cubicBezTo>
                  <a:cubicBezTo>
                    <a:pt x="1530" y="1005"/>
                    <a:pt x="1399" y="1071"/>
                    <a:pt x="1290" y="1137"/>
                  </a:cubicBezTo>
                  <a:cubicBezTo>
                    <a:pt x="1071" y="1202"/>
                    <a:pt x="831" y="1224"/>
                    <a:pt x="612" y="1180"/>
                  </a:cubicBezTo>
                  <a:cubicBezTo>
                    <a:pt x="438" y="1137"/>
                    <a:pt x="285" y="1071"/>
                    <a:pt x="132" y="984"/>
                  </a:cubicBezTo>
                  <a:cubicBezTo>
                    <a:pt x="110" y="984"/>
                    <a:pt x="88" y="984"/>
                    <a:pt x="66" y="984"/>
                  </a:cubicBezTo>
                  <a:cubicBezTo>
                    <a:pt x="44" y="984"/>
                    <a:pt x="23" y="984"/>
                    <a:pt x="23" y="984"/>
                  </a:cubicBezTo>
                  <a:cubicBezTo>
                    <a:pt x="1" y="940"/>
                    <a:pt x="1" y="918"/>
                    <a:pt x="23" y="896"/>
                  </a:cubicBezTo>
                  <a:cubicBezTo>
                    <a:pt x="23" y="874"/>
                    <a:pt x="44" y="874"/>
                    <a:pt x="66" y="853"/>
                  </a:cubicBezTo>
                  <a:lnTo>
                    <a:pt x="88" y="853"/>
                  </a:lnTo>
                  <a:cubicBezTo>
                    <a:pt x="219" y="940"/>
                    <a:pt x="350" y="984"/>
                    <a:pt x="503" y="1049"/>
                  </a:cubicBezTo>
                  <a:cubicBezTo>
                    <a:pt x="612" y="1071"/>
                    <a:pt x="700" y="1071"/>
                    <a:pt x="809" y="1093"/>
                  </a:cubicBezTo>
                  <a:cubicBezTo>
                    <a:pt x="853" y="1093"/>
                    <a:pt x="897" y="1093"/>
                    <a:pt x="940" y="1093"/>
                  </a:cubicBezTo>
                  <a:cubicBezTo>
                    <a:pt x="1071" y="1071"/>
                    <a:pt x="1181" y="1049"/>
                    <a:pt x="1290" y="984"/>
                  </a:cubicBezTo>
                  <a:cubicBezTo>
                    <a:pt x="1312" y="984"/>
                    <a:pt x="1334" y="984"/>
                    <a:pt x="1355" y="984"/>
                  </a:cubicBezTo>
                  <a:cubicBezTo>
                    <a:pt x="1487" y="896"/>
                    <a:pt x="1618" y="809"/>
                    <a:pt x="1727" y="700"/>
                  </a:cubicBezTo>
                  <a:cubicBezTo>
                    <a:pt x="1836" y="612"/>
                    <a:pt x="1924" y="547"/>
                    <a:pt x="2033" y="459"/>
                  </a:cubicBezTo>
                  <a:cubicBezTo>
                    <a:pt x="2142" y="372"/>
                    <a:pt x="2251" y="284"/>
                    <a:pt x="2361" y="219"/>
                  </a:cubicBezTo>
                  <a:cubicBezTo>
                    <a:pt x="2470" y="153"/>
                    <a:pt x="2601" y="110"/>
                    <a:pt x="2732" y="66"/>
                  </a:cubicBezTo>
                  <a:cubicBezTo>
                    <a:pt x="2776" y="44"/>
                    <a:pt x="2841" y="22"/>
                    <a:pt x="2907" y="22"/>
                  </a:cubicBezTo>
                  <a:cubicBezTo>
                    <a:pt x="3016" y="0"/>
                    <a:pt x="3103" y="22"/>
                    <a:pt x="3213" y="44"/>
                  </a:cubicBezTo>
                  <a:cubicBezTo>
                    <a:pt x="3235" y="44"/>
                    <a:pt x="3278" y="66"/>
                    <a:pt x="3322" y="88"/>
                  </a:cubicBezTo>
                  <a:cubicBezTo>
                    <a:pt x="3344" y="110"/>
                    <a:pt x="3344" y="110"/>
                    <a:pt x="3366" y="13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62;p36">
              <a:extLst>
                <a:ext uri="{FF2B5EF4-FFF2-40B4-BE49-F238E27FC236}">
                  <a16:creationId xmlns:a16="http://schemas.microsoft.com/office/drawing/2014/main" id="{E47D2A17-08DC-BD8E-EE3B-A27D51FE9214}"/>
                </a:ext>
              </a:extLst>
            </p:cNvPr>
            <p:cNvSpPr/>
            <p:nvPr/>
          </p:nvSpPr>
          <p:spPr>
            <a:xfrm>
              <a:off x="5986294" y="2963579"/>
              <a:ext cx="86091" cy="30852"/>
            </a:xfrm>
            <a:custGeom>
              <a:avLst/>
              <a:gdLst/>
              <a:ahLst/>
              <a:cxnLst/>
              <a:rect l="l" t="t" r="r" b="b"/>
              <a:pathLst>
                <a:path w="1465" h="525" extrusionOk="0">
                  <a:moveTo>
                    <a:pt x="1421" y="328"/>
                  </a:moveTo>
                  <a:cubicBezTo>
                    <a:pt x="1465" y="481"/>
                    <a:pt x="1443" y="481"/>
                    <a:pt x="1421" y="459"/>
                  </a:cubicBezTo>
                  <a:cubicBezTo>
                    <a:pt x="1377" y="437"/>
                    <a:pt x="1355" y="437"/>
                    <a:pt x="1334" y="459"/>
                  </a:cubicBezTo>
                  <a:cubicBezTo>
                    <a:pt x="1224" y="525"/>
                    <a:pt x="1115" y="525"/>
                    <a:pt x="1028" y="503"/>
                  </a:cubicBezTo>
                  <a:cubicBezTo>
                    <a:pt x="962" y="503"/>
                    <a:pt x="918" y="459"/>
                    <a:pt x="875" y="437"/>
                  </a:cubicBezTo>
                  <a:lnTo>
                    <a:pt x="634" y="372"/>
                  </a:lnTo>
                  <a:cubicBezTo>
                    <a:pt x="591" y="372"/>
                    <a:pt x="525" y="350"/>
                    <a:pt x="460" y="350"/>
                  </a:cubicBezTo>
                  <a:cubicBezTo>
                    <a:pt x="372" y="306"/>
                    <a:pt x="285" y="284"/>
                    <a:pt x="219" y="241"/>
                  </a:cubicBezTo>
                  <a:cubicBezTo>
                    <a:pt x="154" y="197"/>
                    <a:pt x="110" y="153"/>
                    <a:pt x="44" y="110"/>
                  </a:cubicBezTo>
                  <a:lnTo>
                    <a:pt x="23" y="110"/>
                  </a:lnTo>
                  <a:cubicBezTo>
                    <a:pt x="1" y="110"/>
                    <a:pt x="1" y="110"/>
                    <a:pt x="23" y="110"/>
                  </a:cubicBezTo>
                  <a:cubicBezTo>
                    <a:pt x="23" y="88"/>
                    <a:pt x="44" y="66"/>
                    <a:pt x="44" y="44"/>
                  </a:cubicBezTo>
                  <a:cubicBezTo>
                    <a:pt x="66" y="22"/>
                    <a:pt x="66" y="0"/>
                    <a:pt x="88" y="0"/>
                  </a:cubicBezTo>
                  <a:lnTo>
                    <a:pt x="88" y="0"/>
                  </a:lnTo>
                  <a:cubicBezTo>
                    <a:pt x="132" y="44"/>
                    <a:pt x="176" y="88"/>
                    <a:pt x="241" y="131"/>
                  </a:cubicBezTo>
                  <a:cubicBezTo>
                    <a:pt x="263" y="153"/>
                    <a:pt x="307" y="175"/>
                    <a:pt x="350" y="175"/>
                  </a:cubicBezTo>
                  <a:cubicBezTo>
                    <a:pt x="372" y="175"/>
                    <a:pt x="372" y="219"/>
                    <a:pt x="394" y="219"/>
                  </a:cubicBezTo>
                  <a:cubicBezTo>
                    <a:pt x="438" y="241"/>
                    <a:pt x="481" y="241"/>
                    <a:pt x="547" y="263"/>
                  </a:cubicBezTo>
                  <a:cubicBezTo>
                    <a:pt x="547" y="263"/>
                    <a:pt x="547" y="284"/>
                    <a:pt x="569" y="284"/>
                  </a:cubicBezTo>
                  <a:cubicBezTo>
                    <a:pt x="634" y="284"/>
                    <a:pt x="700" y="306"/>
                    <a:pt x="766" y="306"/>
                  </a:cubicBezTo>
                  <a:cubicBezTo>
                    <a:pt x="809" y="328"/>
                    <a:pt x="853" y="350"/>
                    <a:pt x="897" y="372"/>
                  </a:cubicBezTo>
                  <a:cubicBezTo>
                    <a:pt x="962" y="372"/>
                    <a:pt x="1006" y="394"/>
                    <a:pt x="1050" y="394"/>
                  </a:cubicBezTo>
                  <a:cubicBezTo>
                    <a:pt x="1093" y="416"/>
                    <a:pt x="1159" y="416"/>
                    <a:pt x="1203" y="416"/>
                  </a:cubicBezTo>
                  <a:cubicBezTo>
                    <a:pt x="1224" y="416"/>
                    <a:pt x="1246" y="394"/>
                    <a:pt x="1268" y="394"/>
                  </a:cubicBezTo>
                  <a:lnTo>
                    <a:pt x="1355" y="350"/>
                  </a:lnTo>
                  <a:lnTo>
                    <a:pt x="1399" y="328"/>
                  </a:lnTo>
                  <a:cubicBezTo>
                    <a:pt x="1399" y="328"/>
                    <a:pt x="1399" y="328"/>
                    <a:pt x="1421" y="35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63;p36">
              <a:extLst>
                <a:ext uri="{FF2B5EF4-FFF2-40B4-BE49-F238E27FC236}">
                  <a16:creationId xmlns:a16="http://schemas.microsoft.com/office/drawing/2014/main" id="{558E5396-F994-7D6B-0C62-BDEB5D105BC8}"/>
                </a:ext>
              </a:extLst>
            </p:cNvPr>
            <p:cNvSpPr/>
            <p:nvPr/>
          </p:nvSpPr>
          <p:spPr>
            <a:xfrm>
              <a:off x="6790146" y="3161325"/>
              <a:ext cx="728098" cy="1119767"/>
            </a:xfrm>
            <a:custGeom>
              <a:avLst/>
              <a:gdLst/>
              <a:ahLst/>
              <a:cxnLst/>
              <a:rect l="l" t="t" r="r" b="b"/>
              <a:pathLst>
                <a:path w="12390" h="19055" extrusionOk="0">
                  <a:moveTo>
                    <a:pt x="7910" y="12958"/>
                  </a:moveTo>
                  <a:cubicBezTo>
                    <a:pt x="7910" y="12958"/>
                    <a:pt x="10773" y="10336"/>
                    <a:pt x="9855" y="7495"/>
                  </a:cubicBezTo>
                  <a:cubicBezTo>
                    <a:pt x="8937" y="4633"/>
                    <a:pt x="5288" y="3365"/>
                    <a:pt x="5856" y="743"/>
                  </a:cubicBezTo>
                  <a:cubicBezTo>
                    <a:pt x="6075" y="0"/>
                    <a:pt x="6315" y="350"/>
                    <a:pt x="6446" y="743"/>
                  </a:cubicBezTo>
                  <a:cubicBezTo>
                    <a:pt x="6556" y="1137"/>
                    <a:pt x="6643" y="2142"/>
                    <a:pt x="7932" y="3060"/>
                  </a:cubicBezTo>
                  <a:cubicBezTo>
                    <a:pt x="9200" y="3977"/>
                    <a:pt x="12062" y="5310"/>
                    <a:pt x="12237" y="8326"/>
                  </a:cubicBezTo>
                  <a:cubicBezTo>
                    <a:pt x="12390" y="11122"/>
                    <a:pt x="11844" y="19054"/>
                    <a:pt x="0" y="1660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64;p36">
              <a:extLst>
                <a:ext uri="{FF2B5EF4-FFF2-40B4-BE49-F238E27FC236}">
                  <a16:creationId xmlns:a16="http://schemas.microsoft.com/office/drawing/2014/main" id="{A91A2897-46B8-912C-9E4E-99B0020CF51A}"/>
                </a:ext>
              </a:extLst>
            </p:cNvPr>
            <p:cNvSpPr/>
            <p:nvPr/>
          </p:nvSpPr>
          <p:spPr>
            <a:xfrm>
              <a:off x="7353894" y="3735342"/>
              <a:ext cx="113005" cy="152848"/>
            </a:xfrm>
            <a:custGeom>
              <a:avLst/>
              <a:gdLst/>
              <a:ahLst/>
              <a:cxnLst/>
              <a:rect l="l" t="t" r="r" b="b"/>
              <a:pathLst>
                <a:path w="1923" h="2601" extrusionOk="0">
                  <a:moveTo>
                    <a:pt x="350" y="2535"/>
                  </a:moveTo>
                  <a:cubicBezTo>
                    <a:pt x="437" y="2601"/>
                    <a:pt x="1377" y="2338"/>
                    <a:pt x="1661" y="1836"/>
                  </a:cubicBezTo>
                  <a:cubicBezTo>
                    <a:pt x="1923" y="1333"/>
                    <a:pt x="1661" y="153"/>
                    <a:pt x="1530" y="66"/>
                  </a:cubicBezTo>
                  <a:cubicBezTo>
                    <a:pt x="1377" y="0"/>
                    <a:pt x="306" y="634"/>
                    <a:pt x="153" y="1049"/>
                  </a:cubicBezTo>
                  <a:cubicBezTo>
                    <a:pt x="0" y="1464"/>
                    <a:pt x="109" y="2317"/>
                    <a:pt x="350" y="253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65;p36">
              <a:extLst>
                <a:ext uri="{FF2B5EF4-FFF2-40B4-BE49-F238E27FC236}">
                  <a16:creationId xmlns:a16="http://schemas.microsoft.com/office/drawing/2014/main" id="{F4597BCF-B965-37B0-4354-ADD3FC61F921}"/>
                </a:ext>
              </a:extLst>
            </p:cNvPr>
            <p:cNvSpPr/>
            <p:nvPr/>
          </p:nvSpPr>
          <p:spPr>
            <a:xfrm>
              <a:off x="7384687" y="3772599"/>
              <a:ext cx="60410" cy="71928"/>
            </a:xfrm>
            <a:custGeom>
              <a:avLst/>
              <a:gdLst/>
              <a:ahLst/>
              <a:cxnLst/>
              <a:rect l="l" t="t" r="r" b="b"/>
              <a:pathLst>
                <a:path w="1028" h="1224" extrusionOk="0">
                  <a:moveTo>
                    <a:pt x="153" y="1224"/>
                  </a:moveTo>
                  <a:cubicBezTo>
                    <a:pt x="372" y="1224"/>
                    <a:pt x="590" y="1093"/>
                    <a:pt x="722" y="918"/>
                  </a:cubicBezTo>
                  <a:cubicBezTo>
                    <a:pt x="1027" y="743"/>
                    <a:pt x="1006" y="306"/>
                    <a:pt x="700" y="153"/>
                  </a:cubicBezTo>
                  <a:cubicBezTo>
                    <a:pt x="394" y="0"/>
                    <a:pt x="44" y="219"/>
                    <a:pt x="66" y="568"/>
                  </a:cubicBezTo>
                  <a:cubicBezTo>
                    <a:pt x="0" y="787"/>
                    <a:pt x="44" y="1027"/>
                    <a:pt x="153" y="1224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66;p36">
              <a:extLst>
                <a:ext uri="{FF2B5EF4-FFF2-40B4-BE49-F238E27FC236}">
                  <a16:creationId xmlns:a16="http://schemas.microsoft.com/office/drawing/2014/main" id="{5BE3CC06-0B8B-B86A-81F4-6A9AD67ECEFE}"/>
                </a:ext>
              </a:extLst>
            </p:cNvPr>
            <p:cNvSpPr/>
            <p:nvPr/>
          </p:nvSpPr>
          <p:spPr>
            <a:xfrm>
              <a:off x="7364108" y="3524730"/>
              <a:ext cx="79685" cy="110478"/>
            </a:xfrm>
            <a:custGeom>
              <a:avLst/>
              <a:gdLst/>
              <a:ahLst/>
              <a:cxnLst/>
              <a:rect l="l" t="t" r="r" b="b"/>
              <a:pathLst>
                <a:path w="1356" h="1880" extrusionOk="0">
                  <a:moveTo>
                    <a:pt x="1050" y="1858"/>
                  </a:moveTo>
                  <a:cubicBezTo>
                    <a:pt x="1268" y="1552"/>
                    <a:pt x="1355" y="1180"/>
                    <a:pt x="1290" y="831"/>
                  </a:cubicBezTo>
                  <a:cubicBezTo>
                    <a:pt x="1137" y="437"/>
                    <a:pt x="372" y="0"/>
                    <a:pt x="263" y="44"/>
                  </a:cubicBezTo>
                  <a:cubicBezTo>
                    <a:pt x="154" y="88"/>
                    <a:pt x="1" y="983"/>
                    <a:pt x="154" y="1246"/>
                  </a:cubicBezTo>
                  <a:cubicBezTo>
                    <a:pt x="307" y="1530"/>
                    <a:pt x="809" y="1879"/>
                    <a:pt x="1050" y="18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67;p36">
              <a:extLst>
                <a:ext uri="{FF2B5EF4-FFF2-40B4-BE49-F238E27FC236}">
                  <a16:creationId xmlns:a16="http://schemas.microsoft.com/office/drawing/2014/main" id="{CFB9539F-BCA1-61E4-EDFA-FC113A73BAF2}"/>
                </a:ext>
              </a:extLst>
            </p:cNvPr>
            <p:cNvSpPr/>
            <p:nvPr/>
          </p:nvSpPr>
          <p:spPr>
            <a:xfrm>
              <a:off x="7378271" y="3551704"/>
              <a:ext cx="43662" cy="53946"/>
            </a:xfrm>
            <a:custGeom>
              <a:avLst/>
              <a:gdLst/>
              <a:ahLst/>
              <a:cxnLst/>
              <a:rect l="l" t="t" r="r" b="b"/>
              <a:pathLst>
                <a:path w="743" h="918" extrusionOk="0">
                  <a:moveTo>
                    <a:pt x="590" y="896"/>
                  </a:moveTo>
                  <a:cubicBezTo>
                    <a:pt x="699" y="765"/>
                    <a:pt x="721" y="612"/>
                    <a:pt x="699" y="437"/>
                  </a:cubicBezTo>
                  <a:cubicBezTo>
                    <a:pt x="743" y="197"/>
                    <a:pt x="503" y="0"/>
                    <a:pt x="262" y="87"/>
                  </a:cubicBezTo>
                  <a:cubicBezTo>
                    <a:pt x="44" y="175"/>
                    <a:pt x="0" y="481"/>
                    <a:pt x="197" y="634"/>
                  </a:cubicBezTo>
                  <a:cubicBezTo>
                    <a:pt x="284" y="787"/>
                    <a:pt x="415" y="874"/>
                    <a:pt x="590" y="91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68;p36">
              <a:extLst>
                <a:ext uri="{FF2B5EF4-FFF2-40B4-BE49-F238E27FC236}">
                  <a16:creationId xmlns:a16="http://schemas.microsoft.com/office/drawing/2014/main" id="{F1A3AB0E-A8B2-511F-258D-58ED2BA4F565}"/>
                </a:ext>
              </a:extLst>
            </p:cNvPr>
            <p:cNvSpPr/>
            <p:nvPr/>
          </p:nvSpPr>
          <p:spPr>
            <a:xfrm>
              <a:off x="7290945" y="3406553"/>
              <a:ext cx="42428" cy="51419"/>
            </a:xfrm>
            <a:custGeom>
              <a:avLst/>
              <a:gdLst/>
              <a:ahLst/>
              <a:cxnLst/>
              <a:rect l="l" t="t" r="r" b="b"/>
              <a:pathLst>
                <a:path w="722" h="875" extrusionOk="0">
                  <a:moveTo>
                    <a:pt x="634" y="875"/>
                  </a:moveTo>
                  <a:cubicBezTo>
                    <a:pt x="721" y="700"/>
                    <a:pt x="721" y="482"/>
                    <a:pt x="656" y="307"/>
                  </a:cubicBezTo>
                  <a:cubicBezTo>
                    <a:pt x="503" y="132"/>
                    <a:pt x="284" y="23"/>
                    <a:pt x="66" y="1"/>
                  </a:cubicBezTo>
                  <a:cubicBezTo>
                    <a:pt x="0" y="219"/>
                    <a:pt x="22" y="438"/>
                    <a:pt x="109" y="635"/>
                  </a:cubicBezTo>
                  <a:cubicBezTo>
                    <a:pt x="241" y="788"/>
                    <a:pt x="437" y="875"/>
                    <a:pt x="634" y="87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69;p36">
              <a:extLst>
                <a:ext uri="{FF2B5EF4-FFF2-40B4-BE49-F238E27FC236}">
                  <a16:creationId xmlns:a16="http://schemas.microsoft.com/office/drawing/2014/main" id="{FADB2A25-D575-0470-1393-2A153BDD7F5B}"/>
                </a:ext>
              </a:extLst>
            </p:cNvPr>
            <p:cNvSpPr/>
            <p:nvPr/>
          </p:nvSpPr>
          <p:spPr>
            <a:xfrm>
              <a:off x="7301170" y="3420715"/>
              <a:ext cx="19334" cy="23153"/>
            </a:xfrm>
            <a:custGeom>
              <a:avLst/>
              <a:gdLst/>
              <a:ahLst/>
              <a:cxnLst/>
              <a:rect l="l" t="t" r="r" b="b"/>
              <a:pathLst>
                <a:path w="329" h="394" extrusionOk="0">
                  <a:moveTo>
                    <a:pt x="307" y="394"/>
                  </a:moveTo>
                  <a:cubicBezTo>
                    <a:pt x="329" y="306"/>
                    <a:pt x="329" y="219"/>
                    <a:pt x="307" y="131"/>
                  </a:cubicBezTo>
                  <a:cubicBezTo>
                    <a:pt x="219" y="66"/>
                    <a:pt x="132" y="0"/>
                    <a:pt x="23" y="0"/>
                  </a:cubicBezTo>
                  <a:cubicBezTo>
                    <a:pt x="1" y="88"/>
                    <a:pt x="1" y="197"/>
                    <a:pt x="45" y="284"/>
                  </a:cubicBezTo>
                  <a:cubicBezTo>
                    <a:pt x="110" y="350"/>
                    <a:pt x="198" y="372"/>
                    <a:pt x="285" y="37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70;p36">
              <a:extLst>
                <a:ext uri="{FF2B5EF4-FFF2-40B4-BE49-F238E27FC236}">
                  <a16:creationId xmlns:a16="http://schemas.microsoft.com/office/drawing/2014/main" id="{58D8261D-0A51-2512-BBF7-45D13B0E3616}"/>
                </a:ext>
              </a:extLst>
            </p:cNvPr>
            <p:cNvSpPr/>
            <p:nvPr/>
          </p:nvSpPr>
          <p:spPr>
            <a:xfrm>
              <a:off x="6790146" y="3791819"/>
              <a:ext cx="654936" cy="426340"/>
            </a:xfrm>
            <a:custGeom>
              <a:avLst/>
              <a:gdLst/>
              <a:ahLst/>
              <a:cxnLst/>
              <a:rect l="l" t="t" r="r" b="b"/>
              <a:pathLst>
                <a:path w="11145" h="7255" extrusionOk="0">
                  <a:moveTo>
                    <a:pt x="0" y="5878"/>
                  </a:moveTo>
                  <a:lnTo>
                    <a:pt x="7910" y="2251"/>
                  </a:lnTo>
                  <a:cubicBezTo>
                    <a:pt x="8566" y="1595"/>
                    <a:pt x="9112" y="831"/>
                    <a:pt x="9527" y="0"/>
                  </a:cubicBezTo>
                  <a:cubicBezTo>
                    <a:pt x="10380" y="743"/>
                    <a:pt x="10969" y="1770"/>
                    <a:pt x="11144" y="2906"/>
                  </a:cubicBezTo>
                  <a:cubicBezTo>
                    <a:pt x="9768" y="5332"/>
                    <a:pt x="6665" y="7255"/>
                    <a:pt x="0" y="58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71;p36">
              <a:extLst>
                <a:ext uri="{FF2B5EF4-FFF2-40B4-BE49-F238E27FC236}">
                  <a16:creationId xmlns:a16="http://schemas.microsoft.com/office/drawing/2014/main" id="{4509F4C9-91B0-D74F-516E-44616DCEBA04}"/>
                </a:ext>
              </a:extLst>
            </p:cNvPr>
            <p:cNvSpPr/>
            <p:nvPr/>
          </p:nvSpPr>
          <p:spPr>
            <a:xfrm>
              <a:off x="6038948" y="2787635"/>
              <a:ext cx="1407422" cy="1439507"/>
            </a:xfrm>
            <a:custGeom>
              <a:avLst/>
              <a:gdLst/>
              <a:ahLst/>
              <a:cxnLst/>
              <a:rect l="l" t="t" r="r" b="b"/>
              <a:pathLst>
                <a:path w="23950" h="24496" extrusionOk="0">
                  <a:moveTo>
                    <a:pt x="10402" y="17591"/>
                  </a:moveTo>
                  <a:cubicBezTo>
                    <a:pt x="13067" y="16957"/>
                    <a:pt x="14837" y="17787"/>
                    <a:pt x="14837" y="17787"/>
                  </a:cubicBezTo>
                  <a:cubicBezTo>
                    <a:pt x="14553" y="18137"/>
                    <a:pt x="12630" y="18793"/>
                    <a:pt x="12630" y="18793"/>
                  </a:cubicBezTo>
                  <a:cubicBezTo>
                    <a:pt x="11997" y="18705"/>
                    <a:pt x="10402" y="17591"/>
                    <a:pt x="10402" y="17591"/>
                  </a:cubicBezTo>
                  <a:close/>
                  <a:moveTo>
                    <a:pt x="4087" y="21087"/>
                  </a:moveTo>
                  <a:cubicBezTo>
                    <a:pt x="8151" y="24452"/>
                    <a:pt x="16673" y="24496"/>
                    <a:pt x="20300" y="21087"/>
                  </a:cubicBezTo>
                  <a:cubicBezTo>
                    <a:pt x="23949" y="17656"/>
                    <a:pt x="20693" y="14466"/>
                    <a:pt x="18989" y="13767"/>
                  </a:cubicBezTo>
                  <a:cubicBezTo>
                    <a:pt x="17394" y="13111"/>
                    <a:pt x="13679" y="11975"/>
                    <a:pt x="9571" y="13548"/>
                  </a:cubicBezTo>
                  <a:cubicBezTo>
                    <a:pt x="11013" y="12827"/>
                    <a:pt x="13592" y="11188"/>
                    <a:pt x="13548" y="8588"/>
                  </a:cubicBezTo>
                  <a:cubicBezTo>
                    <a:pt x="13504" y="4939"/>
                    <a:pt x="9790" y="3541"/>
                    <a:pt x="9790" y="3541"/>
                  </a:cubicBezTo>
                  <a:cubicBezTo>
                    <a:pt x="10227" y="3104"/>
                    <a:pt x="10336" y="2426"/>
                    <a:pt x="10052" y="1858"/>
                  </a:cubicBezTo>
                  <a:cubicBezTo>
                    <a:pt x="9615" y="809"/>
                    <a:pt x="9353" y="678"/>
                    <a:pt x="8610" y="460"/>
                  </a:cubicBezTo>
                  <a:cubicBezTo>
                    <a:pt x="7867" y="241"/>
                    <a:pt x="6687" y="1"/>
                    <a:pt x="5747" y="350"/>
                  </a:cubicBezTo>
                  <a:cubicBezTo>
                    <a:pt x="4983" y="613"/>
                    <a:pt x="4196" y="787"/>
                    <a:pt x="3387" y="853"/>
                  </a:cubicBezTo>
                  <a:cubicBezTo>
                    <a:pt x="2994" y="875"/>
                    <a:pt x="2164" y="831"/>
                    <a:pt x="1923" y="1071"/>
                  </a:cubicBezTo>
                  <a:cubicBezTo>
                    <a:pt x="1661" y="1312"/>
                    <a:pt x="1705" y="2273"/>
                    <a:pt x="1792" y="2426"/>
                  </a:cubicBezTo>
                  <a:cubicBezTo>
                    <a:pt x="1880" y="2601"/>
                    <a:pt x="1902" y="2579"/>
                    <a:pt x="2142" y="2710"/>
                  </a:cubicBezTo>
                  <a:cubicBezTo>
                    <a:pt x="1967" y="2710"/>
                    <a:pt x="1814" y="2754"/>
                    <a:pt x="1683" y="2798"/>
                  </a:cubicBezTo>
                  <a:cubicBezTo>
                    <a:pt x="1618" y="3104"/>
                    <a:pt x="1683" y="3410"/>
                    <a:pt x="1880" y="3672"/>
                  </a:cubicBezTo>
                  <a:cubicBezTo>
                    <a:pt x="2076" y="3825"/>
                    <a:pt x="4349" y="4611"/>
                    <a:pt x="4983" y="4939"/>
                  </a:cubicBezTo>
                  <a:cubicBezTo>
                    <a:pt x="5616" y="5267"/>
                    <a:pt x="7386" y="5813"/>
                    <a:pt x="7889" y="5813"/>
                  </a:cubicBezTo>
                  <a:cubicBezTo>
                    <a:pt x="8391" y="5813"/>
                    <a:pt x="8850" y="5201"/>
                    <a:pt x="8850" y="5201"/>
                  </a:cubicBezTo>
                  <a:cubicBezTo>
                    <a:pt x="8850" y="5201"/>
                    <a:pt x="11123" y="6163"/>
                    <a:pt x="10576" y="8370"/>
                  </a:cubicBezTo>
                  <a:cubicBezTo>
                    <a:pt x="10271" y="9637"/>
                    <a:pt x="7146" y="11341"/>
                    <a:pt x="4436" y="12609"/>
                  </a:cubicBezTo>
                  <a:cubicBezTo>
                    <a:pt x="1727" y="13876"/>
                    <a:pt x="1" y="17700"/>
                    <a:pt x="4087" y="2108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72;p36">
              <a:extLst>
                <a:ext uri="{FF2B5EF4-FFF2-40B4-BE49-F238E27FC236}">
                  <a16:creationId xmlns:a16="http://schemas.microsoft.com/office/drawing/2014/main" id="{EF01013B-EA8C-9E3A-DF88-CB8AEFDD9C0D}"/>
                </a:ext>
              </a:extLst>
            </p:cNvPr>
            <p:cNvSpPr/>
            <p:nvPr/>
          </p:nvSpPr>
          <p:spPr>
            <a:xfrm>
              <a:off x="6133971" y="2946890"/>
              <a:ext cx="588179" cy="314628"/>
            </a:xfrm>
            <a:custGeom>
              <a:avLst/>
              <a:gdLst/>
              <a:ahLst/>
              <a:cxnLst/>
              <a:rect l="l" t="t" r="r" b="b"/>
              <a:pathLst>
                <a:path w="10009" h="5354" extrusionOk="0">
                  <a:moveTo>
                    <a:pt x="9003" y="5354"/>
                  </a:moveTo>
                  <a:cubicBezTo>
                    <a:pt x="9265" y="3365"/>
                    <a:pt x="7211" y="2491"/>
                    <a:pt x="7211" y="2491"/>
                  </a:cubicBezTo>
                  <a:cubicBezTo>
                    <a:pt x="7211" y="2491"/>
                    <a:pt x="6774" y="3103"/>
                    <a:pt x="6272" y="3103"/>
                  </a:cubicBezTo>
                  <a:cubicBezTo>
                    <a:pt x="5769" y="3103"/>
                    <a:pt x="3999" y="2557"/>
                    <a:pt x="3366" y="2229"/>
                  </a:cubicBezTo>
                  <a:cubicBezTo>
                    <a:pt x="2710" y="1901"/>
                    <a:pt x="438" y="1115"/>
                    <a:pt x="241" y="962"/>
                  </a:cubicBezTo>
                  <a:cubicBezTo>
                    <a:pt x="66" y="700"/>
                    <a:pt x="1" y="394"/>
                    <a:pt x="44" y="88"/>
                  </a:cubicBezTo>
                  <a:cubicBezTo>
                    <a:pt x="197" y="44"/>
                    <a:pt x="350" y="22"/>
                    <a:pt x="503" y="0"/>
                  </a:cubicBezTo>
                  <a:cubicBezTo>
                    <a:pt x="1312" y="110"/>
                    <a:pt x="2098" y="306"/>
                    <a:pt x="2841" y="612"/>
                  </a:cubicBezTo>
                  <a:cubicBezTo>
                    <a:pt x="3737" y="984"/>
                    <a:pt x="4699" y="547"/>
                    <a:pt x="5376" y="481"/>
                  </a:cubicBezTo>
                  <a:cubicBezTo>
                    <a:pt x="6031" y="415"/>
                    <a:pt x="6184" y="131"/>
                    <a:pt x="7386" y="612"/>
                  </a:cubicBezTo>
                  <a:cubicBezTo>
                    <a:pt x="7954" y="831"/>
                    <a:pt x="7539" y="1748"/>
                    <a:pt x="7539" y="1748"/>
                  </a:cubicBezTo>
                  <a:cubicBezTo>
                    <a:pt x="7539" y="1748"/>
                    <a:pt x="10008" y="3802"/>
                    <a:pt x="9003" y="53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73;p36">
              <a:extLst>
                <a:ext uri="{FF2B5EF4-FFF2-40B4-BE49-F238E27FC236}">
                  <a16:creationId xmlns:a16="http://schemas.microsoft.com/office/drawing/2014/main" id="{DEEA61DE-4116-E196-79FD-D1568CB2BA78}"/>
                </a:ext>
              </a:extLst>
            </p:cNvPr>
            <p:cNvSpPr/>
            <p:nvPr/>
          </p:nvSpPr>
          <p:spPr>
            <a:xfrm>
              <a:off x="6270072" y="2830005"/>
              <a:ext cx="305696" cy="80978"/>
            </a:xfrm>
            <a:custGeom>
              <a:avLst/>
              <a:gdLst/>
              <a:ahLst/>
              <a:cxnLst/>
              <a:rect l="l" t="t" r="r" b="b"/>
              <a:pathLst>
                <a:path w="5202" h="1378" extrusionOk="0">
                  <a:moveTo>
                    <a:pt x="44" y="1"/>
                  </a:moveTo>
                  <a:lnTo>
                    <a:pt x="44" y="132"/>
                  </a:lnTo>
                  <a:cubicBezTo>
                    <a:pt x="66" y="154"/>
                    <a:pt x="66" y="198"/>
                    <a:pt x="44" y="241"/>
                  </a:cubicBezTo>
                  <a:cubicBezTo>
                    <a:pt x="44" y="329"/>
                    <a:pt x="44" y="438"/>
                    <a:pt x="88" y="547"/>
                  </a:cubicBezTo>
                  <a:cubicBezTo>
                    <a:pt x="132" y="635"/>
                    <a:pt x="197" y="722"/>
                    <a:pt x="285" y="787"/>
                  </a:cubicBezTo>
                  <a:cubicBezTo>
                    <a:pt x="350" y="831"/>
                    <a:pt x="460" y="853"/>
                    <a:pt x="547" y="831"/>
                  </a:cubicBezTo>
                  <a:cubicBezTo>
                    <a:pt x="656" y="787"/>
                    <a:pt x="744" y="744"/>
                    <a:pt x="831" y="656"/>
                  </a:cubicBezTo>
                  <a:cubicBezTo>
                    <a:pt x="919" y="591"/>
                    <a:pt x="1006" y="547"/>
                    <a:pt x="1115" y="503"/>
                  </a:cubicBezTo>
                  <a:cubicBezTo>
                    <a:pt x="1334" y="438"/>
                    <a:pt x="1552" y="416"/>
                    <a:pt x="1771" y="416"/>
                  </a:cubicBezTo>
                  <a:cubicBezTo>
                    <a:pt x="2142" y="460"/>
                    <a:pt x="2492" y="547"/>
                    <a:pt x="2820" y="722"/>
                  </a:cubicBezTo>
                  <a:lnTo>
                    <a:pt x="3475" y="1006"/>
                  </a:lnTo>
                  <a:cubicBezTo>
                    <a:pt x="3650" y="1093"/>
                    <a:pt x="3847" y="1159"/>
                    <a:pt x="4021" y="1203"/>
                  </a:cubicBezTo>
                  <a:cubicBezTo>
                    <a:pt x="4196" y="1268"/>
                    <a:pt x="4371" y="1290"/>
                    <a:pt x="4546" y="1246"/>
                  </a:cubicBezTo>
                  <a:cubicBezTo>
                    <a:pt x="4808" y="1159"/>
                    <a:pt x="5026" y="940"/>
                    <a:pt x="5136" y="656"/>
                  </a:cubicBezTo>
                  <a:cubicBezTo>
                    <a:pt x="5136" y="613"/>
                    <a:pt x="5158" y="591"/>
                    <a:pt x="5158" y="547"/>
                  </a:cubicBezTo>
                  <a:cubicBezTo>
                    <a:pt x="5158" y="525"/>
                    <a:pt x="5158" y="482"/>
                    <a:pt x="5179" y="460"/>
                  </a:cubicBezTo>
                  <a:cubicBezTo>
                    <a:pt x="5201" y="438"/>
                    <a:pt x="5179" y="438"/>
                    <a:pt x="5201" y="438"/>
                  </a:cubicBezTo>
                  <a:cubicBezTo>
                    <a:pt x="5201" y="460"/>
                    <a:pt x="5201" y="460"/>
                    <a:pt x="5201" y="482"/>
                  </a:cubicBezTo>
                  <a:cubicBezTo>
                    <a:pt x="5201" y="503"/>
                    <a:pt x="5201" y="525"/>
                    <a:pt x="5201" y="525"/>
                  </a:cubicBezTo>
                  <a:cubicBezTo>
                    <a:pt x="5158" y="809"/>
                    <a:pt x="5005" y="1072"/>
                    <a:pt x="4764" y="1225"/>
                  </a:cubicBezTo>
                  <a:cubicBezTo>
                    <a:pt x="4677" y="1290"/>
                    <a:pt x="4589" y="1334"/>
                    <a:pt x="4502" y="1356"/>
                  </a:cubicBezTo>
                  <a:cubicBezTo>
                    <a:pt x="4415" y="1377"/>
                    <a:pt x="4327" y="1377"/>
                    <a:pt x="4240" y="1377"/>
                  </a:cubicBezTo>
                  <a:cubicBezTo>
                    <a:pt x="4152" y="1356"/>
                    <a:pt x="4043" y="1334"/>
                    <a:pt x="3956" y="1312"/>
                  </a:cubicBezTo>
                  <a:cubicBezTo>
                    <a:pt x="3759" y="1225"/>
                    <a:pt x="3541" y="1137"/>
                    <a:pt x="3344" y="1050"/>
                  </a:cubicBezTo>
                  <a:cubicBezTo>
                    <a:pt x="3300" y="1028"/>
                    <a:pt x="3278" y="1006"/>
                    <a:pt x="3235" y="984"/>
                  </a:cubicBezTo>
                  <a:cubicBezTo>
                    <a:pt x="2972" y="853"/>
                    <a:pt x="2732" y="722"/>
                    <a:pt x="2470" y="613"/>
                  </a:cubicBezTo>
                  <a:cubicBezTo>
                    <a:pt x="2251" y="525"/>
                    <a:pt x="2011" y="460"/>
                    <a:pt x="1793" y="460"/>
                  </a:cubicBezTo>
                  <a:cubicBezTo>
                    <a:pt x="1552" y="438"/>
                    <a:pt x="1312" y="482"/>
                    <a:pt x="1093" y="613"/>
                  </a:cubicBezTo>
                  <a:cubicBezTo>
                    <a:pt x="1006" y="656"/>
                    <a:pt x="897" y="722"/>
                    <a:pt x="831" y="787"/>
                  </a:cubicBezTo>
                  <a:cubicBezTo>
                    <a:pt x="722" y="875"/>
                    <a:pt x="613" y="919"/>
                    <a:pt x="481" y="919"/>
                  </a:cubicBezTo>
                  <a:cubicBezTo>
                    <a:pt x="372" y="919"/>
                    <a:pt x="263" y="875"/>
                    <a:pt x="176" y="787"/>
                  </a:cubicBezTo>
                  <a:cubicBezTo>
                    <a:pt x="110" y="722"/>
                    <a:pt x="66" y="635"/>
                    <a:pt x="44" y="547"/>
                  </a:cubicBezTo>
                  <a:cubicBezTo>
                    <a:pt x="23" y="482"/>
                    <a:pt x="1" y="394"/>
                    <a:pt x="23" y="307"/>
                  </a:cubicBezTo>
                  <a:cubicBezTo>
                    <a:pt x="23" y="241"/>
                    <a:pt x="23" y="176"/>
                    <a:pt x="44" y="110"/>
                  </a:cubicBezTo>
                  <a:cubicBezTo>
                    <a:pt x="44" y="88"/>
                    <a:pt x="44" y="45"/>
                    <a:pt x="66" y="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74;p36">
              <a:extLst>
                <a:ext uri="{FF2B5EF4-FFF2-40B4-BE49-F238E27FC236}">
                  <a16:creationId xmlns:a16="http://schemas.microsoft.com/office/drawing/2014/main" id="{3CA67DF9-7794-2369-907C-5A1CEAAE2458}"/>
                </a:ext>
              </a:extLst>
            </p:cNvPr>
            <p:cNvSpPr/>
            <p:nvPr/>
          </p:nvSpPr>
          <p:spPr>
            <a:xfrm>
              <a:off x="6659224" y="3078398"/>
              <a:ext cx="128450" cy="119650"/>
            </a:xfrm>
            <a:custGeom>
              <a:avLst/>
              <a:gdLst/>
              <a:ahLst/>
              <a:cxnLst/>
              <a:rect l="l" t="t" r="r" b="b"/>
              <a:pathLst>
                <a:path w="2558" h="2383" extrusionOk="0">
                  <a:moveTo>
                    <a:pt x="88" y="197"/>
                  </a:moveTo>
                  <a:cubicBezTo>
                    <a:pt x="1" y="263"/>
                    <a:pt x="1" y="1377"/>
                    <a:pt x="460" y="1836"/>
                  </a:cubicBezTo>
                  <a:cubicBezTo>
                    <a:pt x="918" y="2295"/>
                    <a:pt x="2295" y="2382"/>
                    <a:pt x="2426" y="2251"/>
                  </a:cubicBezTo>
                  <a:cubicBezTo>
                    <a:pt x="2557" y="2142"/>
                    <a:pt x="2208" y="743"/>
                    <a:pt x="1792" y="437"/>
                  </a:cubicBezTo>
                  <a:cubicBezTo>
                    <a:pt x="1377" y="153"/>
                    <a:pt x="416" y="0"/>
                    <a:pt x="88" y="17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75;p36">
              <a:extLst>
                <a:ext uri="{FF2B5EF4-FFF2-40B4-BE49-F238E27FC236}">
                  <a16:creationId xmlns:a16="http://schemas.microsoft.com/office/drawing/2014/main" id="{3305A6DC-CE14-04EF-FA6B-FBE7ACA99F6C}"/>
                </a:ext>
              </a:extLst>
            </p:cNvPr>
            <p:cNvSpPr/>
            <p:nvPr/>
          </p:nvSpPr>
          <p:spPr>
            <a:xfrm>
              <a:off x="6693270" y="3113495"/>
              <a:ext cx="54885" cy="51616"/>
            </a:xfrm>
            <a:custGeom>
              <a:avLst/>
              <a:gdLst/>
              <a:ahLst/>
              <a:cxnLst/>
              <a:rect l="l" t="t" r="r" b="b"/>
              <a:pathLst>
                <a:path w="1093" h="1028" extrusionOk="0">
                  <a:moveTo>
                    <a:pt x="66" y="66"/>
                  </a:moveTo>
                  <a:cubicBezTo>
                    <a:pt x="0" y="306"/>
                    <a:pt x="66" y="591"/>
                    <a:pt x="219" y="787"/>
                  </a:cubicBezTo>
                  <a:cubicBezTo>
                    <a:pt x="481" y="962"/>
                    <a:pt x="787" y="1028"/>
                    <a:pt x="1093" y="984"/>
                  </a:cubicBezTo>
                  <a:cubicBezTo>
                    <a:pt x="1093" y="678"/>
                    <a:pt x="1005" y="394"/>
                    <a:pt x="808" y="175"/>
                  </a:cubicBezTo>
                  <a:cubicBezTo>
                    <a:pt x="590" y="22"/>
                    <a:pt x="306" y="1"/>
                    <a:pt x="66" y="6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776;p36">
              <a:extLst>
                <a:ext uri="{FF2B5EF4-FFF2-40B4-BE49-F238E27FC236}">
                  <a16:creationId xmlns:a16="http://schemas.microsoft.com/office/drawing/2014/main" id="{A99A2287-240E-F768-3E81-534C3750564F}"/>
                </a:ext>
              </a:extLst>
            </p:cNvPr>
            <p:cNvSpPr/>
            <p:nvPr/>
          </p:nvSpPr>
          <p:spPr>
            <a:xfrm>
              <a:off x="6696466" y="3231954"/>
              <a:ext cx="118176" cy="186226"/>
            </a:xfrm>
            <a:custGeom>
              <a:avLst/>
              <a:gdLst/>
              <a:ahLst/>
              <a:cxnLst/>
              <a:rect l="l" t="t" r="r" b="b"/>
              <a:pathLst>
                <a:path w="2011" h="3169" extrusionOk="0">
                  <a:moveTo>
                    <a:pt x="1137" y="22"/>
                  </a:moveTo>
                  <a:cubicBezTo>
                    <a:pt x="1028" y="0"/>
                    <a:pt x="154" y="699"/>
                    <a:pt x="66" y="1333"/>
                  </a:cubicBezTo>
                  <a:cubicBezTo>
                    <a:pt x="1" y="1988"/>
                    <a:pt x="787" y="3125"/>
                    <a:pt x="984" y="3147"/>
                  </a:cubicBezTo>
                  <a:cubicBezTo>
                    <a:pt x="1159" y="3168"/>
                    <a:pt x="2011" y="2032"/>
                    <a:pt x="1989" y="1508"/>
                  </a:cubicBezTo>
                  <a:cubicBezTo>
                    <a:pt x="1967" y="1005"/>
                    <a:pt x="1486" y="153"/>
                    <a:pt x="1137" y="2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777;p36">
              <a:extLst>
                <a:ext uri="{FF2B5EF4-FFF2-40B4-BE49-F238E27FC236}">
                  <a16:creationId xmlns:a16="http://schemas.microsoft.com/office/drawing/2014/main" id="{B2C3B715-3030-7D7E-E20A-7EA4DE6CACE3}"/>
                </a:ext>
              </a:extLst>
            </p:cNvPr>
            <p:cNvSpPr/>
            <p:nvPr/>
          </p:nvSpPr>
          <p:spPr>
            <a:xfrm>
              <a:off x="6732430" y="3283315"/>
              <a:ext cx="50127" cy="83505"/>
            </a:xfrm>
            <a:custGeom>
              <a:avLst/>
              <a:gdLst/>
              <a:ahLst/>
              <a:cxnLst/>
              <a:rect l="l" t="t" r="r" b="b"/>
              <a:pathLst>
                <a:path w="853" h="1421" extrusionOk="0">
                  <a:moveTo>
                    <a:pt x="481" y="0"/>
                  </a:moveTo>
                  <a:cubicBezTo>
                    <a:pt x="241" y="131"/>
                    <a:pt x="66" y="328"/>
                    <a:pt x="0" y="590"/>
                  </a:cubicBezTo>
                  <a:cubicBezTo>
                    <a:pt x="22" y="918"/>
                    <a:pt x="175" y="1202"/>
                    <a:pt x="416" y="1420"/>
                  </a:cubicBezTo>
                  <a:cubicBezTo>
                    <a:pt x="634" y="1224"/>
                    <a:pt x="809" y="962"/>
                    <a:pt x="853" y="677"/>
                  </a:cubicBezTo>
                  <a:cubicBezTo>
                    <a:pt x="831" y="415"/>
                    <a:pt x="700" y="175"/>
                    <a:pt x="481" y="2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778;p36">
              <a:extLst>
                <a:ext uri="{FF2B5EF4-FFF2-40B4-BE49-F238E27FC236}">
                  <a16:creationId xmlns:a16="http://schemas.microsoft.com/office/drawing/2014/main" id="{08205F40-BC3A-9435-5441-03BD527A84D4}"/>
                </a:ext>
              </a:extLst>
            </p:cNvPr>
            <p:cNvSpPr/>
            <p:nvPr/>
          </p:nvSpPr>
          <p:spPr>
            <a:xfrm>
              <a:off x="6514066" y="3407846"/>
              <a:ext cx="164424" cy="134924"/>
            </a:xfrm>
            <a:custGeom>
              <a:avLst/>
              <a:gdLst/>
              <a:ahLst/>
              <a:cxnLst/>
              <a:rect l="l" t="t" r="r" b="b"/>
              <a:pathLst>
                <a:path w="2798" h="2296" extrusionOk="0">
                  <a:moveTo>
                    <a:pt x="2710" y="394"/>
                  </a:moveTo>
                  <a:cubicBezTo>
                    <a:pt x="2666" y="285"/>
                    <a:pt x="1574" y="1"/>
                    <a:pt x="1027" y="329"/>
                  </a:cubicBezTo>
                  <a:cubicBezTo>
                    <a:pt x="459" y="656"/>
                    <a:pt x="0" y="1967"/>
                    <a:pt x="110" y="2120"/>
                  </a:cubicBezTo>
                  <a:cubicBezTo>
                    <a:pt x="197" y="2273"/>
                    <a:pt x="1617" y="2295"/>
                    <a:pt x="2011" y="1967"/>
                  </a:cubicBezTo>
                  <a:cubicBezTo>
                    <a:pt x="2404" y="1640"/>
                    <a:pt x="2797" y="744"/>
                    <a:pt x="2710" y="39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779;p36">
              <a:extLst>
                <a:ext uri="{FF2B5EF4-FFF2-40B4-BE49-F238E27FC236}">
                  <a16:creationId xmlns:a16="http://schemas.microsoft.com/office/drawing/2014/main" id="{4D81E622-F315-058A-C4C2-E7C24879F9BE}"/>
                </a:ext>
              </a:extLst>
            </p:cNvPr>
            <p:cNvSpPr/>
            <p:nvPr/>
          </p:nvSpPr>
          <p:spPr>
            <a:xfrm>
              <a:off x="6550031" y="3451508"/>
              <a:ext cx="80919" cy="70694"/>
            </a:xfrm>
            <a:custGeom>
              <a:avLst/>
              <a:gdLst/>
              <a:ahLst/>
              <a:cxnLst/>
              <a:rect l="l" t="t" r="r" b="b"/>
              <a:pathLst>
                <a:path w="1377" h="1203" extrusionOk="0">
                  <a:moveTo>
                    <a:pt x="1377" y="132"/>
                  </a:moveTo>
                  <a:cubicBezTo>
                    <a:pt x="1136" y="1"/>
                    <a:pt x="874" y="1"/>
                    <a:pt x="634" y="110"/>
                  </a:cubicBezTo>
                  <a:cubicBezTo>
                    <a:pt x="241" y="88"/>
                    <a:pt x="0" y="525"/>
                    <a:pt x="197" y="853"/>
                  </a:cubicBezTo>
                  <a:cubicBezTo>
                    <a:pt x="394" y="1202"/>
                    <a:pt x="896" y="1181"/>
                    <a:pt x="1071" y="831"/>
                  </a:cubicBezTo>
                  <a:cubicBezTo>
                    <a:pt x="1268" y="656"/>
                    <a:pt x="1377" y="394"/>
                    <a:pt x="1377" y="13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780;p36">
              <a:extLst>
                <a:ext uri="{FF2B5EF4-FFF2-40B4-BE49-F238E27FC236}">
                  <a16:creationId xmlns:a16="http://schemas.microsoft.com/office/drawing/2014/main" id="{06420E4B-EEBB-54DC-4A04-B69524B00D0A}"/>
                </a:ext>
              </a:extLst>
            </p:cNvPr>
            <p:cNvSpPr/>
            <p:nvPr/>
          </p:nvSpPr>
          <p:spPr>
            <a:xfrm>
              <a:off x="6264960" y="3558109"/>
              <a:ext cx="169537" cy="177235"/>
            </a:xfrm>
            <a:custGeom>
              <a:avLst/>
              <a:gdLst/>
              <a:ahLst/>
              <a:cxnLst/>
              <a:rect l="l" t="t" r="r" b="b"/>
              <a:pathLst>
                <a:path w="2885" h="3016" extrusionOk="0">
                  <a:moveTo>
                    <a:pt x="2688" y="153"/>
                  </a:moveTo>
                  <a:cubicBezTo>
                    <a:pt x="2601" y="44"/>
                    <a:pt x="1290" y="0"/>
                    <a:pt x="721" y="547"/>
                  </a:cubicBezTo>
                  <a:cubicBezTo>
                    <a:pt x="175" y="1071"/>
                    <a:pt x="0" y="2688"/>
                    <a:pt x="153" y="2863"/>
                  </a:cubicBezTo>
                  <a:cubicBezTo>
                    <a:pt x="306" y="3016"/>
                    <a:pt x="1945" y="2622"/>
                    <a:pt x="2317" y="2164"/>
                  </a:cubicBezTo>
                  <a:cubicBezTo>
                    <a:pt x="2688" y="1683"/>
                    <a:pt x="2885" y="547"/>
                    <a:pt x="2688" y="15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781;p36">
              <a:extLst>
                <a:ext uri="{FF2B5EF4-FFF2-40B4-BE49-F238E27FC236}">
                  <a16:creationId xmlns:a16="http://schemas.microsoft.com/office/drawing/2014/main" id="{0B92BE7F-4F48-87E7-A078-5EB3EC1EE652}"/>
                </a:ext>
              </a:extLst>
            </p:cNvPr>
            <p:cNvSpPr/>
            <p:nvPr/>
          </p:nvSpPr>
          <p:spPr>
            <a:xfrm>
              <a:off x="6312442" y="3606884"/>
              <a:ext cx="73280" cy="78393"/>
            </a:xfrm>
            <a:custGeom>
              <a:avLst/>
              <a:gdLst/>
              <a:ahLst/>
              <a:cxnLst/>
              <a:rect l="l" t="t" r="r" b="b"/>
              <a:pathLst>
                <a:path w="1247" h="1334" extrusionOk="0">
                  <a:moveTo>
                    <a:pt x="1181" y="66"/>
                  </a:moveTo>
                  <a:cubicBezTo>
                    <a:pt x="875" y="1"/>
                    <a:pt x="569" y="66"/>
                    <a:pt x="307" y="241"/>
                  </a:cubicBezTo>
                  <a:cubicBezTo>
                    <a:pt x="88" y="525"/>
                    <a:pt x="1" y="897"/>
                    <a:pt x="45" y="1268"/>
                  </a:cubicBezTo>
                  <a:cubicBezTo>
                    <a:pt x="132" y="1334"/>
                    <a:pt x="853" y="1181"/>
                    <a:pt x="1028" y="962"/>
                  </a:cubicBezTo>
                  <a:cubicBezTo>
                    <a:pt x="1181" y="700"/>
                    <a:pt x="1246" y="372"/>
                    <a:pt x="1181" y="6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782;p36">
              <a:extLst>
                <a:ext uri="{FF2B5EF4-FFF2-40B4-BE49-F238E27FC236}">
                  <a16:creationId xmlns:a16="http://schemas.microsoft.com/office/drawing/2014/main" id="{14792E57-4A22-C39B-9C21-B6405D4D8F89}"/>
                </a:ext>
              </a:extLst>
            </p:cNvPr>
            <p:cNvSpPr/>
            <p:nvPr/>
          </p:nvSpPr>
          <p:spPr>
            <a:xfrm>
              <a:off x="6254676" y="3850878"/>
              <a:ext cx="154141" cy="209321"/>
            </a:xfrm>
            <a:custGeom>
              <a:avLst/>
              <a:gdLst/>
              <a:ahLst/>
              <a:cxnLst/>
              <a:rect l="l" t="t" r="r" b="b"/>
              <a:pathLst>
                <a:path w="2623" h="3562" extrusionOk="0">
                  <a:moveTo>
                    <a:pt x="765" y="0"/>
                  </a:moveTo>
                  <a:cubicBezTo>
                    <a:pt x="634" y="0"/>
                    <a:pt x="1" y="1180"/>
                    <a:pt x="197" y="1923"/>
                  </a:cubicBezTo>
                  <a:cubicBezTo>
                    <a:pt x="416" y="2666"/>
                    <a:pt x="1792" y="3562"/>
                    <a:pt x="1989" y="3496"/>
                  </a:cubicBezTo>
                  <a:cubicBezTo>
                    <a:pt x="2207" y="3409"/>
                    <a:pt x="2623" y="1792"/>
                    <a:pt x="2382" y="1246"/>
                  </a:cubicBezTo>
                  <a:cubicBezTo>
                    <a:pt x="2120" y="721"/>
                    <a:pt x="1202" y="0"/>
                    <a:pt x="765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783;p36">
              <a:extLst>
                <a:ext uri="{FF2B5EF4-FFF2-40B4-BE49-F238E27FC236}">
                  <a16:creationId xmlns:a16="http://schemas.microsoft.com/office/drawing/2014/main" id="{6E3C8744-7B3B-532B-2FA1-04682DC280B7}"/>
                </a:ext>
              </a:extLst>
            </p:cNvPr>
            <p:cNvSpPr/>
            <p:nvPr/>
          </p:nvSpPr>
          <p:spPr>
            <a:xfrm>
              <a:off x="6302217" y="3907352"/>
              <a:ext cx="65523" cy="91262"/>
            </a:xfrm>
            <a:custGeom>
              <a:avLst/>
              <a:gdLst/>
              <a:ahLst/>
              <a:cxnLst/>
              <a:rect l="l" t="t" r="r" b="b"/>
              <a:pathLst>
                <a:path w="1115" h="1553" extrusionOk="0">
                  <a:moveTo>
                    <a:pt x="306" y="1"/>
                  </a:moveTo>
                  <a:cubicBezTo>
                    <a:pt x="87" y="219"/>
                    <a:pt x="0" y="547"/>
                    <a:pt x="44" y="853"/>
                  </a:cubicBezTo>
                  <a:cubicBezTo>
                    <a:pt x="219" y="1181"/>
                    <a:pt x="503" y="1421"/>
                    <a:pt x="852" y="1552"/>
                  </a:cubicBezTo>
                  <a:cubicBezTo>
                    <a:pt x="940" y="1508"/>
                    <a:pt x="1114" y="787"/>
                    <a:pt x="1005" y="547"/>
                  </a:cubicBezTo>
                  <a:cubicBezTo>
                    <a:pt x="852" y="285"/>
                    <a:pt x="590" y="88"/>
                    <a:pt x="306" y="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784;p36">
              <a:extLst>
                <a:ext uri="{FF2B5EF4-FFF2-40B4-BE49-F238E27FC236}">
                  <a16:creationId xmlns:a16="http://schemas.microsoft.com/office/drawing/2014/main" id="{A1998701-69E7-A800-0843-3E6C384CF5DF}"/>
                </a:ext>
              </a:extLst>
            </p:cNvPr>
            <p:cNvSpPr/>
            <p:nvPr/>
          </p:nvSpPr>
          <p:spPr>
            <a:xfrm>
              <a:off x="6534634" y="3971574"/>
              <a:ext cx="286362" cy="179821"/>
            </a:xfrm>
            <a:custGeom>
              <a:avLst/>
              <a:gdLst/>
              <a:ahLst/>
              <a:cxnLst/>
              <a:rect l="l" t="t" r="r" b="b"/>
              <a:pathLst>
                <a:path w="4873" h="3060" extrusionOk="0">
                  <a:moveTo>
                    <a:pt x="66" y="1181"/>
                  </a:moveTo>
                  <a:cubicBezTo>
                    <a:pt x="0" y="1355"/>
                    <a:pt x="1005" y="2732"/>
                    <a:pt x="1988" y="2907"/>
                  </a:cubicBezTo>
                  <a:cubicBezTo>
                    <a:pt x="2950" y="3060"/>
                    <a:pt x="4785" y="1945"/>
                    <a:pt x="4829" y="1661"/>
                  </a:cubicBezTo>
                  <a:cubicBezTo>
                    <a:pt x="4873" y="1377"/>
                    <a:pt x="3190" y="1"/>
                    <a:pt x="2404" y="1"/>
                  </a:cubicBezTo>
                  <a:cubicBezTo>
                    <a:pt x="1639" y="1"/>
                    <a:pt x="284" y="656"/>
                    <a:pt x="66" y="118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785;p36">
              <a:extLst>
                <a:ext uri="{FF2B5EF4-FFF2-40B4-BE49-F238E27FC236}">
                  <a16:creationId xmlns:a16="http://schemas.microsoft.com/office/drawing/2014/main" id="{C452A0C7-2FDF-089E-9B31-4584B25B262F}"/>
                </a:ext>
              </a:extLst>
            </p:cNvPr>
            <p:cNvSpPr/>
            <p:nvPr/>
          </p:nvSpPr>
          <p:spPr>
            <a:xfrm>
              <a:off x="6614203" y="4017822"/>
              <a:ext cx="127226" cy="79627"/>
            </a:xfrm>
            <a:custGeom>
              <a:avLst/>
              <a:gdLst/>
              <a:ahLst/>
              <a:cxnLst/>
              <a:rect l="l" t="t" r="r" b="b"/>
              <a:pathLst>
                <a:path w="2165" h="1355" extrusionOk="0">
                  <a:moveTo>
                    <a:pt x="23" y="525"/>
                  </a:moveTo>
                  <a:cubicBezTo>
                    <a:pt x="176" y="896"/>
                    <a:pt x="482" y="1180"/>
                    <a:pt x="875" y="1289"/>
                  </a:cubicBezTo>
                  <a:cubicBezTo>
                    <a:pt x="1312" y="1355"/>
                    <a:pt x="2120" y="874"/>
                    <a:pt x="2142" y="743"/>
                  </a:cubicBezTo>
                  <a:cubicBezTo>
                    <a:pt x="2164" y="634"/>
                    <a:pt x="1399" y="0"/>
                    <a:pt x="1050" y="0"/>
                  </a:cubicBezTo>
                  <a:cubicBezTo>
                    <a:pt x="678" y="0"/>
                    <a:pt x="88" y="306"/>
                    <a:pt x="1" y="54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786;p36">
              <a:extLst>
                <a:ext uri="{FF2B5EF4-FFF2-40B4-BE49-F238E27FC236}">
                  <a16:creationId xmlns:a16="http://schemas.microsoft.com/office/drawing/2014/main" id="{82EC34F1-5F7C-D863-C3DF-91B57A1389B4}"/>
                </a:ext>
              </a:extLst>
            </p:cNvPr>
            <p:cNvSpPr/>
            <p:nvPr/>
          </p:nvSpPr>
          <p:spPr>
            <a:xfrm>
              <a:off x="6994297" y="3884257"/>
              <a:ext cx="202974" cy="186226"/>
            </a:xfrm>
            <a:custGeom>
              <a:avLst/>
              <a:gdLst/>
              <a:ahLst/>
              <a:cxnLst/>
              <a:rect l="l" t="t" r="r" b="b"/>
              <a:pathLst>
                <a:path w="3454" h="3169" extrusionOk="0">
                  <a:moveTo>
                    <a:pt x="175" y="2797"/>
                  </a:moveTo>
                  <a:cubicBezTo>
                    <a:pt x="241" y="2928"/>
                    <a:pt x="1683" y="3169"/>
                    <a:pt x="2361" y="2666"/>
                  </a:cubicBezTo>
                  <a:cubicBezTo>
                    <a:pt x="3060" y="2164"/>
                    <a:pt x="3453" y="416"/>
                    <a:pt x="3322" y="219"/>
                  </a:cubicBezTo>
                  <a:cubicBezTo>
                    <a:pt x="3191" y="0"/>
                    <a:pt x="1334" y="197"/>
                    <a:pt x="875" y="656"/>
                  </a:cubicBezTo>
                  <a:cubicBezTo>
                    <a:pt x="416" y="1115"/>
                    <a:pt x="1" y="2338"/>
                    <a:pt x="175" y="277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787;p36">
              <a:extLst>
                <a:ext uri="{FF2B5EF4-FFF2-40B4-BE49-F238E27FC236}">
                  <a16:creationId xmlns:a16="http://schemas.microsoft.com/office/drawing/2014/main" id="{AF97D21B-5380-8E59-242E-EB25E7AE9A41}"/>
                </a:ext>
              </a:extLst>
            </p:cNvPr>
            <p:cNvSpPr/>
            <p:nvPr/>
          </p:nvSpPr>
          <p:spPr>
            <a:xfrm>
              <a:off x="7050830" y="3934325"/>
              <a:ext cx="87325" cy="79685"/>
            </a:xfrm>
            <a:custGeom>
              <a:avLst/>
              <a:gdLst/>
              <a:ahLst/>
              <a:cxnLst/>
              <a:rect l="l" t="t" r="r" b="b"/>
              <a:pathLst>
                <a:path w="1486" h="1356" extrusionOk="0">
                  <a:moveTo>
                    <a:pt x="87" y="1246"/>
                  </a:moveTo>
                  <a:cubicBezTo>
                    <a:pt x="393" y="1355"/>
                    <a:pt x="765" y="1334"/>
                    <a:pt x="1049" y="1181"/>
                  </a:cubicBezTo>
                  <a:cubicBezTo>
                    <a:pt x="1333" y="897"/>
                    <a:pt x="1486" y="503"/>
                    <a:pt x="1486" y="88"/>
                  </a:cubicBezTo>
                  <a:cubicBezTo>
                    <a:pt x="1420" y="1"/>
                    <a:pt x="590" y="88"/>
                    <a:pt x="393" y="285"/>
                  </a:cubicBezTo>
                  <a:cubicBezTo>
                    <a:pt x="197" y="481"/>
                    <a:pt x="0" y="1049"/>
                    <a:pt x="87" y="124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788;p36">
              <a:extLst>
                <a:ext uri="{FF2B5EF4-FFF2-40B4-BE49-F238E27FC236}">
                  <a16:creationId xmlns:a16="http://schemas.microsoft.com/office/drawing/2014/main" id="{E974D93B-3266-B6C3-0B2D-2C9FCA946ED9}"/>
                </a:ext>
              </a:extLst>
            </p:cNvPr>
            <p:cNvSpPr/>
            <p:nvPr/>
          </p:nvSpPr>
          <p:spPr>
            <a:xfrm>
              <a:off x="7068791" y="3663474"/>
              <a:ext cx="199096" cy="183699"/>
            </a:xfrm>
            <a:custGeom>
              <a:avLst/>
              <a:gdLst/>
              <a:ahLst/>
              <a:cxnLst/>
              <a:rect l="l" t="t" r="r" b="b"/>
              <a:pathLst>
                <a:path w="3388" h="3126" extrusionOk="0">
                  <a:moveTo>
                    <a:pt x="1705" y="3104"/>
                  </a:moveTo>
                  <a:cubicBezTo>
                    <a:pt x="1902" y="3125"/>
                    <a:pt x="3322" y="2339"/>
                    <a:pt x="3344" y="1683"/>
                  </a:cubicBezTo>
                  <a:cubicBezTo>
                    <a:pt x="3388" y="1028"/>
                    <a:pt x="1946" y="1"/>
                    <a:pt x="1640" y="1"/>
                  </a:cubicBezTo>
                  <a:cubicBezTo>
                    <a:pt x="1334" y="1"/>
                    <a:pt x="1" y="1224"/>
                    <a:pt x="110" y="1727"/>
                  </a:cubicBezTo>
                  <a:cubicBezTo>
                    <a:pt x="219" y="2230"/>
                    <a:pt x="1137" y="3016"/>
                    <a:pt x="1727" y="310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789;p36">
              <a:extLst>
                <a:ext uri="{FF2B5EF4-FFF2-40B4-BE49-F238E27FC236}">
                  <a16:creationId xmlns:a16="http://schemas.microsoft.com/office/drawing/2014/main" id="{91A117D5-7E20-F0FB-C427-95A8937E4B1E}"/>
                </a:ext>
              </a:extLst>
            </p:cNvPr>
            <p:cNvSpPr/>
            <p:nvPr/>
          </p:nvSpPr>
          <p:spPr>
            <a:xfrm>
              <a:off x="7122738" y="3714835"/>
              <a:ext cx="89969" cy="80978"/>
            </a:xfrm>
            <a:custGeom>
              <a:avLst/>
              <a:gdLst/>
              <a:ahLst/>
              <a:cxnLst/>
              <a:rect l="l" t="t" r="r" b="b"/>
              <a:pathLst>
                <a:path w="1531" h="1378" extrusionOk="0">
                  <a:moveTo>
                    <a:pt x="765" y="1377"/>
                  </a:moveTo>
                  <a:cubicBezTo>
                    <a:pt x="853" y="1377"/>
                    <a:pt x="1487" y="1028"/>
                    <a:pt x="1508" y="744"/>
                  </a:cubicBezTo>
                  <a:cubicBezTo>
                    <a:pt x="1530" y="460"/>
                    <a:pt x="875" y="1"/>
                    <a:pt x="722" y="1"/>
                  </a:cubicBezTo>
                  <a:cubicBezTo>
                    <a:pt x="591" y="1"/>
                    <a:pt x="1" y="547"/>
                    <a:pt x="44" y="766"/>
                  </a:cubicBezTo>
                  <a:cubicBezTo>
                    <a:pt x="175" y="1071"/>
                    <a:pt x="460" y="1290"/>
                    <a:pt x="765" y="137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790;p36">
              <a:extLst>
                <a:ext uri="{FF2B5EF4-FFF2-40B4-BE49-F238E27FC236}">
                  <a16:creationId xmlns:a16="http://schemas.microsoft.com/office/drawing/2014/main" id="{1F758A49-34A9-4B9C-735E-158AFC2A0B52}"/>
                </a:ext>
              </a:extLst>
            </p:cNvPr>
            <p:cNvSpPr/>
            <p:nvPr/>
          </p:nvSpPr>
          <p:spPr>
            <a:xfrm>
              <a:off x="6802995" y="3579289"/>
              <a:ext cx="256862" cy="143857"/>
            </a:xfrm>
            <a:custGeom>
              <a:avLst/>
              <a:gdLst/>
              <a:ahLst/>
              <a:cxnLst/>
              <a:rect l="l" t="t" r="r" b="b"/>
              <a:pathLst>
                <a:path w="4371" h="2448" extrusionOk="0">
                  <a:moveTo>
                    <a:pt x="4327" y="1267"/>
                  </a:moveTo>
                  <a:cubicBezTo>
                    <a:pt x="4371" y="1136"/>
                    <a:pt x="3322" y="109"/>
                    <a:pt x="2426" y="66"/>
                  </a:cubicBezTo>
                  <a:cubicBezTo>
                    <a:pt x="1530" y="0"/>
                    <a:pt x="22" y="1027"/>
                    <a:pt x="1" y="1246"/>
                  </a:cubicBezTo>
                  <a:cubicBezTo>
                    <a:pt x="1" y="1464"/>
                    <a:pt x="1661" y="2447"/>
                    <a:pt x="2361" y="2404"/>
                  </a:cubicBezTo>
                  <a:cubicBezTo>
                    <a:pt x="3060" y="2338"/>
                    <a:pt x="4196" y="1704"/>
                    <a:pt x="4349" y="126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791;p36">
              <a:extLst>
                <a:ext uri="{FF2B5EF4-FFF2-40B4-BE49-F238E27FC236}">
                  <a16:creationId xmlns:a16="http://schemas.microsoft.com/office/drawing/2014/main" id="{4679ABEB-C9AF-3A02-5CB5-72BCB877D907}"/>
                </a:ext>
              </a:extLst>
            </p:cNvPr>
            <p:cNvSpPr/>
            <p:nvPr/>
          </p:nvSpPr>
          <p:spPr>
            <a:xfrm>
              <a:off x="6872338" y="3620366"/>
              <a:ext cx="115650" cy="65523"/>
            </a:xfrm>
            <a:custGeom>
              <a:avLst/>
              <a:gdLst/>
              <a:ahLst/>
              <a:cxnLst/>
              <a:rect l="l" t="t" r="r" b="b"/>
              <a:pathLst>
                <a:path w="1968" h="1115" extrusionOk="0">
                  <a:moveTo>
                    <a:pt x="1967" y="568"/>
                  </a:moveTo>
                  <a:cubicBezTo>
                    <a:pt x="1770" y="284"/>
                    <a:pt x="1465" y="88"/>
                    <a:pt x="1115" y="22"/>
                  </a:cubicBezTo>
                  <a:cubicBezTo>
                    <a:pt x="700" y="0"/>
                    <a:pt x="44" y="459"/>
                    <a:pt x="22" y="568"/>
                  </a:cubicBezTo>
                  <a:cubicBezTo>
                    <a:pt x="1" y="678"/>
                    <a:pt x="765" y="1115"/>
                    <a:pt x="1071" y="1071"/>
                  </a:cubicBezTo>
                  <a:cubicBezTo>
                    <a:pt x="1377" y="1049"/>
                    <a:pt x="1880" y="765"/>
                    <a:pt x="1945" y="59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792;p36">
              <a:extLst>
                <a:ext uri="{FF2B5EF4-FFF2-40B4-BE49-F238E27FC236}">
                  <a16:creationId xmlns:a16="http://schemas.microsoft.com/office/drawing/2014/main" id="{DAD19E9B-6491-3243-C776-47E9402B4CE4}"/>
                </a:ext>
              </a:extLst>
            </p:cNvPr>
            <p:cNvSpPr/>
            <p:nvPr/>
          </p:nvSpPr>
          <p:spPr>
            <a:xfrm>
              <a:off x="6565427" y="3576091"/>
              <a:ext cx="131046" cy="110478"/>
            </a:xfrm>
            <a:custGeom>
              <a:avLst/>
              <a:gdLst/>
              <a:ahLst/>
              <a:cxnLst/>
              <a:rect l="l" t="t" r="r" b="b"/>
              <a:pathLst>
                <a:path w="2230" h="1880" extrusionOk="0">
                  <a:moveTo>
                    <a:pt x="2142" y="197"/>
                  </a:moveTo>
                  <a:cubicBezTo>
                    <a:pt x="2120" y="109"/>
                    <a:pt x="1246" y="0"/>
                    <a:pt x="787" y="306"/>
                  </a:cubicBezTo>
                  <a:cubicBezTo>
                    <a:pt x="328" y="612"/>
                    <a:pt x="0" y="1661"/>
                    <a:pt x="66" y="1770"/>
                  </a:cubicBezTo>
                  <a:cubicBezTo>
                    <a:pt x="153" y="1879"/>
                    <a:pt x="1312" y="1726"/>
                    <a:pt x="1617" y="1442"/>
                  </a:cubicBezTo>
                  <a:cubicBezTo>
                    <a:pt x="1923" y="1158"/>
                    <a:pt x="2229" y="437"/>
                    <a:pt x="2142" y="197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793;p36">
              <a:extLst>
                <a:ext uri="{FF2B5EF4-FFF2-40B4-BE49-F238E27FC236}">
                  <a16:creationId xmlns:a16="http://schemas.microsoft.com/office/drawing/2014/main" id="{802034D8-1F80-7CE7-3982-BE59156B2A17}"/>
                </a:ext>
              </a:extLst>
            </p:cNvPr>
            <p:cNvSpPr/>
            <p:nvPr/>
          </p:nvSpPr>
          <p:spPr>
            <a:xfrm>
              <a:off x="6603919" y="3608177"/>
              <a:ext cx="55298" cy="47541"/>
            </a:xfrm>
            <a:custGeom>
              <a:avLst/>
              <a:gdLst/>
              <a:ahLst/>
              <a:cxnLst/>
              <a:rect l="l" t="t" r="r" b="b"/>
              <a:pathLst>
                <a:path w="941" h="809" extrusionOk="0">
                  <a:moveTo>
                    <a:pt x="941" y="66"/>
                  </a:moveTo>
                  <a:cubicBezTo>
                    <a:pt x="722" y="1"/>
                    <a:pt x="504" y="22"/>
                    <a:pt x="329" y="132"/>
                  </a:cubicBezTo>
                  <a:cubicBezTo>
                    <a:pt x="132" y="306"/>
                    <a:pt x="23" y="525"/>
                    <a:pt x="1" y="787"/>
                  </a:cubicBezTo>
                  <a:cubicBezTo>
                    <a:pt x="241" y="809"/>
                    <a:pt x="482" y="743"/>
                    <a:pt x="700" y="634"/>
                  </a:cubicBezTo>
                  <a:cubicBezTo>
                    <a:pt x="831" y="481"/>
                    <a:pt x="919" y="285"/>
                    <a:pt x="941" y="8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794;p36">
              <a:extLst>
                <a:ext uri="{FF2B5EF4-FFF2-40B4-BE49-F238E27FC236}">
                  <a16:creationId xmlns:a16="http://schemas.microsoft.com/office/drawing/2014/main" id="{3EF56FC1-C0DB-2A99-78D5-314FA90FF275}"/>
                </a:ext>
              </a:extLst>
            </p:cNvPr>
            <p:cNvSpPr/>
            <p:nvPr/>
          </p:nvSpPr>
          <p:spPr>
            <a:xfrm>
              <a:off x="6457534" y="3773837"/>
              <a:ext cx="123348" cy="118176"/>
            </a:xfrm>
            <a:custGeom>
              <a:avLst/>
              <a:gdLst/>
              <a:ahLst/>
              <a:cxnLst/>
              <a:rect l="l" t="t" r="r" b="b"/>
              <a:pathLst>
                <a:path w="2099" h="2011" extrusionOk="0">
                  <a:moveTo>
                    <a:pt x="722" y="22"/>
                  </a:moveTo>
                  <a:cubicBezTo>
                    <a:pt x="1203" y="22"/>
                    <a:pt x="1640" y="219"/>
                    <a:pt x="1924" y="590"/>
                  </a:cubicBezTo>
                  <a:cubicBezTo>
                    <a:pt x="2099" y="896"/>
                    <a:pt x="1858" y="1464"/>
                    <a:pt x="1705" y="1748"/>
                  </a:cubicBezTo>
                  <a:cubicBezTo>
                    <a:pt x="1662" y="1836"/>
                    <a:pt x="1596" y="1901"/>
                    <a:pt x="1531" y="1967"/>
                  </a:cubicBezTo>
                  <a:cubicBezTo>
                    <a:pt x="1509" y="2011"/>
                    <a:pt x="1465" y="2011"/>
                    <a:pt x="1421" y="2011"/>
                  </a:cubicBezTo>
                  <a:cubicBezTo>
                    <a:pt x="1181" y="1945"/>
                    <a:pt x="962" y="1858"/>
                    <a:pt x="766" y="1726"/>
                  </a:cubicBezTo>
                  <a:cubicBezTo>
                    <a:pt x="525" y="1639"/>
                    <a:pt x="329" y="1486"/>
                    <a:pt x="198" y="1289"/>
                  </a:cubicBezTo>
                  <a:cubicBezTo>
                    <a:pt x="1" y="940"/>
                    <a:pt x="263" y="547"/>
                    <a:pt x="482" y="262"/>
                  </a:cubicBezTo>
                  <a:cubicBezTo>
                    <a:pt x="547" y="175"/>
                    <a:pt x="635" y="88"/>
                    <a:pt x="722" y="22"/>
                  </a:cubicBezTo>
                  <a:moveTo>
                    <a:pt x="722" y="22"/>
                  </a:moveTo>
                  <a:cubicBezTo>
                    <a:pt x="635" y="88"/>
                    <a:pt x="547" y="175"/>
                    <a:pt x="504" y="284"/>
                  </a:cubicBezTo>
                  <a:cubicBezTo>
                    <a:pt x="394" y="481"/>
                    <a:pt x="307" y="699"/>
                    <a:pt x="263" y="918"/>
                  </a:cubicBezTo>
                  <a:cubicBezTo>
                    <a:pt x="219" y="1137"/>
                    <a:pt x="307" y="1355"/>
                    <a:pt x="504" y="1486"/>
                  </a:cubicBezTo>
                  <a:cubicBezTo>
                    <a:pt x="722" y="1683"/>
                    <a:pt x="984" y="1814"/>
                    <a:pt x="1268" y="1901"/>
                  </a:cubicBezTo>
                  <a:cubicBezTo>
                    <a:pt x="1334" y="1923"/>
                    <a:pt x="1399" y="1923"/>
                    <a:pt x="1465" y="1923"/>
                  </a:cubicBezTo>
                  <a:cubicBezTo>
                    <a:pt x="1487" y="1901"/>
                    <a:pt x="1509" y="1879"/>
                    <a:pt x="1531" y="1836"/>
                  </a:cubicBezTo>
                  <a:cubicBezTo>
                    <a:pt x="1684" y="1574"/>
                    <a:pt x="1924" y="940"/>
                    <a:pt x="1793" y="656"/>
                  </a:cubicBezTo>
                  <a:cubicBezTo>
                    <a:pt x="1596" y="394"/>
                    <a:pt x="1094" y="0"/>
                    <a:pt x="722" y="22"/>
                  </a:cubicBezTo>
                </a:path>
              </a:pathLst>
            </a:custGeom>
            <a:solidFill>
              <a:srgbClr val="ADC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795;p36">
              <a:extLst>
                <a:ext uri="{FF2B5EF4-FFF2-40B4-BE49-F238E27FC236}">
                  <a16:creationId xmlns:a16="http://schemas.microsoft.com/office/drawing/2014/main" id="{FDF57E42-9F16-7F7D-2636-B9943C1A4967}"/>
                </a:ext>
              </a:extLst>
            </p:cNvPr>
            <p:cNvSpPr/>
            <p:nvPr/>
          </p:nvSpPr>
          <p:spPr>
            <a:xfrm>
              <a:off x="6496084" y="3805923"/>
              <a:ext cx="47541" cy="52712"/>
            </a:xfrm>
            <a:custGeom>
              <a:avLst/>
              <a:gdLst/>
              <a:ahLst/>
              <a:cxnLst/>
              <a:rect l="l" t="t" r="r" b="b"/>
              <a:pathLst>
                <a:path w="809" h="897" extrusionOk="0">
                  <a:moveTo>
                    <a:pt x="285" y="22"/>
                  </a:moveTo>
                  <a:cubicBezTo>
                    <a:pt x="241" y="22"/>
                    <a:pt x="1" y="350"/>
                    <a:pt x="44" y="525"/>
                  </a:cubicBezTo>
                  <a:cubicBezTo>
                    <a:pt x="110" y="722"/>
                    <a:pt x="547" y="896"/>
                    <a:pt x="612" y="875"/>
                  </a:cubicBezTo>
                  <a:cubicBezTo>
                    <a:pt x="743" y="700"/>
                    <a:pt x="809" y="503"/>
                    <a:pt x="787" y="285"/>
                  </a:cubicBezTo>
                  <a:cubicBezTo>
                    <a:pt x="656" y="110"/>
                    <a:pt x="481" y="22"/>
                    <a:pt x="285" y="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796;p36">
              <a:extLst>
                <a:ext uri="{FF2B5EF4-FFF2-40B4-BE49-F238E27FC236}">
                  <a16:creationId xmlns:a16="http://schemas.microsoft.com/office/drawing/2014/main" id="{56DDC469-38C6-AA63-6143-1693FAE28A2B}"/>
                </a:ext>
              </a:extLst>
            </p:cNvPr>
            <p:cNvSpPr/>
            <p:nvPr/>
          </p:nvSpPr>
          <p:spPr>
            <a:xfrm>
              <a:off x="6109584" y="2949417"/>
              <a:ext cx="434038" cy="39901"/>
            </a:xfrm>
            <a:custGeom>
              <a:avLst/>
              <a:gdLst/>
              <a:ahLst/>
              <a:cxnLst/>
              <a:rect l="l" t="t" r="r" b="b"/>
              <a:pathLst>
                <a:path w="7386" h="679" extrusionOk="0">
                  <a:moveTo>
                    <a:pt x="7386" y="351"/>
                  </a:moveTo>
                  <a:cubicBezTo>
                    <a:pt x="7211" y="285"/>
                    <a:pt x="7015" y="241"/>
                    <a:pt x="6796" y="241"/>
                  </a:cubicBezTo>
                  <a:cubicBezTo>
                    <a:pt x="6556" y="263"/>
                    <a:pt x="6315" y="307"/>
                    <a:pt x="6075" y="394"/>
                  </a:cubicBezTo>
                  <a:cubicBezTo>
                    <a:pt x="5835" y="460"/>
                    <a:pt x="5594" y="547"/>
                    <a:pt x="5354" y="613"/>
                  </a:cubicBezTo>
                  <a:cubicBezTo>
                    <a:pt x="5114" y="657"/>
                    <a:pt x="4851" y="678"/>
                    <a:pt x="4611" y="678"/>
                  </a:cubicBezTo>
                  <a:cubicBezTo>
                    <a:pt x="4196" y="678"/>
                    <a:pt x="3781" y="635"/>
                    <a:pt x="3365" y="547"/>
                  </a:cubicBezTo>
                  <a:cubicBezTo>
                    <a:pt x="3103" y="504"/>
                    <a:pt x="2819" y="438"/>
                    <a:pt x="2579" y="372"/>
                  </a:cubicBezTo>
                  <a:cubicBezTo>
                    <a:pt x="2142" y="285"/>
                    <a:pt x="1705" y="176"/>
                    <a:pt x="1268" y="110"/>
                  </a:cubicBezTo>
                  <a:cubicBezTo>
                    <a:pt x="940" y="45"/>
                    <a:pt x="590" y="23"/>
                    <a:pt x="263" y="45"/>
                  </a:cubicBezTo>
                  <a:lnTo>
                    <a:pt x="110" y="45"/>
                  </a:lnTo>
                  <a:lnTo>
                    <a:pt x="22" y="45"/>
                  </a:lnTo>
                  <a:lnTo>
                    <a:pt x="0" y="45"/>
                  </a:lnTo>
                  <a:lnTo>
                    <a:pt x="44" y="45"/>
                  </a:lnTo>
                  <a:lnTo>
                    <a:pt x="88" y="45"/>
                  </a:lnTo>
                  <a:cubicBezTo>
                    <a:pt x="175" y="45"/>
                    <a:pt x="263" y="1"/>
                    <a:pt x="328" y="1"/>
                  </a:cubicBezTo>
                  <a:lnTo>
                    <a:pt x="569" y="1"/>
                  </a:lnTo>
                  <a:cubicBezTo>
                    <a:pt x="721" y="1"/>
                    <a:pt x="896" y="1"/>
                    <a:pt x="1049" y="23"/>
                  </a:cubicBezTo>
                  <a:cubicBezTo>
                    <a:pt x="1159" y="45"/>
                    <a:pt x="1246" y="45"/>
                    <a:pt x="1355" y="67"/>
                  </a:cubicBezTo>
                  <a:cubicBezTo>
                    <a:pt x="1464" y="67"/>
                    <a:pt x="1574" y="88"/>
                    <a:pt x="1661" y="110"/>
                  </a:cubicBezTo>
                  <a:cubicBezTo>
                    <a:pt x="1770" y="132"/>
                    <a:pt x="1858" y="154"/>
                    <a:pt x="1967" y="176"/>
                  </a:cubicBezTo>
                  <a:lnTo>
                    <a:pt x="2710" y="329"/>
                  </a:lnTo>
                  <a:cubicBezTo>
                    <a:pt x="2754" y="329"/>
                    <a:pt x="2797" y="351"/>
                    <a:pt x="2863" y="372"/>
                  </a:cubicBezTo>
                  <a:cubicBezTo>
                    <a:pt x="3169" y="438"/>
                    <a:pt x="3497" y="482"/>
                    <a:pt x="3802" y="525"/>
                  </a:cubicBezTo>
                  <a:lnTo>
                    <a:pt x="3912" y="547"/>
                  </a:lnTo>
                  <a:lnTo>
                    <a:pt x="3999" y="547"/>
                  </a:lnTo>
                  <a:lnTo>
                    <a:pt x="4218" y="569"/>
                  </a:lnTo>
                  <a:lnTo>
                    <a:pt x="4414" y="569"/>
                  </a:lnTo>
                  <a:lnTo>
                    <a:pt x="4502" y="569"/>
                  </a:lnTo>
                  <a:lnTo>
                    <a:pt x="4611" y="569"/>
                  </a:lnTo>
                  <a:cubicBezTo>
                    <a:pt x="4742" y="569"/>
                    <a:pt x="4873" y="569"/>
                    <a:pt x="5004" y="547"/>
                  </a:cubicBezTo>
                  <a:lnTo>
                    <a:pt x="5223" y="525"/>
                  </a:lnTo>
                  <a:cubicBezTo>
                    <a:pt x="5288" y="525"/>
                    <a:pt x="5354" y="482"/>
                    <a:pt x="5419" y="482"/>
                  </a:cubicBezTo>
                  <a:cubicBezTo>
                    <a:pt x="5660" y="416"/>
                    <a:pt x="5922" y="329"/>
                    <a:pt x="6162" y="285"/>
                  </a:cubicBezTo>
                  <a:cubicBezTo>
                    <a:pt x="6272" y="241"/>
                    <a:pt x="6403" y="220"/>
                    <a:pt x="6534" y="198"/>
                  </a:cubicBezTo>
                  <a:cubicBezTo>
                    <a:pt x="6709" y="176"/>
                    <a:pt x="6883" y="176"/>
                    <a:pt x="7080" y="198"/>
                  </a:cubicBezTo>
                  <a:cubicBezTo>
                    <a:pt x="7146" y="220"/>
                    <a:pt x="7211" y="241"/>
                    <a:pt x="7277" y="263"/>
                  </a:cubicBezTo>
                  <a:lnTo>
                    <a:pt x="7386" y="307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797;p36">
              <a:extLst>
                <a:ext uri="{FF2B5EF4-FFF2-40B4-BE49-F238E27FC236}">
                  <a16:creationId xmlns:a16="http://schemas.microsoft.com/office/drawing/2014/main" id="{0A15E632-A82A-4EA7-349D-BD9F95FF9B3A}"/>
                </a:ext>
              </a:extLst>
            </p:cNvPr>
            <p:cNvSpPr/>
            <p:nvPr/>
          </p:nvSpPr>
          <p:spPr>
            <a:xfrm>
              <a:off x="6537161" y="2957174"/>
              <a:ext cx="10343" cy="32144"/>
            </a:xfrm>
            <a:custGeom>
              <a:avLst/>
              <a:gdLst/>
              <a:ahLst/>
              <a:cxnLst/>
              <a:rect l="l" t="t" r="r" b="b"/>
              <a:pathLst>
                <a:path w="176" h="547" extrusionOk="0">
                  <a:moveTo>
                    <a:pt x="176" y="546"/>
                  </a:moveTo>
                  <a:lnTo>
                    <a:pt x="176" y="525"/>
                  </a:lnTo>
                  <a:cubicBezTo>
                    <a:pt x="176" y="503"/>
                    <a:pt x="176" y="503"/>
                    <a:pt x="176" y="503"/>
                  </a:cubicBezTo>
                  <a:cubicBezTo>
                    <a:pt x="176" y="459"/>
                    <a:pt x="154" y="415"/>
                    <a:pt x="154" y="372"/>
                  </a:cubicBezTo>
                  <a:cubicBezTo>
                    <a:pt x="154" y="350"/>
                    <a:pt x="154" y="328"/>
                    <a:pt x="154" y="306"/>
                  </a:cubicBezTo>
                  <a:cubicBezTo>
                    <a:pt x="154" y="284"/>
                    <a:pt x="132" y="240"/>
                    <a:pt x="110" y="219"/>
                  </a:cubicBezTo>
                  <a:cubicBezTo>
                    <a:pt x="110" y="197"/>
                    <a:pt x="88" y="175"/>
                    <a:pt x="88" y="175"/>
                  </a:cubicBezTo>
                  <a:lnTo>
                    <a:pt x="23" y="66"/>
                  </a:lnTo>
                  <a:cubicBezTo>
                    <a:pt x="23" y="44"/>
                    <a:pt x="1" y="22"/>
                    <a:pt x="1" y="0"/>
                  </a:cubicBez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ubicBezTo>
                    <a:pt x="23" y="22"/>
                    <a:pt x="23" y="44"/>
                    <a:pt x="44" y="66"/>
                  </a:cubicBezTo>
                  <a:cubicBezTo>
                    <a:pt x="44" y="66"/>
                    <a:pt x="66" y="88"/>
                    <a:pt x="88" y="88"/>
                  </a:cubicBezTo>
                  <a:cubicBezTo>
                    <a:pt x="88" y="109"/>
                    <a:pt x="88" y="109"/>
                    <a:pt x="88" y="109"/>
                  </a:cubicBezTo>
                  <a:lnTo>
                    <a:pt x="132" y="175"/>
                  </a:lnTo>
                  <a:lnTo>
                    <a:pt x="132" y="175"/>
                  </a:lnTo>
                  <a:cubicBezTo>
                    <a:pt x="132" y="197"/>
                    <a:pt x="154" y="219"/>
                    <a:pt x="176" y="240"/>
                  </a:cubicBezTo>
                  <a:cubicBezTo>
                    <a:pt x="176" y="262"/>
                    <a:pt x="176" y="284"/>
                    <a:pt x="176" y="306"/>
                  </a:cubicBezTo>
                  <a:cubicBezTo>
                    <a:pt x="176" y="350"/>
                    <a:pt x="176" y="372"/>
                    <a:pt x="176" y="393"/>
                  </a:cubicBezTo>
                  <a:lnTo>
                    <a:pt x="176" y="459"/>
                  </a:lnTo>
                  <a:cubicBezTo>
                    <a:pt x="176" y="459"/>
                    <a:pt x="176" y="481"/>
                    <a:pt x="176" y="481"/>
                  </a:cubicBezTo>
                  <a:cubicBezTo>
                    <a:pt x="176" y="503"/>
                    <a:pt x="176" y="503"/>
                    <a:pt x="176" y="525"/>
                  </a:cubicBezTo>
                  <a:lnTo>
                    <a:pt x="176" y="5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798;p36">
              <a:extLst>
                <a:ext uri="{FF2B5EF4-FFF2-40B4-BE49-F238E27FC236}">
                  <a16:creationId xmlns:a16="http://schemas.microsoft.com/office/drawing/2014/main" id="{19CF7E25-7066-8466-BC8B-C773ED406561}"/>
                </a:ext>
              </a:extLst>
            </p:cNvPr>
            <p:cNvSpPr/>
            <p:nvPr/>
          </p:nvSpPr>
          <p:spPr>
            <a:xfrm>
              <a:off x="6175048" y="2869848"/>
              <a:ext cx="18041" cy="21861"/>
            </a:xfrm>
            <a:custGeom>
              <a:avLst/>
              <a:gdLst/>
              <a:ahLst/>
              <a:cxnLst/>
              <a:rect l="l" t="t" r="r" b="b"/>
              <a:pathLst>
                <a:path w="307" h="372" extrusionOk="0">
                  <a:moveTo>
                    <a:pt x="307" y="0"/>
                  </a:moveTo>
                  <a:lnTo>
                    <a:pt x="307" y="22"/>
                  </a:lnTo>
                  <a:cubicBezTo>
                    <a:pt x="285" y="22"/>
                    <a:pt x="285" y="22"/>
                    <a:pt x="285" y="22"/>
                  </a:cubicBezTo>
                  <a:cubicBezTo>
                    <a:pt x="285" y="66"/>
                    <a:pt x="285" y="109"/>
                    <a:pt x="263" y="131"/>
                  </a:cubicBezTo>
                  <a:cubicBezTo>
                    <a:pt x="263" y="153"/>
                    <a:pt x="219" y="153"/>
                    <a:pt x="219" y="175"/>
                  </a:cubicBezTo>
                  <a:cubicBezTo>
                    <a:pt x="197" y="197"/>
                    <a:pt x="176" y="219"/>
                    <a:pt x="154" y="241"/>
                  </a:cubicBezTo>
                  <a:cubicBezTo>
                    <a:pt x="154" y="262"/>
                    <a:pt x="154" y="284"/>
                    <a:pt x="132" y="284"/>
                  </a:cubicBezTo>
                  <a:cubicBezTo>
                    <a:pt x="110" y="328"/>
                    <a:pt x="88" y="350"/>
                    <a:pt x="66" y="350"/>
                  </a:cubicBezTo>
                  <a:cubicBezTo>
                    <a:pt x="45" y="372"/>
                    <a:pt x="23" y="372"/>
                    <a:pt x="1" y="372"/>
                  </a:cubicBezTo>
                  <a:lnTo>
                    <a:pt x="1" y="372"/>
                  </a:lnTo>
                  <a:lnTo>
                    <a:pt x="1" y="372"/>
                  </a:lnTo>
                  <a:lnTo>
                    <a:pt x="1" y="372"/>
                  </a:lnTo>
                  <a:lnTo>
                    <a:pt x="1" y="372"/>
                  </a:lnTo>
                  <a:cubicBezTo>
                    <a:pt x="1" y="350"/>
                    <a:pt x="23" y="350"/>
                    <a:pt x="45" y="328"/>
                  </a:cubicBezTo>
                  <a:cubicBezTo>
                    <a:pt x="45" y="328"/>
                    <a:pt x="66" y="306"/>
                    <a:pt x="66" y="306"/>
                  </a:cubicBezTo>
                  <a:lnTo>
                    <a:pt x="88" y="306"/>
                  </a:lnTo>
                  <a:cubicBezTo>
                    <a:pt x="88" y="284"/>
                    <a:pt x="110" y="262"/>
                    <a:pt x="110" y="241"/>
                  </a:cubicBezTo>
                  <a:lnTo>
                    <a:pt x="110" y="241"/>
                  </a:lnTo>
                  <a:cubicBezTo>
                    <a:pt x="110" y="219"/>
                    <a:pt x="110" y="197"/>
                    <a:pt x="132" y="175"/>
                  </a:cubicBezTo>
                  <a:cubicBezTo>
                    <a:pt x="132" y="175"/>
                    <a:pt x="154" y="153"/>
                    <a:pt x="176" y="153"/>
                  </a:cubicBezTo>
                  <a:lnTo>
                    <a:pt x="219" y="109"/>
                  </a:lnTo>
                  <a:lnTo>
                    <a:pt x="241" y="66"/>
                  </a:lnTo>
                  <a:lnTo>
                    <a:pt x="241" y="44"/>
                  </a:lnTo>
                  <a:cubicBezTo>
                    <a:pt x="263" y="44"/>
                    <a:pt x="263" y="22"/>
                    <a:pt x="285" y="22"/>
                  </a:cubicBezTo>
                  <a:lnTo>
                    <a:pt x="285" y="2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799;p36">
              <a:extLst>
                <a:ext uri="{FF2B5EF4-FFF2-40B4-BE49-F238E27FC236}">
                  <a16:creationId xmlns:a16="http://schemas.microsoft.com/office/drawing/2014/main" id="{E8768F12-E02F-36A6-04D6-DB4CC94E2CA9}"/>
                </a:ext>
              </a:extLst>
            </p:cNvPr>
            <p:cNvSpPr/>
            <p:nvPr/>
          </p:nvSpPr>
          <p:spPr>
            <a:xfrm>
              <a:off x="6596220" y="3716012"/>
              <a:ext cx="386556" cy="116942"/>
            </a:xfrm>
            <a:custGeom>
              <a:avLst/>
              <a:gdLst/>
              <a:ahLst/>
              <a:cxnLst/>
              <a:rect l="l" t="t" r="r" b="b"/>
              <a:pathLst>
                <a:path w="6578" h="1990" extrusionOk="0">
                  <a:moveTo>
                    <a:pt x="2383" y="219"/>
                  </a:moveTo>
                  <a:cubicBezTo>
                    <a:pt x="3956" y="1"/>
                    <a:pt x="6578" y="1094"/>
                    <a:pt x="6578" y="1094"/>
                  </a:cubicBezTo>
                  <a:cubicBezTo>
                    <a:pt x="6578" y="1094"/>
                    <a:pt x="5966" y="1596"/>
                    <a:pt x="5354" y="1989"/>
                  </a:cubicBezTo>
                  <a:cubicBezTo>
                    <a:pt x="5354" y="1989"/>
                    <a:pt x="3584" y="1159"/>
                    <a:pt x="919" y="1793"/>
                  </a:cubicBezTo>
                  <a:lnTo>
                    <a:pt x="1" y="1094"/>
                  </a:lnTo>
                  <a:cubicBezTo>
                    <a:pt x="1" y="1094"/>
                    <a:pt x="788" y="438"/>
                    <a:pt x="2383" y="21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800;p36">
              <a:extLst>
                <a:ext uri="{FF2B5EF4-FFF2-40B4-BE49-F238E27FC236}">
                  <a16:creationId xmlns:a16="http://schemas.microsoft.com/office/drawing/2014/main" id="{F98B9390-CEAE-890B-DD39-C7E5FD0C67EB}"/>
                </a:ext>
              </a:extLst>
            </p:cNvPr>
            <p:cNvSpPr/>
            <p:nvPr/>
          </p:nvSpPr>
          <p:spPr>
            <a:xfrm>
              <a:off x="6426741" y="3582497"/>
              <a:ext cx="355763" cy="328790"/>
            </a:xfrm>
            <a:custGeom>
              <a:avLst/>
              <a:gdLst/>
              <a:ahLst/>
              <a:cxnLst/>
              <a:rect l="l" t="t" r="r" b="b"/>
              <a:pathLst>
                <a:path w="6054" h="5595" extrusionOk="0">
                  <a:moveTo>
                    <a:pt x="4305" y="5572"/>
                  </a:moveTo>
                  <a:cubicBezTo>
                    <a:pt x="3737" y="5572"/>
                    <a:pt x="3191" y="5485"/>
                    <a:pt x="2666" y="5310"/>
                  </a:cubicBezTo>
                  <a:cubicBezTo>
                    <a:pt x="962" y="4698"/>
                    <a:pt x="1" y="3497"/>
                    <a:pt x="263" y="2339"/>
                  </a:cubicBezTo>
                  <a:cubicBezTo>
                    <a:pt x="547" y="1159"/>
                    <a:pt x="2863" y="44"/>
                    <a:pt x="2972" y="0"/>
                  </a:cubicBezTo>
                  <a:lnTo>
                    <a:pt x="2994" y="66"/>
                  </a:lnTo>
                  <a:cubicBezTo>
                    <a:pt x="2972" y="66"/>
                    <a:pt x="591" y="1224"/>
                    <a:pt x="328" y="2339"/>
                  </a:cubicBezTo>
                  <a:cubicBezTo>
                    <a:pt x="66" y="3453"/>
                    <a:pt x="1006" y="4655"/>
                    <a:pt x="2666" y="5245"/>
                  </a:cubicBezTo>
                  <a:cubicBezTo>
                    <a:pt x="3759" y="5594"/>
                    <a:pt x="4939" y="5594"/>
                    <a:pt x="6031" y="5245"/>
                  </a:cubicBezTo>
                  <a:lnTo>
                    <a:pt x="6053" y="5310"/>
                  </a:lnTo>
                  <a:cubicBezTo>
                    <a:pt x="5485" y="5485"/>
                    <a:pt x="4895" y="5572"/>
                    <a:pt x="4305" y="557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801;p36">
              <a:extLst>
                <a:ext uri="{FF2B5EF4-FFF2-40B4-BE49-F238E27FC236}">
                  <a16:creationId xmlns:a16="http://schemas.microsoft.com/office/drawing/2014/main" id="{665AF018-D001-21CF-852F-F54857738AAD}"/>
                </a:ext>
              </a:extLst>
            </p:cNvPr>
            <p:cNvSpPr/>
            <p:nvPr/>
          </p:nvSpPr>
          <p:spPr>
            <a:xfrm>
              <a:off x="6312442" y="2838996"/>
              <a:ext cx="131046" cy="133632"/>
            </a:xfrm>
            <a:custGeom>
              <a:avLst/>
              <a:gdLst/>
              <a:ahLst/>
              <a:cxnLst/>
              <a:rect l="l" t="t" r="r" b="b"/>
              <a:pathLst>
                <a:path w="2230" h="2274" extrusionOk="0">
                  <a:moveTo>
                    <a:pt x="2033" y="1530"/>
                  </a:moveTo>
                  <a:cubicBezTo>
                    <a:pt x="1683" y="2273"/>
                    <a:pt x="635" y="2251"/>
                    <a:pt x="307" y="1509"/>
                  </a:cubicBezTo>
                  <a:cubicBezTo>
                    <a:pt x="1" y="766"/>
                    <a:pt x="700" y="1"/>
                    <a:pt x="1487" y="263"/>
                  </a:cubicBezTo>
                  <a:cubicBezTo>
                    <a:pt x="1967" y="460"/>
                    <a:pt x="2230" y="1028"/>
                    <a:pt x="2033" y="1530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802;p36">
              <a:extLst>
                <a:ext uri="{FF2B5EF4-FFF2-40B4-BE49-F238E27FC236}">
                  <a16:creationId xmlns:a16="http://schemas.microsoft.com/office/drawing/2014/main" id="{CCAA2775-57FC-ABE6-620C-A227022CC331}"/>
                </a:ext>
              </a:extLst>
            </p:cNvPr>
            <p:cNvSpPr/>
            <p:nvPr/>
          </p:nvSpPr>
          <p:spPr>
            <a:xfrm>
              <a:off x="6315028" y="2844168"/>
              <a:ext cx="124641" cy="125875"/>
            </a:xfrm>
            <a:custGeom>
              <a:avLst/>
              <a:gdLst/>
              <a:ahLst/>
              <a:cxnLst/>
              <a:rect l="l" t="t" r="r" b="b"/>
              <a:pathLst>
                <a:path w="2121" h="2142" extrusionOk="0">
                  <a:moveTo>
                    <a:pt x="1923" y="1442"/>
                  </a:moveTo>
                  <a:cubicBezTo>
                    <a:pt x="1618" y="2142"/>
                    <a:pt x="612" y="2142"/>
                    <a:pt x="306" y="1421"/>
                  </a:cubicBezTo>
                  <a:cubicBezTo>
                    <a:pt x="1" y="721"/>
                    <a:pt x="678" y="0"/>
                    <a:pt x="1399" y="241"/>
                  </a:cubicBezTo>
                  <a:cubicBezTo>
                    <a:pt x="1880" y="437"/>
                    <a:pt x="2120" y="962"/>
                    <a:pt x="1923" y="144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803;p36">
              <a:extLst>
                <a:ext uri="{FF2B5EF4-FFF2-40B4-BE49-F238E27FC236}">
                  <a16:creationId xmlns:a16="http://schemas.microsoft.com/office/drawing/2014/main" id="{F1ED41E4-2FCD-4E03-8C3B-0A657C28C55F}"/>
                </a:ext>
              </a:extLst>
            </p:cNvPr>
            <p:cNvSpPr/>
            <p:nvPr/>
          </p:nvSpPr>
          <p:spPr>
            <a:xfrm>
              <a:off x="6363803" y="2885245"/>
              <a:ext cx="25739" cy="66816"/>
            </a:xfrm>
            <a:custGeom>
              <a:avLst/>
              <a:gdLst/>
              <a:ahLst/>
              <a:cxnLst/>
              <a:rect l="l" t="t" r="r" b="b"/>
              <a:pathLst>
                <a:path w="438" h="1137" extrusionOk="0">
                  <a:moveTo>
                    <a:pt x="394" y="590"/>
                  </a:moveTo>
                  <a:cubicBezTo>
                    <a:pt x="372" y="896"/>
                    <a:pt x="263" y="1137"/>
                    <a:pt x="154" y="1137"/>
                  </a:cubicBezTo>
                  <a:cubicBezTo>
                    <a:pt x="45" y="1137"/>
                    <a:pt x="1" y="874"/>
                    <a:pt x="23" y="547"/>
                  </a:cubicBezTo>
                  <a:cubicBezTo>
                    <a:pt x="66" y="241"/>
                    <a:pt x="176" y="0"/>
                    <a:pt x="263" y="0"/>
                  </a:cubicBezTo>
                  <a:cubicBezTo>
                    <a:pt x="372" y="0"/>
                    <a:pt x="438" y="285"/>
                    <a:pt x="394" y="5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804;p36">
              <a:extLst>
                <a:ext uri="{FF2B5EF4-FFF2-40B4-BE49-F238E27FC236}">
                  <a16:creationId xmlns:a16="http://schemas.microsoft.com/office/drawing/2014/main" id="{A6DCBBF9-5498-E39D-3AB3-BF585643ED7F}"/>
                </a:ext>
              </a:extLst>
            </p:cNvPr>
            <p:cNvSpPr/>
            <p:nvPr/>
          </p:nvSpPr>
          <p:spPr>
            <a:xfrm>
              <a:off x="6318906" y="2919916"/>
              <a:ext cx="20568" cy="15455"/>
            </a:xfrm>
            <a:custGeom>
              <a:avLst/>
              <a:gdLst/>
              <a:ahLst/>
              <a:cxnLst/>
              <a:rect l="l" t="t" r="r" b="b"/>
              <a:pathLst>
                <a:path w="350" h="263" extrusionOk="0">
                  <a:moveTo>
                    <a:pt x="197" y="241"/>
                  </a:moveTo>
                  <a:cubicBezTo>
                    <a:pt x="109" y="263"/>
                    <a:pt x="22" y="241"/>
                    <a:pt x="0" y="175"/>
                  </a:cubicBezTo>
                  <a:cubicBezTo>
                    <a:pt x="0" y="110"/>
                    <a:pt x="44" y="44"/>
                    <a:pt x="131" y="22"/>
                  </a:cubicBezTo>
                  <a:cubicBezTo>
                    <a:pt x="240" y="0"/>
                    <a:pt x="306" y="22"/>
                    <a:pt x="328" y="110"/>
                  </a:cubicBezTo>
                  <a:cubicBezTo>
                    <a:pt x="350" y="175"/>
                    <a:pt x="284" y="219"/>
                    <a:pt x="197" y="2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805;p36">
              <a:extLst>
                <a:ext uri="{FF2B5EF4-FFF2-40B4-BE49-F238E27FC236}">
                  <a16:creationId xmlns:a16="http://schemas.microsoft.com/office/drawing/2014/main" id="{415C3440-8BC6-3F7F-0B5A-7D24E7125FA0}"/>
                </a:ext>
              </a:extLst>
            </p:cNvPr>
            <p:cNvSpPr/>
            <p:nvPr/>
          </p:nvSpPr>
          <p:spPr>
            <a:xfrm>
              <a:off x="6406173" y="2904520"/>
              <a:ext cx="34730" cy="27032"/>
            </a:xfrm>
            <a:custGeom>
              <a:avLst/>
              <a:gdLst/>
              <a:ahLst/>
              <a:cxnLst/>
              <a:rect l="l" t="t" r="r" b="b"/>
              <a:pathLst>
                <a:path w="591" h="460" extrusionOk="0">
                  <a:moveTo>
                    <a:pt x="241" y="415"/>
                  </a:moveTo>
                  <a:cubicBezTo>
                    <a:pt x="88" y="372"/>
                    <a:pt x="1" y="262"/>
                    <a:pt x="23" y="153"/>
                  </a:cubicBezTo>
                  <a:cubicBezTo>
                    <a:pt x="67" y="44"/>
                    <a:pt x="198" y="0"/>
                    <a:pt x="351" y="44"/>
                  </a:cubicBezTo>
                  <a:cubicBezTo>
                    <a:pt x="504" y="88"/>
                    <a:pt x="591" y="197"/>
                    <a:pt x="569" y="306"/>
                  </a:cubicBezTo>
                  <a:cubicBezTo>
                    <a:pt x="525" y="415"/>
                    <a:pt x="394" y="459"/>
                    <a:pt x="241" y="4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806;p36">
              <a:extLst>
                <a:ext uri="{FF2B5EF4-FFF2-40B4-BE49-F238E27FC236}">
                  <a16:creationId xmlns:a16="http://schemas.microsoft.com/office/drawing/2014/main" id="{D755922C-58C2-9184-F152-EA8FB12F5A78}"/>
                </a:ext>
              </a:extLst>
            </p:cNvPr>
            <p:cNvSpPr/>
            <p:nvPr/>
          </p:nvSpPr>
          <p:spPr>
            <a:xfrm>
              <a:off x="6285469" y="2881366"/>
              <a:ext cx="195276" cy="57884"/>
            </a:xfrm>
            <a:custGeom>
              <a:avLst/>
              <a:gdLst/>
              <a:ahLst/>
              <a:cxnLst/>
              <a:rect l="l" t="t" r="r" b="b"/>
              <a:pathLst>
                <a:path w="3323" h="985" extrusionOk="0">
                  <a:moveTo>
                    <a:pt x="23" y="241"/>
                  </a:moveTo>
                  <a:cubicBezTo>
                    <a:pt x="569" y="241"/>
                    <a:pt x="1115" y="263"/>
                    <a:pt x="1662" y="329"/>
                  </a:cubicBezTo>
                  <a:cubicBezTo>
                    <a:pt x="2077" y="372"/>
                    <a:pt x="2492" y="460"/>
                    <a:pt x="2885" y="613"/>
                  </a:cubicBezTo>
                  <a:cubicBezTo>
                    <a:pt x="2798" y="744"/>
                    <a:pt x="2710" y="875"/>
                    <a:pt x="2579" y="984"/>
                  </a:cubicBezTo>
                  <a:cubicBezTo>
                    <a:pt x="2863" y="875"/>
                    <a:pt x="3126" y="700"/>
                    <a:pt x="3322" y="482"/>
                  </a:cubicBezTo>
                  <a:cubicBezTo>
                    <a:pt x="3104" y="372"/>
                    <a:pt x="2863" y="263"/>
                    <a:pt x="2623" y="198"/>
                  </a:cubicBezTo>
                  <a:cubicBezTo>
                    <a:pt x="2426" y="154"/>
                    <a:pt x="1028" y="1"/>
                    <a:pt x="831" y="1"/>
                  </a:cubicBezTo>
                  <a:cubicBezTo>
                    <a:pt x="547" y="23"/>
                    <a:pt x="263" y="110"/>
                    <a:pt x="1" y="24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807;p36">
              <a:extLst>
                <a:ext uri="{FF2B5EF4-FFF2-40B4-BE49-F238E27FC236}">
                  <a16:creationId xmlns:a16="http://schemas.microsoft.com/office/drawing/2014/main" id="{B1602F52-1FBB-2AB3-3E00-E49421F247AA}"/>
                </a:ext>
              </a:extLst>
            </p:cNvPr>
            <p:cNvSpPr/>
            <p:nvPr/>
          </p:nvSpPr>
          <p:spPr>
            <a:xfrm>
              <a:off x="6291933" y="2890357"/>
              <a:ext cx="68109" cy="32203"/>
            </a:xfrm>
            <a:custGeom>
              <a:avLst/>
              <a:gdLst/>
              <a:ahLst/>
              <a:cxnLst/>
              <a:rect l="l" t="t" r="r" b="b"/>
              <a:pathLst>
                <a:path w="1159" h="548" extrusionOk="0">
                  <a:moveTo>
                    <a:pt x="1158" y="88"/>
                  </a:moveTo>
                  <a:cubicBezTo>
                    <a:pt x="743" y="154"/>
                    <a:pt x="372" y="329"/>
                    <a:pt x="0" y="547"/>
                  </a:cubicBezTo>
                  <a:cubicBezTo>
                    <a:pt x="153" y="350"/>
                    <a:pt x="328" y="176"/>
                    <a:pt x="503" y="1"/>
                  </a:cubicBezTo>
                  <a:cubicBezTo>
                    <a:pt x="721" y="1"/>
                    <a:pt x="940" y="23"/>
                    <a:pt x="1158" y="88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808;p36">
              <a:extLst>
                <a:ext uri="{FF2B5EF4-FFF2-40B4-BE49-F238E27FC236}">
                  <a16:creationId xmlns:a16="http://schemas.microsoft.com/office/drawing/2014/main" id="{31B5795A-3869-414E-4001-EDDCD9D8C30C}"/>
                </a:ext>
              </a:extLst>
            </p:cNvPr>
            <p:cNvSpPr/>
            <p:nvPr/>
          </p:nvSpPr>
          <p:spPr>
            <a:xfrm>
              <a:off x="6313735" y="2940484"/>
              <a:ext cx="111771" cy="39843"/>
            </a:xfrm>
            <a:custGeom>
              <a:avLst/>
              <a:gdLst/>
              <a:ahLst/>
              <a:cxnLst/>
              <a:rect l="l" t="t" r="r" b="b"/>
              <a:pathLst>
                <a:path w="1902" h="678" extrusionOk="0">
                  <a:moveTo>
                    <a:pt x="1" y="0"/>
                  </a:moveTo>
                  <a:cubicBezTo>
                    <a:pt x="263" y="284"/>
                    <a:pt x="613" y="481"/>
                    <a:pt x="1006" y="546"/>
                  </a:cubicBezTo>
                  <a:cubicBezTo>
                    <a:pt x="1334" y="524"/>
                    <a:pt x="1640" y="415"/>
                    <a:pt x="1902" y="197"/>
                  </a:cubicBezTo>
                  <a:cubicBezTo>
                    <a:pt x="1661" y="459"/>
                    <a:pt x="1334" y="634"/>
                    <a:pt x="984" y="677"/>
                  </a:cubicBezTo>
                  <a:cubicBezTo>
                    <a:pt x="591" y="568"/>
                    <a:pt x="241" y="328"/>
                    <a:pt x="1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809;p36">
              <a:extLst>
                <a:ext uri="{FF2B5EF4-FFF2-40B4-BE49-F238E27FC236}">
                  <a16:creationId xmlns:a16="http://schemas.microsoft.com/office/drawing/2014/main" id="{C3342CFF-4A5E-0C22-7CB2-D4ECA765D7A9}"/>
                </a:ext>
              </a:extLst>
            </p:cNvPr>
            <p:cNvSpPr/>
            <p:nvPr/>
          </p:nvSpPr>
          <p:spPr>
            <a:xfrm>
              <a:off x="6342001" y="2868555"/>
              <a:ext cx="88676" cy="12870"/>
            </a:xfrm>
            <a:custGeom>
              <a:avLst/>
              <a:gdLst/>
              <a:ahLst/>
              <a:cxnLst/>
              <a:rect l="l" t="t" r="r" b="b"/>
              <a:pathLst>
                <a:path w="1509" h="219" extrusionOk="0">
                  <a:moveTo>
                    <a:pt x="0" y="44"/>
                  </a:moveTo>
                  <a:cubicBezTo>
                    <a:pt x="503" y="44"/>
                    <a:pt x="1006" y="110"/>
                    <a:pt x="1508" y="219"/>
                  </a:cubicBezTo>
                  <a:cubicBezTo>
                    <a:pt x="1246" y="131"/>
                    <a:pt x="984" y="66"/>
                    <a:pt x="721" y="22"/>
                  </a:cubicBezTo>
                  <a:cubicBezTo>
                    <a:pt x="481" y="0"/>
                    <a:pt x="241" y="0"/>
                    <a:pt x="0" y="44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515;p31">
            <a:extLst>
              <a:ext uri="{FF2B5EF4-FFF2-40B4-BE49-F238E27FC236}">
                <a16:creationId xmlns:a16="http://schemas.microsoft.com/office/drawing/2014/main" id="{CFC2B63E-9417-3974-F18A-85D9407F2C3C}"/>
              </a:ext>
            </a:extLst>
          </p:cNvPr>
          <p:cNvGrpSpPr/>
          <p:nvPr/>
        </p:nvGrpSpPr>
        <p:grpSpPr>
          <a:xfrm flipH="1">
            <a:off x="6938709" y="2559226"/>
            <a:ext cx="1497566" cy="2100984"/>
            <a:chOff x="693350" y="2492339"/>
            <a:chExt cx="1243061" cy="1773363"/>
          </a:xfrm>
        </p:grpSpPr>
        <p:sp>
          <p:nvSpPr>
            <p:cNvPr id="146" name="Google Shape;516;p31">
              <a:extLst>
                <a:ext uri="{FF2B5EF4-FFF2-40B4-BE49-F238E27FC236}">
                  <a16:creationId xmlns:a16="http://schemas.microsoft.com/office/drawing/2014/main" id="{A3BD767B-D807-1CEA-6215-CEEED17655CE}"/>
                </a:ext>
              </a:extLst>
            </p:cNvPr>
            <p:cNvSpPr/>
            <p:nvPr/>
          </p:nvSpPr>
          <p:spPr>
            <a:xfrm>
              <a:off x="1453540" y="2955881"/>
              <a:ext cx="314628" cy="383971"/>
            </a:xfrm>
            <a:custGeom>
              <a:avLst/>
              <a:gdLst/>
              <a:ahLst/>
              <a:cxnLst/>
              <a:rect l="l" t="t" r="r" b="b"/>
              <a:pathLst>
                <a:path w="5354" h="6534" extrusionOk="0">
                  <a:moveTo>
                    <a:pt x="5288" y="4917"/>
                  </a:moveTo>
                  <a:cubicBezTo>
                    <a:pt x="5201" y="4676"/>
                    <a:pt x="5070" y="4436"/>
                    <a:pt x="4939" y="4217"/>
                  </a:cubicBezTo>
                  <a:cubicBezTo>
                    <a:pt x="4807" y="3977"/>
                    <a:pt x="4655" y="3737"/>
                    <a:pt x="4480" y="3518"/>
                  </a:cubicBezTo>
                  <a:cubicBezTo>
                    <a:pt x="4305" y="3343"/>
                    <a:pt x="4130" y="3169"/>
                    <a:pt x="3933" y="3016"/>
                  </a:cubicBezTo>
                  <a:cubicBezTo>
                    <a:pt x="3365" y="2535"/>
                    <a:pt x="918" y="197"/>
                    <a:pt x="219" y="44"/>
                  </a:cubicBezTo>
                  <a:cubicBezTo>
                    <a:pt x="0" y="0"/>
                    <a:pt x="1574" y="1858"/>
                    <a:pt x="1377" y="1945"/>
                  </a:cubicBezTo>
                  <a:cubicBezTo>
                    <a:pt x="1115" y="2142"/>
                    <a:pt x="984" y="2448"/>
                    <a:pt x="1005" y="2775"/>
                  </a:cubicBezTo>
                  <a:cubicBezTo>
                    <a:pt x="984" y="2994"/>
                    <a:pt x="984" y="3212"/>
                    <a:pt x="1005" y="3431"/>
                  </a:cubicBezTo>
                  <a:cubicBezTo>
                    <a:pt x="1005" y="3475"/>
                    <a:pt x="1049" y="3540"/>
                    <a:pt x="1093" y="3540"/>
                  </a:cubicBezTo>
                  <a:lnTo>
                    <a:pt x="1093" y="3540"/>
                  </a:lnTo>
                  <a:cubicBezTo>
                    <a:pt x="1464" y="3846"/>
                    <a:pt x="1792" y="4239"/>
                    <a:pt x="1989" y="4676"/>
                  </a:cubicBezTo>
                  <a:cubicBezTo>
                    <a:pt x="2229" y="5113"/>
                    <a:pt x="2404" y="5572"/>
                    <a:pt x="2644" y="6009"/>
                  </a:cubicBezTo>
                  <a:cubicBezTo>
                    <a:pt x="2688" y="6140"/>
                    <a:pt x="2775" y="6250"/>
                    <a:pt x="2885" y="6337"/>
                  </a:cubicBezTo>
                  <a:cubicBezTo>
                    <a:pt x="3038" y="6468"/>
                    <a:pt x="3212" y="6534"/>
                    <a:pt x="3409" y="6534"/>
                  </a:cubicBezTo>
                  <a:cubicBezTo>
                    <a:pt x="3759" y="6534"/>
                    <a:pt x="4086" y="6424"/>
                    <a:pt x="4370" y="6228"/>
                  </a:cubicBezTo>
                  <a:cubicBezTo>
                    <a:pt x="4655" y="6053"/>
                    <a:pt x="4917" y="5813"/>
                    <a:pt x="5135" y="5550"/>
                  </a:cubicBezTo>
                  <a:cubicBezTo>
                    <a:pt x="5244" y="5463"/>
                    <a:pt x="5332" y="5332"/>
                    <a:pt x="5354" y="5179"/>
                  </a:cubicBezTo>
                  <a:cubicBezTo>
                    <a:pt x="5354" y="5070"/>
                    <a:pt x="5332" y="4982"/>
                    <a:pt x="5310" y="4895"/>
                  </a:cubicBezTo>
                </a:path>
              </a:pathLst>
            </a:custGeom>
            <a:solidFill>
              <a:srgbClr val="91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517;p31">
              <a:extLst>
                <a:ext uri="{FF2B5EF4-FFF2-40B4-BE49-F238E27FC236}">
                  <a16:creationId xmlns:a16="http://schemas.microsoft.com/office/drawing/2014/main" id="{64B0E252-2007-95BD-C493-6D0FD8C7BDBA}"/>
                </a:ext>
              </a:extLst>
            </p:cNvPr>
            <p:cNvSpPr/>
            <p:nvPr/>
          </p:nvSpPr>
          <p:spPr>
            <a:xfrm>
              <a:off x="1697475" y="3233254"/>
              <a:ext cx="74573" cy="84798"/>
            </a:xfrm>
            <a:custGeom>
              <a:avLst/>
              <a:gdLst/>
              <a:ahLst/>
              <a:cxnLst/>
              <a:rect l="l" t="t" r="r" b="b"/>
              <a:pathLst>
                <a:path w="1269" h="1443" extrusionOk="0">
                  <a:moveTo>
                    <a:pt x="919" y="306"/>
                  </a:moveTo>
                  <a:cubicBezTo>
                    <a:pt x="788" y="197"/>
                    <a:pt x="613" y="87"/>
                    <a:pt x="460" y="22"/>
                  </a:cubicBezTo>
                  <a:cubicBezTo>
                    <a:pt x="416" y="22"/>
                    <a:pt x="372" y="0"/>
                    <a:pt x="351" y="0"/>
                  </a:cubicBezTo>
                  <a:cubicBezTo>
                    <a:pt x="285" y="0"/>
                    <a:pt x="219" y="22"/>
                    <a:pt x="176" y="66"/>
                  </a:cubicBezTo>
                  <a:cubicBezTo>
                    <a:pt x="67" y="153"/>
                    <a:pt x="1" y="284"/>
                    <a:pt x="1" y="437"/>
                  </a:cubicBezTo>
                  <a:cubicBezTo>
                    <a:pt x="23" y="568"/>
                    <a:pt x="23" y="721"/>
                    <a:pt x="67" y="852"/>
                  </a:cubicBezTo>
                  <a:cubicBezTo>
                    <a:pt x="110" y="1049"/>
                    <a:pt x="219" y="1224"/>
                    <a:pt x="372" y="1355"/>
                  </a:cubicBezTo>
                  <a:cubicBezTo>
                    <a:pt x="416" y="1377"/>
                    <a:pt x="460" y="1399"/>
                    <a:pt x="504" y="1420"/>
                  </a:cubicBezTo>
                  <a:cubicBezTo>
                    <a:pt x="678" y="1442"/>
                    <a:pt x="875" y="1399"/>
                    <a:pt x="1006" y="1289"/>
                  </a:cubicBezTo>
                  <a:cubicBezTo>
                    <a:pt x="1093" y="1246"/>
                    <a:pt x="1181" y="1158"/>
                    <a:pt x="1225" y="1071"/>
                  </a:cubicBezTo>
                  <a:cubicBezTo>
                    <a:pt x="1268" y="961"/>
                    <a:pt x="1268" y="830"/>
                    <a:pt x="1225" y="721"/>
                  </a:cubicBezTo>
                  <a:cubicBezTo>
                    <a:pt x="1159" y="546"/>
                    <a:pt x="1050" y="393"/>
                    <a:pt x="919" y="28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518;p31">
              <a:extLst>
                <a:ext uri="{FF2B5EF4-FFF2-40B4-BE49-F238E27FC236}">
                  <a16:creationId xmlns:a16="http://schemas.microsoft.com/office/drawing/2014/main" id="{A16C6EAE-0A3A-0C0A-909D-8BA2265E36A5}"/>
                </a:ext>
              </a:extLst>
            </p:cNvPr>
            <p:cNvSpPr/>
            <p:nvPr/>
          </p:nvSpPr>
          <p:spPr>
            <a:xfrm>
              <a:off x="1733439" y="3195996"/>
              <a:ext cx="77100" cy="70694"/>
            </a:xfrm>
            <a:custGeom>
              <a:avLst/>
              <a:gdLst/>
              <a:ahLst/>
              <a:cxnLst/>
              <a:rect l="l" t="t" r="r" b="b"/>
              <a:pathLst>
                <a:path w="1312" h="1203" extrusionOk="0">
                  <a:moveTo>
                    <a:pt x="1268" y="547"/>
                  </a:moveTo>
                  <a:cubicBezTo>
                    <a:pt x="1115" y="284"/>
                    <a:pt x="875" y="110"/>
                    <a:pt x="591" y="44"/>
                  </a:cubicBezTo>
                  <a:lnTo>
                    <a:pt x="547" y="44"/>
                  </a:lnTo>
                  <a:lnTo>
                    <a:pt x="307" y="22"/>
                  </a:lnTo>
                  <a:cubicBezTo>
                    <a:pt x="241" y="0"/>
                    <a:pt x="176" y="0"/>
                    <a:pt x="110" y="44"/>
                  </a:cubicBezTo>
                  <a:cubicBezTo>
                    <a:pt x="44" y="88"/>
                    <a:pt x="1" y="153"/>
                    <a:pt x="23" y="241"/>
                  </a:cubicBezTo>
                  <a:cubicBezTo>
                    <a:pt x="23" y="372"/>
                    <a:pt x="66" y="503"/>
                    <a:pt x="132" y="612"/>
                  </a:cubicBezTo>
                  <a:cubicBezTo>
                    <a:pt x="241" y="765"/>
                    <a:pt x="350" y="918"/>
                    <a:pt x="481" y="1049"/>
                  </a:cubicBezTo>
                  <a:cubicBezTo>
                    <a:pt x="547" y="1115"/>
                    <a:pt x="634" y="1158"/>
                    <a:pt x="722" y="1202"/>
                  </a:cubicBezTo>
                  <a:cubicBezTo>
                    <a:pt x="809" y="1202"/>
                    <a:pt x="897" y="1180"/>
                    <a:pt x="984" y="1137"/>
                  </a:cubicBezTo>
                  <a:cubicBezTo>
                    <a:pt x="1071" y="1093"/>
                    <a:pt x="1137" y="1006"/>
                    <a:pt x="1203" y="940"/>
                  </a:cubicBezTo>
                  <a:cubicBezTo>
                    <a:pt x="1268" y="874"/>
                    <a:pt x="1312" y="787"/>
                    <a:pt x="1312" y="700"/>
                  </a:cubicBezTo>
                  <a:cubicBezTo>
                    <a:pt x="1312" y="634"/>
                    <a:pt x="1290" y="590"/>
                    <a:pt x="1268" y="54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519;p31">
              <a:extLst>
                <a:ext uri="{FF2B5EF4-FFF2-40B4-BE49-F238E27FC236}">
                  <a16:creationId xmlns:a16="http://schemas.microsoft.com/office/drawing/2014/main" id="{B31619A0-C5BA-E4E1-7844-19A0C6653B19}"/>
                </a:ext>
              </a:extLst>
            </p:cNvPr>
            <p:cNvSpPr/>
            <p:nvPr/>
          </p:nvSpPr>
          <p:spPr>
            <a:xfrm>
              <a:off x="1359809" y="3457914"/>
              <a:ext cx="322326" cy="489336"/>
            </a:xfrm>
            <a:custGeom>
              <a:avLst/>
              <a:gdLst/>
              <a:ahLst/>
              <a:cxnLst/>
              <a:rect l="l" t="t" r="r" b="b"/>
              <a:pathLst>
                <a:path w="5485" h="8327" extrusionOk="0">
                  <a:moveTo>
                    <a:pt x="5463" y="6884"/>
                  </a:moveTo>
                  <a:cubicBezTo>
                    <a:pt x="5441" y="6534"/>
                    <a:pt x="5354" y="6207"/>
                    <a:pt x="5266" y="5879"/>
                  </a:cubicBezTo>
                  <a:cubicBezTo>
                    <a:pt x="5201" y="5529"/>
                    <a:pt x="5070" y="5201"/>
                    <a:pt x="4938" y="4896"/>
                  </a:cubicBezTo>
                  <a:cubicBezTo>
                    <a:pt x="4786" y="4611"/>
                    <a:pt x="4633" y="4349"/>
                    <a:pt x="4436" y="4087"/>
                  </a:cubicBezTo>
                  <a:cubicBezTo>
                    <a:pt x="3890" y="3322"/>
                    <a:pt x="1530" y="569"/>
                    <a:pt x="699" y="132"/>
                  </a:cubicBezTo>
                  <a:cubicBezTo>
                    <a:pt x="437" y="1"/>
                    <a:pt x="656" y="285"/>
                    <a:pt x="372" y="351"/>
                  </a:cubicBezTo>
                  <a:cubicBezTo>
                    <a:pt x="0" y="460"/>
                    <a:pt x="1071" y="2448"/>
                    <a:pt x="940" y="2820"/>
                  </a:cubicBezTo>
                  <a:cubicBezTo>
                    <a:pt x="852" y="3082"/>
                    <a:pt x="787" y="3344"/>
                    <a:pt x="743" y="3628"/>
                  </a:cubicBezTo>
                  <a:cubicBezTo>
                    <a:pt x="743" y="3694"/>
                    <a:pt x="743" y="3781"/>
                    <a:pt x="809" y="3781"/>
                  </a:cubicBezTo>
                  <a:lnTo>
                    <a:pt x="787" y="3781"/>
                  </a:lnTo>
                  <a:cubicBezTo>
                    <a:pt x="1158" y="4284"/>
                    <a:pt x="1399" y="4874"/>
                    <a:pt x="1508" y="5486"/>
                  </a:cubicBezTo>
                  <a:cubicBezTo>
                    <a:pt x="1639" y="6075"/>
                    <a:pt x="1726" y="6709"/>
                    <a:pt x="1858" y="7299"/>
                  </a:cubicBezTo>
                  <a:cubicBezTo>
                    <a:pt x="1879" y="7474"/>
                    <a:pt x="1945" y="7649"/>
                    <a:pt x="2054" y="7802"/>
                  </a:cubicBezTo>
                  <a:cubicBezTo>
                    <a:pt x="2185" y="7998"/>
                    <a:pt x="2404" y="8129"/>
                    <a:pt x="2622" y="8195"/>
                  </a:cubicBezTo>
                  <a:cubicBezTo>
                    <a:pt x="3037" y="8326"/>
                    <a:pt x="3496" y="8304"/>
                    <a:pt x="3890" y="8173"/>
                  </a:cubicBezTo>
                  <a:cubicBezTo>
                    <a:pt x="4305" y="8042"/>
                    <a:pt x="4698" y="7845"/>
                    <a:pt x="5048" y="7605"/>
                  </a:cubicBezTo>
                  <a:cubicBezTo>
                    <a:pt x="5223" y="7518"/>
                    <a:pt x="5354" y="7365"/>
                    <a:pt x="5441" y="7212"/>
                  </a:cubicBezTo>
                  <a:cubicBezTo>
                    <a:pt x="5485" y="7081"/>
                    <a:pt x="5485" y="6971"/>
                    <a:pt x="5463" y="686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520;p31">
              <a:extLst>
                <a:ext uri="{FF2B5EF4-FFF2-40B4-BE49-F238E27FC236}">
                  <a16:creationId xmlns:a16="http://schemas.microsoft.com/office/drawing/2014/main" id="{945DED46-7281-AA3F-5C5F-34FD371B5DAF}"/>
                </a:ext>
              </a:extLst>
            </p:cNvPr>
            <p:cNvSpPr/>
            <p:nvPr/>
          </p:nvSpPr>
          <p:spPr>
            <a:xfrm>
              <a:off x="1592226" y="3830310"/>
              <a:ext cx="87384" cy="113064"/>
            </a:xfrm>
            <a:custGeom>
              <a:avLst/>
              <a:gdLst/>
              <a:ahLst/>
              <a:cxnLst/>
              <a:rect l="l" t="t" r="r" b="b"/>
              <a:pathLst>
                <a:path w="1487" h="1924" extrusionOk="0">
                  <a:moveTo>
                    <a:pt x="1224" y="591"/>
                  </a:moveTo>
                  <a:cubicBezTo>
                    <a:pt x="1093" y="394"/>
                    <a:pt x="918" y="241"/>
                    <a:pt x="743" y="110"/>
                  </a:cubicBezTo>
                  <a:cubicBezTo>
                    <a:pt x="699" y="66"/>
                    <a:pt x="656" y="44"/>
                    <a:pt x="612" y="44"/>
                  </a:cubicBezTo>
                  <a:cubicBezTo>
                    <a:pt x="546" y="1"/>
                    <a:pt x="459" y="23"/>
                    <a:pt x="393" y="44"/>
                  </a:cubicBezTo>
                  <a:cubicBezTo>
                    <a:pt x="241" y="132"/>
                    <a:pt x="109" y="285"/>
                    <a:pt x="66" y="460"/>
                  </a:cubicBezTo>
                  <a:cubicBezTo>
                    <a:pt x="22" y="634"/>
                    <a:pt x="0" y="809"/>
                    <a:pt x="0" y="1006"/>
                  </a:cubicBezTo>
                  <a:cubicBezTo>
                    <a:pt x="0" y="1246"/>
                    <a:pt x="66" y="1487"/>
                    <a:pt x="219" y="1683"/>
                  </a:cubicBezTo>
                  <a:cubicBezTo>
                    <a:pt x="241" y="1749"/>
                    <a:pt x="306" y="1792"/>
                    <a:pt x="350" y="1836"/>
                  </a:cubicBezTo>
                  <a:cubicBezTo>
                    <a:pt x="699" y="1924"/>
                    <a:pt x="1049" y="1858"/>
                    <a:pt x="1333" y="1661"/>
                  </a:cubicBezTo>
                  <a:cubicBezTo>
                    <a:pt x="1442" y="1530"/>
                    <a:pt x="1486" y="1355"/>
                    <a:pt x="1464" y="1203"/>
                  </a:cubicBezTo>
                  <a:cubicBezTo>
                    <a:pt x="1442" y="984"/>
                    <a:pt x="1355" y="765"/>
                    <a:pt x="1224" y="59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521;p31">
              <a:extLst>
                <a:ext uri="{FF2B5EF4-FFF2-40B4-BE49-F238E27FC236}">
                  <a16:creationId xmlns:a16="http://schemas.microsoft.com/office/drawing/2014/main" id="{D65E3947-344A-AC5E-E856-059304D2D37C}"/>
                </a:ext>
              </a:extLst>
            </p:cNvPr>
            <p:cNvSpPr/>
            <p:nvPr/>
          </p:nvSpPr>
          <p:spPr>
            <a:xfrm>
              <a:off x="1655105" y="3796932"/>
              <a:ext cx="87384" cy="98960"/>
            </a:xfrm>
            <a:custGeom>
              <a:avLst/>
              <a:gdLst/>
              <a:ahLst/>
              <a:cxnLst/>
              <a:rect l="l" t="t" r="r" b="b"/>
              <a:pathLst>
                <a:path w="1487" h="1684" extrusionOk="0">
                  <a:moveTo>
                    <a:pt x="1465" y="984"/>
                  </a:moveTo>
                  <a:cubicBezTo>
                    <a:pt x="1334" y="634"/>
                    <a:pt x="1093" y="350"/>
                    <a:pt x="788" y="175"/>
                  </a:cubicBezTo>
                  <a:lnTo>
                    <a:pt x="744" y="175"/>
                  </a:lnTo>
                  <a:lnTo>
                    <a:pt x="460" y="44"/>
                  </a:lnTo>
                  <a:cubicBezTo>
                    <a:pt x="394" y="1"/>
                    <a:pt x="307" y="1"/>
                    <a:pt x="219" y="1"/>
                  </a:cubicBezTo>
                  <a:cubicBezTo>
                    <a:pt x="132" y="44"/>
                    <a:pt x="45" y="132"/>
                    <a:pt x="45" y="219"/>
                  </a:cubicBezTo>
                  <a:cubicBezTo>
                    <a:pt x="1" y="394"/>
                    <a:pt x="1" y="569"/>
                    <a:pt x="66" y="722"/>
                  </a:cubicBezTo>
                  <a:cubicBezTo>
                    <a:pt x="132" y="940"/>
                    <a:pt x="219" y="1159"/>
                    <a:pt x="329" y="1377"/>
                  </a:cubicBezTo>
                  <a:cubicBezTo>
                    <a:pt x="394" y="1465"/>
                    <a:pt x="460" y="1552"/>
                    <a:pt x="569" y="1618"/>
                  </a:cubicBezTo>
                  <a:cubicBezTo>
                    <a:pt x="678" y="1683"/>
                    <a:pt x="809" y="1683"/>
                    <a:pt x="940" y="1639"/>
                  </a:cubicBezTo>
                  <a:cubicBezTo>
                    <a:pt x="1050" y="1618"/>
                    <a:pt x="1159" y="1552"/>
                    <a:pt x="1268" y="1486"/>
                  </a:cubicBezTo>
                  <a:cubicBezTo>
                    <a:pt x="1356" y="1421"/>
                    <a:pt x="1443" y="1333"/>
                    <a:pt x="1487" y="1224"/>
                  </a:cubicBezTo>
                  <a:cubicBezTo>
                    <a:pt x="1487" y="1159"/>
                    <a:pt x="1487" y="1071"/>
                    <a:pt x="1487" y="100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522;p31">
              <a:extLst>
                <a:ext uri="{FF2B5EF4-FFF2-40B4-BE49-F238E27FC236}">
                  <a16:creationId xmlns:a16="http://schemas.microsoft.com/office/drawing/2014/main" id="{DBEA98D8-6013-01DD-A8E0-CF8E53F6B051}"/>
                </a:ext>
              </a:extLst>
            </p:cNvPr>
            <p:cNvSpPr/>
            <p:nvPr/>
          </p:nvSpPr>
          <p:spPr>
            <a:xfrm>
              <a:off x="998989" y="2686206"/>
              <a:ext cx="233708" cy="1270029"/>
            </a:xfrm>
            <a:custGeom>
              <a:avLst/>
              <a:gdLst/>
              <a:ahLst/>
              <a:cxnLst/>
              <a:rect l="l" t="t" r="r" b="b"/>
              <a:pathLst>
                <a:path w="3977" h="21612" extrusionOk="0">
                  <a:moveTo>
                    <a:pt x="2644" y="14510"/>
                  </a:moveTo>
                  <a:cubicBezTo>
                    <a:pt x="2207" y="13067"/>
                    <a:pt x="2076" y="11560"/>
                    <a:pt x="2229" y="10074"/>
                  </a:cubicBezTo>
                  <a:cubicBezTo>
                    <a:pt x="2360" y="9265"/>
                    <a:pt x="2731" y="8479"/>
                    <a:pt x="3037" y="7714"/>
                  </a:cubicBezTo>
                  <a:cubicBezTo>
                    <a:pt x="3321" y="6927"/>
                    <a:pt x="3584" y="6141"/>
                    <a:pt x="3758" y="5332"/>
                  </a:cubicBezTo>
                  <a:cubicBezTo>
                    <a:pt x="3911" y="4742"/>
                    <a:pt x="3977" y="4130"/>
                    <a:pt x="3977" y="3540"/>
                  </a:cubicBezTo>
                  <a:cubicBezTo>
                    <a:pt x="3933" y="2907"/>
                    <a:pt x="3780" y="2273"/>
                    <a:pt x="3562" y="1661"/>
                  </a:cubicBezTo>
                  <a:cubicBezTo>
                    <a:pt x="3584" y="1552"/>
                    <a:pt x="3605" y="1421"/>
                    <a:pt x="3605" y="1290"/>
                  </a:cubicBezTo>
                  <a:cubicBezTo>
                    <a:pt x="3627" y="1137"/>
                    <a:pt x="3605" y="984"/>
                    <a:pt x="3584" y="831"/>
                  </a:cubicBezTo>
                  <a:cubicBezTo>
                    <a:pt x="3562" y="700"/>
                    <a:pt x="3496" y="547"/>
                    <a:pt x="3409" y="438"/>
                  </a:cubicBezTo>
                  <a:cubicBezTo>
                    <a:pt x="3278" y="175"/>
                    <a:pt x="3016" y="22"/>
                    <a:pt x="2731" y="1"/>
                  </a:cubicBezTo>
                  <a:cubicBezTo>
                    <a:pt x="2316" y="22"/>
                    <a:pt x="1967" y="328"/>
                    <a:pt x="1857" y="722"/>
                  </a:cubicBezTo>
                  <a:cubicBezTo>
                    <a:pt x="1814" y="918"/>
                    <a:pt x="1792" y="1093"/>
                    <a:pt x="1792" y="1268"/>
                  </a:cubicBezTo>
                  <a:cubicBezTo>
                    <a:pt x="1792" y="1421"/>
                    <a:pt x="1792" y="1574"/>
                    <a:pt x="1814" y="1705"/>
                  </a:cubicBezTo>
                  <a:cubicBezTo>
                    <a:pt x="1814" y="1792"/>
                    <a:pt x="1836" y="1858"/>
                    <a:pt x="1857" y="1945"/>
                  </a:cubicBezTo>
                  <a:cubicBezTo>
                    <a:pt x="2054" y="3409"/>
                    <a:pt x="2273" y="4983"/>
                    <a:pt x="1617" y="6315"/>
                  </a:cubicBezTo>
                  <a:cubicBezTo>
                    <a:pt x="1289" y="6993"/>
                    <a:pt x="743" y="7561"/>
                    <a:pt x="459" y="8282"/>
                  </a:cubicBezTo>
                  <a:cubicBezTo>
                    <a:pt x="197" y="8981"/>
                    <a:pt x="66" y="9746"/>
                    <a:pt x="88" y="10489"/>
                  </a:cubicBezTo>
                  <a:cubicBezTo>
                    <a:pt x="0" y="11385"/>
                    <a:pt x="66" y="12259"/>
                    <a:pt x="284" y="13133"/>
                  </a:cubicBezTo>
                  <a:cubicBezTo>
                    <a:pt x="546" y="14094"/>
                    <a:pt x="1158" y="14947"/>
                    <a:pt x="1573" y="15864"/>
                  </a:cubicBezTo>
                  <a:cubicBezTo>
                    <a:pt x="2010" y="16782"/>
                    <a:pt x="2273" y="17853"/>
                    <a:pt x="1879" y="18770"/>
                  </a:cubicBezTo>
                  <a:cubicBezTo>
                    <a:pt x="1748" y="19033"/>
                    <a:pt x="1595" y="19295"/>
                    <a:pt x="1420" y="19535"/>
                  </a:cubicBezTo>
                  <a:cubicBezTo>
                    <a:pt x="1311" y="19688"/>
                    <a:pt x="1224" y="19863"/>
                    <a:pt x="1158" y="20060"/>
                  </a:cubicBezTo>
                  <a:cubicBezTo>
                    <a:pt x="1114" y="20103"/>
                    <a:pt x="1093" y="20169"/>
                    <a:pt x="1093" y="20234"/>
                  </a:cubicBezTo>
                  <a:cubicBezTo>
                    <a:pt x="962" y="20650"/>
                    <a:pt x="1027" y="21152"/>
                    <a:pt x="1355" y="21393"/>
                  </a:cubicBezTo>
                  <a:cubicBezTo>
                    <a:pt x="1726" y="21611"/>
                    <a:pt x="2185" y="21546"/>
                    <a:pt x="2513" y="21261"/>
                  </a:cubicBezTo>
                  <a:cubicBezTo>
                    <a:pt x="2797" y="20977"/>
                    <a:pt x="3037" y="20628"/>
                    <a:pt x="3168" y="20234"/>
                  </a:cubicBezTo>
                  <a:cubicBezTo>
                    <a:pt x="3234" y="20082"/>
                    <a:pt x="3300" y="19929"/>
                    <a:pt x="3343" y="19776"/>
                  </a:cubicBezTo>
                  <a:cubicBezTo>
                    <a:pt x="3474" y="19426"/>
                    <a:pt x="3584" y="19055"/>
                    <a:pt x="3671" y="18683"/>
                  </a:cubicBezTo>
                  <a:cubicBezTo>
                    <a:pt x="3824" y="18049"/>
                    <a:pt x="3824" y="17372"/>
                    <a:pt x="3671" y="16738"/>
                  </a:cubicBezTo>
                  <a:cubicBezTo>
                    <a:pt x="3453" y="15952"/>
                    <a:pt x="2928" y="15274"/>
                    <a:pt x="2644" y="1448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523;p31">
              <a:extLst>
                <a:ext uri="{FF2B5EF4-FFF2-40B4-BE49-F238E27FC236}">
                  <a16:creationId xmlns:a16="http://schemas.microsoft.com/office/drawing/2014/main" id="{15FF103F-716C-567E-371B-80C28A5279C8}"/>
                </a:ext>
              </a:extLst>
            </p:cNvPr>
            <p:cNvSpPr/>
            <p:nvPr/>
          </p:nvSpPr>
          <p:spPr>
            <a:xfrm>
              <a:off x="694643" y="2787635"/>
              <a:ext cx="439210" cy="1087681"/>
            </a:xfrm>
            <a:custGeom>
              <a:avLst/>
              <a:gdLst/>
              <a:ahLst/>
              <a:cxnLst/>
              <a:rect l="l" t="t" r="r" b="b"/>
              <a:pathLst>
                <a:path w="7474" h="18509" extrusionOk="0">
                  <a:moveTo>
                    <a:pt x="7058" y="17044"/>
                  </a:moveTo>
                  <a:cubicBezTo>
                    <a:pt x="6862" y="17503"/>
                    <a:pt x="6512" y="17875"/>
                    <a:pt x="6337" y="18334"/>
                  </a:cubicBezTo>
                  <a:cubicBezTo>
                    <a:pt x="6293" y="18377"/>
                    <a:pt x="6272" y="18443"/>
                    <a:pt x="6272" y="18508"/>
                  </a:cubicBezTo>
                  <a:lnTo>
                    <a:pt x="6228" y="18508"/>
                  </a:lnTo>
                  <a:lnTo>
                    <a:pt x="6031" y="18487"/>
                  </a:lnTo>
                  <a:cubicBezTo>
                    <a:pt x="5135" y="18312"/>
                    <a:pt x="3147" y="17656"/>
                    <a:pt x="1355" y="13745"/>
                  </a:cubicBezTo>
                  <a:cubicBezTo>
                    <a:pt x="1268" y="13526"/>
                    <a:pt x="1159" y="13330"/>
                    <a:pt x="1071" y="13089"/>
                  </a:cubicBezTo>
                  <a:cubicBezTo>
                    <a:pt x="1027" y="13002"/>
                    <a:pt x="984" y="12915"/>
                    <a:pt x="940" y="12827"/>
                  </a:cubicBezTo>
                  <a:cubicBezTo>
                    <a:pt x="678" y="12390"/>
                    <a:pt x="241" y="11713"/>
                    <a:pt x="197" y="11385"/>
                  </a:cubicBezTo>
                  <a:cubicBezTo>
                    <a:pt x="22" y="10511"/>
                    <a:pt x="0" y="9615"/>
                    <a:pt x="132" y="8719"/>
                  </a:cubicBezTo>
                  <a:cubicBezTo>
                    <a:pt x="350" y="7539"/>
                    <a:pt x="612" y="6294"/>
                    <a:pt x="1464" y="5420"/>
                  </a:cubicBezTo>
                  <a:lnTo>
                    <a:pt x="1508" y="5398"/>
                  </a:lnTo>
                  <a:cubicBezTo>
                    <a:pt x="1683" y="5245"/>
                    <a:pt x="1858" y="5048"/>
                    <a:pt x="2011" y="4852"/>
                  </a:cubicBezTo>
                  <a:cubicBezTo>
                    <a:pt x="2033" y="4808"/>
                    <a:pt x="2054" y="4786"/>
                    <a:pt x="2054" y="4742"/>
                  </a:cubicBezTo>
                  <a:cubicBezTo>
                    <a:pt x="2251" y="4305"/>
                    <a:pt x="2120" y="3803"/>
                    <a:pt x="2164" y="3322"/>
                  </a:cubicBezTo>
                  <a:cubicBezTo>
                    <a:pt x="2207" y="2623"/>
                    <a:pt x="2601" y="1989"/>
                    <a:pt x="3213" y="1618"/>
                  </a:cubicBezTo>
                  <a:cubicBezTo>
                    <a:pt x="3955" y="1137"/>
                    <a:pt x="4742" y="744"/>
                    <a:pt x="5594" y="460"/>
                  </a:cubicBezTo>
                  <a:lnTo>
                    <a:pt x="6993" y="1"/>
                  </a:lnTo>
                  <a:lnTo>
                    <a:pt x="7015" y="1"/>
                  </a:lnTo>
                  <a:cubicBezTo>
                    <a:pt x="7015" y="88"/>
                    <a:pt x="7036" y="176"/>
                    <a:pt x="7058" y="241"/>
                  </a:cubicBezTo>
                  <a:cubicBezTo>
                    <a:pt x="7255" y="1705"/>
                    <a:pt x="7473" y="3278"/>
                    <a:pt x="6818" y="4611"/>
                  </a:cubicBezTo>
                  <a:cubicBezTo>
                    <a:pt x="6490" y="5311"/>
                    <a:pt x="5944" y="5879"/>
                    <a:pt x="5660" y="6578"/>
                  </a:cubicBezTo>
                  <a:cubicBezTo>
                    <a:pt x="5376" y="7277"/>
                    <a:pt x="5245" y="8020"/>
                    <a:pt x="5267" y="8763"/>
                  </a:cubicBezTo>
                  <a:cubicBezTo>
                    <a:pt x="5179" y="9659"/>
                    <a:pt x="5245" y="10533"/>
                    <a:pt x="5463" y="11407"/>
                  </a:cubicBezTo>
                  <a:cubicBezTo>
                    <a:pt x="5725" y="12368"/>
                    <a:pt x="6337" y="13221"/>
                    <a:pt x="6752" y="14138"/>
                  </a:cubicBezTo>
                  <a:cubicBezTo>
                    <a:pt x="7189" y="15056"/>
                    <a:pt x="7452" y="16127"/>
                    <a:pt x="7058" y="17044"/>
                  </a:cubicBezTo>
                </a:path>
              </a:pathLst>
            </a:custGeom>
            <a:solidFill>
              <a:srgbClr val="ADC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524;p31">
              <a:extLst>
                <a:ext uri="{FF2B5EF4-FFF2-40B4-BE49-F238E27FC236}">
                  <a16:creationId xmlns:a16="http://schemas.microsoft.com/office/drawing/2014/main" id="{F4E55F3E-FAE0-5492-F75A-F97B8FCE2F36}"/>
                </a:ext>
              </a:extLst>
            </p:cNvPr>
            <p:cNvSpPr/>
            <p:nvPr/>
          </p:nvSpPr>
          <p:spPr>
            <a:xfrm>
              <a:off x="1120927" y="2710594"/>
              <a:ext cx="479052" cy="1137749"/>
            </a:xfrm>
            <a:custGeom>
              <a:avLst/>
              <a:gdLst/>
              <a:ahLst/>
              <a:cxnLst/>
              <a:rect l="l" t="t" r="r" b="b"/>
              <a:pathLst>
                <a:path w="8152" h="19361" extrusionOk="0">
                  <a:moveTo>
                    <a:pt x="7845" y="10533"/>
                  </a:moveTo>
                  <a:cubicBezTo>
                    <a:pt x="7780" y="10708"/>
                    <a:pt x="7714" y="10904"/>
                    <a:pt x="7692" y="11123"/>
                  </a:cubicBezTo>
                  <a:cubicBezTo>
                    <a:pt x="7561" y="13658"/>
                    <a:pt x="6054" y="14051"/>
                    <a:pt x="5245" y="14291"/>
                  </a:cubicBezTo>
                  <a:cubicBezTo>
                    <a:pt x="5092" y="14335"/>
                    <a:pt x="5442" y="16039"/>
                    <a:pt x="4306" y="18071"/>
                  </a:cubicBezTo>
                  <a:cubicBezTo>
                    <a:pt x="3912" y="18771"/>
                    <a:pt x="2536" y="19251"/>
                    <a:pt x="1268" y="19361"/>
                  </a:cubicBezTo>
                  <a:cubicBezTo>
                    <a:pt x="1399" y="19011"/>
                    <a:pt x="1509" y="18640"/>
                    <a:pt x="1596" y="18268"/>
                  </a:cubicBezTo>
                  <a:cubicBezTo>
                    <a:pt x="1749" y="17634"/>
                    <a:pt x="1749" y="16957"/>
                    <a:pt x="1596" y="16323"/>
                  </a:cubicBezTo>
                  <a:cubicBezTo>
                    <a:pt x="1378" y="15537"/>
                    <a:pt x="853" y="14837"/>
                    <a:pt x="569" y="14073"/>
                  </a:cubicBezTo>
                  <a:cubicBezTo>
                    <a:pt x="132" y="12652"/>
                    <a:pt x="1" y="11145"/>
                    <a:pt x="154" y="9659"/>
                  </a:cubicBezTo>
                  <a:cubicBezTo>
                    <a:pt x="285" y="8828"/>
                    <a:pt x="656" y="8064"/>
                    <a:pt x="962" y="7277"/>
                  </a:cubicBezTo>
                  <a:cubicBezTo>
                    <a:pt x="1246" y="6512"/>
                    <a:pt x="1509" y="5704"/>
                    <a:pt x="1683" y="4895"/>
                  </a:cubicBezTo>
                  <a:cubicBezTo>
                    <a:pt x="1836" y="4327"/>
                    <a:pt x="1902" y="3715"/>
                    <a:pt x="1902" y="3104"/>
                  </a:cubicBezTo>
                  <a:cubicBezTo>
                    <a:pt x="1858" y="2470"/>
                    <a:pt x="1705" y="1836"/>
                    <a:pt x="1487" y="1246"/>
                  </a:cubicBezTo>
                  <a:cubicBezTo>
                    <a:pt x="1509" y="1115"/>
                    <a:pt x="1530" y="984"/>
                    <a:pt x="1530" y="875"/>
                  </a:cubicBezTo>
                  <a:cubicBezTo>
                    <a:pt x="1552" y="722"/>
                    <a:pt x="1530" y="569"/>
                    <a:pt x="1509" y="416"/>
                  </a:cubicBezTo>
                  <a:cubicBezTo>
                    <a:pt x="1487" y="263"/>
                    <a:pt x="1421" y="132"/>
                    <a:pt x="1334" y="1"/>
                  </a:cubicBezTo>
                  <a:cubicBezTo>
                    <a:pt x="2820" y="263"/>
                    <a:pt x="4087" y="1203"/>
                    <a:pt x="4764" y="2535"/>
                  </a:cubicBezTo>
                  <a:cubicBezTo>
                    <a:pt x="4808" y="2623"/>
                    <a:pt x="4852" y="2710"/>
                    <a:pt x="4939" y="2798"/>
                  </a:cubicBezTo>
                  <a:cubicBezTo>
                    <a:pt x="5027" y="2841"/>
                    <a:pt x="5114" y="2885"/>
                    <a:pt x="5223" y="2907"/>
                  </a:cubicBezTo>
                  <a:cubicBezTo>
                    <a:pt x="5944" y="3125"/>
                    <a:pt x="6578" y="3606"/>
                    <a:pt x="6949" y="4262"/>
                  </a:cubicBezTo>
                  <a:cubicBezTo>
                    <a:pt x="7321" y="4917"/>
                    <a:pt x="7496" y="5638"/>
                    <a:pt x="7496" y="6381"/>
                  </a:cubicBezTo>
                  <a:cubicBezTo>
                    <a:pt x="7474" y="6687"/>
                    <a:pt x="7496" y="6971"/>
                    <a:pt x="7561" y="7255"/>
                  </a:cubicBezTo>
                  <a:cubicBezTo>
                    <a:pt x="7627" y="7474"/>
                    <a:pt x="7692" y="7670"/>
                    <a:pt x="7780" y="7867"/>
                  </a:cubicBezTo>
                  <a:cubicBezTo>
                    <a:pt x="8129" y="8719"/>
                    <a:pt x="8151" y="9659"/>
                    <a:pt x="7845" y="1053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525;p31">
              <a:extLst>
                <a:ext uri="{FF2B5EF4-FFF2-40B4-BE49-F238E27FC236}">
                  <a16:creationId xmlns:a16="http://schemas.microsoft.com/office/drawing/2014/main" id="{FE0C79F1-AE5B-3FD2-BA7B-D307BE21F21C}"/>
                </a:ext>
              </a:extLst>
            </p:cNvPr>
            <p:cNvSpPr/>
            <p:nvPr/>
          </p:nvSpPr>
          <p:spPr>
            <a:xfrm>
              <a:off x="814054" y="2786343"/>
              <a:ext cx="291533" cy="294119"/>
            </a:xfrm>
            <a:custGeom>
              <a:avLst/>
              <a:gdLst/>
              <a:ahLst/>
              <a:cxnLst/>
              <a:rect l="l" t="t" r="r" b="b"/>
              <a:pathLst>
                <a:path w="4961" h="5005" extrusionOk="0">
                  <a:moveTo>
                    <a:pt x="4873" y="1749"/>
                  </a:moveTo>
                  <a:cubicBezTo>
                    <a:pt x="4851" y="2011"/>
                    <a:pt x="4830" y="2295"/>
                    <a:pt x="4786" y="2557"/>
                  </a:cubicBezTo>
                  <a:cubicBezTo>
                    <a:pt x="4633" y="3060"/>
                    <a:pt x="4371" y="3519"/>
                    <a:pt x="4021" y="3934"/>
                  </a:cubicBezTo>
                  <a:cubicBezTo>
                    <a:pt x="3781" y="4196"/>
                    <a:pt x="3235" y="4830"/>
                    <a:pt x="2907" y="4983"/>
                  </a:cubicBezTo>
                  <a:cubicBezTo>
                    <a:pt x="2819" y="5005"/>
                    <a:pt x="2732" y="5005"/>
                    <a:pt x="2645" y="5005"/>
                  </a:cubicBezTo>
                  <a:cubicBezTo>
                    <a:pt x="1880" y="5005"/>
                    <a:pt x="962" y="4459"/>
                    <a:pt x="241" y="4655"/>
                  </a:cubicBezTo>
                  <a:cubicBezTo>
                    <a:pt x="132" y="4677"/>
                    <a:pt x="66" y="4721"/>
                    <a:pt x="1" y="4743"/>
                  </a:cubicBezTo>
                  <a:cubicBezTo>
                    <a:pt x="197" y="4306"/>
                    <a:pt x="66" y="3781"/>
                    <a:pt x="110" y="3322"/>
                  </a:cubicBezTo>
                  <a:cubicBezTo>
                    <a:pt x="154" y="2623"/>
                    <a:pt x="547" y="1968"/>
                    <a:pt x="1159" y="1618"/>
                  </a:cubicBezTo>
                  <a:cubicBezTo>
                    <a:pt x="1902" y="1137"/>
                    <a:pt x="2710" y="744"/>
                    <a:pt x="3540" y="460"/>
                  </a:cubicBezTo>
                  <a:lnTo>
                    <a:pt x="4939" y="1"/>
                  </a:lnTo>
                  <a:cubicBezTo>
                    <a:pt x="4961" y="591"/>
                    <a:pt x="4939" y="1159"/>
                    <a:pt x="4873" y="172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526;p31">
              <a:extLst>
                <a:ext uri="{FF2B5EF4-FFF2-40B4-BE49-F238E27FC236}">
                  <a16:creationId xmlns:a16="http://schemas.microsoft.com/office/drawing/2014/main" id="{2C1C1EF0-C68F-BCFD-17B0-B0E533828D34}"/>
                </a:ext>
              </a:extLst>
            </p:cNvPr>
            <p:cNvSpPr/>
            <p:nvPr/>
          </p:nvSpPr>
          <p:spPr>
            <a:xfrm>
              <a:off x="693350" y="3106085"/>
              <a:ext cx="201681" cy="435390"/>
            </a:xfrm>
            <a:custGeom>
              <a:avLst/>
              <a:gdLst/>
              <a:ahLst/>
              <a:cxnLst/>
              <a:rect l="l" t="t" r="r" b="b"/>
              <a:pathLst>
                <a:path w="3432" h="7409" extrusionOk="0">
                  <a:moveTo>
                    <a:pt x="3366" y="3388"/>
                  </a:moveTo>
                  <a:lnTo>
                    <a:pt x="3147" y="4415"/>
                  </a:lnTo>
                  <a:cubicBezTo>
                    <a:pt x="3125" y="4655"/>
                    <a:pt x="3038" y="4895"/>
                    <a:pt x="2863" y="5092"/>
                  </a:cubicBezTo>
                  <a:cubicBezTo>
                    <a:pt x="2710" y="5201"/>
                    <a:pt x="2557" y="5311"/>
                    <a:pt x="2404" y="5398"/>
                  </a:cubicBezTo>
                  <a:cubicBezTo>
                    <a:pt x="1858" y="5813"/>
                    <a:pt x="1858" y="6578"/>
                    <a:pt x="1552" y="7168"/>
                  </a:cubicBezTo>
                  <a:cubicBezTo>
                    <a:pt x="1508" y="7255"/>
                    <a:pt x="1443" y="7321"/>
                    <a:pt x="1377" y="7365"/>
                  </a:cubicBezTo>
                  <a:cubicBezTo>
                    <a:pt x="1290" y="7408"/>
                    <a:pt x="1224" y="7408"/>
                    <a:pt x="1137" y="7408"/>
                  </a:cubicBezTo>
                  <a:lnTo>
                    <a:pt x="940" y="7408"/>
                  </a:lnTo>
                  <a:cubicBezTo>
                    <a:pt x="678" y="6949"/>
                    <a:pt x="241" y="6272"/>
                    <a:pt x="197" y="5966"/>
                  </a:cubicBezTo>
                  <a:cubicBezTo>
                    <a:pt x="22" y="5092"/>
                    <a:pt x="1" y="4196"/>
                    <a:pt x="132" y="3300"/>
                  </a:cubicBezTo>
                  <a:cubicBezTo>
                    <a:pt x="372" y="2120"/>
                    <a:pt x="634" y="853"/>
                    <a:pt x="1465" y="1"/>
                  </a:cubicBezTo>
                  <a:cubicBezTo>
                    <a:pt x="1683" y="66"/>
                    <a:pt x="1902" y="132"/>
                    <a:pt x="2120" y="219"/>
                  </a:cubicBezTo>
                  <a:cubicBezTo>
                    <a:pt x="2208" y="241"/>
                    <a:pt x="2295" y="285"/>
                    <a:pt x="2382" y="350"/>
                  </a:cubicBezTo>
                  <a:cubicBezTo>
                    <a:pt x="2470" y="438"/>
                    <a:pt x="2535" y="547"/>
                    <a:pt x="2579" y="656"/>
                  </a:cubicBezTo>
                  <a:cubicBezTo>
                    <a:pt x="2819" y="1203"/>
                    <a:pt x="3038" y="1771"/>
                    <a:pt x="3256" y="2339"/>
                  </a:cubicBezTo>
                  <a:cubicBezTo>
                    <a:pt x="3344" y="2492"/>
                    <a:pt x="3387" y="2645"/>
                    <a:pt x="3409" y="2820"/>
                  </a:cubicBezTo>
                  <a:cubicBezTo>
                    <a:pt x="3431" y="3016"/>
                    <a:pt x="3409" y="3213"/>
                    <a:pt x="3366" y="341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527;p31">
              <a:extLst>
                <a:ext uri="{FF2B5EF4-FFF2-40B4-BE49-F238E27FC236}">
                  <a16:creationId xmlns:a16="http://schemas.microsoft.com/office/drawing/2014/main" id="{2CFAB4BC-E171-222D-821F-F2F3D8561559}"/>
                </a:ext>
              </a:extLst>
            </p:cNvPr>
            <p:cNvSpPr/>
            <p:nvPr/>
          </p:nvSpPr>
          <p:spPr>
            <a:xfrm>
              <a:off x="772977" y="3560695"/>
              <a:ext cx="296646" cy="312042"/>
            </a:xfrm>
            <a:custGeom>
              <a:avLst/>
              <a:gdLst/>
              <a:ahLst/>
              <a:cxnLst/>
              <a:rect l="l" t="t" r="r" b="b"/>
              <a:pathLst>
                <a:path w="5048" h="5310" extrusionOk="0">
                  <a:moveTo>
                    <a:pt x="4917" y="4086"/>
                  </a:moveTo>
                  <a:cubicBezTo>
                    <a:pt x="4808" y="4479"/>
                    <a:pt x="4742" y="4895"/>
                    <a:pt x="4698" y="5310"/>
                  </a:cubicBezTo>
                  <a:cubicBezTo>
                    <a:pt x="3781" y="5157"/>
                    <a:pt x="1814" y="4501"/>
                    <a:pt x="0" y="590"/>
                  </a:cubicBezTo>
                  <a:cubicBezTo>
                    <a:pt x="612" y="262"/>
                    <a:pt x="1530" y="197"/>
                    <a:pt x="2164" y="44"/>
                  </a:cubicBezTo>
                  <a:cubicBezTo>
                    <a:pt x="2251" y="0"/>
                    <a:pt x="2338" y="0"/>
                    <a:pt x="2426" y="0"/>
                  </a:cubicBezTo>
                  <a:cubicBezTo>
                    <a:pt x="2491" y="22"/>
                    <a:pt x="2579" y="66"/>
                    <a:pt x="2622" y="131"/>
                  </a:cubicBezTo>
                  <a:lnTo>
                    <a:pt x="4239" y="1377"/>
                  </a:lnTo>
                  <a:cubicBezTo>
                    <a:pt x="4349" y="1464"/>
                    <a:pt x="4436" y="1551"/>
                    <a:pt x="4523" y="1661"/>
                  </a:cubicBezTo>
                  <a:cubicBezTo>
                    <a:pt x="4633" y="1879"/>
                    <a:pt x="4545" y="2141"/>
                    <a:pt x="4611" y="2360"/>
                  </a:cubicBezTo>
                  <a:cubicBezTo>
                    <a:pt x="4698" y="2578"/>
                    <a:pt x="4808" y="2775"/>
                    <a:pt x="4939" y="2950"/>
                  </a:cubicBezTo>
                  <a:cubicBezTo>
                    <a:pt x="5048" y="3321"/>
                    <a:pt x="5026" y="3715"/>
                    <a:pt x="4917" y="40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528;p31">
              <a:extLst>
                <a:ext uri="{FF2B5EF4-FFF2-40B4-BE49-F238E27FC236}">
                  <a16:creationId xmlns:a16="http://schemas.microsoft.com/office/drawing/2014/main" id="{3BCA1494-DC24-B88B-2E52-30C5C0FC3013}"/>
                </a:ext>
              </a:extLst>
            </p:cNvPr>
            <p:cNvSpPr/>
            <p:nvPr/>
          </p:nvSpPr>
          <p:spPr>
            <a:xfrm>
              <a:off x="1145374" y="3730174"/>
              <a:ext cx="292826" cy="500854"/>
            </a:xfrm>
            <a:custGeom>
              <a:avLst/>
              <a:gdLst/>
              <a:ahLst/>
              <a:cxnLst/>
              <a:rect l="l" t="t" r="r" b="b"/>
              <a:pathLst>
                <a:path w="4983" h="8523" extrusionOk="0">
                  <a:moveTo>
                    <a:pt x="4873" y="4130"/>
                  </a:moveTo>
                  <a:cubicBezTo>
                    <a:pt x="4720" y="2950"/>
                    <a:pt x="4523" y="1727"/>
                    <a:pt x="3846" y="743"/>
                  </a:cubicBezTo>
                  <a:cubicBezTo>
                    <a:pt x="3649" y="437"/>
                    <a:pt x="3343" y="197"/>
                    <a:pt x="2994" y="110"/>
                  </a:cubicBezTo>
                  <a:cubicBezTo>
                    <a:pt x="2513" y="0"/>
                    <a:pt x="2032" y="306"/>
                    <a:pt x="1661" y="656"/>
                  </a:cubicBezTo>
                  <a:cubicBezTo>
                    <a:pt x="1399" y="896"/>
                    <a:pt x="1180" y="1158"/>
                    <a:pt x="962" y="1442"/>
                  </a:cubicBezTo>
                  <a:cubicBezTo>
                    <a:pt x="918" y="1508"/>
                    <a:pt x="874" y="1617"/>
                    <a:pt x="962" y="1661"/>
                  </a:cubicBezTo>
                  <a:lnTo>
                    <a:pt x="940" y="1661"/>
                  </a:lnTo>
                  <a:cubicBezTo>
                    <a:pt x="1049" y="2448"/>
                    <a:pt x="983" y="3234"/>
                    <a:pt x="765" y="3999"/>
                  </a:cubicBezTo>
                  <a:cubicBezTo>
                    <a:pt x="568" y="4764"/>
                    <a:pt x="284" y="5507"/>
                    <a:pt x="87" y="6272"/>
                  </a:cubicBezTo>
                  <a:cubicBezTo>
                    <a:pt x="22" y="6490"/>
                    <a:pt x="0" y="6709"/>
                    <a:pt x="22" y="6949"/>
                  </a:cubicBezTo>
                  <a:cubicBezTo>
                    <a:pt x="66" y="7255"/>
                    <a:pt x="219" y="7517"/>
                    <a:pt x="437" y="7736"/>
                  </a:cubicBezTo>
                  <a:cubicBezTo>
                    <a:pt x="830" y="8107"/>
                    <a:pt x="1355" y="8347"/>
                    <a:pt x="1901" y="8435"/>
                  </a:cubicBezTo>
                  <a:cubicBezTo>
                    <a:pt x="2426" y="8522"/>
                    <a:pt x="2994" y="8522"/>
                    <a:pt x="3540" y="8457"/>
                  </a:cubicBezTo>
                  <a:cubicBezTo>
                    <a:pt x="3780" y="8457"/>
                    <a:pt x="4021" y="8369"/>
                    <a:pt x="4217" y="8238"/>
                  </a:cubicBezTo>
                  <a:cubicBezTo>
                    <a:pt x="4305" y="8129"/>
                    <a:pt x="4392" y="7998"/>
                    <a:pt x="4436" y="7867"/>
                  </a:cubicBezTo>
                  <a:cubicBezTo>
                    <a:pt x="4589" y="7451"/>
                    <a:pt x="4698" y="7036"/>
                    <a:pt x="4785" y="6621"/>
                  </a:cubicBezTo>
                  <a:cubicBezTo>
                    <a:pt x="4895" y="6184"/>
                    <a:pt x="4960" y="5747"/>
                    <a:pt x="4982" y="5310"/>
                  </a:cubicBezTo>
                  <a:cubicBezTo>
                    <a:pt x="4982" y="4917"/>
                    <a:pt x="4960" y="4502"/>
                    <a:pt x="4895" y="4108"/>
                  </a:cubicBezTo>
                </a:path>
              </a:pathLst>
            </a:custGeom>
            <a:solidFill>
              <a:srgbClr val="91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529;p31">
              <a:extLst>
                <a:ext uri="{FF2B5EF4-FFF2-40B4-BE49-F238E27FC236}">
                  <a16:creationId xmlns:a16="http://schemas.microsoft.com/office/drawing/2014/main" id="{5E53A8F4-6061-9ED8-E049-1B83966AF384}"/>
                </a:ext>
              </a:extLst>
            </p:cNvPr>
            <p:cNvSpPr/>
            <p:nvPr/>
          </p:nvSpPr>
          <p:spPr>
            <a:xfrm>
              <a:off x="1167176" y="4123080"/>
              <a:ext cx="101487" cy="119469"/>
            </a:xfrm>
            <a:custGeom>
              <a:avLst/>
              <a:gdLst/>
              <a:ahLst/>
              <a:cxnLst/>
              <a:rect l="l" t="t" r="r" b="b"/>
              <a:pathLst>
                <a:path w="1727" h="2033" extrusionOk="0">
                  <a:moveTo>
                    <a:pt x="1552" y="1552"/>
                  </a:moveTo>
                  <a:cubicBezTo>
                    <a:pt x="1639" y="1290"/>
                    <a:pt x="1705" y="1006"/>
                    <a:pt x="1727" y="722"/>
                  </a:cubicBezTo>
                  <a:cubicBezTo>
                    <a:pt x="1727" y="438"/>
                    <a:pt x="1574" y="176"/>
                    <a:pt x="1312" y="66"/>
                  </a:cubicBezTo>
                  <a:cubicBezTo>
                    <a:pt x="1159" y="1"/>
                    <a:pt x="984" y="23"/>
                    <a:pt x="831" y="88"/>
                  </a:cubicBezTo>
                  <a:cubicBezTo>
                    <a:pt x="678" y="154"/>
                    <a:pt x="547" y="263"/>
                    <a:pt x="438" y="372"/>
                  </a:cubicBezTo>
                  <a:cubicBezTo>
                    <a:pt x="263" y="547"/>
                    <a:pt x="132" y="744"/>
                    <a:pt x="66" y="962"/>
                  </a:cubicBezTo>
                  <a:cubicBezTo>
                    <a:pt x="1" y="1181"/>
                    <a:pt x="44" y="1421"/>
                    <a:pt x="175" y="1618"/>
                  </a:cubicBezTo>
                  <a:cubicBezTo>
                    <a:pt x="285" y="1727"/>
                    <a:pt x="438" y="1836"/>
                    <a:pt x="591" y="1880"/>
                  </a:cubicBezTo>
                  <a:cubicBezTo>
                    <a:pt x="722" y="1945"/>
                    <a:pt x="853" y="1989"/>
                    <a:pt x="1006" y="2011"/>
                  </a:cubicBezTo>
                  <a:cubicBezTo>
                    <a:pt x="1159" y="2033"/>
                    <a:pt x="1312" y="1967"/>
                    <a:pt x="1421" y="1880"/>
                  </a:cubicBezTo>
                  <a:cubicBezTo>
                    <a:pt x="1486" y="1771"/>
                    <a:pt x="1530" y="1683"/>
                    <a:pt x="1574" y="157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530;p31">
              <a:extLst>
                <a:ext uri="{FF2B5EF4-FFF2-40B4-BE49-F238E27FC236}">
                  <a16:creationId xmlns:a16="http://schemas.microsoft.com/office/drawing/2014/main" id="{354ACB06-D0C1-0933-C380-73CD0D5E63A3}"/>
                </a:ext>
              </a:extLst>
            </p:cNvPr>
            <p:cNvSpPr/>
            <p:nvPr/>
          </p:nvSpPr>
          <p:spPr>
            <a:xfrm>
              <a:off x="1275069" y="4121787"/>
              <a:ext cx="111771" cy="143915"/>
            </a:xfrm>
            <a:custGeom>
              <a:avLst/>
              <a:gdLst/>
              <a:ahLst/>
              <a:cxnLst/>
              <a:rect l="l" t="t" r="r" b="b"/>
              <a:pathLst>
                <a:path w="1902" h="2449" extrusionOk="0">
                  <a:moveTo>
                    <a:pt x="1857" y="1093"/>
                  </a:moveTo>
                  <a:cubicBezTo>
                    <a:pt x="1814" y="809"/>
                    <a:pt x="1704" y="525"/>
                    <a:pt x="1573" y="263"/>
                  </a:cubicBezTo>
                  <a:cubicBezTo>
                    <a:pt x="1551" y="219"/>
                    <a:pt x="1530" y="154"/>
                    <a:pt x="1486" y="110"/>
                  </a:cubicBezTo>
                  <a:cubicBezTo>
                    <a:pt x="1420" y="45"/>
                    <a:pt x="1311" y="1"/>
                    <a:pt x="1224" y="1"/>
                  </a:cubicBezTo>
                  <a:cubicBezTo>
                    <a:pt x="983" y="1"/>
                    <a:pt x="765" y="88"/>
                    <a:pt x="612" y="263"/>
                  </a:cubicBezTo>
                  <a:cubicBezTo>
                    <a:pt x="459" y="438"/>
                    <a:pt x="328" y="635"/>
                    <a:pt x="219" y="853"/>
                  </a:cubicBezTo>
                  <a:cubicBezTo>
                    <a:pt x="66" y="1115"/>
                    <a:pt x="0" y="1443"/>
                    <a:pt x="44" y="1749"/>
                  </a:cubicBezTo>
                  <a:cubicBezTo>
                    <a:pt x="66" y="1836"/>
                    <a:pt x="87" y="1924"/>
                    <a:pt x="131" y="1989"/>
                  </a:cubicBezTo>
                  <a:cubicBezTo>
                    <a:pt x="459" y="2317"/>
                    <a:pt x="918" y="2448"/>
                    <a:pt x="1355" y="2361"/>
                  </a:cubicBezTo>
                  <a:cubicBezTo>
                    <a:pt x="1530" y="2273"/>
                    <a:pt x="1683" y="2120"/>
                    <a:pt x="1748" y="1946"/>
                  </a:cubicBezTo>
                  <a:cubicBezTo>
                    <a:pt x="1857" y="1662"/>
                    <a:pt x="1901" y="1377"/>
                    <a:pt x="1835" y="109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531;p31">
              <a:extLst>
                <a:ext uri="{FF2B5EF4-FFF2-40B4-BE49-F238E27FC236}">
                  <a16:creationId xmlns:a16="http://schemas.microsoft.com/office/drawing/2014/main" id="{F28A40FD-C26B-2229-BFBC-5B7151F25B0D}"/>
                </a:ext>
              </a:extLst>
            </p:cNvPr>
            <p:cNvSpPr/>
            <p:nvPr/>
          </p:nvSpPr>
          <p:spPr>
            <a:xfrm>
              <a:off x="1386782" y="4108976"/>
              <a:ext cx="93789" cy="136159"/>
            </a:xfrm>
            <a:custGeom>
              <a:avLst/>
              <a:gdLst/>
              <a:ahLst/>
              <a:cxnLst/>
              <a:rect l="l" t="t" r="r" b="b"/>
              <a:pathLst>
                <a:path w="1596" h="2317" extrusionOk="0">
                  <a:moveTo>
                    <a:pt x="1530" y="1880"/>
                  </a:moveTo>
                  <a:cubicBezTo>
                    <a:pt x="1595" y="1421"/>
                    <a:pt x="1486" y="940"/>
                    <a:pt x="1246" y="547"/>
                  </a:cubicBezTo>
                  <a:lnTo>
                    <a:pt x="1202" y="525"/>
                  </a:lnTo>
                  <a:lnTo>
                    <a:pt x="961" y="219"/>
                  </a:lnTo>
                  <a:cubicBezTo>
                    <a:pt x="896" y="131"/>
                    <a:pt x="787" y="66"/>
                    <a:pt x="699" y="22"/>
                  </a:cubicBezTo>
                  <a:cubicBezTo>
                    <a:pt x="568" y="0"/>
                    <a:pt x="437" y="66"/>
                    <a:pt x="350" y="153"/>
                  </a:cubicBezTo>
                  <a:cubicBezTo>
                    <a:pt x="219" y="328"/>
                    <a:pt x="131" y="525"/>
                    <a:pt x="87" y="743"/>
                  </a:cubicBezTo>
                  <a:cubicBezTo>
                    <a:pt x="22" y="1027"/>
                    <a:pt x="0" y="1333"/>
                    <a:pt x="22" y="1639"/>
                  </a:cubicBezTo>
                  <a:cubicBezTo>
                    <a:pt x="22" y="1770"/>
                    <a:pt x="44" y="1923"/>
                    <a:pt x="131" y="2054"/>
                  </a:cubicBezTo>
                  <a:cubicBezTo>
                    <a:pt x="219" y="2185"/>
                    <a:pt x="372" y="2273"/>
                    <a:pt x="524" y="2295"/>
                  </a:cubicBezTo>
                  <a:cubicBezTo>
                    <a:pt x="677" y="2317"/>
                    <a:pt x="852" y="2317"/>
                    <a:pt x="1005" y="2295"/>
                  </a:cubicBezTo>
                  <a:cubicBezTo>
                    <a:pt x="1136" y="2295"/>
                    <a:pt x="1289" y="2229"/>
                    <a:pt x="1399" y="2142"/>
                  </a:cubicBezTo>
                  <a:cubicBezTo>
                    <a:pt x="1464" y="2054"/>
                    <a:pt x="1486" y="1989"/>
                    <a:pt x="1508" y="188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532;p31">
              <a:extLst>
                <a:ext uri="{FF2B5EF4-FFF2-40B4-BE49-F238E27FC236}">
                  <a16:creationId xmlns:a16="http://schemas.microsoft.com/office/drawing/2014/main" id="{678ACDBE-1F07-3A30-7D8F-63A2CD5514DC}"/>
                </a:ext>
              </a:extLst>
            </p:cNvPr>
            <p:cNvSpPr/>
            <p:nvPr/>
          </p:nvSpPr>
          <p:spPr>
            <a:xfrm>
              <a:off x="1259614" y="2720878"/>
              <a:ext cx="286421" cy="254335"/>
            </a:xfrm>
            <a:custGeom>
              <a:avLst/>
              <a:gdLst/>
              <a:ahLst/>
              <a:cxnLst/>
              <a:rect l="l" t="t" r="r" b="b"/>
              <a:pathLst>
                <a:path w="4874" h="4328" extrusionOk="0">
                  <a:moveTo>
                    <a:pt x="4305" y="678"/>
                  </a:moveTo>
                  <a:cubicBezTo>
                    <a:pt x="4218" y="503"/>
                    <a:pt x="4109" y="372"/>
                    <a:pt x="3956" y="263"/>
                  </a:cubicBezTo>
                  <a:cubicBezTo>
                    <a:pt x="3825" y="175"/>
                    <a:pt x="3672" y="132"/>
                    <a:pt x="3519" y="132"/>
                  </a:cubicBezTo>
                  <a:cubicBezTo>
                    <a:pt x="2383" y="1"/>
                    <a:pt x="1268" y="416"/>
                    <a:pt x="503" y="1246"/>
                  </a:cubicBezTo>
                  <a:cubicBezTo>
                    <a:pt x="263" y="1508"/>
                    <a:pt x="110" y="1836"/>
                    <a:pt x="23" y="2186"/>
                  </a:cubicBezTo>
                  <a:cubicBezTo>
                    <a:pt x="1" y="2492"/>
                    <a:pt x="66" y="2819"/>
                    <a:pt x="197" y="3125"/>
                  </a:cubicBezTo>
                  <a:cubicBezTo>
                    <a:pt x="350" y="3584"/>
                    <a:pt x="700" y="3977"/>
                    <a:pt x="1159" y="4174"/>
                  </a:cubicBezTo>
                  <a:cubicBezTo>
                    <a:pt x="1640" y="4327"/>
                    <a:pt x="2098" y="4087"/>
                    <a:pt x="2361" y="3628"/>
                  </a:cubicBezTo>
                  <a:cubicBezTo>
                    <a:pt x="2361" y="3628"/>
                    <a:pt x="2841" y="2710"/>
                    <a:pt x="4327" y="2688"/>
                  </a:cubicBezTo>
                  <a:cubicBezTo>
                    <a:pt x="4546" y="2688"/>
                    <a:pt x="4742" y="2557"/>
                    <a:pt x="4830" y="2360"/>
                  </a:cubicBezTo>
                  <a:cubicBezTo>
                    <a:pt x="4874" y="2207"/>
                    <a:pt x="4874" y="2076"/>
                    <a:pt x="4808" y="1945"/>
                  </a:cubicBezTo>
                  <a:cubicBezTo>
                    <a:pt x="4699" y="1508"/>
                    <a:pt x="4524" y="1071"/>
                    <a:pt x="4305" y="678"/>
                  </a:cubicBezTo>
                </a:path>
              </a:pathLst>
            </a:custGeom>
            <a:solidFill>
              <a:srgbClr val="91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533;p31">
              <a:extLst>
                <a:ext uri="{FF2B5EF4-FFF2-40B4-BE49-F238E27FC236}">
                  <a16:creationId xmlns:a16="http://schemas.microsoft.com/office/drawing/2014/main" id="{67AE1A7B-7317-7E88-0E29-8B7BA9C7C903}"/>
                </a:ext>
              </a:extLst>
            </p:cNvPr>
            <p:cNvSpPr/>
            <p:nvPr/>
          </p:nvSpPr>
          <p:spPr>
            <a:xfrm>
              <a:off x="1232640" y="3126653"/>
              <a:ext cx="330083" cy="116884"/>
            </a:xfrm>
            <a:custGeom>
              <a:avLst/>
              <a:gdLst/>
              <a:ahLst/>
              <a:cxnLst/>
              <a:rect l="l" t="t" r="r" b="b"/>
              <a:pathLst>
                <a:path w="5617" h="1989" extrusionOk="0">
                  <a:moveTo>
                    <a:pt x="1" y="0"/>
                  </a:moveTo>
                  <a:cubicBezTo>
                    <a:pt x="1" y="0"/>
                    <a:pt x="4306" y="721"/>
                    <a:pt x="5617" y="0"/>
                  </a:cubicBezTo>
                  <a:cubicBezTo>
                    <a:pt x="5617" y="0"/>
                    <a:pt x="4000" y="198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534;p31">
              <a:extLst>
                <a:ext uri="{FF2B5EF4-FFF2-40B4-BE49-F238E27FC236}">
                  <a16:creationId xmlns:a16="http://schemas.microsoft.com/office/drawing/2014/main" id="{FCC83AA2-911B-94C0-1E27-B983B4436197}"/>
                </a:ext>
              </a:extLst>
            </p:cNvPr>
            <p:cNvSpPr/>
            <p:nvPr/>
          </p:nvSpPr>
          <p:spPr>
            <a:xfrm>
              <a:off x="1244217" y="3278150"/>
              <a:ext cx="319799" cy="172123"/>
            </a:xfrm>
            <a:custGeom>
              <a:avLst/>
              <a:gdLst/>
              <a:ahLst/>
              <a:cxnLst/>
              <a:rect l="l" t="t" r="r" b="b"/>
              <a:pathLst>
                <a:path w="5442" h="2929" extrusionOk="0">
                  <a:moveTo>
                    <a:pt x="1" y="1"/>
                  </a:moveTo>
                  <a:cubicBezTo>
                    <a:pt x="1" y="1"/>
                    <a:pt x="3999" y="1793"/>
                    <a:pt x="5441" y="1421"/>
                  </a:cubicBezTo>
                  <a:cubicBezTo>
                    <a:pt x="5441" y="1421"/>
                    <a:pt x="3366" y="2929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535;p31">
              <a:extLst>
                <a:ext uri="{FF2B5EF4-FFF2-40B4-BE49-F238E27FC236}">
                  <a16:creationId xmlns:a16="http://schemas.microsoft.com/office/drawing/2014/main" id="{79944B87-89FA-E6F7-99CA-0A580321C762}"/>
                </a:ext>
              </a:extLst>
            </p:cNvPr>
            <p:cNvSpPr/>
            <p:nvPr/>
          </p:nvSpPr>
          <p:spPr>
            <a:xfrm>
              <a:off x="1163356" y="3486180"/>
              <a:ext cx="256862" cy="140037"/>
            </a:xfrm>
            <a:custGeom>
              <a:avLst/>
              <a:gdLst/>
              <a:ahLst/>
              <a:cxnLst/>
              <a:rect l="l" t="t" r="r" b="b"/>
              <a:pathLst>
                <a:path w="4371" h="2383" extrusionOk="0">
                  <a:moveTo>
                    <a:pt x="0" y="1"/>
                  </a:moveTo>
                  <a:cubicBezTo>
                    <a:pt x="0" y="1"/>
                    <a:pt x="3212" y="1443"/>
                    <a:pt x="4370" y="1159"/>
                  </a:cubicBezTo>
                  <a:cubicBezTo>
                    <a:pt x="4370" y="1159"/>
                    <a:pt x="2710" y="238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536;p31">
              <a:extLst>
                <a:ext uri="{FF2B5EF4-FFF2-40B4-BE49-F238E27FC236}">
                  <a16:creationId xmlns:a16="http://schemas.microsoft.com/office/drawing/2014/main" id="{DE929E37-EA46-23B1-A6BF-DF04BAEEDA52}"/>
                </a:ext>
              </a:extLst>
            </p:cNvPr>
            <p:cNvSpPr/>
            <p:nvPr/>
          </p:nvSpPr>
          <p:spPr>
            <a:xfrm>
              <a:off x="1086256" y="2995665"/>
              <a:ext cx="390435" cy="455899"/>
            </a:xfrm>
            <a:custGeom>
              <a:avLst/>
              <a:gdLst/>
              <a:ahLst/>
              <a:cxnLst/>
              <a:rect l="l" t="t" r="r" b="b"/>
              <a:pathLst>
                <a:path w="6644" h="7758" extrusionOk="0">
                  <a:moveTo>
                    <a:pt x="6163" y="4240"/>
                  </a:moveTo>
                  <a:cubicBezTo>
                    <a:pt x="5354" y="3475"/>
                    <a:pt x="4196" y="3169"/>
                    <a:pt x="3126" y="3409"/>
                  </a:cubicBezTo>
                  <a:lnTo>
                    <a:pt x="3213" y="3235"/>
                  </a:lnTo>
                  <a:cubicBezTo>
                    <a:pt x="3672" y="2863"/>
                    <a:pt x="4174" y="2426"/>
                    <a:pt x="4240" y="1836"/>
                  </a:cubicBezTo>
                  <a:cubicBezTo>
                    <a:pt x="4262" y="1552"/>
                    <a:pt x="4218" y="1268"/>
                    <a:pt x="4109" y="984"/>
                  </a:cubicBezTo>
                  <a:cubicBezTo>
                    <a:pt x="4065" y="765"/>
                    <a:pt x="3956" y="547"/>
                    <a:pt x="3803" y="372"/>
                  </a:cubicBezTo>
                  <a:cubicBezTo>
                    <a:pt x="3584" y="132"/>
                    <a:pt x="3257" y="1"/>
                    <a:pt x="2929" y="1"/>
                  </a:cubicBezTo>
                  <a:cubicBezTo>
                    <a:pt x="2579" y="1"/>
                    <a:pt x="2273" y="88"/>
                    <a:pt x="1968" y="241"/>
                  </a:cubicBezTo>
                  <a:cubicBezTo>
                    <a:pt x="1312" y="569"/>
                    <a:pt x="788" y="1115"/>
                    <a:pt x="460" y="1771"/>
                  </a:cubicBezTo>
                  <a:cubicBezTo>
                    <a:pt x="154" y="2426"/>
                    <a:pt x="1" y="3169"/>
                    <a:pt x="23" y="3890"/>
                  </a:cubicBezTo>
                  <a:cubicBezTo>
                    <a:pt x="23" y="4130"/>
                    <a:pt x="45" y="4349"/>
                    <a:pt x="110" y="4567"/>
                  </a:cubicBezTo>
                  <a:cubicBezTo>
                    <a:pt x="307" y="5420"/>
                    <a:pt x="788" y="6141"/>
                    <a:pt x="1465" y="6665"/>
                  </a:cubicBezTo>
                  <a:cubicBezTo>
                    <a:pt x="2142" y="7168"/>
                    <a:pt x="2951" y="7517"/>
                    <a:pt x="3781" y="7670"/>
                  </a:cubicBezTo>
                  <a:cubicBezTo>
                    <a:pt x="4000" y="7736"/>
                    <a:pt x="4240" y="7758"/>
                    <a:pt x="4480" y="7714"/>
                  </a:cubicBezTo>
                  <a:cubicBezTo>
                    <a:pt x="5158" y="7583"/>
                    <a:pt x="6644" y="5463"/>
                    <a:pt x="6447" y="4611"/>
                  </a:cubicBezTo>
                  <a:cubicBezTo>
                    <a:pt x="6381" y="4480"/>
                    <a:pt x="6272" y="4349"/>
                    <a:pt x="6141" y="4240"/>
                  </a:cubicBezTo>
                </a:path>
              </a:pathLst>
            </a:custGeom>
            <a:solidFill>
              <a:srgbClr val="91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537;p31">
              <a:extLst>
                <a:ext uri="{FF2B5EF4-FFF2-40B4-BE49-F238E27FC236}">
                  <a16:creationId xmlns:a16="http://schemas.microsoft.com/office/drawing/2014/main" id="{8D9D6751-444D-C594-CF3A-1C98E0DE535F}"/>
                </a:ext>
              </a:extLst>
            </p:cNvPr>
            <p:cNvSpPr/>
            <p:nvPr/>
          </p:nvSpPr>
          <p:spPr>
            <a:xfrm>
              <a:off x="1339241" y="3379638"/>
              <a:ext cx="91203" cy="91203"/>
            </a:xfrm>
            <a:custGeom>
              <a:avLst/>
              <a:gdLst/>
              <a:ahLst/>
              <a:cxnLst/>
              <a:rect l="l" t="t" r="r" b="b"/>
              <a:pathLst>
                <a:path w="1552" h="1552" extrusionOk="0">
                  <a:moveTo>
                    <a:pt x="1312" y="437"/>
                  </a:moveTo>
                  <a:cubicBezTo>
                    <a:pt x="1137" y="306"/>
                    <a:pt x="940" y="197"/>
                    <a:pt x="743" y="87"/>
                  </a:cubicBezTo>
                  <a:cubicBezTo>
                    <a:pt x="525" y="0"/>
                    <a:pt x="285" y="44"/>
                    <a:pt x="132" y="197"/>
                  </a:cubicBezTo>
                  <a:cubicBezTo>
                    <a:pt x="44" y="306"/>
                    <a:pt x="1" y="437"/>
                    <a:pt x="1" y="568"/>
                  </a:cubicBezTo>
                  <a:cubicBezTo>
                    <a:pt x="22" y="699"/>
                    <a:pt x="44" y="830"/>
                    <a:pt x="110" y="940"/>
                  </a:cubicBezTo>
                  <a:cubicBezTo>
                    <a:pt x="175" y="1114"/>
                    <a:pt x="285" y="1267"/>
                    <a:pt x="438" y="1399"/>
                  </a:cubicBezTo>
                  <a:cubicBezTo>
                    <a:pt x="591" y="1508"/>
                    <a:pt x="787" y="1551"/>
                    <a:pt x="962" y="1486"/>
                  </a:cubicBezTo>
                  <a:cubicBezTo>
                    <a:pt x="1071" y="1442"/>
                    <a:pt x="1181" y="1377"/>
                    <a:pt x="1268" y="1267"/>
                  </a:cubicBezTo>
                  <a:cubicBezTo>
                    <a:pt x="1355" y="1202"/>
                    <a:pt x="1443" y="1093"/>
                    <a:pt x="1486" y="1005"/>
                  </a:cubicBezTo>
                  <a:cubicBezTo>
                    <a:pt x="1552" y="896"/>
                    <a:pt x="1552" y="765"/>
                    <a:pt x="1508" y="656"/>
                  </a:cubicBezTo>
                  <a:cubicBezTo>
                    <a:pt x="1465" y="568"/>
                    <a:pt x="1399" y="503"/>
                    <a:pt x="1312" y="459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538;p31">
              <a:extLst>
                <a:ext uri="{FF2B5EF4-FFF2-40B4-BE49-F238E27FC236}">
                  <a16:creationId xmlns:a16="http://schemas.microsoft.com/office/drawing/2014/main" id="{A2589415-DABF-1195-2C76-60654946DDB3}"/>
                </a:ext>
              </a:extLst>
            </p:cNvPr>
            <p:cNvSpPr/>
            <p:nvPr/>
          </p:nvSpPr>
          <p:spPr>
            <a:xfrm>
              <a:off x="1368800" y="3300011"/>
              <a:ext cx="110478" cy="95082"/>
            </a:xfrm>
            <a:custGeom>
              <a:avLst/>
              <a:gdLst/>
              <a:ahLst/>
              <a:cxnLst/>
              <a:rect l="l" t="t" r="r" b="b"/>
              <a:pathLst>
                <a:path w="1880" h="1618" extrusionOk="0">
                  <a:moveTo>
                    <a:pt x="1071" y="66"/>
                  </a:moveTo>
                  <a:cubicBezTo>
                    <a:pt x="852" y="22"/>
                    <a:pt x="612" y="0"/>
                    <a:pt x="372" y="22"/>
                  </a:cubicBezTo>
                  <a:cubicBezTo>
                    <a:pt x="328" y="22"/>
                    <a:pt x="284" y="44"/>
                    <a:pt x="240" y="66"/>
                  </a:cubicBezTo>
                  <a:cubicBezTo>
                    <a:pt x="175" y="88"/>
                    <a:pt x="109" y="153"/>
                    <a:pt x="66" y="219"/>
                  </a:cubicBezTo>
                  <a:cubicBezTo>
                    <a:pt x="0" y="394"/>
                    <a:pt x="22" y="590"/>
                    <a:pt x="109" y="743"/>
                  </a:cubicBezTo>
                  <a:cubicBezTo>
                    <a:pt x="175" y="918"/>
                    <a:pt x="284" y="1071"/>
                    <a:pt x="415" y="1224"/>
                  </a:cubicBezTo>
                  <a:cubicBezTo>
                    <a:pt x="568" y="1421"/>
                    <a:pt x="809" y="1552"/>
                    <a:pt x="1049" y="1595"/>
                  </a:cubicBezTo>
                  <a:cubicBezTo>
                    <a:pt x="1115" y="1617"/>
                    <a:pt x="1180" y="1617"/>
                    <a:pt x="1246" y="1595"/>
                  </a:cubicBezTo>
                  <a:cubicBezTo>
                    <a:pt x="1464" y="1574"/>
                    <a:pt x="1617" y="1355"/>
                    <a:pt x="1748" y="1158"/>
                  </a:cubicBezTo>
                  <a:cubicBezTo>
                    <a:pt x="1814" y="1049"/>
                    <a:pt x="1857" y="918"/>
                    <a:pt x="1879" y="787"/>
                  </a:cubicBezTo>
                  <a:cubicBezTo>
                    <a:pt x="1879" y="634"/>
                    <a:pt x="1792" y="481"/>
                    <a:pt x="1683" y="372"/>
                  </a:cubicBezTo>
                  <a:cubicBezTo>
                    <a:pt x="1508" y="219"/>
                    <a:pt x="1289" y="110"/>
                    <a:pt x="1071" y="6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539;p31">
              <a:extLst>
                <a:ext uri="{FF2B5EF4-FFF2-40B4-BE49-F238E27FC236}">
                  <a16:creationId xmlns:a16="http://schemas.microsoft.com/office/drawing/2014/main" id="{087FC554-F339-FD66-E4D3-56CE523A9C18}"/>
                </a:ext>
              </a:extLst>
            </p:cNvPr>
            <p:cNvSpPr/>
            <p:nvPr/>
          </p:nvSpPr>
          <p:spPr>
            <a:xfrm>
              <a:off x="1384196" y="3229375"/>
              <a:ext cx="110478" cy="79685"/>
            </a:xfrm>
            <a:custGeom>
              <a:avLst/>
              <a:gdLst/>
              <a:ahLst/>
              <a:cxnLst/>
              <a:rect l="l" t="t" r="r" b="b"/>
              <a:pathLst>
                <a:path w="1880" h="1356" extrusionOk="0">
                  <a:moveTo>
                    <a:pt x="1683" y="263"/>
                  </a:moveTo>
                  <a:cubicBezTo>
                    <a:pt x="1355" y="66"/>
                    <a:pt x="984" y="0"/>
                    <a:pt x="590" y="88"/>
                  </a:cubicBezTo>
                  <a:lnTo>
                    <a:pt x="568" y="110"/>
                  </a:lnTo>
                  <a:lnTo>
                    <a:pt x="263" y="197"/>
                  </a:lnTo>
                  <a:cubicBezTo>
                    <a:pt x="175" y="219"/>
                    <a:pt x="110" y="285"/>
                    <a:pt x="44" y="350"/>
                  </a:cubicBezTo>
                  <a:cubicBezTo>
                    <a:pt x="0" y="438"/>
                    <a:pt x="0" y="547"/>
                    <a:pt x="44" y="634"/>
                  </a:cubicBezTo>
                  <a:cubicBezTo>
                    <a:pt x="131" y="787"/>
                    <a:pt x="263" y="918"/>
                    <a:pt x="416" y="1006"/>
                  </a:cubicBezTo>
                  <a:cubicBezTo>
                    <a:pt x="612" y="1137"/>
                    <a:pt x="831" y="1224"/>
                    <a:pt x="1071" y="1312"/>
                  </a:cubicBezTo>
                  <a:cubicBezTo>
                    <a:pt x="1180" y="1355"/>
                    <a:pt x="1290" y="1355"/>
                    <a:pt x="1421" y="1333"/>
                  </a:cubicBezTo>
                  <a:cubicBezTo>
                    <a:pt x="1530" y="1312"/>
                    <a:pt x="1639" y="1224"/>
                    <a:pt x="1705" y="1115"/>
                  </a:cubicBezTo>
                  <a:cubicBezTo>
                    <a:pt x="1770" y="1006"/>
                    <a:pt x="1814" y="875"/>
                    <a:pt x="1836" y="765"/>
                  </a:cubicBezTo>
                  <a:cubicBezTo>
                    <a:pt x="1880" y="656"/>
                    <a:pt x="1880" y="525"/>
                    <a:pt x="1836" y="416"/>
                  </a:cubicBezTo>
                  <a:cubicBezTo>
                    <a:pt x="1792" y="350"/>
                    <a:pt x="1748" y="306"/>
                    <a:pt x="1683" y="26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540;p31">
              <a:extLst>
                <a:ext uri="{FF2B5EF4-FFF2-40B4-BE49-F238E27FC236}">
                  <a16:creationId xmlns:a16="http://schemas.microsoft.com/office/drawing/2014/main" id="{D28B278C-FD36-90C3-B0B3-848F2D1E8421}"/>
                </a:ext>
              </a:extLst>
            </p:cNvPr>
            <p:cNvSpPr/>
            <p:nvPr/>
          </p:nvSpPr>
          <p:spPr>
            <a:xfrm>
              <a:off x="1427859" y="2492339"/>
              <a:ext cx="508552" cy="565025"/>
            </a:xfrm>
            <a:custGeom>
              <a:avLst/>
              <a:gdLst/>
              <a:ahLst/>
              <a:cxnLst/>
              <a:rect l="l" t="t" r="r" b="b"/>
              <a:pathLst>
                <a:path w="8654" h="9615" extrusionOk="0">
                  <a:moveTo>
                    <a:pt x="7976" y="8369"/>
                  </a:moveTo>
                  <a:cubicBezTo>
                    <a:pt x="7801" y="8697"/>
                    <a:pt x="7495" y="8915"/>
                    <a:pt x="7145" y="8981"/>
                  </a:cubicBezTo>
                  <a:cubicBezTo>
                    <a:pt x="6927" y="8981"/>
                    <a:pt x="6708" y="8872"/>
                    <a:pt x="6490" y="8915"/>
                  </a:cubicBezTo>
                  <a:cubicBezTo>
                    <a:pt x="6424" y="8937"/>
                    <a:pt x="6359" y="8959"/>
                    <a:pt x="6315" y="8981"/>
                  </a:cubicBezTo>
                  <a:cubicBezTo>
                    <a:pt x="6250" y="9024"/>
                    <a:pt x="6184" y="9068"/>
                    <a:pt x="6140" y="9090"/>
                  </a:cubicBezTo>
                  <a:cubicBezTo>
                    <a:pt x="6053" y="9156"/>
                    <a:pt x="5966" y="9199"/>
                    <a:pt x="5856" y="9243"/>
                  </a:cubicBezTo>
                  <a:cubicBezTo>
                    <a:pt x="5135" y="9571"/>
                    <a:pt x="4327" y="9614"/>
                    <a:pt x="3584" y="9374"/>
                  </a:cubicBezTo>
                  <a:cubicBezTo>
                    <a:pt x="2753" y="9090"/>
                    <a:pt x="1967" y="8653"/>
                    <a:pt x="1289" y="8085"/>
                  </a:cubicBezTo>
                  <a:cubicBezTo>
                    <a:pt x="984" y="7866"/>
                    <a:pt x="700" y="7582"/>
                    <a:pt x="481" y="7276"/>
                  </a:cubicBezTo>
                  <a:cubicBezTo>
                    <a:pt x="284" y="7014"/>
                    <a:pt x="175" y="6686"/>
                    <a:pt x="175" y="6359"/>
                  </a:cubicBezTo>
                  <a:lnTo>
                    <a:pt x="175" y="6424"/>
                  </a:lnTo>
                  <a:cubicBezTo>
                    <a:pt x="88" y="5288"/>
                    <a:pt x="0" y="4130"/>
                    <a:pt x="262" y="3037"/>
                  </a:cubicBezTo>
                  <a:cubicBezTo>
                    <a:pt x="525" y="1923"/>
                    <a:pt x="1224" y="874"/>
                    <a:pt x="2273" y="459"/>
                  </a:cubicBezTo>
                  <a:cubicBezTo>
                    <a:pt x="3540" y="0"/>
                    <a:pt x="4960" y="525"/>
                    <a:pt x="5616" y="1683"/>
                  </a:cubicBezTo>
                  <a:cubicBezTo>
                    <a:pt x="5703" y="1879"/>
                    <a:pt x="5813" y="2054"/>
                    <a:pt x="5944" y="2229"/>
                  </a:cubicBezTo>
                  <a:cubicBezTo>
                    <a:pt x="6009" y="2316"/>
                    <a:pt x="6097" y="2382"/>
                    <a:pt x="6206" y="2447"/>
                  </a:cubicBezTo>
                  <a:cubicBezTo>
                    <a:pt x="7145" y="3081"/>
                    <a:pt x="7867" y="4021"/>
                    <a:pt x="8282" y="5091"/>
                  </a:cubicBezTo>
                  <a:cubicBezTo>
                    <a:pt x="8653" y="6162"/>
                    <a:pt x="8544" y="7364"/>
                    <a:pt x="7976" y="8369"/>
                  </a:cubicBezTo>
                </a:path>
              </a:pathLst>
            </a:custGeom>
            <a:solidFill>
              <a:srgbClr val="91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541;p31">
              <a:extLst>
                <a:ext uri="{FF2B5EF4-FFF2-40B4-BE49-F238E27FC236}">
                  <a16:creationId xmlns:a16="http://schemas.microsoft.com/office/drawing/2014/main" id="{99357005-4568-09E2-8725-F1646AA04D4E}"/>
                </a:ext>
              </a:extLst>
            </p:cNvPr>
            <p:cNvSpPr/>
            <p:nvPr/>
          </p:nvSpPr>
          <p:spPr>
            <a:xfrm>
              <a:off x="1820765" y="2845461"/>
              <a:ext cx="54005" cy="69401"/>
            </a:xfrm>
            <a:custGeom>
              <a:avLst/>
              <a:gdLst/>
              <a:ahLst/>
              <a:cxnLst/>
              <a:rect l="l" t="t" r="r" b="b"/>
              <a:pathLst>
                <a:path w="919" h="1181" extrusionOk="0">
                  <a:moveTo>
                    <a:pt x="744" y="66"/>
                  </a:moveTo>
                  <a:cubicBezTo>
                    <a:pt x="591" y="0"/>
                    <a:pt x="416" y="44"/>
                    <a:pt x="328" y="175"/>
                  </a:cubicBezTo>
                  <a:cubicBezTo>
                    <a:pt x="219" y="306"/>
                    <a:pt x="154" y="459"/>
                    <a:pt x="110" y="612"/>
                  </a:cubicBezTo>
                  <a:cubicBezTo>
                    <a:pt x="1" y="1005"/>
                    <a:pt x="591" y="1180"/>
                    <a:pt x="700" y="787"/>
                  </a:cubicBezTo>
                  <a:cubicBezTo>
                    <a:pt x="722" y="677"/>
                    <a:pt x="765" y="568"/>
                    <a:pt x="831" y="481"/>
                  </a:cubicBezTo>
                  <a:cubicBezTo>
                    <a:pt x="918" y="350"/>
                    <a:pt x="875" y="153"/>
                    <a:pt x="722" y="6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542;p31">
              <a:extLst>
                <a:ext uri="{FF2B5EF4-FFF2-40B4-BE49-F238E27FC236}">
                  <a16:creationId xmlns:a16="http://schemas.microsoft.com/office/drawing/2014/main" id="{9C18E23C-6864-6BA9-F9A9-F0E961775A20}"/>
                </a:ext>
              </a:extLst>
            </p:cNvPr>
            <p:cNvSpPr/>
            <p:nvPr/>
          </p:nvSpPr>
          <p:spPr>
            <a:xfrm>
              <a:off x="1576771" y="2629733"/>
              <a:ext cx="196569" cy="193924"/>
            </a:xfrm>
            <a:custGeom>
              <a:avLst/>
              <a:gdLst/>
              <a:ahLst/>
              <a:cxnLst/>
              <a:rect l="l" t="t" r="r" b="b"/>
              <a:pathLst>
                <a:path w="3345" h="3300" extrusionOk="0">
                  <a:moveTo>
                    <a:pt x="241" y="1224"/>
                  </a:moveTo>
                  <a:cubicBezTo>
                    <a:pt x="1" y="2404"/>
                    <a:pt x="1312" y="3300"/>
                    <a:pt x="2317" y="2644"/>
                  </a:cubicBezTo>
                  <a:cubicBezTo>
                    <a:pt x="3344" y="1967"/>
                    <a:pt x="3038" y="393"/>
                    <a:pt x="1858" y="153"/>
                  </a:cubicBezTo>
                  <a:cubicBezTo>
                    <a:pt x="1115" y="0"/>
                    <a:pt x="394" y="481"/>
                    <a:pt x="241" y="12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543;p31">
              <a:extLst>
                <a:ext uri="{FF2B5EF4-FFF2-40B4-BE49-F238E27FC236}">
                  <a16:creationId xmlns:a16="http://schemas.microsoft.com/office/drawing/2014/main" id="{72047196-14DC-7C7A-FB24-F39133440734}"/>
                </a:ext>
              </a:extLst>
            </p:cNvPr>
            <p:cNvSpPr/>
            <p:nvPr/>
          </p:nvSpPr>
          <p:spPr>
            <a:xfrm>
              <a:off x="1580649" y="2636138"/>
              <a:ext cx="187519" cy="183699"/>
            </a:xfrm>
            <a:custGeom>
              <a:avLst/>
              <a:gdLst/>
              <a:ahLst/>
              <a:cxnLst/>
              <a:rect l="l" t="t" r="r" b="b"/>
              <a:pathLst>
                <a:path w="3191" h="3126" extrusionOk="0">
                  <a:moveTo>
                    <a:pt x="241" y="1158"/>
                  </a:moveTo>
                  <a:cubicBezTo>
                    <a:pt x="1" y="2273"/>
                    <a:pt x="1246" y="3125"/>
                    <a:pt x="2207" y="2491"/>
                  </a:cubicBezTo>
                  <a:cubicBezTo>
                    <a:pt x="3191" y="1858"/>
                    <a:pt x="2907" y="372"/>
                    <a:pt x="1770" y="153"/>
                  </a:cubicBezTo>
                  <a:cubicBezTo>
                    <a:pt x="1071" y="0"/>
                    <a:pt x="394" y="459"/>
                    <a:pt x="241" y="1158"/>
                  </a:cubicBezTo>
                  <a:close/>
                </a:path>
              </a:pathLst>
            </a:custGeom>
            <a:solidFill>
              <a:srgbClr val="ADC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544;p31">
              <a:extLst>
                <a:ext uri="{FF2B5EF4-FFF2-40B4-BE49-F238E27FC236}">
                  <a16:creationId xmlns:a16="http://schemas.microsoft.com/office/drawing/2014/main" id="{7764ECDF-7296-0DA5-155C-132DEAC7964A}"/>
                </a:ext>
              </a:extLst>
            </p:cNvPr>
            <p:cNvSpPr/>
            <p:nvPr/>
          </p:nvSpPr>
          <p:spPr>
            <a:xfrm>
              <a:off x="1597339" y="2595061"/>
              <a:ext cx="172123" cy="154141"/>
            </a:xfrm>
            <a:custGeom>
              <a:avLst/>
              <a:gdLst/>
              <a:ahLst/>
              <a:cxnLst/>
              <a:rect l="l" t="t" r="r" b="b"/>
              <a:pathLst>
                <a:path w="2929" h="2623" extrusionOk="0">
                  <a:moveTo>
                    <a:pt x="1" y="1486"/>
                  </a:moveTo>
                  <a:cubicBezTo>
                    <a:pt x="678" y="0"/>
                    <a:pt x="2929" y="765"/>
                    <a:pt x="2557" y="2360"/>
                  </a:cubicBezTo>
                  <a:cubicBezTo>
                    <a:pt x="2557" y="2447"/>
                    <a:pt x="2513" y="2535"/>
                    <a:pt x="2470" y="2622"/>
                  </a:cubicBezTo>
                  <a:cubicBezTo>
                    <a:pt x="1814" y="1945"/>
                    <a:pt x="940" y="1530"/>
                    <a:pt x="1" y="1464"/>
                  </a:cubicBezTo>
                </a:path>
              </a:pathLst>
            </a:custGeom>
            <a:solidFill>
              <a:srgbClr val="ADC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545;p31">
              <a:extLst>
                <a:ext uri="{FF2B5EF4-FFF2-40B4-BE49-F238E27FC236}">
                  <a16:creationId xmlns:a16="http://schemas.microsoft.com/office/drawing/2014/main" id="{0D59B13D-18F4-0FE3-624A-C645CE3EE2BA}"/>
                </a:ext>
              </a:extLst>
            </p:cNvPr>
            <p:cNvSpPr/>
            <p:nvPr/>
          </p:nvSpPr>
          <p:spPr>
            <a:xfrm>
              <a:off x="1597339" y="2711887"/>
              <a:ext cx="27032" cy="24446"/>
            </a:xfrm>
            <a:custGeom>
              <a:avLst/>
              <a:gdLst/>
              <a:ahLst/>
              <a:cxnLst/>
              <a:rect l="l" t="t" r="r" b="b"/>
              <a:pathLst>
                <a:path w="460" h="416" extrusionOk="0">
                  <a:moveTo>
                    <a:pt x="175" y="66"/>
                  </a:moveTo>
                  <a:cubicBezTo>
                    <a:pt x="66" y="110"/>
                    <a:pt x="1" y="219"/>
                    <a:pt x="22" y="306"/>
                  </a:cubicBezTo>
                  <a:cubicBezTo>
                    <a:pt x="66" y="394"/>
                    <a:pt x="175" y="416"/>
                    <a:pt x="306" y="372"/>
                  </a:cubicBezTo>
                  <a:cubicBezTo>
                    <a:pt x="416" y="328"/>
                    <a:pt x="459" y="219"/>
                    <a:pt x="438" y="110"/>
                  </a:cubicBezTo>
                  <a:cubicBezTo>
                    <a:pt x="372" y="22"/>
                    <a:pt x="263" y="1"/>
                    <a:pt x="175" y="6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546;p31">
              <a:extLst>
                <a:ext uri="{FF2B5EF4-FFF2-40B4-BE49-F238E27FC236}">
                  <a16:creationId xmlns:a16="http://schemas.microsoft.com/office/drawing/2014/main" id="{6C3BEC91-DBAF-1786-921A-931BF596000F}"/>
                </a:ext>
              </a:extLst>
            </p:cNvPr>
            <p:cNvSpPr/>
            <p:nvPr/>
          </p:nvSpPr>
          <p:spPr>
            <a:xfrm>
              <a:off x="1632010" y="2682387"/>
              <a:ext cx="78393" cy="77100"/>
            </a:xfrm>
            <a:custGeom>
              <a:avLst/>
              <a:gdLst/>
              <a:ahLst/>
              <a:cxnLst/>
              <a:rect l="l" t="t" r="r" b="b"/>
              <a:pathLst>
                <a:path w="1334" h="1312" extrusionOk="0">
                  <a:moveTo>
                    <a:pt x="88" y="481"/>
                  </a:moveTo>
                  <a:cubicBezTo>
                    <a:pt x="1" y="961"/>
                    <a:pt x="525" y="1311"/>
                    <a:pt x="940" y="1049"/>
                  </a:cubicBezTo>
                  <a:cubicBezTo>
                    <a:pt x="1333" y="787"/>
                    <a:pt x="1224" y="153"/>
                    <a:pt x="743" y="66"/>
                  </a:cubicBezTo>
                  <a:cubicBezTo>
                    <a:pt x="459" y="0"/>
                    <a:pt x="154" y="175"/>
                    <a:pt x="88" y="4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547;p31">
              <a:extLst>
                <a:ext uri="{FF2B5EF4-FFF2-40B4-BE49-F238E27FC236}">
                  <a16:creationId xmlns:a16="http://schemas.microsoft.com/office/drawing/2014/main" id="{9C53E98C-08B2-F45C-F14E-55899D5E243F}"/>
                </a:ext>
              </a:extLst>
            </p:cNvPr>
            <p:cNvSpPr/>
            <p:nvPr/>
          </p:nvSpPr>
          <p:spPr>
            <a:xfrm>
              <a:off x="1685957" y="2696490"/>
              <a:ext cx="50127" cy="41135"/>
            </a:xfrm>
            <a:custGeom>
              <a:avLst/>
              <a:gdLst/>
              <a:ahLst/>
              <a:cxnLst/>
              <a:rect l="l" t="t" r="r" b="b"/>
              <a:pathLst>
                <a:path w="853" h="700" extrusionOk="0">
                  <a:moveTo>
                    <a:pt x="263" y="568"/>
                  </a:moveTo>
                  <a:cubicBezTo>
                    <a:pt x="437" y="700"/>
                    <a:pt x="678" y="700"/>
                    <a:pt x="765" y="590"/>
                  </a:cubicBezTo>
                  <a:cubicBezTo>
                    <a:pt x="852" y="481"/>
                    <a:pt x="787" y="284"/>
                    <a:pt x="590" y="153"/>
                  </a:cubicBezTo>
                  <a:cubicBezTo>
                    <a:pt x="415" y="22"/>
                    <a:pt x="197" y="0"/>
                    <a:pt x="88" y="110"/>
                  </a:cubicBezTo>
                  <a:cubicBezTo>
                    <a:pt x="0" y="241"/>
                    <a:pt x="66" y="437"/>
                    <a:pt x="263" y="56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548;p31">
              <a:extLst>
                <a:ext uri="{FF2B5EF4-FFF2-40B4-BE49-F238E27FC236}">
                  <a16:creationId xmlns:a16="http://schemas.microsoft.com/office/drawing/2014/main" id="{A42FC3FD-4F61-E5E1-EDC6-2C5450AFCE3D}"/>
                </a:ext>
              </a:extLst>
            </p:cNvPr>
            <p:cNvSpPr/>
            <p:nvPr/>
          </p:nvSpPr>
          <p:spPr>
            <a:xfrm>
              <a:off x="1542158" y="2633552"/>
              <a:ext cx="245285" cy="150321"/>
            </a:xfrm>
            <a:custGeom>
              <a:avLst/>
              <a:gdLst/>
              <a:ahLst/>
              <a:cxnLst/>
              <a:rect l="l" t="t" r="r" b="b"/>
              <a:pathLst>
                <a:path w="4174" h="2558" extrusionOk="0">
                  <a:moveTo>
                    <a:pt x="4174" y="2557"/>
                  </a:moveTo>
                  <a:cubicBezTo>
                    <a:pt x="3693" y="1399"/>
                    <a:pt x="3059" y="722"/>
                    <a:pt x="2185" y="547"/>
                  </a:cubicBezTo>
                  <a:cubicBezTo>
                    <a:pt x="1573" y="416"/>
                    <a:pt x="961" y="569"/>
                    <a:pt x="459" y="940"/>
                  </a:cubicBezTo>
                  <a:lnTo>
                    <a:pt x="481" y="1377"/>
                  </a:lnTo>
                  <a:cubicBezTo>
                    <a:pt x="481" y="1377"/>
                    <a:pt x="109" y="897"/>
                    <a:pt x="0" y="678"/>
                  </a:cubicBezTo>
                  <a:cubicBezTo>
                    <a:pt x="66" y="722"/>
                    <a:pt x="131" y="744"/>
                    <a:pt x="219" y="722"/>
                  </a:cubicBezTo>
                  <a:lnTo>
                    <a:pt x="0" y="416"/>
                  </a:lnTo>
                  <a:lnTo>
                    <a:pt x="415" y="438"/>
                  </a:lnTo>
                  <a:cubicBezTo>
                    <a:pt x="350" y="350"/>
                    <a:pt x="284" y="263"/>
                    <a:pt x="262" y="175"/>
                  </a:cubicBezTo>
                  <a:cubicBezTo>
                    <a:pt x="503" y="219"/>
                    <a:pt x="743" y="219"/>
                    <a:pt x="983" y="197"/>
                  </a:cubicBezTo>
                  <a:cubicBezTo>
                    <a:pt x="1573" y="1"/>
                    <a:pt x="2229" y="44"/>
                    <a:pt x="2797" y="307"/>
                  </a:cubicBezTo>
                  <a:cubicBezTo>
                    <a:pt x="3605" y="656"/>
                    <a:pt x="4042" y="1443"/>
                    <a:pt x="4174" y="255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549;p31">
              <a:extLst>
                <a:ext uri="{FF2B5EF4-FFF2-40B4-BE49-F238E27FC236}">
                  <a16:creationId xmlns:a16="http://schemas.microsoft.com/office/drawing/2014/main" id="{88D7C760-ADF4-9492-85E7-3914A759A80F}"/>
                </a:ext>
              </a:extLst>
            </p:cNvPr>
            <p:cNvSpPr/>
            <p:nvPr/>
          </p:nvSpPr>
          <p:spPr>
            <a:xfrm>
              <a:off x="1575537" y="2728576"/>
              <a:ext cx="56532" cy="62996"/>
            </a:xfrm>
            <a:custGeom>
              <a:avLst/>
              <a:gdLst/>
              <a:ahLst/>
              <a:cxnLst/>
              <a:rect l="l" t="t" r="r" b="b"/>
              <a:pathLst>
                <a:path w="962" h="1072" extrusionOk="0">
                  <a:moveTo>
                    <a:pt x="962" y="1071"/>
                  </a:moveTo>
                  <a:cubicBezTo>
                    <a:pt x="546" y="809"/>
                    <a:pt x="197" y="438"/>
                    <a:pt x="0" y="1"/>
                  </a:cubicBezTo>
                  <a:cubicBezTo>
                    <a:pt x="44" y="263"/>
                    <a:pt x="153" y="547"/>
                    <a:pt x="328" y="765"/>
                  </a:cubicBezTo>
                  <a:cubicBezTo>
                    <a:pt x="525" y="897"/>
                    <a:pt x="743" y="1006"/>
                    <a:pt x="962" y="107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550;p31">
              <a:extLst>
                <a:ext uri="{FF2B5EF4-FFF2-40B4-BE49-F238E27FC236}">
                  <a16:creationId xmlns:a16="http://schemas.microsoft.com/office/drawing/2014/main" id="{9F3AFFCD-1DCF-B18D-E489-7E7D35913A7D}"/>
                </a:ext>
              </a:extLst>
            </p:cNvPr>
            <p:cNvSpPr/>
            <p:nvPr/>
          </p:nvSpPr>
          <p:spPr>
            <a:xfrm>
              <a:off x="1567838" y="2760662"/>
              <a:ext cx="28266" cy="12928"/>
            </a:xfrm>
            <a:custGeom>
              <a:avLst/>
              <a:gdLst/>
              <a:ahLst/>
              <a:cxnLst/>
              <a:rect l="l" t="t" r="r" b="b"/>
              <a:pathLst>
                <a:path w="481" h="220" extrusionOk="0">
                  <a:moveTo>
                    <a:pt x="481" y="219"/>
                  </a:moveTo>
                  <a:lnTo>
                    <a:pt x="0" y="1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551;p31">
              <a:extLst>
                <a:ext uri="{FF2B5EF4-FFF2-40B4-BE49-F238E27FC236}">
                  <a16:creationId xmlns:a16="http://schemas.microsoft.com/office/drawing/2014/main" id="{83E1635C-A46B-1E5A-6844-81D229186FB2}"/>
                </a:ext>
              </a:extLst>
            </p:cNvPr>
            <p:cNvSpPr/>
            <p:nvPr/>
          </p:nvSpPr>
          <p:spPr>
            <a:xfrm>
              <a:off x="1565253" y="2749144"/>
              <a:ext cx="25739" cy="14162"/>
            </a:xfrm>
            <a:custGeom>
              <a:avLst/>
              <a:gdLst/>
              <a:ahLst/>
              <a:cxnLst/>
              <a:rect l="l" t="t" r="r" b="b"/>
              <a:pathLst>
                <a:path w="438" h="241" extrusionOk="0">
                  <a:moveTo>
                    <a:pt x="437" y="241"/>
                  </a:moveTo>
                  <a:lnTo>
                    <a:pt x="0" y="0"/>
                  </a:lnTo>
                  <a:lnTo>
                    <a:pt x="328" y="2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552;p31">
              <a:extLst>
                <a:ext uri="{FF2B5EF4-FFF2-40B4-BE49-F238E27FC236}">
                  <a16:creationId xmlns:a16="http://schemas.microsoft.com/office/drawing/2014/main" id="{4F8EA946-F8F6-BF6E-F18A-DA58E0D674F2}"/>
                </a:ext>
              </a:extLst>
            </p:cNvPr>
            <p:cNvSpPr/>
            <p:nvPr/>
          </p:nvSpPr>
          <p:spPr>
            <a:xfrm>
              <a:off x="1657691" y="2620742"/>
              <a:ext cx="93789" cy="41135"/>
            </a:xfrm>
            <a:custGeom>
              <a:avLst/>
              <a:gdLst/>
              <a:ahLst/>
              <a:cxnLst/>
              <a:rect l="l" t="t" r="r" b="b"/>
              <a:pathLst>
                <a:path w="1596" h="700" extrusionOk="0">
                  <a:moveTo>
                    <a:pt x="1596" y="699"/>
                  </a:moveTo>
                  <a:cubicBezTo>
                    <a:pt x="1115" y="350"/>
                    <a:pt x="591" y="109"/>
                    <a:pt x="1" y="0"/>
                  </a:cubicBezTo>
                  <a:cubicBezTo>
                    <a:pt x="612" y="22"/>
                    <a:pt x="1181" y="262"/>
                    <a:pt x="1596" y="6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553;p31">
              <a:extLst>
                <a:ext uri="{FF2B5EF4-FFF2-40B4-BE49-F238E27FC236}">
                  <a16:creationId xmlns:a16="http://schemas.microsoft.com/office/drawing/2014/main" id="{58DD8701-5600-1B59-359B-7CCFA3E1BA01}"/>
                </a:ext>
              </a:extLst>
            </p:cNvPr>
            <p:cNvSpPr/>
            <p:nvPr/>
          </p:nvSpPr>
          <p:spPr>
            <a:xfrm rot="1623621">
              <a:off x="1699925" y="2944339"/>
              <a:ext cx="129745" cy="88157"/>
            </a:xfrm>
            <a:custGeom>
              <a:avLst/>
              <a:gdLst/>
              <a:ahLst/>
              <a:cxnLst/>
              <a:rect l="l" t="t" r="r" b="b"/>
              <a:pathLst>
                <a:path w="5901" h="2972" extrusionOk="0">
                  <a:moveTo>
                    <a:pt x="4043" y="2972"/>
                  </a:moveTo>
                  <a:cubicBezTo>
                    <a:pt x="3409" y="1508"/>
                    <a:pt x="0" y="0"/>
                    <a:pt x="0" y="0"/>
                  </a:cubicBezTo>
                  <a:cubicBezTo>
                    <a:pt x="4960" y="2076"/>
                    <a:pt x="4655" y="262"/>
                    <a:pt x="4655" y="262"/>
                  </a:cubicBezTo>
                  <a:cubicBezTo>
                    <a:pt x="4655" y="262"/>
                    <a:pt x="5900" y="1464"/>
                    <a:pt x="5135" y="253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94737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2"/>
          <p:cNvSpPr/>
          <p:nvPr/>
        </p:nvSpPr>
        <p:spPr>
          <a:xfrm>
            <a:off x="963000" y="1860800"/>
            <a:ext cx="3260100" cy="6096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2"/>
          <p:cNvSpPr/>
          <p:nvPr/>
        </p:nvSpPr>
        <p:spPr>
          <a:xfrm>
            <a:off x="4920850" y="1860800"/>
            <a:ext cx="3260100" cy="6096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2"/>
          <p:cNvSpPr txBox="1">
            <a:spLocks noGrp="1"/>
          </p:cNvSpPr>
          <p:nvPr>
            <p:ph type="title"/>
          </p:nvPr>
        </p:nvSpPr>
        <p:spPr>
          <a:xfrm>
            <a:off x="1322350" y="1949450"/>
            <a:ext cx="25413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</a:t>
            </a:r>
            <a:endParaRPr dirty="0"/>
          </a:p>
        </p:txBody>
      </p:sp>
      <p:sp>
        <p:nvSpPr>
          <p:cNvPr id="566" name="Google Shape;566;p32"/>
          <p:cNvSpPr txBox="1">
            <a:spLocks noGrp="1"/>
          </p:cNvSpPr>
          <p:nvPr>
            <p:ph type="title" idx="3"/>
          </p:nvPr>
        </p:nvSpPr>
        <p:spPr>
          <a:xfrm>
            <a:off x="5280250" y="1949450"/>
            <a:ext cx="25413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css</a:t>
            </a:r>
            <a:endParaRPr dirty="0"/>
          </a:p>
        </p:txBody>
      </p:sp>
      <p:sp>
        <p:nvSpPr>
          <p:cNvPr id="567" name="Google Shape;567;p32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32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564;p32">
            <a:extLst>
              <a:ext uri="{FF2B5EF4-FFF2-40B4-BE49-F238E27FC236}">
                <a16:creationId xmlns:a16="http://schemas.microsoft.com/office/drawing/2014/main" id="{679C266F-D2C3-8950-579F-EA734EF3EAF6}"/>
              </a:ext>
            </a:extLst>
          </p:cNvPr>
          <p:cNvSpPr/>
          <p:nvPr/>
        </p:nvSpPr>
        <p:spPr>
          <a:xfrm>
            <a:off x="4920563" y="2882258"/>
            <a:ext cx="3260100" cy="6096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566;p32">
            <a:extLst>
              <a:ext uri="{FF2B5EF4-FFF2-40B4-BE49-F238E27FC236}">
                <a16:creationId xmlns:a16="http://schemas.microsoft.com/office/drawing/2014/main" id="{D7365895-3A04-373C-6170-5CE1580D2956}"/>
              </a:ext>
            </a:extLst>
          </p:cNvPr>
          <p:cNvSpPr txBox="1">
            <a:spLocks/>
          </p:cNvSpPr>
          <p:nvPr/>
        </p:nvSpPr>
        <p:spPr>
          <a:xfrm>
            <a:off x="5279963" y="2970908"/>
            <a:ext cx="25413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kiest Guy"/>
              <a:buNone/>
              <a:defRPr sz="2400" b="0" i="0" u="none" strike="noStrike" cap="none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FIGMA</a:t>
            </a:r>
          </a:p>
        </p:txBody>
      </p:sp>
      <p:sp>
        <p:nvSpPr>
          <p:cNvPr id="21" name="Google Shape;564;p32">
            <a:extLst>
              <a:ext uri="{FF2B5EF4-FFF2-40B4-BE49-F238E27FC236}">
                <a16:creationId xmlns:a16="http://schemas.microsoft.com/office/drawing/2014/main" id="{FD86D710-8E5F-CB17-D566-FD97AA47ACF6}"/>
              </a:ext>
            </a:extLst>
          </p:cNvPr>
          <p:cNvSpPr/>
          <p:nvPr/>
        </p:nvSpPr>
        <p:spPr>
          <a:xfrm>
            <a:off x="963000" y="2882258"/>
            <a:ext cx="3260100" cy="6096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566;p32">
            <a:extLst>
              <a:ext uri="{FF2B5EF4-FFF2-40B4-BE49-F238E27FC236}">
                <a16:creationId xmlns:a16="http://schemas.microsoft.com/office/drawing/2014/main" id="{785D3A33-B3C5-1553-48BC-F936391D4DA5}"/>
              </a:ext>
            </a:extLst>
          </p:cNvPr>
          <p:cNvSpPr txBox="1">
            <a:spLocks/>
          </p:cNvSpPr>
          <p:nvPr/>
        </p:nvSpPr>
        <p:spPr>
          <a:xfrm>
            <a:off x="1322400" y="2970908"/>
            <a:ext cx="25413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kiest Guy"/>
              <a:buNone/>
              <a:defRPr sz="2400" b="0" i="0" u="none" strike="noStrike" cap="none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982688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9"/>
          <p:cNvSpPr txBox="1">
            <a:spLocks noGrp="1"/>
          </p:cNvSpPr>
          <p:nvPr>
            <p:ph type="ctrTitle"/>
          </p:nvPr>
        </p:nvSpPr>
        <p:spPr>
          <a:xfrm>
            <a:off x="2042966" y="3036931"/>
            <a:ext cx="5069400" cy="6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</a:t>
            </a:r>
            <a:endParaRPr dirty="0"/>
          </a:p>
        </p:txBody>
      </p:sp>
      <p:sp>
        <p:nvSpPr>
          <p:cNvPr id="439" name="Google Shape;439;p29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9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9"/>
          <p:cNvSpPr txBox="1">
            <a:spLocks noGrp="1"/>
          </p:cNvSpPr>
          <p:nvPr>
            <p:ph type="title" idx="2"/>
          </p:nvPr>
        </p:nvSpPr>
        <p:spPr>
          <a:xfrm>
            <a:off x="2884466" y="1548131"/>
            <a:ext cx="3386400" cy="1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grpSp>
        <p:nvGrpSpPr>
          <p:cNvPr id="95" name="Google Shape;760;p36">
            <a:extLst>
              <a:ext uri="{FF2B5EF4-FFF2-40B4-BE49-F238E27FC236}">
                <a16:creationId xmlns:a16="http://schemas.microsoft.com/office/drawing/2014/main" id="{3681A041-F1B8-0D40-4895-73A1C85ACC7C}"/>
              </a:ext>
            </a:extLst>
          </p:cNvPr>
          <p:cNvGrpSpPr/>
          <p:nvPr/>
        </p:nvGrpSpPr>
        <p:grpSpPr>
          <a:xfrm flipH="1">
            <a:off x="621573" y="991991"/>
            <a:ext cx="2153516" cy="1976958"/>
            <a:chOff x="5969605" y="2787635"/>
            <a:chExt cx="1548639" cy="1493457"/>
          </a:xfrm>
        </p:grpSpPr>
        <p:sp>
          <p:nvSpPr>
            <p:cNvPr id="96" name="Google Shape;761;p36">
              <a:extLst>
                <a:ext uri="{FF2B5EF4-FFF2-40B4-BE49-F238E27FC236}">
                  <a16:creationId xmlns:a16="http://schemas.microsoft.com/office/drawing/2014/main" id="{D8CB4F6E-6C5C-E7EC-42C6-DA7BD33634CB}"/>
                </a:ext>
              </a:extLst>
            </p:cNvPr>
            <p:cNvSpPr/>
            <p:nvPr/>
          </p:nvSpPr>
          <p:spPr>
            <a:xfrm>
              <a:off x="5969605" y="2937899"/>
              <a:ext cx="197803" cy="71928"/>
            </a:xfrm>
            <a:custGeom>
              <a:avLst/>
              <a:gdLst/>
              <a:ahLst/>
              <a:cxnLst/>
              <a:rect l="l" t="t" r="r" b="b"/>
              <a:pathLst>
                <a:path w="3366" h="1224" extrusionOk="0">
                  <a:moveTo>
                    <a:pt x="3366" y="153"/>
                  </a:moveTo>
                  <a:cubicBezTo>
                    <a:pt x="3256" y="263"/>
                    <a:pt x="3235" y="241"/>
                    <a:pt x="3213" y="197"/>
                  </a:cubicBezTo>
                  <a:cubicBezTo>
                    <a:pt x="3169" y="153"/>
                    <a:pt x="3125" y="131"/>
                    <a:pt x="3060" y="131"/>
                  </a:cubicBezTo>
                  <a:cubicBezTo>
                    <a:pt x="2819" y="131"/>
                    <a:pt x="2601" y="219"/>
                    <a:pt x="2404" y="328"/>
                  </a:cubicBezTo>
                  <a:cubicBezTo>
                    <a:pt x="2295" y="394"/>
                    <a:pt x="2208" y="459"/>
                    <a:pt x="2098" y="525"/>
                  </a:cubicBezTo>
                  <a:cubicBezTo>
                    <a:pt x="1945" y="656"/>
                    <a:pt x="1792" y="809"/>
                    <a:pt x="1639" y="918"/>
                  </a:cubicBezTo>
                  <a:cubicBezTo>
                    <a:pt x="1530" y="1005"/>
                    <a:pt x="1399" y="1071"/>
                    <a:pt x="1290" y="1137"/>
                  </a:cubicBezTo>
                  <a:cubicBezTo>
                    <a:pt x="1071" y="1202"/>
                    <a:pt x="831" y="1224"/>
                    <a:pt x="612" y="1180"/>
                  </a:cubicBezTo>
                  <a:cubicBezTo>
                    <a:pt x="438" y="1137"/>
                    <a:pt x="285" y="1071"/>
                    <a:pt x="132" y="984"/>
                  </a:cubicBezTo>
                  <a:cubicBezTo>
                    <a:pt x="110" y="984"/>
                    <a:pt x="88" y="984"/>
                    <a:pt x="66" y="984"/>
                  </a:cubicBezTo>
                  <a:cubicBezTo>
                    <a:pt x="44" y="984"/>
                    <a:pt x="23" y="984"/>
                    <a:pt x="23" y="984"/>
                  </a:cubicBezTo>
                  <a:cubicBezTo>
                    <a:pt x="1" y="940"/>
                    <a:pt x="1" y="918"/>
                    <a:pt x="23" y="896"/>
                  </a:cubicBezTo>
                  <a:cubicBezTo>
                    <a:pt x="23" y="874"/>
                    <a:pt x="44" y="874"/>
                    <a:pt x="66" y="853"/>
                  </a:cubicBezTo>
                  <a:lnTo>
                    <a:pt x="88" y="853"/>
                  </a:lnTo>
                  <a:cubicBezTo>
                    <a:pt x="219" y="940"/>
                    <a:pt x="350" y="984"/>
                    <a:pt x="503" y="1049"/>
                  </a:cubicBezTo>
                  <a:cubicBezTo>
                    <a:pt x="612" y="1071"/>
                    <a:pt x="700" y="1071"/>
                    <a:pt x="809" y="1093"/>
                  </a:cubicBezTo>
                  <a:cubicBezTo>
                    <a:pt x="853" y="1093"/>
                    <a:pt x="897" y="1093"/>
                    <a:pt x="940" y="1093"/>
                  </a:cubicBezTo>
                  <a:cubicBezTo>
                    <a:pt x="1071" y="1071"/>
                    <a:pt x="1181" y="1049"/>
                    <a:pt x="1290" y="984"/>
                  </a:cubicBezTo>
                  <a:cubicBezTo>
                    <a:pt x="1312" y="984"/>
                    <a:pt x="1334" y="984"/>
                    <a:pt x="1355" y="984"/>
                  </a:cubicBezTo>
                  <a:cubicBezTo>
                    <a:pt x="1487" y="896"/>
                    <a:pt x="1618" y="809"/>
                    <a:pt x="1727" y="700"/>
                  </a:cubicBezTo>
                  <a:cubicBezTo>
                    <a:pt x="1836" y="612"/>
                    <a:pt x="1924" y="547"/>
                    <a:pt x="2033" y="459"/>
                  </a:cubicBezTo>
                  <a:cubicBezTo>
                    <a:pt x="2142" y="372"/>
                    <a:pt x="2251" y="284"/>
                    <a:pt x="2361" y="219"/>
                  </a:cubicBezTo>
                  <a:cubicBezTo>
                    <a:pt x="2470" y="153"/>
                    <a:pt x="2601" y="110"/>
                    <a:pt x="2732" y="66"/>
                  </a:cubicBezTo>
                  <a:cubicBezTo>
                    <a:pt x="2776" y="44"/>
                    <a:pt x="2841" y="22"/>
                    <a:pt x="2907" y="22"/>
                  </a:cubicBezTo>
                  <a:cubicBezTo>
                    <a:pt x="3016" y="0"/>
                    <a:pt x="3103" y="22"/>
                    <a:pt x="3213" y="44"/>
                  </a:cubicBezTo>
                  <a:cubicBezTo>
                    <a:pt x="3235" y="44"/>
                    <a:pt x="3278" y="66"/>
                    <a:pt x="3322" y="88"/>
                  </a:cubicBezTo>
                  <a:cubicBezTo>
                    <a:pt x="3344" y="110"/>
                    <a:pt x="3344" y="110"/>
                    <a:pt x="3366" y="13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62;p36">
              <a:extLst>
                <a:ext uri="{FF2B5EF4-FFF2-40B4-BE49-F238E27FC236}">
                  <a16:creationId xmlns:a16="http://schemas.microsoft.com/office/drawing/2014/main" id="{E47D2A17-08DC-BD8E-EE3B-A27D51FE9214}"/>
                </a:ext>
              </a:extLst>
            </p:cNvPr>
            <p:cNvSpPr/>
            <p:nvPr/>
          </p:nvSpPr>
          <p:spPr>
            <a:xfrm>
              <a:off x="5986294" y="2963579"/>
              <a:ext cx="86091" cy="30852"/>
            </a:xfrm>
            <a:custGeom>
              <a:avLst/>
              <a:gdLst/>
              <a:ahLst/>
              <a:cxnLst/>
              <a:rect l="l" t="t" r="r" b="b"/>
              <a:pathLst>
                <a:path w="1465" h="525" extrusionOk="0">
                  <a:moveTo>
                    <a:pt x="1421" y="328"/>
                  </a:moveTo>
                  <a:cubicBezTo>
                    <a:pt x="1465" y="481"/>
                    <a:pt x="1443" y="481"/>
                    <a:pt x="1421" y="459"/>
                  </a:cubicBezTo>
                  <a:cubicBezTo>
                    <a:pt x="1377" y="437"/>
                    <a:pt x="1355" y="437"/>
                    <a:pt x="1334" y="459"/>
                  </a:cubicBezTo>
                  <a:cubicBezTo>
                    <a:pt x="1224" y="525"/>
                    <a:pt x="1115" y="525"/>
                    <a:pt x="1028" y="503"/>
                  </a:cubicBezTo>
                  <a:cubicBezTo>
                    <a:pt x="962" y="503"/>
                    <a:pt x="918" y="459"/>
                    <a:pt x="875" y="437"/>
                  </a:cubicBezTo>
                  <a:lnTo>
                    <a:pt x="634" y="372"/>
                  </a:lnTo>
                  <a:cubicBezTo>
                    <a:pt x="591" y="372"/>
                    <a:pt x="525" y="350"/>
                    <a:pt x="460" y="350"/>
                  </a:cubicBezTo>
                  <a:cubicBezTo>
                    <a:pt x="372" y="306"/>
                    <a:pt x="285" y="284"/>
                    <a:pt x="219" y="241"/>
                  </a:cubicBezTo>
                  <a:cubicBezTo>
                    <a:pt x="154" y="197"/>
                    <a:pt x="110" y="153"/>
                    <a:pt x="44" y="110"/>
                  </a:cubicBezTo>
                  <a:lnTo>
                    <a:pt x="23" y="110"/>
                  </a:lnTo>
                  <a:cubicBezTo>
                    <a:pt x="1" y="110"/>
                    <a:pt x="1" y="110"/>
                    <a:pt x="23" y="110"/>
                  </a:cubicBezTo>
                  <a:cubicBezTo>
                    <a:pt x="23" y="88"/>
                    <a:pt x="44" y="66"/>
                    <a:pt x="44" y="44"/>
                  </a:cubicBezTo>
                  <a:cubicBezTo>
                    <a:pt x="66" y="22"/>
                    <a:pt x="66" y="0"/>
                    <a:pt x="88" y="0"/>
                  </a:cubicBezTo>
                  <a:lnTo>
                    <a:pt x="88" y="0"/>
                  </a:lnTo>
                  <a:cubicBezTo>
                    <a:pt x="132" y="44"/>
                    <a:pt x="176" y="88"/>
                    <a:pt x="241" y="131"/>
                  </a:cubicBezTo>
                  <a:cubicBezTo>
                    <a:pt x="263" y="153"/>
                    <a:pt x="307" y="175"/>
                    <a:pt x="350" y="175"/>
                  </a:cubicBezTo>
                  <a:cubicBezTo>
                    <a:pt x="372" y="175"/>
                    <a:pt x="372" y="219"/>
                    <a:pt x="394" y="219"/>
                  </a:cubicBezTo>
                  <a:cubicBezTo>
                    <a:pt x="438" y="241"/>
                    <a:pt x="481" y="241"/>
                    <a:pt x="547" y="263"/>
                  </a:cubicBezTo>
                  <a:cubicBezTo>
                    <a:pt x="547" y="263"/>
                    <a:pt x="547" y="284"/>
                    <a:pt x="569" y="284"/>
                  </a:cubicBezTo>
                  <a:cubicBezTo>
                    <a:pt x="634" y="284"/>
                    <a:pt x="700" y="306"/>
                    <a:pt x="766" y="306"/>
                  </a:cubicBezTo>
                  <a:cubicBezTo>
                    <a:pt x="809" y="328"/>
                    <a:pt x="853" y="350"/>
                    <a:pt x="897" y="372"/>
                  </a:cubicBezTo>
                  <a:cubicBezTo>
                    <a:pt x="962" y="372"/>
                    <a:pt x="1006" y="394"/>
                    <a:pt x="1050" y="394"/>
                  </a:cubicBezTo>
                  <a:cubicBezTo>
                    <a:pt x="1093" y="416"/>
                    <a:pt x="1159" y="416"/>
                    <a:pt x="1203" y="416"/>
                  </a:cubicBezTo>
                  <a:cubicBezTo>
                    <a:pt x="1224" y="416"/>
                    <a:pt x="1246" y="394"/>
                    <a:pt x="1268" y="394"/>
                  </a:cubicBezTo>
                  <a:lnTo>
                    <a:pt x="1355" y="350"/>
                  </a:lnTo>
                  <a:lnTo>
                    <a:pt x="1399" y="328"/>
                  </a:lnTo>
                  <a:cubicBezTo>
                    <a:pt x="1399" y="328"/>
                    <a:pt x="1399" y="328"/>
                    <a:pt x="1421" y="35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63;p36">
              <a:extLst>
                <a:ext uri="{FF2B5EF4-FFF2-40B4-BE49-F238E27FC236}">
                  <a16:creationId xmlns:a16="http://schemas.microsoft.com/office/drawing/2014/main" id="{558E5396-F994-7D6B-0C62-BDEB5D105BC8}"/>
                </a:ext>
              </a:extLst>
            </p:cNvPr>
            <p:cNvSpPr/>
            <p:nvPr/>
          </p:nvSpPr>
          <p:spPr>
            <a:xfrm>
              <a:off x="6790146" y="3161325"/>
              <a:ext cx="728098" cy="1119767"/>
            </a:xfrm>
            <a:custGeom>
              <a:avLst/>
              <a:gdLst/>
              <a:ahLst/>
              <a:cxnLst/>
              <a:rect l="l" t="t" r="r" b="b"/>
              <a:pathLst>
                <a:path w="12390" h="19055" extrusionOk="0">
                  <a:moveTo>
                    <a:pt x="7910" y="12958"/>
                  </a:moveTo>
                  <a:cubicBezTo>
                    <a:pt x="7910" y="12958"/>
                    <a:pt x="10773" y="10336"/>
                    <a:pt x="9855" y="7495"/>
                  </a:cubicBezTo>
                  <a:cubicBezTo>
                    <a:pt x="8937" y="4633"/>
                    <a:pt x="5288" y="3365"/>
                    <a:pt x="5856" y="743"/>
                  </a:cubicBezTo>
                  <a:cubicBezTo>
                    <a:pt x="6075" y="0"/>
                    <a:pt x="6315" y="350"/>
                    <a:pt x="6446" y="743"/>
                  </a:cubicBezTo>
                  <a:cubicBezTo>
                    <a:pt x="6556" y="1137"/>
                    <a:pt x="6643" y="2142"/>
                    <a:pt x="7932" y="3060"/>
                  </a:cubicBezTo>
                  <a:cubicBezTo>
                    <a:pt x="9200" y="3977"/>
                    <a:pt x="12062" y="5310"/>
                    <a:pt x="12237" y="8326"/>
                  </a:cubicBezTo>
                  <a:cubicBezTo>
                    <a:pt x="12390" y="11122"/>
                    <a:pt x="11844" y="19054"/>
                    <a:pt x="0" y="1660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64;p36">
              <a:extLst>
                <a:ext uri="{FF2B5EF4-FFF2-40B4-BE49-F238E27FC236}">
                  <a16:creationId xmlns:a16="http://schemas.microsoft.com/office/drawing/2014/main" id="{A91A2897-46B8-912C-9E4E-99B0020CF51A}"/>
                </a:ext>
              </a:extLst>
            </p:cNvPr>
            <p:cNvSpPr/>
            <p:nvPr/>
          </p:nvSpPr>
          <p:spPr>
            <a:xfrm>
              <a:off x="7353894" y="3735342"/>
              <a:ext cx="113005" cy="152848"/>
            </a:xfrm>
            <a:custGeom>
              <a:avLst/>
              <a:gdLst/>
              <a:ahLst/>
              <a:cxnLst/>
              <a:rect l="l" t="t" r="r" b="b"/>
              <a:pathLst>
                <a:path w="1923" h="2601" extrusionOk="0">
                  <a:moveTo>
                    <a:pt x="350" y="2535"/>
                  </a:moveTo>
                  <a:cubicBezTo>
                    <a:pt x="437" y="2601"/>
                    <a:pt x="1377" y="2338"/>
                    <a:pt x="1661" y="1836"/>
                  </a:cubicBezTo>
                  <a:cubicBezTo>
                    <a:pt x="1923" y="1333"/>
                    <a:pt x="1661" y="153"/>
                    <a:pt x="1530" y="66"/>
                  </a:cubicBezTo>
                  <a:cubicBezTo>
                    <a:pt x="1377" y="0"/>
                    <a:pt x="306" y="634"/>
                    <a:pt x="153" y="1049"/>
                  </a:cubicBezTo>
                  <a:cubicBezTo>
                    <a:pt x="0" y="1464"/>
                    <a:pt x="109" y="2317"/>
                    <a:pt x="350" y="253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65;p36">
              <a:extLst>
                <a:ext uri="{FF2B5EF4-FFF2-40B4-BE49-F238E27FC236}">
                  <a16:creationId xmlns:a16="http://schemas.microsoft.com/office/drawing/2014/main" id="{F4597BCF-B965-37B0-4354-ADD3FC61F921}"/>
                </a:ext>
              </a:extLst>
            </p:cNvPr>
            <p:cNvSpPr/>
            <p:nvPr/>
          </p:nvSpPr>
          <p:spPr>
            <a:xfrm>
              <a:off x="7384687" y="3772599"/>
              <a:ext cx="60410" cy="71928"/>
            </a:xfrm>
            <a:custGeom>
              <a:avLst/>
              <a:gdLst/>
              <a:ahLst/>
              <a:cxnLst/>
              <a:rect l="l" t="t" r="r" b="b"/>
              <a:pathLst>
                <a:path w="1028" h="1224" extrusionOk="0">
                  <a:moveTo>
                    <a:pt x="153" y="1224"/>
                  </a:moveTo>
                  <a:cubicBezTo>
                    <a:pt x="372" y="1224"/>
                    <a:pt x="590" y="1093"/>
                    <a:pt x="722" y="918"/>
                  </a:cubicBezTo>
                  <a:cubicBezTo>
                    <a:pt x="1027" y="743"/>
                    <a:pt x="1006" y="306"/>
                    <a:pt x="700" y="153"/>
                  </a:cubicBezTo>
                  <a:cubicBezTo>
                    <a:pt x="394" y="0"/>
                    <a:pt x="44" y="219"/>
                    <a:pt x="66" y="568"/>
                  </a:cubicBezTo>
                  <a:cubicBezTo>
                    <a:pt x="0" y="787"/>
                    <a:pt x="44" y="1027"/>
                    <a:pt x="153" y="1224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66;p36">
              <a:extLst>
                <a:ext uri="{FF2B5EF4-FFF2-40B4-BE49-F238E27FC236}">
                  <a16:creationId xmlns:a16="http://schemas.microsoft.com/office/drawing/2014/main" id="{5BE3CC06-0B8B-B86A-81F4-6A9AD67ECEFE}"/>
                </a:ext>
              </a:extLst>
            </p:cNvPr>
            <p:cNvSpPr/>
            <p:nvPr/>
          </p:nvSpPr>
          <p:spPr>
            <a:xfrm>
              <a:off x="7364108" y="3524730"/>
              <a:ext cx="79685" cy="110478"/>
            </a:xfrm>
            <a:custGeom>
              <a:avLst/>
              <a:gdLst/>
              <a:ahLst/>
              <a:cxnLst/>
              <a:rect l="l" t="t" r="r" b="b"/>
              <a:pathLst>
                <a:path w="1356" h="1880" extrusionOk="0">
                  <a:moveTo>
                    <a:pt x="1050" y="1858"/>
                  </a:moveTo>
                  <a:cubicBezTo>
                    <a:pt x="1268" y="1552"/>
                    <a:pt x="1355" y="1180"/>
                    <a:pt x="1290" y="831"/>
                  </a:cubicBezTo>
                  <a:cubicBezTo>
                    <a:pt x="1137" y="437"/>
                    <a:pt x="372" y="0"/>
                    <a:pt x="263" y="44"/>
                  </a:cubicBezTo>
                  <a:cubicBezTo>
                    <a:pt x="154" y="88"/>
                    <a:pt x="1" y="983"/>
                    <a:pt x="154" y="1246"/>
                  </a:cubicBezTo>
                  <a:cubicBezTo>
                    <a:pt x="307" y="1530"/>
                    <a:pt x="809" y="1879"/>
                    <a:pt x="1050" y="18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67;p36">
              <a:extLst>
                <a:ext uri="{FF2B5EF4-FFF2-40B4-BE49-F238E27FC236}">
                  <a16:creationId xmlns:a16="http://schemas.microsoft.com/office/drawing/2014/main" id="{CFB9539F-BCA1-61E4-EDFA-FC113A73BAF2}"/>
                </a:ext>
              </a:extLst>
            </p:cNvPr>
            <p:cNvSpPr/>
            <p:nvPr/>
          </p:nvSpPr>
          <p:spPr>
            <a:xfrm>
              <a:off x="7378271" y="3551704"/>
              <a:ext cx="43662" cy="53946"/>
            </a:xfrm>
            <a:custGeom>
              <a:avLst/>
              <a:gdLst/>
              <a:ahLst/>
              <a:cxnLst/>
              <a:rect l="l" t="t" r="r" b="b"/>
              <a:pathLst>
                <a:path w="743" h="918" extrusionOk="0">
                  <a:moveTo>
                    <a:pt x="590" y="896"/>
                  </a:moveTo>
                  <a:cubicBezTo>
                    <a:pt x="699" y="765"/>
                    <a:pt x="721" y="612"/>
                    <a:pt x="699" y="437"/>
                  </a:cubicBezTo>
                  <a:cubicBezTo>
                    <a:pt x="743" y="197"/>
                    <a:pt x="503" y="0"/>
                    <a:pt x="262" y="87"/>
                  </a:cubicBezTo>
                  <a:cubicBezTo>
                    <a:pt x="44" y="175"/>
                    <a:pt x="0" y="481"/>
                    <a:pt x="197" y="634"/>
                  </a:cubicBezTo>
                  <a:cubicBezTo>
                    <a:pt x="284" y="787"/>
                    <a:pt x="415" y="874"/>
                    <a:pt x="590" y="91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68;p36">
              <a:extLst>
                <a:ext uri="{FF2B5EF4-FFF2-40B4-BE49-F238E27FC236}">
                  <a16:creationId xmlns:a16="http://schemas.microsoft.com/office/drawing/2014/main" id="{F1A3AB0E-A8B2-511F-258D-58ED2BA4F565}"/>
                </a:ext>
              </a:extLst>
            </p:cNvPr>
            <p:cNvSpPr/>
            <p:nvPr/>
          </p:nvSpPr>
          <p:spPr>
            <a:xfrm>
              <a:off x="7290945" y="3406553"/>
              <a:ext cx="42428" cy="51419"/>
            </a:xfrm>
            <a:custGeom>
              <a:avLst/>
              <a:gdLst/>
              <a:ahLst/>
              <a:cxnLst/>
              <a:rect l="l" t="t" r="r" b="b"/>
              <a:pathLst>
                <a:path w="722" h="875" extrusionOk="0">
                  <a:moveTo>
                    <a:pt x="634" y="875"/>
                  </a:moveTo>
                  <a:cubicBezTo>
                    <a:pt x="721" y="700"/>
                    <a:pt x="721" y="482"/>
                    <a:pt x="656" y="307"/>
                  </a:cubicBezTo>
                  <a:cubicBezTo>
                    <a:pt x="503" y="132"/>
                    <a:pt x="284" y="23"/>
                    <a:pt x="66" y="1"/>
                  </a:cubicBezTo>
                  <a:cubicBezTo>
                    <a:pt x="0" y="219"/>
                    <a:pt x="22" y="438"/>
                    <a:pt x="109" y="635"/>
                  </a:cubicBezTo>
                  <a:cubicBezTo>
                    <a:pt x="241" y="788"/>
                    <a:pt x="437" y="875"/>
                    <a:pt x="634" y="87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69;p36">
              <a:extLst>
                <a:ext uri="{FF2B5EF4-FFF2-40B4-BE49-F238E27FC236}">
                  <a16:creationId xmlns:a16="http://schemas.microsoft.com/office/drawing/2014/main" id="{FADB2A25-D575-0470-1393-2A153BDD7F5B}"/>
                </a:ext>
              </a:extLst>
            </p:cNvPr>
            <p:cNvSpPr/>
            <p:nvPr/>
          </p:nvSpPr>
          <p:spPr>
            <a:xfrm>
              <a:off x="7301170" y="3420715"/>
              <a:ext cx="19334" cy="23153"/>
            </a:xfrm>
            <a:custGeom>
              <a:avLst/>
              <a:gdLst/>
              <a:ahLst/>
              <a:cxnLst/>
              <a:rect l="l" t="t" r="r" b="b"/>
              <a:pathLst>
                <a:path w="329" h="394" extrusionOk="0">
                  <a:moveTo>
                    <a:pt x="307" y="394"/>
                  </a:moveTo>
                  <a:cubicBezTo>
                    <a:pt x="329" y="306"/>
                    <a:pt x="329" y="219"/>
                    <a:pt x="307" y="131"/>
                  </a:cubicBezTo>
                  <a:cubicBezTo>
                    <a:pt x="219" y="66"/>
                    <a:pt x="132" y="0"/>
                    <a:pt x="23" y="0"/>
                  </a:cubicBezTo>
                  <a:cubicBezTo>
                    <a:pt x="1" y="88"/>
                    <a:pt x="1" y="197"/>
                    <a:pt x="45" y="284"/>
                  </a:cubicBezTo>
                  <a:cubicBezTo>
                    <a:pt x="110" y="350"/>
                    <a:pt x="198" y="372"/>
                    <a:pt x="285" y="37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70;p36">
              <a:extLst>
                <a:ext uri="{FF2B5EF4-FFF2-40B4-BE49-F238E27FC236}">
                  <a16:creationId xmlns:a16="http://schemas.microsoft.com/office/drawing/2014/main" id="{58D8261D-0A51-2512-BBF7-45D13B0E3616}"/>
                </a:ext>
              </a:extLst>
            </p:cNvPr>
            <p:cNvSpPr/>
            <p:nvPr/>
          </p:nvSpPr>
          <p:spPr>
            <a:xfrm>
              <a:off x="6790146" y="3791819"/>
              <a:ext cx="654936" cy="426340"/>
            </a:xfrm>
            <a:custGeom>
              <a:avLst/>
              <a:gdLst/>
              <a:ahLst/>
              <a:cxnLst/>
              <a:rect l="l" t="t" r="r" b="b"/>
              <a:pathLst>
                <a:path w="11145" h="7255" extrusionOk="0">
                  <a:moveTo>
                    <a:pt x="0" y="5878"/>
                  </a:moveTo>
                  <a:lnTo>
                    <a:pt x="7910" y="2251"/>
                  </a:lnTo>
                  <a:cubicBezTo>
                    <a:pt x="8566" y="1595"/>
                    <a:pt x="9112" y="831"/>
                    <a:pt x="9527" y="0"/>
                  </a:cubicBezTo>
                  <a:cubicBezTo>
                    <a:pt x="10380" y="743"/>
                    <a:pt x="10969" y="1770"/>
                    <a:pt x="11144" y="2906"/>
                  </a:cubicBezTo>
                  <a:cubicBezTo>
                    <a:pt x="9768" y="5332"/>
                    <a:pt x="6665" y="7255"/>
                    <a:pt x="0" y="58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71;p36">
              <a:extLst>
                <a:ext uri="{FF2B5EF4-FFF2-40B4-BE49-F238E27FC236}">
                  <a16:creationId xmlns:a16="http://schemas.microsoft.com/office/drawing/2014/main" id="{4509F4C9-91B0-D74F-516E-44616DCEBA04}"/>
                </a:ext>
              </a:extLst>
            </p:cNvPr>
            <p:cNvSpPr/>
            <p:nvPr/>
          </p:nvSpPr>
          <p:spPr>
            <a:xfrm>
              <a:off x="6038948" y="2787635"/>
              <a:ext cx="1407422" cy="1439507"/>
            </a:xfrm>
            <a:custGeom>
              <a:avLst/>
              <a:gdLst/>
              <a:ahLst/>
              <a:cxnLst/>
              <a:rect l="l" t="t" r="r" b="b"/>
              <a:pathLst>
                <a:path w="23950" h="24496" extrusionOk="0">
                  <a:moveTo>
                    <a:pt x="10402" y="17591"/>
                  </a:moveTo>
                  <a:cubicBezTo>
                    <a:pt x="13067" y="16957"/>
                    <a:pt x="14837" y="17787"/>
                    <a:pt x="14837" y="17787"/>
                  </a:cubicBezTo>
                  <a:cubicBezTo>
                    <a:pt x="14553" y="18137"/>
                    <a:pt x="12630" y="18793"/>
                    <a:pt x="12630" y="18793"/>
                  </a:cubicBezTo>
                  <a:cubicBezTo>
                    <a:pt x="11997" y="18705"/>
                    <a:pt x="10402" y="17591"/>
                    <a:pt x="10402" y="17591"/>
                  </a:cubicBezTo>
                  <a:close/>
                  <a:moveTo>
                    <a:pt x="4087" y="21087"/>
                  </a:moveTo>
                  <a:cubicBezTo>
                    <a:pt x="8151" y="24452"/>
                    <a:pt x="16673" y="24496"/>
                    <a:pt x="20300" y="21087"/>
                  </a:cubicBezTo>
                  <a:cubicBezTo>
                    <a:pt x="23949" y="17656"/>
                    <a:pt x="20693" y="14466"/>
                    <a:pt x="18989" y="13767"/>
                  </a:cubicBezTo>
                  <a:cubicBezTo>
                    <a:pt x="17394" y="13111"/>
                    <a:pt x="13679" y="11975"/>
                    <a:pt x="9571" y="13548"/>
                  </a:cubicBezTo>
                  <a:cubicBezTo>
                    <a:pt x="11013" y="12827"/>
                    <a:pt x="13592" y="11188"/>
                    <a:pt x="13548" y="8588"/>
                  </a:cubicBezTo>
                  <a:cubicBezTo>
                    <a:pt x="13504" y="4939"/>
                    <a:pt x="9790" y="3541"/>
                    <a:pt x="9790" y="3541"/>
                  </a:cubicBezTo>
                  <a:cubicBezTo>
                    <a:pt x="10227" y="3104"/>
                    <a:pt x="10336" y="2426"/>
                    <a:pt x="10052" y="1858"/>
                  </a:cubicBezTo>
                  <a:cubicBezTo>
                    <a:pt x="9615" y="809"/>
                    <a:pt x="9353" y="678"/>
                    <a:pt x="8610" y="460"/>
                  </a:cubicBezTo>
                  <a:cubicBezTo>
                    <a:pt x="7867" y="241"/>
                    <a:pt x="6687" y="1"/>
                    <a:pt x="5747" y="350"/>
                  </a:cubicBezTo>
                  <a:cubicBezTo>
                    <a:pt x="4983" y="613"/>
                    <a:pt x="4196" y="787"/>
                    <a:pt x="3387" y="853"/>
                  </a:cubicBezTo>
                  <a:cubicBezTo>
                    <a:pt x="2994" y="875"/>
                    <a:pt x="2164" y="831"/>
                    <a:pt x="1923" y="1071"/>
                  </a:cubicBezTo>
                  <a:cubicBezTo>
                    <a:pt x="1661" y="1312"/>
                    <a:pt x="1705" y="2273"/>
                    <a:pt x="1792" y="2426"/>
                  </a:cubicBezTo>
                  <a:cubicBezTo>
                    <a:pt x="1880" y="2601"/>
                    <a:pt x="1902" y="2579"/>
                    <a:pt x="2142" y="2710"/>
                  </a:cubicBezTo>
                  <a:cubicBezTo>
                    <a:pt x="1967" y="2710"/>
                    <a:pt x="1814" y="2754"/>
                    <a:pt x="1683" y="2798"/>
                  </a:cubicBezTo>
                  <a:cubicBezTo>
                    <a:pt x="1618" y="3104"/>
                    <a:pt x="1683" y="3410"/>
                    <a:pt x="1880" y="3672"/>
                  </a:cubicBezTo>
                  <a:cubicBezTo>
                    <a:pt x="2076" y="3825"/>
                    <a:pt x="4349" y="4611"/>
                    <a:pt x="4983" y="4939"/>
                  </a:cubicBezTo>
                  <a:cubicBezTo>
                    <a:pt x="5616" y="5267"/>
                    <a:pt x="7386" y="5813"/>
                    <a:pt x="7889" y="5813"/>
                  </a:cubicBezTo>
                  <a:cubicBezTo>
                    <a:pt x="8391" y="5813"/>
                    <a:pt x="8850" y="5201"/>
                    <a:pt x="8850" y="5201"/>
                  </a:cubicBezTo>
                  <a:cubicBezTo>
                    <a:pt x="8850" y="5201"/>
                    <a:pt x="11123" y="6163"/>
                    <a:pt x="10576" y="8370"/>
                  </a:cubicBezTo>
                  <a:cubicBezTo>
                    <a:pt x="10271" y="9637"/>
                    <a:pt x="7146" y="11341"/>
                    <a:pt x="4436" y="12609"/>
                  </a:cubicBezTo>
                  <a:cubicBezTo>
                    <a:pt x="1727" y="13876"/>
                    <a:pt x="1" y="17700"/>
                    <a:pt x="4087" y="2108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72;p36">
              <a:extLst>
                <a:ext uri="{FF2B5EF4-FFF2-40B4-BE49-F238E27FC236}">
                  <a16:creationId xmlns:a16="http://schemas.microsoft.com/office/drawing/2014/main" id="{EF01013B-EA8C-9E3A-DF88-CB8AEFDD9C0D}"/>
                </a:ext>
              </a:extLst>
            </p:cNvPr>
            <p:cNvSpPr/>
            <p:nvPr/>
          </p:nvSpPr>
          <p:spPr>
            <a:xfrm>
              <a:off x="6133971" y="2946890"/>
              <a:ext cx="588179" cy="314628"/>
            </a:xfrm>
            <a:custGeom>
              <a:avLst/>
              <a:gdLst/>
              <a:ahLst/>
              <a:cxnLst/>
              <a:rect l="l" t="t" r="r" b="b"/>
              <a:pathLst>
                <a:path w="10009" h="5354" extrusionOk="0">
                  <a:moveTo>
                    <a:pt x="9003" y="5354"/>
                  </a:moveTo>
                  <a:cubicBezTo>
                    <a:pt x="9265" y="3365"/>
                    <a:pt x="7211" y="2491"/>
                    <a:pt x="7211" y="2491"/>
                  </a:cubicBezTo>
                  <a:cubicBezTo>
                    <a:pt x="7211" y="2491"/>
                    <a:pt x="6774" y="3103"/>
                    <a:pt x="6272" y="3103"/>
                  </a:cubicBezTo>
                  <a:cubicBezTo>
                    <a:pt x="5769" y="3103"/>
                    <a:pt x="3999" y="2557"/>
                    <a:pt x="3366" y="2229"/>
                  </a:cubicBezTo>
                  <a:cubicBezTo>
                    <a:pt x="2710" y="1901"/>
                    <a:pt x="438" y="1115"/>
                    <a:pt x="241" y="962"/>
                  </a:cubicBezTo>
                  <a:cubicBezTo>
                    <a:pt x="66" y="700"/>
                    <a:pt x="1" y="394"/>
                    <a:pt x="44" y="88"/>
                  </a:cubicBezTo>
                  <a:cubicBezTo>
                    <a:pt x="197" y="44"/>
                    <a:pt x="350" y="22"/>
                    <a:pt x="503" y="0"/>
                  </a:cubicBezTo>
                  <a:cubicBezTo>
                    <a:pt x="1312" y="110"/>
                    <a:pt x="2098" y="306"/>
                    <a:pt x="2841" y="612"/>
                  </a:cubicBezTo>
                  <a:cubicBezTo>
                    <a:pt x="3737" y="984"/>
                    <a:pt x="4699" y="547"/>
                    <a:pt x="5376" y="481"/>
                  </a:cubicBezTo>
                  <a:cubicBezTo>
                    <a:pt x="6031" y="415"/>
                    <a:pt x="6184" y="131"/>
                    <a:pt x="7386" y="612"/>
                  </a:cubicBezTo>
                  <a:cubicBezTo>
                    <a:pt x="7954" y="831"/>
                    <a:pt x="7539" y="1748"/>
                    <a:pt x="7539" y="1748"/>
                  </a:cubicBezTo>
                  <a:cubicBezTo>
                    <a:pt x="7539" y="1748"/>
                    <a:pt x="10008" y="3802"/>
                    <a:pt x="9003" y="53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73;p36">
              <a:extLst>
                <a:ext uri="{FF2B5EF4-FFF2-40B4-BE49-F238E27FC236}">
                  <a16:creationId xmlns:a16="http://schemas.microsoft.com/office/drawing/2014/main" id="{DEEA61DE-4116-E196-79FD-D1568CB2BA78}"/>
                </a:ext>
              </a:extLst>
            </p:cNvPr>
            <p:cNvSpPr/>
            <p:nvPr/>
          </p:nvSpPr>
          <p:spPr>
            <a:xfrm>
              <a:off x="6270072" y="2830005"/>
              <a:ext cx="305696" cy="80978"/>
            </a:xfrm>
            <a:custGeom>
              <a:avLst/>
              <a:gdLst/>
              <a:ahLst/>
              <a:cxnLst/>
              <a:rect l="l" t="t" r="r" b="b"/>
              <a:pathLst>
                <a:path w="5202" h="1378" extrusionOk="0">
                  <a:moveTo>
                    <a:pt x="44" y="1"/>
                  </a:moveTo>
                  <a:lnTo>
                    <a:pt x="44" y="132"/>
                  </a:lnTo>
                  <a:cubicBezTo>
                    <a:pt x="66" y="154"/>
                    <a:pt x="66" y="198"/>
                    <a:pt x="44" y="241"/>
                  </a:cubicBezTo>
                  <a:cubicBezTo>
                    <a:pt x="44" y="329"/>
                    <a:pt x="44" y="438"/>
                    <a:pt x="88" y="547"/>
                  </a:cubicBezTo>
                  <a:cubicBezTo>
                    <a:pt x="132" y="635"/>
                    <a:pt x="197" y="722"/>
                    <a:pt x="285" y="787"/>
                  </a:cubicBezTo>
                  <a:cubicBezTo>
                    <a:pt x="350" y="831"/>
                    <a:pt x="460" y="853"/>
                    <a:pt x="547" y="831"/>
                  </a:cubicBezTo>
                  <a:cubicBezTo>
                    <a:pt x="656" y="787"/>
                    <a:pt x="744" y="744"/>
                    <a:pt x="831" y="656"/>
                  </a:cubicBezTo>
                  <a:cubicBezTo>
                    <a:pt x="919" y="591"/>
                    <a:pt x="1006" y="547"/>
                    <a:pt x="1115" y="503"/>
                  </a:cubicBezTo>
                  <a:cubicBezTo>
                    <a:pt x="1334" y="438"/>
                    <a:pt x="1552" y="416"/>
                    <a:pt x="1771" y="416"/>
                  </a:cubicBezTo>
                  <a:cubicBezTo>
                    <a:pt x="2142" y="460"/>
                    <a:pt x="2492" y="547"/>
                    <a:pt x="2820" y="722"/>
                  </a:cubicBezTo>
                  <a:lnTo>
                    <a:pt x="3475" y="1006"/>
                  </a:lnTo>
                  <a:cubicBezTo>
                    <a:pt x="3650" y="1093"/>
                    <a:pt x="3847" y="1159"/>
                    <a:pt x="4021" y="1203"/>
                  </a:cubicBezTo>
                  <a:cubicBezTo>
                    <a:pt x="4196" y="1268"/>
                    <a:pt x="4371" y="1290"/>
                    <a:pt x="4546" y="1246"/>
                  </a:cubicBezTo>
                  <a:cubicBezTo>
                    <a:pt x="4808" y="1159"/>
                    <a:pt x="5026" y="940"/>
                    <a:pt x="5136" y="656"/>
                  </a:cubicBezTo>
                  <a:cubicBezTo>
                    <a:pt x="5136" y="613"/>
                    <a:pt x="5158" y="591"/>
                    <a:pt x="5158" y="547"/>
                  </a:cubicBezTo>
                  <a:cubicBezTo>
                    <a:pt x="5158" y="525"/>
                    <a:pt x="5158" y="482"/>
                    <a:pt x="5179" y="460"/>
                  </a:cubicBezTo>
                  <a:cubicBezTo>
                    <a:pt x="5201" y="438"/>
                    <a:pt x="5179" y="438"/>
                    <a:pt x="5201" y="438"/>
                  </a:cubicBezTo>
                  <a:cubicBezTo>
                    <a:pt x="5201" y="460"/>
                    <a:pt x="5201" y="460"/>
                    <a:pt x="5201" y="482"/>
                  </a:cubicBezTo>
                  <a:cubicBezTo>
                    <a:pt x="5201" y="503"/>
                    <a:pt x="5201" y="525"/>
                    <a:pt x="5201" y="525"/>
                  </a:cubicBezTo>
                  <a:cubicBezTo>
                    <a:pt x="5158" y="809"/>
                    <a:pt x="5005" y="1072"/>
                    <a:pt x="4764" y="1225"/>
                  </a:cubicBezTo>
                  <a:cubicBezTo>
                    <a:pt x="4677" y="1290"/>
                    <a:pt x="4589" y="1334"/>
                    <a:pt x="4502" y="1356"/>
                  </a:cubicBezTo>
                  <a:cubicBezTo>
                    <a:pt x="4415" y="1377"/>
                    <a:pt x="4327" y="1377"/>
                    <a:pt x="4240" y="1377"/>
                  </a:cubicBezTo>
                  <a:cubicBezTo>
                    <a:pt x="4152" y="1356"/>
                    <a:pt x="4043" y="1334"/>
                    <a:pt x="3956" y="1312"/>
                  </a:cubicBezTo>
                  <a:cubicBezTo>
                    <a:pt x="3759" y="1225"/>
                    <a:pt x="3541" y="1137"/>
                    <a:pt x="3344" y="1050"/>
                  </a:cubicBezTo>
                  <a:cubicBezTo>
                    <a:pt x="3300" y="1028"/>
                    <a:pt x="3278" y="1006"/>
                    <a:pt x="3235" y="984"/>
                  </a:cubicBezTo>
                  <a:cubicBezTo>
                    <a:pt x="2972" y="853"/>
                    <a:pt x="2732" y="722"/>
                    <a:pt x="2470" y="613"/>
                  </a:cubicBezTo>
                  <a:cubicBezTo>
                    <a:pt x="2251" y="525"/>
                    <a:pt x="2011" y="460"/>
                    <a:pt x="1793" y="460"/>
                  </a:cubicBezTo>
                  <a:cubicBezTo>
                    <a:pt x="1552" y="438"/>
                    <a:pt x="1312" y="482"/>
                    <a:pt x="1093" y="613"/>
                  </a:cubicBezTo>
                  <a:cubicBezTo>
                    <a:pt x="1006" y="656"/>
                    <a:pt x="897" y="722"/>
                    <a:pt x="831" y="787"/>
                  </a:cubicBezTo>
                  <a:cubicBezTo>
                    <a:pt x="722" y="875"/>
                    <a:pt x="613" y="919"/>
                    <a:pt x="481" y="919"/>
                  </a:cubicBezTo>
                  <a:cubicBezTo>
                    <a:pt x="372" y="919"/>
                    <a:pt x="263" y="875"/>
                    <a:pt x="176" y="787"/>
                  </a:cubicBezTo>
                  <a:cubicBezTo>
                    <a:pt x="110" y="722"/>
                    <a:pt x="66" y="635"/>
                    <a:pt x="44" y="547"/>
                  </a:cubicBezTo>
                  <a:cubicBezTo>
                    <a:pt x="23" y="482"/>
                    <a:pt x="1" y="394"/>
                    <a:pt x="23" y="307"/>
                  </a:cubicBezTo>
                  <a:cubicBezTo>
                    <a:pt x="23" y="241"/>
                    <a:pt x="23" y="176"/>
                    <a:pt x="44" y="110"/>
                  </a:cubicBezTo>
                  <a:cubicBezTo>
                    <a:pt x="44" y="88"/>
                    <a:pt x="44" y="45"/>
                    <a:pt x="66" y="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74;p36">
              <a:extLst>
                <a:ext uri="{FF2B5EF4-FFF2-40B4-BE49-F238E27FC236}">
                  <a16:creationId xmlns:a16="http://schemas.microsoft.com/office/drawing/2014/main" id="{3CA67DF9-7794-2369-907C-5A1CEAAE2458}"/>
                </a:ext>
              </a:extLst>
            </p:cNvPr>
            <p:cNvSpPr/>
            <p:nvPr/>
          </p:nvSpPr>
          <p:spPr>
            <a:xfrm>
              <a:off x="6659224" y="3078398"/>
              <a:ext cx="128450" cy="119650"/>
            </a:xfrm>
            <a:custGeom>
              <a:avLst/>
              <a:gdLst/>
              <a:ahLst/>
              <a:cxnLst/>
              <a:rect l="l" t="t" r="r" b="b"/>
              <a:pathLst>
                <a:path w="2558" h="2383" extrusionOk="0">
                  <a:moveTo>
                    <a:pt x="88" y="197"/>
                  </a:moveTo>
                  <a:cubicBezTo>
                    <a:pt x="1" y="263"/>
                    <a:pt x="1" y="1377"/>
                    <a:pt x="460" y="1836"/>
                  </a:cubicBezTo>
                  <a:cubicBezTo>
                    <a:pt x="918" y="2295"/>
                    <a:pt x="2295" y="2382"/>
                    <a:pt x="2426" y="2251"/>
                  </a:cubicBezTo>
                  <a:cubicBezTo>
                    <a:pt x="2557" y="2142"/>
                    <a:pt x="2208" y="743"/>
                    <a:pt x="1792" y="437"/>
                  </a:cubicBezTo>
                  <a:cubicBezTo>
                    <a:pt x="1377" y="153"/>
                    <a:pt x="416" y="0"/>
                    <a:pt x="88" y="17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75;p36">
              <a:extLst>
                <a:ext uri="{FF2B5EF4-FFF2-40B4-BE49-F238E27FC236}">
                  <a16:creationId xmlns:a16="http://schemas.microsoft.com/office/drawing/2014/main" id="{3305A6DC-CE14-04EF-FA6B-FBE7ACA99F6C}"/>
                </a:ext>
              </a:extLst>
            </p:cNvPr>
            <p:cNvSpPr/>
            <p:nvPr/>
          </p:nvSpPr>
          <p:spPr>
            <a:xfrm>
              <a:off x="6693270" y="3113495"/>
              <a:ext cx="54885" cy="51616"/>
            </a:xfrm>
            <a:custGeom>
              <a:avLst/>
              <a:gdLst/>
              <a:ahLst/>
              <a:cxnLst/>
              <a:rect l="l" t="t" r="r" b="b"/>
              <a:pathLst>
                <a:path w="1093" h="1028" extrusionOk="0">
                  <a:moveTo>
                    <a:pt x="66" y="66"/>
                  </a:moveTo>
                  <a:cubicBezTo>
                    <a:pt x="0" y="306"/>
                    <a:pt x="66" y="591"/>
                    <a:pt x="219" y="787"/>
                  </a:cubicBezTo>
                  <a:cubicBezTo>
                    <a:pt x="481" y="962"/>
                    <a:pt x="787" y="1028"/>
                    <a:pt x="1093" y="984"/>
                  </a:cubicBezTo>
                  <a:cubicBezTo>
                    <a:pt x="1093" y="678"/>
                    <a:pt x="1005" y="394"/>
                    <a:pt x="808" y="175"/>
                  </a:cubicBezTo>
                  <a:cubicBezTo>
                    <a:pt x="590" y="22"/>
                    <a:pt x="306" y="1"/>
                    <a:pt x="66" y="6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776;p36">
              <a:extLst>
                <a:ext uri="{FF2B5EF4-FFF2-40B4-BE49-F238E27FC236}">
                  <a16:creationId xmlns:a16="http://schemas.microsoft.com/office/drawing/2014/main" id="{A99A2287-240E-F768-3E81-534C3750564F}"/>
                </a:ext>
              </a:extLst>
            </p:cNvPr>
            <p:cNvSpPr/>
            <p:nvPr/>
          </p:nvSpPr>
          <p:spPr>
            <a:xfrm>
              <a:off x="6696466" y="3231954"/>
              <a:ext cx="118176" cy="186226"/>
            </a:xfrm>
            <a:custGeom>
              <a:avLst/>
              <a:gdLst/>
              <a:ahLst/>
              <a:cxnLst/>
              <a:rect l="l" t="t" r="r" b="b"/>
              <a:pathLst>
                <a:path w="2011" h="3169" extrusionOk="0">
                  <a:moveTo>
                    <a:pt x="1137" y="22"/>
                  </a:moveTo>
                  <a:cubicBezTo>
                    <a:pt x="1028" y="0"/>
                    <a:pt x="154" y="699"/>
                    <a:pt x="66" y="1333"/>
                  </a:cubicBezTo>
                  <a:cubicBezTo>
                    <a:pt x="1" y="1988"/>
                    <a:pt x="787" y="3125"/>
                    <a:pt x="984" y="3147"/>
                  </a:cubicBezTo>
                  <a:cubicBezTo>
                    <a:pt x="1159" y="3168"/>
                    <a:pt x="2011" y="2032"/>
                    <a:pt x="1989" y="1508"/>
                  </a:cubicBezTo>
                  <a:cubicBezTo>
                    <a:pt x="1967" y="1005"/>
                    <a:pt x="1486" y="153"/>
                    <a:pt x="1137" y="2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777;p36">
              <a:extLst>
                <a:ext uri="{FF2B5EF4-FFF2-40B4-BE49-F238E27FC236}">
                  <a16:creationId xmlns:a16="http://schemas.microsoft.com/office/drawing/2014/main" id="{B2C3B715-3030-7D7E-E20A-7EA4DE6CACE3}"/>
                </a:ext>
              </a:extLst>
            </p:cNvPr>
            <p:cNvSpPr/>
            <p:nvPr/>
          </p:nvSpPr>
          <p:spPr>
            <a:xfrm>
              <a:off x="6732430" y="3283315"/>
              <a:ext cx="50127" cy="83505"/>
            </a:xfrm>
            <a:custGeom>
              <a:avLst/>
              <a:gdLst/>
              <a:ahLst/>
              <a:cxnLst/>
              <a:rect l="l" t="t" r="r" b="b"/>
              <a:pathLst>
                <a:path w="853" h="1421" extrusionOk="0">
                  <a:moveTo>
                    <a:pt x="481" y="0"/>
                  </a:moveTo>
                  <a:cubicBezTo>
                    <a:pt x="241" y="131"/>
                    <a:pt x="66" y="328"/>
                    <a:pt x="0" y="590"/>
                  </a:cubicBezTo>
                  <a:cubicBezTo>
                    <a:pt x="22" y="918"/>
                    <a:pt x="175" y="1202"/>
                    <a:pt x="416" y="1420"/>
                  </a:cubicBezTo>
                  <a:cubicBezTo>
                    <a:pt x="634" y="1224"/>
                    <a:pt x="809" y="962"/>
                    <a:pt x="853" y="677"/>
                  </a:cubicBezTo>
                  <a:cubicBezTo>
                    <a:pt x="831" y="415"/>
                    <a:pt x="700" y="175"/>
                    <a:pt x="481" y="2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778;p36">
              <a:extLst>
                <a:ext uri="{FF2B5EF4-FFF2-40B4-BE49-F238E27FC236}">
                  <a16:creationId xmlns:a16="http://schemas.microsoft.com/office/drawing/2014/main" id="{08205F40-BC3A-9435-5441-03BD527A84D4}"/>
                </a:ext>
              </a:extLst>
            </p:cNvPr>
            <p:cNvSpPr/>
            <p:nvPr/>
          </p:nvSpPr>
          <p:spPr>
            <a:xfrm>
              <a:off x="6514066" y="3407846"/>
              <a:ext cx="164424" cy="134924"/>
            </a:xfrm>
            <a:custGeom>
              <a:avLst/>
              <a:gdLst/>
              <a:ahLst/>
              <a:cxnLst/>
              <a:rect l="l" t="t" r="r" b="b"/>
              <a:pathLst>
                <a:path w="2798" h="2296" extrusionOk="0">
                  <a:moveTo>
                    <a:pt x="2710" y="394"/>
                  </a:moveTo>
                  <a:cubicBezTo>
                    <a:pt x="2666" y="285"/>
                    <a:pt x="1574" y="1"/>
                    <a:pt x="1027" y="329"/>
                  </a:cubicBezTo>
                  <a:cubicBezTo>
                    <a:pt x="459" y="656"/>
                    <a:pt x="0" y="1967"/>
                    <a:pt x="110" y="2120"/>
                  </a:cubicBezTo>
                  <a:cubicBezTo>
                    <a:pt x="197" y="2273"/>
                    <a:pt x="1617" y="2295"/>
                    <a:pt x="2011" y="1967"/>
                  </a:cubicBezTo>
                  <a:cubicBezTo>
                    <a:pt x="2404" y="1640"/>
                    <a:pt x="2797" y="744"/>
                    <a:pt x="2710" y="39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779;p36">
              <a:extLst>
                <a:ext uri="{FF2B5EF4-FFF2-40B4-BE49-F238E27FC236}">
                  <a16:creationId xmlns:a16="http://schemas.microsoft.com/office/drawing/2014/main" id="{4D81E622-F315-058A-C4C2-E7C24879F9BE}"/>
                </a:ext>
              </a:extLst>
            </p:cNvPr>
            <p:cNvSpPr/>
            <p:nvPr/>
          </p:nvSpPr>
          <p:spPr>
            <a:xfrm>
              <a:off x="6550031" y="3451508"/>
              <a:ext cx="80919" cy="70694"/>
            </a:xfrm>
            <a:custGeom>
              <a:avLst/>
              <a:gdLst/>
              <a:ahLst/>
              <a:cxnLst/>
              <a:rect l="l" t="t" r="r" b="b"/>
              <a:pathLst>
                <a:path w="1377" h="1203" extrusionOk="0">
                  <a:moveTo>
                    <a:pt x="1377" y="132"/>
                  </a:moveTo>
                  <a:cubicBezTo>
                    <a:pt x="1136" y="1"/>
                    <a:pt x="874" y="1"/>
                    <a:pt x="634" y="110"/>
                  </a:cubicBezTo>
                  <a:cubicBezTo>
                    <a:pt x="241" y="88"/>
                    <a:pt x="0" y="525"/>
                    <a:pt x="197" y="853"/>
                  </a:cubicBezTo>
                  <a:cubicBezTo>
                    <a:pt x="394" y="1202"/>
                    <a:pt x="896" y="1181"/>
                    <a:pt x="1071" y="831"/>
                  </a:cubicBezTo>
                  <a:cubicBezTo>
                    <a:pt x="1268" y="656"/>
                    <a:pt x="1377" y="394"/>
                    <a:pt x="1377" y="13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780;p36">
              <a:extLst>
                <a:ext uri="{FF2B5EF4-FFF2-40B4-BE49-F238E27FC236}">
                  <a16:creationId xmlns:a16="http://schemas.microsoft.com/office/drawing/2014/main" id="{06420E4B-EEBB-54DC-4A04-B69524B00D0A}"/>
                </a:ext>
              </a:extLst>
            </p:cNvPr>
            <p:cNvSpPr/>
            <p:nvPr/>
          </p:nvSpPr>
          <p:spPr>
            <a:xfrm>
              <a:off x="6264960" y="3558109"/>
              <a:ext cx="169537" cy="177235"/>
            </a:xfrm>
            <a:custGeom>
              <a:avLst/>
              <a:gdLst/>
              <a:ahLst/>
              <a:cxnLst/>
              <a:rect l="l" t="t" r="r" b="b"/>
              <a:pathLst>
                <a:path w="2885" h="3016" extrusionOk="0">
                  <a:moveTo>
                    <a:pt x="2688" y="153"/>
                  </a:moveTo>
                  <a:cubicBezTo>
                    <a:pt x="2601" y="44"/>
                    <a:pt x="1290" y="0"/>
                    <a:pt x="721" y="547"/>
                  </a:cubicBezTo>
                  <a:cubicBezTo>
                    <a:pt x="175" y="1071"/>
                    <a:pt x="0" y="2688"/>
                    <a:pt x="153" y="2863"/>
                  </a:cubicBezTo>
                  <a:cubicBezTo>
                    <a:pt x="306" y="3016"/>
                    <a:pt x="1945" y="2622"/>
                    <a:pt x="2317" y="2164"/>
                  </a:cubicBezTo>
                  <a:cubicBezTo>
                    <a:pt x="2688" y="1683"/>
                    <a:pt x="2885" y="547"/>
                    <a:pt x="2688" y="15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781;p36">
              <a:extLst>
                <a:ext uri="{FF2B5EF4-FFF2-40B4-BE49-F238E27FC236}">
                  <a16:creationId xmlns:a16="http://schemas.microsoft.com/office/drawing/2014/main" id="{0B92BE7F-4F48-87E7-A078-5EB3EC1EE652}"/>
                </a:ext>
              </a:extLst>
            </p:cNvPr>
            <p:cNvSpPr/>
            <p:nvPr/>
          </p:nvSpPr>
          <p:spPr>
            <a:xfrm>
              <a:off x="6312442" y="3606884"/>
              <a:ext cx="73280" cy="78393"/>
            </a:xfrm>
            <a:custGeom>
              <a:avLst/>
              <a:gdLst/>
              <a:ahLst/>
              <a:cxnLst/>
              <a:rect l="l" t="t" r="r" b="b"/>
              <a:pathLst>
                <a:path w="1247" h="1334" extrusionOk="0">
                  <a:moveTo>
                    <a:pt x="1181" y="66"/>
                  </a:moveTo>
                  <a:cubicBezTo>
                    <a:pt x="875" y="1"/>
                    <a:pt x="569" y="66"/>
                    <a:pt x="307" y="241"/>
                  </a:cubicBezTo>
                  <a:cubicBezTo>
                    <a:pt x="88" y="525"/>
                    <a:pt x="1" y="897"/>
                    <a:pt x="45" y="1268"/>
                  </a:cubicBezTo>
                  <a:cubicBezTo>
                    <a:pt x="132" y="1334"/>
                    <a:pt x="853" y="1181"/>
                    <a:pt x="1028" y="962"/>
                  </a:cubicBezTo>
                  <a:cubicBezTo>
                    <a:pt x="1181" y="700"/>
                    <a:pt x="1246" y="372"/>
                    <a:pt x="1181" y="6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782;p36">
              <a:extLst>
                <a:ext uri="{FF2B5EF4-FFF2-40B4-BE49-F238E27FC236}">
                  <a16:creationId xmlns:a16="http://schemas.microsoft.com/office/drawing/2014/main" id="{14792E57-4A22-C39B-9C21-B6405D4D8F89}"/>
                </a:ext>
              </a:extLst>
            </p:cNvPr>
            <p:cNvSpPr/>
            <p:nvPr/>
          </p:nvSpPr>
          <p:spPr>
            <a:xfrm>
              <a:off x="6254676" y="3850878"/>
              <a:ext cx="154141" cy="209321"/>
            </a:xfrm>
            <a:custGeom>
              <a:avLst/>
              <a:gdLst/>
              <a:ahLst/>
              <a:cxnLst/>
              <a:rect l="l" t="t" r="r" b="b"/>
              <a:pathLst>
                <a:path w="2623" h="3562" extrusionOk="0">
                  <a:moveTo>
                    <a:pt x="765" y="0"/>
                  </a:moveTo>
                  <a:cubicBezTo>
                    <a:pt x="634" y="0"/>
                    <a:pt x="1" y="1180"/>
                    <a:pt x="197" y="1923"/>
                  </a:cubicBezTo>
                  <a:cubicBezTo>
                    <a:pt x="416" y="2666"/>
                    <a:pt x="1792" y="3562"/>
                    <a:pt x="1989" y="3496"/>
                  </a:cubicBezTo>
                  <a:cubicBezTo>
                    <a:pt x="2207" y="3409"/>
                    <a:pt x="2623" y="1792"/>
                    <a:pt x="2382" y="1246"/>
                  </a:cubicBezTo>
                  <a:cubicBezTo>
                    <a:pt x="2120" y="721"/>
                    <a:pt x="1202" y="0"/>
                    <a:pt x="765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783;p36">
              <a:extLst>
                <a:ext uri="{FF2B5EF4-FFF2-40B4-BE49-F238E27FC236}">
                  <a16:creationId xmlns:a16="http://schemas.microsoft.com/office/drawing/2014/main" id="{6E3C8744-7B3B-532B-2FA1-04682DC280B7}"/>
                </a:ext>
              </a:extLst>
            </p:cNvPr>
            <p:cNvSpPr/>
            <p:nvPr/>
          </p:nvSpPr>
          <p:spPr>
            <a:xfrm>
              <a:off x="6302217" y="3907352"/>
              <a:ext cx="65523" cy="91262"/>
            </a:xfrm>
            <a:custGeom>
              <a:avLst/>
              <a:gdLst/>
              <a:ahLst/>
              <a:cxnLst/>
              <a:rect l="l" t="t" r="r" b="b"/>
              <a:pathLst>
                <a:path w="1115" h="1553" extrusionOk="0">
                  <a:moveTo>
                    <a:pt x="306" y="1"/>
                  </a:moveTo>
                  <a:cubicBezTo>
                    <a:pt x="87" y="219"/>
                    <a:pt x="0" y="547"/>
                    <a:pt x="44" y="853"/>
                  </a:cubicBezTo>
                  <a:cubicBezTo>
                    <a:pt x="219" y="1181"/>
                    <a:pt x="503" y="1421"/>
                    <a:pt x="852" y="1552"/>
                  </a:cubicBezTo>
                  <a:cubicBezTo>
                    <a:pt x="940" y="1508"/>
                    <a:pt x="1114" y="787"/>
                    <a:pt x="1005" y="547"/>
                  </a:cubicBezTo>
                  <a:cubicBezTo>
                    <a:pt x="852" y="285"/>
                    <a:pt x="590" y="88"/>
                    <a:pt x="306" y="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784;p36">
              <a:extLst>
                <a:ext uri="{FF2B5EF4-FFF2-40B4-BE49-F238E27FC236}">
                  <a16:creationId xmlns:a16="http://schemas.microsoft.com/office/drawing/2014/main" id="{A1998701-69E7-A800-0843-3E6C384CF5DF}"/>
                </a:ext>
              </a:extLst>
            </p:cNvPr>
            <p:cNvSpPr/>
            <p:nvPr/>
          </p:nvSpPr>
          <p:spPr>
            <a:xfrm>
              <a:off x="6534634" y="3971574"/>
              <a:ext cx="286362" cy="179821"/>
            </a:xfrm>
            <a:custGeom>
              <a:avLst/>
              <a:gdLst/>
              <a:ahLst/>
              <a:cxnLst/>
              <a:rect l="l" t="t" r="r" b="b"/>
              <a:pathLst>
                <a:path w="4873" h="3060" extrusionOk="0">
                  <a:moveTo>
                    <a:pt x="66" y="1181"/>
                  </a:moveTo>
                  <a:cubicBezTo>
                    <a:pt x="0" y="1355"/>
                    <a:pt x="1005" y="2732"/>
                    <a:pt x="1988" y="2907"/>
                  </a:cubicBezTo>
                  <a:cubicBezTo>
                    <a:pt x="2950" y="3060"/>
                    <a:pt x="4785" y="1945"/>
                    <a:pt x="4829" y="1661"/>
                  </a:cubicBezTo>
                  <a:cubicBezTo>
                    <a:pt x="4873" y="1377"/>
                    <a:pt x="3190" y="1"/>
                    <a:pt x="2404" y="1"/>
                  </a:cubicBezTo>
                  <a:cubicBezTo>
                    <a:pt x="1639" y="1"/>
                    <a:pt x="284" y="656"/>
                    <a:pt x="66" y="118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785;p36">
              <a:extLst>
                <a:ext uri="{FF2B5EF4-FFF2-40B4-BE49-F238E27FC236}">
                  <a16:creationId xmlns:a16="http://schemas.microsoft.com/office/drawing/2014/main" id="{C452A0C7-2FDF-089E-9B31-4584B25B262F}"/>
                </a:ext>
              </a:extLst>
            </p:cNvPr>
            <p:cNvSpPr/>
            <p:nvPr/>
          </p:nvSpPr>
          <p:spPr>
            <a:xfrm>
              <a:off x="6614203" y="4017822"/>
              <a:ext cx="127226" cy="79627"/>
            </a:xfrm>
            <a:custGeom>
              <a:avLst/>
              <a:gdLst/>
              <a:ahLst/>
              <a:cxnLst/>
              <a:rect l="l" t="t" r="r" b="b"/>
              <a:pathLst>
                <a:path w="2165" h="1355" extrusionOk="0">
                  <a:moveTo>
                    <a:pt x="23" y="525"/>
                  </a:moveTo>
                  <a:cubicBezTo>
                    <a:pt x="176" y="896"/>
                    <a:pt x="482" y="1180"/>
                    <a:pt x="875" y="1289"/>
                  </a:cubicBezTo>
                  <a:cubicBezTo>
                    <a:pt x="1312" y="1355"/>
                    <a:pt x="2120" y="874"/>
                    <a:pt x="2142" y="743"/>
                  </a:cubicBezTo>
                  <a:cubicBezTo>
                    <a:pt x="2164" y="634"/>
                    <a:pt x="1399" y="0"/>
                    <a:pt x="1050" y="0"/>
                  </a:cubicBezTo>
                  <a:cubicBezTo>
                    <a:pt x="678" y="0"/>
                    <a:pt x="88" y="306"/>
                    <a:pt x="1" y="54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786;p36">
              <a:extLst>
                <a:ext uri="{FF2B5EF4-FFF2-40B4-BE49-F238E27FC236}">
                  <a16:creationId xmlns:a16="http://schemas.microsoft.com/office/drawing/2014/main" id="{82EC34F1-5F7C-D863-C3DF-91B57A1389B4}"/>
                </a:ext>
              </a:extLst>
            </p:cNvPr>
            <p:cNvSpPr/>
            <p:nvPr/>
          </p:nvSpPr>
          <p:spPr>
            <a:xfrm>
              <a:off x="6994297" y="3884257"/>
              <a:ext cx="202974" cy="186226"/>
            </a:xfrm>
            <a:custGeom>
              <a:avLst/>
              <a:gdLst/>
              <a:ahLst/>
              <a:cxnLst/>
              <a:rect l="l" t="t" r="r" b="b"/>
              <a:pathLst>
                <a:path w="3454" h="3169" extrusionOk="0">
                  <a:moveTo>
                    <a:pt x="175" y="2797"/>
                  </a:moveTo>
                  <a:cubicBezTo>
                    <a:pt x="241" y="2928"/>
                    <a:pt x="1683" y="3169"/>
                    <a:pt x="2361" y="2666"/>
                  </a:cubicBezTo>
                  <a:cubicBezTo>
                    <a:pt x="3060" y="2164"/>
                    <a:pt x="3453" y="416"/>
                    <a:pt x="3322" y="219"/>
                  </a:cubicBezTo>
                  <a:cubicBezTo>
                    <a:pt x="3191" y="0"/>
                    <a:pt x="1334" y="197"/>
                    <a:pt x="875" y="656"/>
                  </a:cubicBezTo>
                  <a:cubicBezTo>
                    <a:pt x="416" y="1115"/>
                    <a:pt x="1" y="2338"/>
                    <a:pt x="175" y="277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787;p36">
              <a:extLst>
                <a:ext uri="{FF2B5EF4-FFF2-40B4-BE49-F238E27FC236}">
                  <a16:creationId xmlns:a16="http://schemas.microsoft.com/office/drawing/2014/main" id="{AF97D21B-5380-8E59-242E-EB25E7AE9A41}"/>
                </a:ext>
              </a:extLst>
            </p:cNvPr>
            <p:cNvSpPr/>
            <p:nvPr/>
          </p:nvSpPr>
          <p:spPr>
            <a:xfrm>
              <a:off x="7050830" y="3934325"/>
              <a:ext cx="87325" cy="79685"/>
            </a:xfrm>
            <a:custGeom>
              <a:avLst/>
              <a:gdLst/>
              <a:ahLst/>
              <a:cxnLst/>
              <a:rect l="l" t="t" r="r" b="b"/>
              <a:pathLst>
                <a:path w="1486" h="1356" extrusionOk="0">
                  <a:moveTo>
                    <a:pt x="87" y="1246"/>
                  </a:moveTo>
                  <a:cubicBezTo>
                    <a:pt x="393" y="1355"/>
                    <a:pt x="765" y="1334"/>
                    <a:pt x="1049" y="1181"/>
                  </a:cubicBezTo>
                  <a:cubicBezTo>
                    <a:pt x="1333" y="897"/>
                    <a:pt x="1486" y="503"/>
                    <a:pt x="1486" y="88"/>
                  </a:cubicBezTo>
                  <a:cubicBezTo>
                    <a:pt x="1420" y="1"/>
                    <a:pt x="590" y="88"/>
                    <a:pt x="393" y="285"/>
                  </a:cubicBezTo>
                  <a:cubicBezTo>
                    <a:pt x="197" y="481"/>
                    <a:pt x="0" y="1049"/>
                    <a:pt x="87" y="124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788;p36">
              <a:extLst>
                <a:ext uri="{FF2B5EF4-FFF2-40B4-BE49-F238E27FC236}">
                  <a16:creationId xmlns:a16="http://schemas.microsoft.com/office/drawing/2014/main" id="{E974D93B-3266-B6C3-0B2D-2C9FCA946ED9}"/>
                </a:ext>
              </a:extLst>
            </p:cNvPr>
            <p:cNvSpPr/>
            <p:nvPr/>
          </p:nvSpPr>
          <p:spPr>
            <a:xfrm>
              <a:off x="7068791" y="3663474"/>
              <a:ext cx="199096" cy="183699"/>
            </a:xfrm>
            <a:custGeom>
              <a:avLst/>
              <a:gdLst/>
              <a:ahLst/>
              <a:cxnLst/>
              <a:rect l="l" t="t" r="r" b="b"/>
              <a:pathLst>
                <a:path w="3388" h="3126" extrusionOk="0">
                  <a:moveTo>
                    <a:pt x="1705" y="3104"/>
                  </a:moveTo>
                  <a:cubicBezTo>
                    <a:pt x="1902" y="3125"/>
                    <a:pt x="3322" y="2339"/>
                    <a:pt x="3344" y="1683"/>
                  </a:cubicBezTo>
                  <a:cubicBezTo>
                    <a:pt x="3388" y="1028"/>
                    <a:pt x="1946" y="1"/>
                    <a:pt x="1640" y="1"/>
                  </a:cubicBezTo>
                  <a:cubicBezTo>
                    <a:pt x="1334" y="1"/>
                    <a:pt x="1" y="1224"/>
                    <a:pt x="110" y="1727"/>
                  </a:cubicBezTo>
                  <a:cubicBezTo>
                    <a:pt x="219" y="2230"/>
                    <a:pt x="1137" y="3016"/>
                    <a:pt x="1727" y="310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789;p36">
              <a:extLst>
                <a:ext uri="{FF2B5EF4-FFF2-40B4-BE49-F238E27FC236}">
                  <a16:creationId xmlns:a16="http://schemas.microsoft.com/office/drawing/2014/main" id="{91A117D5-7E20-F0FB-C427-95A8937E4B1E}"/>
                </a:ext>
              </a:extLst>
            </p:cNvPr>
            <p:cNvSpPr/>
            <p:nvPr/>
          </p:nvSpPr>
          <p:spPr>
            <a:xfrm>
              <a:off x="7122738" y="3714835"/>
              <a:ext cx="89969" cy="80978"/>
            </a:xfrm>
            <a:custGeom>
              <a:avLst/>
              <a:gdLst/>
              <a:ahLst/>
              <a:cxnLst/>
              <a:rect l="l" t="t" r="r" b="b"/>
              <a:pathLst>
                <a:path w="1531" h="1378" extrusionOk="0">
                  <a:moveTo>
                    <a:pt x="765" y="1377"/>
                  </a:moveTo>
                  <a:cubicBezTo>
                    <a:pt x="853" y="1377"/>
                    <a:pt x="1487" y="1028"/>
                    <a:pt x="1508" y="744"/>
                  </a:cubicBezTo>
                  <a:cubicBezTo>
                    <a:pt x="1530" y="460"/>
                    <a:pt x="875" y="1"/>
                    <a:pt x="722" y="1"/>
                  </a:cubicBezTo>
                  <a:cubicBezTo>
                    <a:pt x="591" y="1"/>
                    <a:pt x="1" y="547"/>
                    <a:pt x="44" y="766"/>
                  </a:cubicBezTo>
                  <a:cubicBezTo>
                    <a:pt x="175" y="1071"/>
                    <a:pt x="460" y="1290"/>
                    <a:pt x="765" y="137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790;p36">
              <a:extLst>
                <a:ext uri="{FF2B5EF4-FFF2-40B4-BE49-F238E27FC236}">
                  <a16:creationId xmlns:a16="http://schemas.microsoft.com/office/drawing/2014/main" id="{1F758A49-34A9-4B9C-735E-158AFC2A0B52}"/>
                </a:ext>
              </a:extLst>
            </p:cNvPr>
            <p:cNvSpPr/>
            <p:nvPr/>
          </p:nvSpPr>
          <p:spPr>
            <a:xfrm>
              <a:off x="6802995" y="3579289"/>
              <a:ext cx="256862" cy="143857"/>
            </a:xfrm>
            <a:custGeom>
              <a:avLst/>
              <a:gdLst/>
              <a:ahLst/>
              <a:cxnLst/>
              <a:rect l="l" t="t" r="r" b="b"/>
              <a:pathLst>
                <a:path w="4371" h="2448" extrusionOk="0">
                  <a:moveTo>
                    <a:pt x="4327" y="1267"/>
                  </a:moveTo>
                  <a:cubicBezTo>
                    <a:pt x="4371" y="1136"/>
                    <a:pt x="3322" y="109"/>
                    <a:pt x="2426" y="66"/>
                  </a:cubicBezTo>
                  <a:cubicBezTo>
                    <a:pt x="1530" y="0"/>
                    <a:pt x="22" y="1027"/>
                    <a:pt x="1" y="1246"/>
                  </a:cubicBezTo>
                  <a:cubicBezTo>
                    <a:pt x="1" y="1464"/>
                    <a:pt x="1661" y="2447"/>
                    <a:pt x="2361" y="2404"/>
                  </a:cubicBezTo>
                  <a:cubicBezTo>
                    <a:pt x="3060" y="2338"/>
                    <a:pt x="4196" y="1704"/>
                    <a:pt x="4349" y="126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791;p36">
              <a:extLst>
                <a:ext uri="{FF2B5EF4-FFF2-40B4-BE49-F238E27FC236}">
                  <a16:creationId xmlns:a16="http://schemas.microsoft.com/office/drawing/2014/main" id="{4679ABEB-C9AF-3A02-5CB5-72BCB877D907}"/>
                </a:ext>
              </a:extLst>
            </p:cNvPr>
            <p:cNvSpPr/>
            <p:nvPr/>
          </p:nvSpPr>
          <p:spPr>
            <a:xfrm>
              <a:off x="6872338" y="3620366"/>
              <a:ext cx="115650" cy="65523"/>
            </a:xfrm>
            <a:custGeom>
              <a:avLst/>
              <a:gdLst/>
              <a:ahLst/>
              <a:cxnLst/>
              <a:rect l="l" t="t" r="r" b="b"/>
              <a:pathLst>
                <a:path w="1968" h="1115" extrusionOk="0">
                  <a:moveTo>
                    <a:pt x="1967" y="568"/>
                  </a:moveTo>
                  <a:cubicBezTo>
                    <a:pt x="1770" y="284"/>
                    <a:pt x="1465" y="88"/>
                    <a:pt x="1115" y="22"/>
                  </a:cubicBezTo>
                  <a:cubicBezTo>
                    <a:pt x="700" y="0"/>
                    <a:pt x="44" y="459"/>
                    <a:pt x="22" y="568"/>
                  </a:cubicBezTo>
                  <a:cubicBezTo>
                    <a:pt x="1" y="678"/>
                    <a:pt x="765" y="1115"/>
                    <a:pt x="1071" y="1071"/>
                  </a:cubicBezTo>
                  <a:cubicBezTo>
                    <a:pt x="1377" y="1049"/>
                    <a:pt x="1880" y="765"/>
                    <a:pt x="1945" y="59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792;p36">
              <a:extLst>
                <a:ext uri="{FF2B5EF4-FFF2-40B4-BE49-F238E27FC236}">
                  <a16:creationId xmlns:a16="http://schemas.microsoft.com/office/drawing/2014/main" id="{DAD19E9B-6491-3243-C776-47E9402B4CE4}"/>
                </a:ext>
              </a:extLst>
            </p:cNvPr>
            <p:cNvSpPr/>
            <p:nvPr/>
          </p:nvSpPr>
          <p:spPr>
            <a:xfrm>
              <a:off x="6565427" y="3576091"/>
              <a:ext cx="131046" cy="110478"/>
            </a:xfrm>
            <a:custGeom>
              <a:avLst/>
              <a:gdLst/>
              <a:ahLst/>
              <a:cxnLst/>
              <a:rect l="l" t="t" r="r" b="b"/>
              <a:pathLst>
                <a:path w="2230" h="1880" extrusionOk="0">
                  <a:moveTo>
                    <a:pt x="2142" y="197"/>
                  </a:moveTo>
                  <a:cubicBezTo>
                    <a:pt x="2120" y="109"/>
                    <a:pt x="1246" y="0"/>
                    <a:pt x="787" y="306"/>
                  </a:cubicBezTo>
                  <a:cubicBezTo>
                    <a:pt x="328" y="612"/>
                    <a:pt x="0" y="1661"/>
                    <a:pt x="66" y="1770"/>
                  </a:cubicBezTo>
                  <a:cubicBezTo>
                    <a:pt x="153" y="1879"/>
                    <a:pt x="1312" y="1726"/>
                    <a:pt x="1617" y="1442"/>
                  </a:cubicBezTo>
                  <a:cubicBezTo>
                    <a:pt x="1923" y="1158"/>
                    <a:pt x="2229" y="437"/>
                    <a:pt x="2142" y="197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793;p36">
              <a:extLst>
                <a:ext uri="{FF2B5EF4-FFF2-40B4-BE49-F238E27FC236}">
                  <a16:creationId xmlns:a16="http://schemas.microsoft.com/office/drawing/2014/main" id="{802034D8-1F80-7CE7-3982-BE59156B2A17}"/>
                </a:ext>
              </a:extLst>
            </p:cNvPr>
            <p:cNvSpPr/>
            <p:nvPr/>
          </p:nvSpPr>
          <p:spPr>
            <a:xfrm>
              <a:off x="6603919" y="3608177"/>
              <a:ext cx="55298" cy="47541"/>
            </a:xfrm>
            <a:custGeom>
              <a:avLst/>
              <a:gdLst/>
              <a:ahLst/>
              <a:cxnLst/>
              <a:rect l="l" t="t" r="r" b="b"/>
              <a:pathLst>
                <a:path w="941" h="809" extrusionOk="0">
                  <a:moveTo>
                    <a:pt x="941" y="66"/>
                  </a:moveTo>
                  <a:cubicBezTo>
                    <a:pt x="722" y="1"/>
                    <a:pt x="504" y="22"/>
                    <a:pt x="329" y="132"/>
                  </a:cubicBezTo>
                  <a:cubicBezTo>
                    <a:pt x="132" y="306"/>
                    <a:pt x="23" y="525"/>
                    <a:pt x="1" y="787"/>
                  </a:cubicBezTo>
                  <a:cubicBezTo>
                    <a:pt x="241" y="809"/>
                    <a:pt x="482" y="743"/>
                    <a:pt x="700" y="634"/>
                  </a:cubicBezTo>
                  <a:cubicBezTo>
                    <a:pt x="831" y="481"/>
                    <a:pt x="919" y="285"/>
                    <a:pt x="941" y="8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794;p36">
              <a:extLst>
                <a:ext uri="{FF2B5EF4-FFF2-40B4-BE49-F238E27FC236}">
                  <a16:creationId xmlns:a16="http://schemas.microsoft.com/office/drawing/2014/main" id="{3EF56FC1-C0DB-2A99-78D5-314FA90FF275}"/>
                </a:ext>
              </a:extLst>
            </p:cNvPr>
            <p:cNvSpPr/>
            <p:nvPr/>
          </p:nvSpPr>
          <p:spPr>
            <a:xfrm>
              <a:off x="6457534" y="3773837"/>
              <a:ext cx="123348" cy="118176"/>
            </a:xfrm>
            <a:custGeom>
              <a:avLst/>
              <a:gdLst/>
              <a:ahLst/>
              <a:cxnLst/>
              <a:rect l="l" t="t" r="r" b="b"/>
              <a:pathLst>
                <a:path w="2099" h="2011" extrusionOk="0">
                  <a:moveTo>
                    <a:pt x="722" y="22"/>
                  </a:moveTo>
                  <a:cubicBezTo>
                    <a:pt x="1203" y="22"/>
                    <a:pt x="1640" y="219"/>
                    <a:pt x="1924" y="590"/>
                  </a:cubicBezTo>
                  <a:cubicBezTo>
                    <a:pt x="2099" y="896"/>
                    <a:pt x="1858" y="1464"/>
                    <a:pt x="1705" y="1748"/>
                  </a:cubicBezTo>
                  <a:cubicBezTo>
                    <a:pt x="1662" y="1836"/>
                    <a:pt x="1596" y="1901"/>
                    <a:pt x="1531" y="1967"/>
                  </a:cubicBezTo>
                  <a:cubicBezTo>
                    <a:pt x="1509" y="2011"/>
                    <a:pt x="1465" y="2011"/>
                    <a:pt x="1421" y="2011"/>
                  </a:cubicBezTo>
                  <a:cubicBezTo>
                    <a:pt x="1181" y="1945"/>
                    <a:pt x="962" y="1858"/>
                    <a:pt x="766" y="1726"/>
                  </a:cubicBezTo>
                  <a:cubicBezTo>
                    <a:pt x="525" y="1639"/>
                    <a:pt x="329" y="1486"/>
                    <a:pt x="198" y="1289"/>
                  </a:cubicBezTo>
                  <a:cubicBezTo>
                    <a:pt x="1" y="940"/>
                    <a:pt x="263" y="547"/>
                    <a:pt x="482" y="262"/>
                  </a:cubicBezTo>
                  <a:cubicBezTo>
                    <a:pt x="547" y="175"/>
                    <a:pt x="635" y="88"/>
                    <a:pt x="722" y="22"/>
                  </a:cubicBezTo>
                  <a:moveTo>
                    <a:pt x="722" y="22"/>
                  </a:moveTo>
                  <a:cubicBezTo>
                    <a:pt x="635" y="88"/>
                    <a:pt x="547" y="175"/>
                    <a:pt x="504" y="284"/>
                  </a:cubicBezTo>
                  <a:cubicBezTo>
                    <a:pt x="394" y="481"/>
                    <a:pt x="307" y="699"/>
                    <a:pt x="263" y="918"/>
                  </a:cubicBezTo>
                  <a:cubicBezTo>
                    <a:pt x="219" y="1137"/>
                    <a:pt x="307" y="1355"/>
                    <a:pt x="504" y="1486"/>
                  </a:cubicBezTo>
                  <a:cubicBezTo>
                    <a:pt x="722" y="1683"/>
                    <a:pt x="984" y="1814"/>
                    <a:pt x="1268" y="1901"/>
                  </a:cubicBezTo>
                  <a:cubicBezTo>
                    <a:pt x="1334" y="1923"/>
                    <a:pt x="1399" y="1923"/>
                    <a:pt x="1465" y="1923"/>
                  </a:cubicBezTo>
                  <a:cubicBezTo>
                    <a:pt x="1487" y="1901"/>
                    <a:pt x="1509" y="1879"/>
                    <a:pt x="1531" y="1836"/>
                  </a:cubicBezTo>
                  <a:cubicBezTo>
                    <a:pt x="1684" y="1574"/>
                    <a:pt x="1924" y="940"/>
                    <a:pt x="1793" y="656"/>
                  </a:cubicBezTo>
                  <a:cubicBezTo>
                    <a:pt x="1596" y="394"/>
                    <a:pt x="1094" y="0"/>
                    <a:pt x="722" y="22"/>
                  </a:cubicBezTo>
                </a:path>
              </a:pathLst>
            </a:custGeom>
            <a:solidFill>
              <a:srgbClr val="ADC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795;p36">
              <a:extLst>
                <a:ext uri="{FF2B5EF4-FFF2-40B4-BE49-F238E27FC236}">
                  <a16:creationId xmlns:a16="http://schemas.microsoft.com/office/drawing/2014/main" id="{FDF57E42-9F16-7F7D-2636-B9943C1A4967}"/>
                </a:ext>
              </a:extLst>
            </p:cNvPr>
            <p:cNvSpPr/>
            <p:nvPr/>
          </p:nvSpPr>
          <p:spPr>
            <a:xfrm>
              <a:off x="6496084" y="3805923"/>
              <a:ext cx="47541" cy="52712"/>
            </a:xfrm>
            <a:custGeom>
              <a:avLst/>
              <a:gdLst/>
              <a:ahLst/>
              <a:cxnLst/>
              <a:rect l="l" t="t" r="r" b="b"/>
              <a:pathLst>
                <a:path w="809" h="897" extrusionOk="0">
                  <a:moveTo>
                    <a:pt x="285" y="22"/>
                  </a:moveTo>
                  <a:cubicBezTo>
                    <a:pt x="241" y="22"/>
                    <a:pt x="1" y="350"/>
                    <a:pt x="44" y="525"/>
                  </a:cubicBezTo>
                  <a:cubicBezTo>
                    <a:pt x="110" y="722"/>
                    <a:pt x="547" y="896"/>
                    <a:pt x="612" y="875"/>
                  </a:cubicBezTo>
                  <a:cubicBezTo>
                    <a:pt x="743" y="700"/>
                    <a:pt x="809" y="503"/>
                    <a:pt x="787" y="285"/>
                  </a:cubicBezTo>
                  <a:cubicBezTo>
                    <a:pt x="656" y="110"/>
                    <a:pt x="481" y="22"/>
                    <a:pt x="285" y="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796;p36">
              <a:extLst>
                <a:ext uri="{FF2B5EF4-FFF2-40B4-BE49-F238E27FC236}">
                  <a16:creationId xmlns:a16="http://schemas.microsoft.com/office/drawing/2014/main" id="{56DDC469-38C6-AA63-6143-1693FAE28A2B}"/>
                </a:ext>
              </a:extLst>
            </p:cNvPr>
            <p:cNvSpPr/>
            <p:nvPr/>
          </p:nvSpPr>
          <p:spPr>
            <a:xfrm>
              <a:off x="6109584" y="2949417"/>
              <a:ext cx="434038" cy="39901"/>
            </a:xfrm>
            <a:custGeom>
              <a:avLst/>
              <a:gdLst/>
              <a:ahLst/>
              <a:cxnLst/>
              <a:rect l="l" t="t" r="r" b="b"/>
              <a:pathLst>
                <a:path w="7386" h="679" extrusionOk="0">
                  <a:moveTo>
                    <a:pt x="7386" y="351"/>
                  </a:moveTo>
                  <a:cubicBezTo>
                    <a:pt x="7211" y="285"/>
                    <a:pt x="7015" y="241"/>
                    <a:pt x="6796" y="241"/>
                  </a:cubicBezTo>
                  <a:cubicBezTo>
                    <a:pt x="6556" y="263"/>
                    <a:pt x="6315" y="307"/>
                    <a:pt x="6075" y="394"/>
                  </a:cubicBezTo>
                  <a:cubicBezTo>
                    <a:pt x="5835" y="460"/>
                    <a:pt x="5594" y="547"/>
                    <a:pt x="5354" y="613"/>
                  </a:cubicBezTo>
                  <a:cubicBezTo>
                    <a:pt x="5114" y="657"/>
                    <a:pt x="4851" y="678"/>
                    <a:pt x="4611" y="678"/>
                  </a:cubicBezTo>
                  <a:cubicBezTo>
                    <a:pt x="4196" y="678"/>
                    <a:pt x="3781" y="635"/>
                    <a:pt x="3365" y="547"/>
                  </a:cubicBezTo>
                  <a:cubicBezTo>
                    <a:pt x="3103" y="504"/>
                    <a:pt x="2819" y="438"/>
                    <a:pt x="2579" y="372"/>
                  </a:cubicBezTo>
                  <a:cubicBezTo>
                    <a:pt x="2142" y="285"/>
                    <a:pt x="1705" y="176"/>
                    <a:pt x="1268" y="110"/>
                  </a:cubicBezTo>
                  <a:cubicBezTo>
                    <a:pt x="940" y="45"/>
                    <a:pt x="590" y="23"/>
                    <a:pt x="263" y="45"/>
                  </a:cubicBezTo>
                  <a:lnTo>
                    <a:pt x="110" y="45"/>
                  </a:lnTo>
                  <a:lnTo>
                    <a:pt x="22" y="45"/>
                  </a:lnTo>
                  <a:lnTo>
                    <a:pt x="0" y="45"/>
                  </a:lnTo>
                  <a:lnTo>
                    <a:pt x="44" y="45"/>
                  </a:lnTo>
                  <a:lnTo>
                    <a:pt x="88" y="45"/>
                  </a:lnTo>
                  <a:cubicBezTo>
                    <a:pt x="175" y="45"/>
                    <a:pt x="263" y="1"/>
                    <a:pt x="328" y="1"/>
                  </a:cubicBezTo>
                  <a:lnTo>
                    <a:pt x="569" y="1"/>
                  </a:lnTo>
                  <a:cubicBezTo>
                    <a:pt x="721" y="1"/>
                    <a:pt x="896" y="1"/>
                    <a:pt x="1049" y="23"/>
                  </a:cubicBezTo>
                  <a:cubicBezTo>
                    <a:pt x="1159" y="45"/>
                    <a:pt x="1246" y="45"/>
                    <a:pt x="1355" y="67"/>
                  </a:cubicBezTo>
                  <a:cubicBezTo>
                    <a:pt x="1464" y="67"/>
                    <a:pt x="1574" y="88"/>
                    <a:pt x="1661" y="110"/>
                  </a:cubicBezTo>
                  <a:cubicBezTo>
                    <a:pt x="1770" y="132"/>
                    <a:pt x="1858" y="154"/>
                    <a:pt x="1967" y="176"/>
                  </a:cubicBezTo>
                  <a:lnTo>
                    <a:pt x="2710" y="329"/>
                  </a:lnTo>
                  <a:cubicBezTo>
                    <a:pt x="2754" y="329"/>
                    <a:pt x="2797" y="351"/>
                    <a:pt x="2863" y="372"/>
                  </a:cubicBezTo>
                  <a:cubicBezTo>
                    <a:pt x="3169" y="438"/>
                    <a:pt x="3497" y="482"/>
                    <a:pt x="3802" y="525"/>
                  </a:cubicBezTo>
                  <a:lnTo>
                    <a:pt x="3912" y="547"/>
                  </a:lnTo>
                  <a:lnTo>
                    <a:pt x="3999" y="547"/>
                  </a:lnTo>
                  <a:lnTo>
                    <a:pt x="4218" y="569"/>
                  </a:lnTo>
                  <a:lnTo>
                    <a:pt x="4414" y="569"/>
                  </a:lnTo>
                  <a:lnTo>
                    <a:pt x="4502" y="569"/>
                  </a:lnTo>
                  <a:lnTo>
                    <a:pt x="4611" y="569"/>
                  </a:lnTo>
                  <a:cubicBezTo>
                    <a:pt x="4742" y="569"/>
                    <a:pt x="4873" y="569"/>
                    <a:pt x="5004" y="547"/>
                  </a:cubicBezTo>
                  <a:lnTo>
                    <a:pt x="5223" y="525"/>
                  </a:lnTo>
                  <a:cubicBezTo>
                    <a:pt x="5288" y="525"/>
                    <a:pt x="5354" y="482"/>
                    <a:pt x="5419" y="482"/>
                  </a:cubicBezTo>
                  <a:cubicBezTo>
                    <a:pt x="5660" y="416"/>
                    <a:pt x="5922" y="329"/>
                    <a:pt x="6162" y="285"/>
                  </a:cubicBezTo>
                  <a:cubicBezTo>
                    <a:pt x="6272" y="241"/>
                    <a:pt x="6403" y="220"/>
                    <a:pt x="6534" y="198"/>
                  </a:cubicBezTo>
                  <a:cubicBezTo>
                    <a:pt x="6709" y="176"/>
                    <a:pt x="6883" y="176"/>
                    <a:pt x="7080" y="198"/>
                  </a:cubicBezTo>
                  <a:cubicBezTo>
                    <a:pt x="7146" y="220"/>
                    <a:pt x="7211" y="241"/>
                    <a:pt x="7277" y="263"/>
                  </a:cubicBezTo>
                  <a:lnTo>
                    <a:pt x="7386" y="307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797;p36">
              <a:extLst>
                <a:ext uri="{FF2B5EF4-FFF2-40B4-BE49-F238E27FC236}">
                  <a16:creationId xmlns:a16="http://schemas.microsoft.com/office/drawing/2014/main" id="{0A15E632-A82A-4EA7-349D-BD9F95FF9B3A}"/>
                </a:ext>
              </a:extLst>
            </p:cNvPr>
            <p:cNvSpPr/>
            <p:nvPr/>
          </p:nvSpPr>
          <p:spPr>
            <a:xfrm>
              <a:off x="6537161" y="2957174"/>
              <a:ext cx="10343" cy="32144"/>
            </a:xfrm>
            <a:custGeom>
              <a:avLst/>
              <a:gdLst/>
              <a:ahLst/>
              <a:cxnLst/>
              <a:rect l="l" t="t" r="r" b="b"/>
              <a:pathLst>
                <a:path w="176" h="547" extrusionOk="0">
                  <a:moveTo>
                    <a:pt x="176" y="546"/>
                  </a:moveTo>
                  <a:lnTo>
                    <a:pt x="176" y="525"/>
                  </a:lnTo>
                  <a:cubicBezTo>
                    <a:pt x="176" y="503"/>
                    <a:pt x="176" y="503"/>
                    <a:pt x="176" y="503"/>
                  </a:cubicBezTo>
                  <a:cubicBezTo>
                    <a:pt x="176" y="459"/>
                    <a:pt x="154" y="415"/>
                    <a:pt x="154" y="372"/>
                  </a:cubicBezTo>
                  <a:cubicBezTo>
                    <a:pt x="154" y="350"/>
                    <a:pt x="154" y="328"/>
                    <a:pt x="154" y="306"/>
                  </a:cubicBezTo>
                  <a:cubicBezTo>
                    <a:pt x="154" y="284"/>
                    <a:pt x="132" y="240"/>
                    <a:pt x="110" y="219"/>
                  </a:cubicBezTo>
                  <a:cubicBezTo>
                    <a:pt x="110" y="197"/>
                    <a:pt x="88" y="175"/>
                    <a:pt x="88" y="175"/>
                  </a:cubicBezTo>
                  <a:lnTo>
                    <a:pt x="23" y="66"/>
                  </a:lnTo>
                  <a:cubicBezTo>
                    <a:pt x="23" y="44"/>
                    <a:pt x="1" y="22"/>
                    <a:pt x="1" y="0"/>
                  </a:cubicBez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ubicBezTo>
                    <a:pt x="23" y="22"/>
                    <a:pt x="23" y="44"/>
                    <a:pt x="44" y="66"/>
                  </a:cubicBezTo>
                  <a:cubicBezTo>
                    <a:pt x="44" y="66"/>
                    <a:pt x="66" y="88"/>
                    <a:pt x="88" y="88"/>
                  </a:cubicBezTo>
                  <a:cubicBezTo>
                    <a:pt x="88" y="109"/>
                    <a:pt x="88" y="109"/>
                    <a:pt x="88" y="109"/>
                  </a:cubicBezTo>
                  <a:lnTo>
                    <a:pt x="132" y="175"/>
                  </a:lnTo>
                  <a:lnTo>
                    <a:pt x="132" y="175"/>
                  </a:lnTo>
                  <a:cubicBezTo>
                    <a:pt x="132" y="197"/>
                    <a:pt x="154" y="219"/>
                    <a:pt x="176" y="240"/>
                  </a:cubicBezTo>
                  <a:cubicBezTo>
                    <a:pt x="176" y="262"/>
                    <a:pt x="176" y="284"/>
                    <a:pt x="176" y="306"/>
                  </a:cubicBezTo>
                  <a:cubicBezTo>
                    <a:pt x="176" y="350"/>
                    <a:pt x="176" y="372"/>
                    <a:pt x="176" y="393"/>
                  </a:cubicBezTo>
                  <a:lnTo>
                    <a:pt x="176" y="459"/>
                  </a:lnTo>
                  <a:cubicBezTo>
                    <a:pt x="176" y="459"/>
                    <a:pt x="176" y="481"/>
                    <a:pt x="176" y="481"/>
                  </a:cubicBezTo>
                  <a:cubicBezTo>
                    <a:pt x="176" y="503"/>
                    <a:pt x="176" y="503"/>
                    <a:pt x="176" y="525"/>
                  </a:cubicBezTo>
                  <a:lnTo>
                    <a:pt x="176" y="5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798;p36">
              <a:extLst>
                <a:ext uri="{FF2B5EF4-FFF2-40B4-BE49-F238E27FC236}">
                  <a16:creationId xmlns:a16="http://schemas.microsoft.com/office/drawing/2014/main" id="{19CF7E25-7066-8466-BC8B-C773ED406561}"/>
                </a:ext>
              </a:extLst>
            </p:cNvPr>
            <p:cNvSpPr/>
            <p:nvPr/>
          </p:nvSpPr>
          <p:spPr>
            <a:xfrm>
              <a:off x="6175048" y="2869848"/>
              <a:ext cx="18041" cy="21861"/>
            </a:xfrm>
            <a:custGeom>
              <a:avLst/>
              <a:gdLst/>
              <a:ahLst/>
              <a:cxnLst/>
              <a:rect l="l" t="t" r="r" b="b"/>
              <a:pathLst>
                <a:path w="307" h="372" extrusionOk="0">
                  <a:moveTo>
                    <a:pt x="307" y="0"/>
                  </a:moveTo>
                  <a:lnTo>
                    <a:pt x="307" y="22"/>
                  </a:lnTo>
                  <a:cubicBezTo>
                    <a:pt x="285" y="22"/>
                    <a:pt x="285" y="22"/>
                    <a:pt x="285" y="22"/>
                  </a:cubicBezTo>
                  <a:cubicBezTo>
                    <a:pt x="285" y="66"/>
                    <a:pt x="285" y="109"/>
                    <a:pt x="263" y="131"/>
                  </a:cubicBezTo>
                  <a:cubicBezTo>
                    <a:pt x="263" y="153"/>
                    <a:pt x="219" y="153"/>
                    <a:pt x="219" y="175"/>
                  </a:cubicBezTo>
                  <a:cubicBezTo>
                    <a:pt x="197" y="197"/>
                    <a:pt x="176" y="219"/>
                    <a:pt x="154" y="241"/>
                  </a:cubicBezTo>
                  <a:cubicBezTo>
                    <a:pt x="154" y="262"/>
                    <a:pt x="154" y="284"/>
                    <a:pt x="132" y="284"/>
                  </a:cubicBezTo>
                  <a:cubicBezTo>
                    <a:pt x="110" y="328"/>
                    <a:pt x="88" y="350"/>
                    <a:pt x="66" y="350"/>
                  </a:cubicBezTo>
                  <a:cubicBezTo>
                    <a:pt x="45" y="372"/>
                    <a:pt x="23" y="372"/>
                    <a:pt x="1" y="372"/>
                  </a:cubicBezTo>
                  <a:lnTo>
                    <a:pt x="1" y="372"/>
                  </a:lnTo>
                  <a:lnTo>
                    <a:pt x="1" y="372"/>
                  </a:lnTo>
                  <a:lnTo>
                    <a:pt x="1" y="372"/>
                  </a:lnTo>
                  <a:lnTo>
                    <a:pt x="1" y="372"/>
                  </a:lnTo>
                  <a:cubicBezTo>
                    <a:pt x="1" y="350"/>
                    <a:pt x="23" y="350"/>
                    <a:pt x="45" y="328"/>
                  </a:cubicBezTo>
                  <a:cubicBezTo>
                    <a:pt x="45" y="328"/>
                    <a:pt x="66" y="306"/>
                    <a:pt x="66" y="306"/>
                  </a:cubicBezTo>
                  <a:lnTo>
                    <a:pt x="88" y="306"/>
                  </a:lnTo>
                  <a:cubicBezTo>
                    <a:pt x="88" y="284"/>
                    <a:pt x="110" y="262"/>
                    <a:pt x="110" y="241"/>
                  </a:cubicBezTo>
                  <a:lnTo>
                    <a:pt x="110" y="241"/>
                  </a:lnTo>
                  <a:cubicBezTo>
                    <a:pt x="110" y="219"/>
                    <a:pt x="110" y="197"/>
                    <a:pt x="132" y="175"/>
                  </a:cubicBezTo>
                  <a:cubicBezTo>
                    <a:pt x="132" y="175"/>
                    <a:pt x="154" y="153"/>
                    <a:pt x="176" y="153"/>
                  </a:cubicBezTo>
                  <a:lnTo>
                    <a:pt x="219" y="109"/>
                  </a:lnTo>
                  <a:lnTo>
                    <a:pt x="241" y="66"/>
                  </a:lnTo>
                  <a:lnTo>
                    <a:pt x="241" y="44"/>
                  </a:lnTo>
                  <a:cubicBezTo>
                    <a:pt x="263" y="44"/>
                    <a:pt x="263" y="22"/>
                    <a:pt x="285" y="22"/>
                  </a:cubicBezTo>
                  <a:lnTo>
                    <a:pt x="285" y="2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799;p36">
              <a:extLst>
                <a:ext uri="{FF2B5EF4-FFF2-40B4-BE49-F238E27FC236}">
                  <a16:creationId xmlns:a16="http://schemas.microsoft.com/office/drawing/2014/main" id="{E8768F12-E02F-36A6-04D6-DB4CC94E2CA9}"/>
                </a:ext>
              </a:extLst>
            </p:cNvPr>
            <p:cNvSpPr/>
            <p:nvPr/>
          </p:nvSpPr>
          <p:spPr>
            <a:xfrm>
              <a:off x="6596220" y="3716012"/>
              <a:ext cx="386556" cy="116942"/>
            </a:xfrm>
            <a:custGeom>
              <a:avLst/>
              <a:gdLst/>
              <a:ahLst/>
              <a:cxnLst/>
              <a:rect l="l" t="t" r="r" b="b"/>
              <a:pathLst>
                <a:path w="6578" h="1990" extrusionOk="0">
                  <a:moveTo>
                    <a:pt x="2383" y="219"/>
                  </a:moveTo>
                  <a:cubicBezTo>
                    <a:pt x="3956" y="1"/>
                    <a:pt x="6578" y="1094"/>
                    <a:pt x="6578" y="1094"/>
                  </a:cubicBezTo>
                  <a:cubicBezTo>
                    <a:pt x="6578" y="1094"/>
                    <a:pt x="5966" y="1596"/>
                    <a:pt x="5354" y="1989"/>
                  </a:cubicBezTo>
                  <a:cubicBezTo>
                    <a:pt x="5354" y="1989"/>
                    <a:pt x="3584" y="1159"/>
                    <a:pt x="919" y="1793"/>
                  </a:cubicBezTo>
                  <a:lnTo>
                    <a:pt x="1" y="1094"/>
                  </a:lnTo>
                  <a:cubicBezTo>
                    <a:pt x="1" y="1094"/>
                    <a:pt x="788" y="438"/>
                    <a:pt x="2383" y="21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800;p36">
              <a:extLst>
                <a:ext uri="{FF2B5EF4-FFF2-40B4-BE49-F238E27FC236}">
                  <a16:creationId xmlns:a16="http://schemas.microsoft.com/office/drawing/2014/main" id="{F98B9390-CEAE-890B-DD39-C7E5FD0C67EB}"/>
                </a:ext>
              </a:extLst>
            </p:cNvPr>
            <p:cNvSpPr/>
            <p:nvPr/>
          </p:nvSpPr>
          <p:spPr>
            <a:xfrm>
              <a:off x="6426741" y="3582497"/>
              <a:ext cx="355763" cy="328790"/>
            </a:xfrm>
            <a:custGeom>
              <a:avLst/>
              <a:gdLst/>
              <a:ahLst/>
              <a:cxnLst/>
              <a:rect l="l" t="t" r="r" b="b"/>
              <a:pathLst>
                <a:path w="6054" h="5595" extrusionOk="0">
                  <a:moveTo>
                    <a:pt x="4305" y="5572"/>
                  </a:moveTo>
                  <a:cubicBezTo>
                    <a:pt x="3737" y="5572"/>
                    <a:pt x="3191" y="5485"/>
                    <a:pt x="2666" y="5310"/>
                  </a:cubicBezTo>
                  <a:cubicBezTo>
                    <a:pt x="962" y="4698"/>
                    <a:pt x="1" y="3497"/>
                    <a:pt x="263" y="2339"/>
                  </a:cubicBezTo>
                  <a:cubicBezTo>
                    <a:pt x="547" y="1159"/>
                    <a:pt x="2863" y="44"/>
                    <a:pt x="2972" y="0"/>
                  </a:cubicBezTo>
                  <a:lnTo>
                    <a:pt x="2994" y="66"/>
                  </a:lnTo>
                  <a:cubicBezTo>
                    <a:pt x="2972" y="66"/>
                    <a:pt x="591" y="1224"/>
                    <a:pt x="328" y="2339"/>
                  </a:cubicBezTo>
                  <a:cubicBezTo>
                    <a:pt x="66" y="3453"/>
                    <a:pt x="1006" y="4655"/>
                    <a:pt x="2666" y="5245"/>
                  </a:cubicBezTo>
                  <a:cubicBezTo>
                    <a:pt x="3759" y="5594"/>
                    <a:pt x="4939" y="5594"/>
                    <a:pt x="6031" y="5245"/>
                  </a:cubicBezTo>
                  <a:lnTo>
                    <a:pt x="6053" y="5310"/>
                  </a:lnTo>
                  <a:cubicBezTo>
                    <a:pt x="5485" y="5485"/>
                    <a:pt x="4895" y="5572"/>
                    <a:pt x="4305" y="557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801;p36">
              <a:extLst>
                <a:ext uri="{FF2B5EF4-FFF2-40B4-BE49-F238E27FC236}">
                  <a16:creationId xmlns:a16="http://schemas.microsoft.com/office/drawing/2014/main" id="{665AF018-D001-21CF-852F-F54857738AAD}"/>
                </a:ext>
              </a:extLst>
            </p:cNvPr>
            <p:cNvSpPr/>
            <p:nvPr/>
          </p:nvSpPr>
          <p:spPr>
            <a:xfrm>
              <a:off x="6312442" y="2838996"/>
              <a:ext cx="131046" cy="133632"/>
            </a:xfrm>
            <a:custGeom>
              <a:avLst/>
              <a:gdLst/>
              <a:ahLst/>
              <a:cxnLst/>
              <a:rect l="l" t="t" r="r" b="b"/>
              <a:pathLst>
                <a:path w="2230" h="2274" extrusionOk="0">
                  <a:moveTo>
                    <a:pt x="2033" y="1530"/>
                  </a:moveTo>
                  <a:cubicBezTo>
                    <a:pt x="1683" y="2273"/>
                    <a:pt x="635" y="2251"/>
                    <a:pt x="307" y="1509"/>
                  </a:cubicBezTo>
                  <a:cubicBezTo>
                    <a:pt x="1" y="766"/>
                    <a:pt x="700" y="1"/>
                    <a:pt x="1487" y="263"/>
                  </a:cubicBezTo>
                  <a:cubicBezTo>
                    <a:pt x="1967" y="460"/>
                    <a:pt x="2230" y="1028"/>
                    <a:pt x="2033" y="1530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802;p36">
              <a:extLst>
                <a:ext uri="{FF2B5EF4-FFF2-40B4-BE49-F238E27FC236}">
                  <a16:creationId xmlns:a16="http://schemas.microsoft.com/office/drawing/2014/main" id="{CCAA2775-57FC-ABE6-620C-A227022CC331}"/>
                </a:ext>
              </a:extLst>
            </p:cNvPr>
            <p:cNvSpPr/>
            <p:nvPr/>
          </p:nvSpPr>
          <p:spPr>
            <a:xfrm>
              <a:off x="6315028" y="2844168"/>
              <a:ext cx="124641" cy="125875"/>
            </a:xfrm>
            <a:custGeom>
              <a:avLst/>
              <a:gdLst/>
              <a:ahLst/>
              <a:cxnLst/>
              <a:rect l="l" t="t" r="r" b="b"/>
              <a:pathLst>
                <a:path w="2121" h="2142" extrusionOk="0">
                  <a:moveTo>
                    <a:pt x="1923" y="1442"/>
                  </a:moveTo>
                  <a:cubicBezTo>
                    <a:pt x="1618" y="2142"/>
                    <a:pt x="612" y="2142"/>
                    <a:pt x="306" y="1421"/>
                  </a:cubicBezTo>
                  <a:cubicBezTo>
                    <a:pt x="1" y="721"/>
                    <a:pt x="678" y="0"/>
                    <a:pt x="1399" y="241"/>
                  </a:cubicBezTo>
                  <a:cubicBezTo>
                    <a:pt x="1880" y="437"/>
                    <a:pt x="2120" y="962"/>
                    <a:pt x="1923" y="144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803;p36">
              <a:extLst>
                <a:ext uri="{FF2B5EF4-FFF2-40B4-BE49-F238E27FC236}">
                  <a16:creationId xmlns:a16="http://schemas.microsoft.com/office/drawing/2014/main" id="{F1ED41E4-2FCD-4E03-8C3B-0A657C28C55F}"/>
                </a:ext>
              </a:extLst>
            </p:cNvPr>
            <p:cNvSpPr/>
            <p:nvPr/>
          </p:nvSpPr>
          <p:spPr>
            <a:xfrm>
              <a:off x="6363803" y="2885245"/>
              <a:ext cx="25739" cy="66816"/>
            </a:xfrm>
            <a:custGeom>
              <a:avLst/>
              <a:gdLst/>
              <a:ahLst/>
              <a:cxnLst/>
              <a:rect l="l" t="t" r="r" b="b"/>
              <a:pathLst>
                <a:path w="438" h="1137" extrusionOk="0">
                  <a:moveTo>
                    <a:pt x="394" y="590"/>
                  </a:moveTo>
                  <a:cubicBezTo>
                    <a:pt x="372" y="896"/>
                    <a:pt x="263" y="1137"/>
                    <a:pt x="154" y="1137"/>
                  </a:cubicBezTo>
                  <a:cubicBezTo>
                    <a:pt x="45" y="1137"/>
                    <a:pt x="1" y="874"/>
                    <a:pt x="23" y="547"/>
                  </a:cubicBezTo>
                  <a:cubicBezTo>
                    <a:pt x="66" y="241"/>
                    <a:pt x="176" y="0"/>
                    <a:pt x="263" y="0"/>
                  </a:cubicBezTo>
                  <a:cubicBezTo>
                    <a:pt x="372" y="0"/>
                    <a:pt x="438" y="285"/>
                    <a:pt x="394" y="5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804;p36">
              <a:extLst>
                <a:ext uri="{FF2B5EF4-FFF2-40B4-BE49-F238E27FC236}">
                  <a16:creationId xmlns:a16="http://schemas.microsoft.com/office/drawing/2014/main" id="{A6DCBBF9-5498-E39D-3AB3-BF585643ED7F}"/>
                </a:ext>
              </a:extLst>
            </p:cNvPr>
            <p:cNvSpPr/>
            <p:nvPr/>
          </p:nvSpPr>
          <p:spPr>
            <a:xfrm>
              <a:off x="6318906" y="2919916"/>
              <a:ext cx="20568" cy="15455"/>
            </a:xfrm>
            <a:custGeom>
              <a:avLst/>
              <a:gdLst/>
              <a:ahLst/>
              <a:cxnLst/>
              <a:rect l="l" t="t" r="r" b="b"/>
              <a:pathLst>
                <a:path w="350" h="263" extrusionOk="0">
                  <a:moveTo>
                    <a:pt x="197" y="241"/>
                  </a:moveTo>
                  <a:cubicBezTo>
                    <a:pt x="109" y="263"/>
                    <a:pt x="22" y="241"/>
                    <a:pt x="0" y="175"/>
                  </a:cubicBezTo>
                  <a:cubicBezTo>
                    <a:pt x="0" y="110"/>
                    <a:pt x="44" y="44"/>
                    <a:pt x="131" y="22"/>
                  </a:cubicBezTo>
                  <a:cubicBezTo>
                    <a:pt x="240" y="0"/>
                    <a:pt x="306" y="22"/>
                    <a:pt x="328" y="110"/>
                  </a:cubicBezTo>
                  <a:cubicBezTo>
                    <a:pt x="350" y="175"/>
                    <a:pt x="284" y="219"/>
                    <a:pt x="197" y="2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805;p36">
              <a:extLst>
                <a:ext uri="{FF2B5EF4-FFF2-40B4-BE49-F238E27FC236}">
                  <a16:creationId xmlns:a16="http://schemas.microsoft.com/office/drawing/2014/main" id="{415C3440-8BC6-3F7F-0B5A-7D24E7125FA0}"/>
                </a:ext>
              </a:extLst>
            </p:cNvPr>
            <p:cNvSpPr/>
            <p:nvPr/>
          </p:nvSpPr>
          <p:spPr>
            <a:xfrm>
              <a:off x="6406173" y="2904520"/>
              <a:ext cx="34730" cy="27032"/>
            </a:xfrm>
            <a:custGeom>
              <a:avLst/>
              <a:gdLst/>
              <a:ahLst/>
              <a:cxnLst/>
              <a:rect l="l" t="t" r="r" b="b"/>
              <a:pathLst>
                <a:path w="591" h="460" extrusionOk="0">
                  <a:moveTo>
                    <a:pt x="241" y="415"/>
                  </a:moveTo>
                  <a:cubicBezTo>
                    <a:pt x="88" y="372"/>
                    <a:pt x="1" y="262"/>
                    <a:pt x="23" y="153"/>
                  </a:cubicBezTo>
                  <a:cubicBezTo>
                    <a:pt x="67" y="44"/>
                    <a:pt x="198" y="0"/>
                    <a:pt x="351" y="44"/>
                  </a:cubicBezTo>
                  <a:cubicBezTo>
                    <a:pt x="504" y="88"/>
                    <a:pt x="591" y="197"/>
                    <a:pt x="569" y="306"/>
                  </a:cubicBezTo>
                  <a:cubicBezTo>
                    <a:pt x="525" y="415"/>
                    <a:pt x="394" y="459"/>
                    <a:pt x="241" y="4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806;p36">
              <a:extLst>
                <a:ext uri="{FF2B5EF4-FFF2-40B4-BE49-F238E27FC236}">
                  <a16:creationId xmlns:a16="http://schemas.microsoft.com/office/drawing/2014/main" id="{D755922C-58C2-9184-F152-EA8FB12F5A78}"/>
                </a:ext>
              </a:extLst>
            </p:cNvPr>
            <p:cNvSpPr/>
            <p:nvPr/>
          </p:nvSpPr>
          <p:spPr>
            <a:xfrm>
              <a:off x="6285469" y="2881366"/>
              <a:ext cx="195276" cy="57884"/>
            </a:xfrm>
            <a:custGeom>
              <a:avLst/>
              <a:gdLst/>
              <a:ahLst/>
              <a:cxnLst/>
              <a:rect l="l" t="t" r="r" b="b"/>
              <a:pathLst>
                <a:path w="3323" h="985" extrusionOk="0">
                  <a:moveTo>
                    <a:pt x="23" y="241"/>
                  </a:moveTo>
                  <a:cubicBezTo>
                    <a:pt x="569" y="241"/>
                    <a:pt x="1115" y="263"/>
                    <a:pt x="1662" y="329"/>
                  </a:cubicBezTo>
                  <a:cubicBezTo>
                    <a:pt x="2077" y="372"/>
                    <a:pt x="2492" y="460"/>
                    <a:pt x="2885" y="613"/>
                  </a:cubicBezTo>
                  <a:cubicBezTo>
                    <a:pt x="2798" y="744"/>
                    <a:pt x="2710" y="875"/>
                    <a:pt x="2579" y="984"/>
                  </a:cubicBezTo>
                  <a:cubicBezTo>
                    <a:pt x="2863" y="875"/>
                    <a:pt x="3126" y="700"/>
                    <a:pt x="3322" y="482"/>
                  </a:cubicBezTo>
                  <a:cubicBezTo>
                    <a:pt x="3104" y="372"/>
                    <a:pt x="2863" y="263"/>
                    <a:pt x="2623" y="198"/>
                  </a:cubicBezTo>
                  <a:cubicBezTo>
                    <a:pt x="2426" y="154"/>
                    <a:pt x="1028" y="1"/>
                    <a:pt x="831" y="1"/>
                  </a:cubicBezTo>
                  <a:cubicBezTo>
                    <a:pt x="547" y="23"/>
                    <a:pt x="263" y="110"/>
                    <a:pt x="1" y="24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807;p36">
              <a:extLst>
                <a:ext uri="{FF2B5EF4-FFF2-40B4-BE49-F238E27FC236}">
                  <a16:creationId xmlns:a16="http://schemas.microsoft.com/office/drawing/2014/main" id="{B1602F52-1FBB-2AB3-3E00-E49421F247AA}"/>
                </a:ext>
              </a:extLst>
            </p:cNvPr>
            <p:cNvSpPr/>
            <p:nvPr/>
          </p:nvSpPr>
          <p:spPr>
            <a:xfrm>
              <a:off x="6291933" y="2890357"/>
              <a:ext cx="68109" cy="32203"/>
            </a:xfrm>
            <a:custGeom>
              <a:avLst/>
              <a:gdLst/>
              <a:ahLst/>
              <a:cxnLst/>
              <a:rect l="l" t="t" r="r" b="b"/>
              <a:pathLst>
                <a:path w="1159" h="548" extrusionOk="0">
                  <a:moveTo>
                    <a:pt x="1158" y="88"/>
                  </a:moveTo>
                  <a:cubicBezTo>
                    <a:pt x="743" y="154"/>
                    <a:pt x="372" y="329"/>
                    <a:pt x="0" y="547"/>
                  </a:cubicBezTo>
                  <a:cubicBezTo>
                    <a:pt x="153" y="350"/>
                    <a:pt x="328" y="176"/>
                    <a:pt x="503" y="1"/>
                  </a:cubicBezTo>
                  <a:cubicBezTo>
                    <a:pt x="721" y="1"/>
                    <a:pt x="940" y="23"/>
                    <a:pt x="1158" y="88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808;p36">
              <a:extLst>
                <a:ext uri="{FF2B5EF4-FFF2-40B4-BE49-F238E27FC236}">
                  <a16:creationId xmlns:a16="http://schemas.microsoft.com/office/drawing/2014/main" id="{31B5795A-3869-414E-4001-EDDCD9D8C30C}"/>
                </a:ext>
              </a:extLst>
            </p:cNvPr>
            <p:cNvSpPr/>
            <p:nvPr/>
          </p:nvSpPr>
          <p:spPr>
            <a:xfrm>
              <a:off x="6313735" y="2940484"/>
              <a:ext cx="111771" cy="39843"/>
            </a:xfrm>
            <a:custGeom>
              <a:avLst/>
              <a:gdLst/>
              <a:ahLst/>
              <a:cxnLst/>
              <a:rect l="l" t="t" r="r" b="b"/>
              <a:pathLst>
                <a:path w="1902" h="678" extrusionOk="0">
                  <a:moveTo>
                    <a:pt x="1" y="0"/>
                  </a:moveTo>
                  <a:cubicBezTo>
                    <a:pt x="263" y="284"/>
                    <a:pt x="613" y="481"/>
                    <a:pt x="1006" y="546"/>
                  </a:cubicBezTo>
                  <a:cubicBezTo>
                    <a:pt x="1334" y="524"/>
                    <a:pt x="1640" y="415"/>
                    <a:pt x="1902" y="197"/>
                  </a:cubicBezTo>
                  <a:cubicBezTo>
                    <a:pt x="1661" y="459"/>
                    <a:pt x="1334" y="634"/>
                    <a:pt x="984" y="677"/>
                  </a:cubicBezTo>
                  <a:cubicBezTo>
                    <a:pt x="591" y="568"/>
                    <a:pt x="241" y="328"/>
                    <a:pt x="1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809;p36">
              <a:extLst>
                <a:ext uri="{FF2B5EF4-FFF2-40B4-BE49-F238E27FC236}">
                  <a16:creationId xmlns:a16="http://schemas.microsoft.com/office/drawing/2014/main" id="{C3342CFF-4A5E-0C22-7CB2-D4ECA765D7A9}"/>
                </a:ext>
              </a:extLst>
            </p:cNvPr>
            <p:cNvSpPr/>
            <p:nvPr/>
          </p:nvSpPr>
          <p:spPr>
            <a:xfrm>
              <a:off x="6342001" y="2868555"/>
              <a:ext cx="88676" cy="12870"/>
            </a:xfrm>
            <a:custGeom>
              <a:avLst/>
              <a:gdLst/>
              <a:ahLst/>
              <a:cxnLst/>
              <a:rect l="l" t="t" r="r" b="b"/>
              <a:pathLst>
                <a:path w="1509" h="219" extrusionOk="0">
                  <a:moveTo>
                    <a:pt x="0" y="44"/>
                  </a:moveTo>
                  <a:cubicBezTo>
                    <a:pt x="503" y="44"/>
                    <a:pt x="1006" y="110"/>
                    <a:pt x="1508" y="219"/>
                  </a:cubicBezTo>
                  <a:cubicBezTo>
                    <a:pt x="1246" y="131"/>
                    <a:pt x="984" y="66"/>
                    <a:pt x="721" y="22"/>
                  </a:cubicBezTo>
                  <a:cubicBezTo>
                    <a:pt x="481" y="0"/>
                    <a:pt x="241" y="0"/>
                    <a:pt x="0" y="44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515;p31">
            <a:extLst>
              <a:ext uri="{FF2B5EF4-FFF2-40B4-BE49-F238E27FC236}">
                <a16:creationId xmlns:a16="http://schemas.microsoft.com/office/drawing/2014/main" id="{CFC2B63E-9417-3974-F18A-85D9407F2C3C}"/>
              </a:ext>
            </a:extLst>
          </p:cNvPr>
          <p:cNvGrpSpPr/>
          <p:nvPr/>
        </p:nvGrpSpPr>
        <p:grpSpPr>
          <a:xfrm flipH="1">
            <a:off x="6938709" y="2559226"/>
            <a:ext cx="1497566" cy="2100984"/>
            <a:chOff x="693350" y="2492339"/>
            <a:chExt cx="1243061" cy="1773363"/>
          </a:xfrm>
        </p:grpSpPr>
        <p:sp>
          <p:nvSpPr>
            <p:cNvPr id="146" name="Google Shape;516;p31">
              <a:extLst>
                <a:ext uri="{FF2B5EF4-FFF2-40B4-BE49-F238E27FC236}">
                  <a16:creationId xmlns:a16="http://schemas.microsoft.com/office/drawing/2014/main" id="{A3BD767B-D807-1CEA-6215-CEEED17655CE}"/>
                </a:ext>
              </a:extLst>
            </p:cNvPr>
            <p:cNvSpPr/>
            <p:nvPr/>
          </p:nvSpPr>
          <p:spPr>
            <a:xfrm>
              <a:off x="1453540" y="2955881"/>
              <a:ext cx="314628" cy="383971"/>
            </a:xfrm>
            <a:custGeom>
              <a:avLst/>
              <a:gdLst/>
              <a:ahLst/>
              <a:cxnLst/>
              <a:rect l="l" t="t" r="r" b="b"/>
              <a:pathLst>
                <a:path w="5354" h="6534" extrusionOk="0">
                  <a:moveTo>
                    <a:pt x="5288" y="4917"/>
                  </a:moveTo>
                  <a:cubicBezTo>
                    <a:pt x="5201" y="4676"/>
                    <a:pt x="5070" y="4436"/>
                    <a:pt x="4939" y="4217"/>
                  </a:cubicBezTo>
                  <a:cubicBezTo>
                    <a:pt x="4807" y="3977"/>
                    <a:pt x="4655" y="3737"/>
                    <a:pt x="4480" y="3518"/>
                  </a:cubicBezTo>
                  <a:cubicBezTo>
                    <a:pt x="4305" y="3343"/>
                    <a:pt x="4130" y="3169"/>
                    <a:pt x="3933" y="3016"/>
                  </a:cubicBezTo>
                  <a:cubicBezTo>
                    <a:pt x="3365" y="2535"/>
                    <a:pt x="918" y="197"/>
                    <a:pt x="219" y="44"/>
                  </a:cubicBezTo>
                  <a:cubicBezTo>
                    <a:pt x="0" y="0"/>
                    <a:pt x="1574" y="1858"/>
                    <a:pt x="1377" y="1945"/>
                  </a:cubicBezTo>
                  <a:cubicBezTo>
                    <a:pt x="1115" y="2142"/>
                    <a:pt x="984" y="2448"/>
                    <a:pt x="1005" y="2775"/>
                  </a:cubicBezTo>
                  <a:cubicBezTo>
                    <a:pt x="984" y="2994"/>
                    <a:pt x="984" y="3212"/>
                    <a:pt x="1005" y="3431"/>
                  </a:cubicBezTo>
                  <a:cubicBezTo>
                    <a:pt x="1005" y="3475"/>
                    <a:pt x="1049" y="3540"/>
                    <a:pt x="1093" y="3540"/>
                  </a:cubicBezTo>
                  <a:lnTo>
                    <a:pt x="1093" y="3540"/>
                  </a:lnTo>
                  <a:cubicBezTo>
                    <a:pt x="1464" y="3846"/>
                    <a:pt x="1792" y="4239"/>
                    <a:pt x="1989" y="4676"/>
                  </a:cubicBezTo>
                  <a:cubicBezTo>
                    <a:pt x="2229" y="5113"/>
                    <a:pt x="2404" y="5572"/>
                    <a:pt x="2644" y="6009"/>
                  </a:cubicBezTo>
                  <a:cubicBezTo>
                    <a:pt x="2688" y="6140"/>
                    <a:pt x="2775" y="6250"/>
                    <a:pt x="2885" y="6337"/>
                  </a:cubicBezTo>
                  <a:cubicBezTo>
                    <a:pt x="3038" y="6468"/>
                    <a:pt x="3212" y="6534"/>
                    <a:pt x="3409" y="6534"/>
                  </a:cubicBezTo>
                  <a:cubicBezTo>
                    <a:pt x="3759" y="6534"/>
                    <a:pt x="4086" y="6424"/>
                    <a:pt x="4370" y="6228"/>
                  </a:cubicBezTo>
                  <a:cubicBezTo>
                    <a:pt x="4655" y="6053"/>
                    <a:pt x="4917" y="5813"/>
                    <a:pt x="5135" y="5550"/>
                  </a:cubicBezTo>
                  <a:cubicBezTo>
                    <a:pt x="5244" y="5463"/>
                    <a:pt x="5332" y="5332"/>
                    <a:pt x="5354" y="5179"/>
                  </a:cubicBezTo>
                  <a:cubicBezTo>
                    <a:pt x="5354" y="5070"/>
                    <a:pt x="5332" y="4982"/>
                    <a:pt x="5310" y="4895"/>
                  </a:cubicBezTo>
                </a:path>
              </a:pathLst>
            </a:custGeom>
            <a:solidFill>
              <a:srgbClr val="91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517;p31">
              <a:extLst>
                <a:ext uri="{FF2B5EF4-FFF2-40B4-BE49-F238E27FC236}">
                  <a16:creationId xmlns:a16="http://schemas.microsoft.com/office/drawing/2014/main" id="{64B0E252-2007-95BD-C493-6D0FD8C7BDBA}"/>
                </a:ext>
              </a:extLst>
            </p:cNvPr>
            <p:cNvSpPr/>
            <p:nvPr/>
          </p:nvSpPr>
          <p:spPr>
            <a:xfrm>
              <a:off x="1697475" y="3233254"/>
              <a:ext cx="74573" cy="84798"/>
            </a:xfrm>
            <a:custGeom>
              <a:avLst/>
              <a:gdLst/>
              <a:ahLst/>
              <a:cxnLst/>
              <a:rect l="l" t="t" r="r" b="b"/>
              <a:pathLst>
                <a:path w="1269" h="1443" extrusionOk="0">
                  <a:moveTo>
                    <a:pt x="919" y="306"/>
                  </a:moveTo>
                  <a:cubicBezTo>
                    <a:pt x="788" y="197"/>
                    <a:pt x="613" y="87"/>
                    <a:pt x="460" y="22"/>
                  </a:cubicBezTo>
                  <a:cubicBezTo>
                    <a:pt x="416" y="22"/>
                    <a:pt x="372" y="0"/>
                    <a:pt x="351" y="0"/>
                  </a:cubicBezTo>
                  <a:cubicBezTo>
                    <a:pt x="285" y="0"/>
                    <a:pt x="219" y="22"/>
                    <a:pt x="176" y="66"/>
                  </a:cubicBezTo>
                  <a:cubicBezTo>
                    <a:pt x="67" y="153"/>
                    <a:pt x="1" y="284"/>
                    <a:pt x="1" y="437"/>
                  </a:cubicBezTo>
                  <a:cubicBezTo>
                    <a:pt x="23" y="568"/>
                    <a:pt x="23" y="721"/>
                    <a:pt x="67" y="852"/>
                  </a:cubicBezTo>
                  <a:cubicBezTo>
                    <a:pt x="110" y="1049"/>
                    <a:pt x="219" y="1224"/>
                    <a:pt x="372" y="1355"/>
                  </a:cubicBezTo>
                  <a:cubicBezTo>
                    <a:pt x="416" y="1377"/>
                    <a:pt x="460" y="1399"/>
                    <a:pt x="504" y="1420"/>
                  </a:cubicBezTo>
                  <a:cubicBezTo>
                    <a:pt x="678" y="1442"/>
                    <a:pt x="875" y="1399"/>
                    <a:pt x="1006" y="1289"/>
                  </a:cubicBezTo>
                  <a:cubicBezTo>
                    <a:pt x="1093" y="1246"/>
                    <a:pt x="1181" y="1158"/>
                    <a:pt x="1225" y="1071"/>
                  </a:cubicBezTo>
                  <a:cubicBezTo>
                    <a:pt x="1268" y="961"/>
                    <a:pt x="1268" y="830"/>
                    <a:pt x="1225" y="721"/>
                  </a:cubicBezTo>
                  <a:cubicBezTo>
                    <a:pt x="1159" y="546"/>
                    <a:pt x="1050" y="393"/>
                    <a:pt x="919" y="28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518;p31">
              <a:extLst>
                <a:ext uri="{FF2B5EF4-FFF2-40B4-BE49-F238E27FC236}">
                  <a16:creationId xmlns:a16="http://schemas.microsoft.com/office/drawing/2014/main" id="{A16C6EAE-0A3A-0C0A-909D-8BA2265E36A5}"/>
                </a:ext>
              </a:extLst>
            </p:cNvPr>
            <p:cNvSpPr/>
            <p:nvPr/>
          </p:nvSpPr>
          <p:spPr>
            <a:xfrm>
              <a:off x="1733439" y="3195996"/>
              <a:ext cx="77100" cy="70694"/>
            </a:xfrm>
            <a:custGeom>
              <a:avLst/>
              <a:gdLst/>
              <a:ahLst/>
              <a:cxnLst/>
              <a:rect l="l" t="t" r="r" b="b"/>
              <a:pathLst>
                <a:path w="1312" h="1203" extrusionOk="0">
                  <a:moveTo>
                    <a:pt x="1268" y="547"/>
                  </a:moveTo>
                  <a:cubicBezTo>
                    <a:pt x="1115" y="284"/>
                    <a:pt x="875" y="110"/>
                    <a:pt x="591" y="44"/>
                  </a:cubicBezTo>
                  <a:lnTo>
                    <a:pt x="547" y="44"/>
                  </a:lnTo>
                  <a:lnTo>
                    <a:pt x="307" y="22"/>
                  </a:lnTo>
                  <a:cubicBezTo>
                    <a:pt x="241" y="0"/>
                    <a:pt x="176" y="0"/>
                    <a:pt x="110" y="44"/>
                  </a:cubicBezTo>
                  <a:cubicBezTo>
                    <a:pt x="44" y="88"/>
                    <a:pt x="1" y="153"/>
                    <a:pt x="23" y="241"/>
                  </a:cubicBezTo>
                  <a:cubicBezTo>
                    <a:pt x="23" y="372"/>
                    <a:pt x="66" y="503"/>
                    <a:pt x="132" y="612"/>
                  </a:cubicBezTo>
                  <a:cubicBezTo>
                    <a:pt x="241" y="765"/>
                    <a:pt x="350" y="918"/>
                    <a:pt x="481" y="1049"/>
                  </a:cubicBezTo>
                  <a:cubicBezTo>
                    <a:pt x="547" y="1115"/>
                    <a:pt x="634" y="1158"/>
                    <a:pt x="722" y="1202"/>
                  </a:cubicBezTo>
                  <a:cubicBezTo>
                    <a:pt x="809" y="1202"/>
                    <a:pt x="897" y="1180"/>
                    <a:pt x="984" y="1137"/>
                  </a:cubicBezTo>
                  <a:cubicBezTo>
                    <a:pt x="1071" y="1093"/>
                    <a:pt x="1137" y="1006"/>
                    <a:pt x="1203" y="940"/>
                  </a:cubicBezTo>
                  <a:cubicBezTo>
                    <a:pt x="1268" y="874"/>
                    <a:pt x="1312" y="787"/>
                    <a:pt x="1312" y="700"/>
                  </a:cubicBezTo>
                  <a:cubicBezTo>
                    <a:pt x="1312" y="634"/>
                    <a:pt x="1290" y="590"/>
                    <a:pt x="1268" y="54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519;p31">
              <a:extLst>
                <a:ext uri="{FF2B5EF4-FFF2-40B4-BE49-F238E27FC236}">
                  <a16:creationId xmlns:a16="http://schemas.microsoft.com/office/drawing/2014/main" id="{B31619A0-C5BA-E4E1-7844-19A0C6653B19}"/>
                </a:ext>
              </a:extLst>
            </p:cNvPr>
            <p:cNvSpPr/>
            <p:nvPr/>
          </p:nvSpPr>
          <p:spPr>
            <a:xfrm>
              <a:off x="1359809" y="3457914"/>
              <a:ext cx="322326" cy="489336"/>
            </a:xfrm>
            <a:custGeom>
              <a:avLst/>
              <a:gdLst/>
              <a:ahLst/>
              <a:cxnLst/>
              <a:rect l="l" t="t" r="r" b="b"/>
              <a:pathLst>
                <a:path w="5485" h="8327" extrusionOk="0">
                  <a:moveTo>
                    <a:pt x="5463" y="6884"/>
                  </a:moveTo>
                  <a:cubicBezTo>
                    <a:pt x="5441" y="6534"/>
                    <a:pt x="5354" y="6207"/>
                    <a:pt x="5266" y="5879"/>
                  </a:cubicBezTo>
                  <a:cubicBezTo>
                    <a:pt x="5201" y="5529"/>
                    <a:pt x="5070" y="5201"/>
                    <a:pt x="4938" y="4896"/>
                  </a:cubicBezTo>
                  <a:cubicBezTo>
                    <a:pt x="4786" y="4611"/>
                    <a:pt x="4633" y="4349"/>
                    <a:pt x="4436" y="4087"/>
                  </a:cubicBezTo>
                  <a:cubicBezTo>
                    <a:pt x="3890" y="3322"/>
                    <a:pt x="1530" y="569"/>
                    <a:pt x="699" y="132"/>
                  </a:cubicBezTo>
                  <a:cubicBezTo>
                    <a:pt x="437" y="1"/>
                    <a:pt x="656" y="285"/>
                    <a:pt x="372" y="351"/>
                  </a:cubicBezTo>
                  <a:cubicBezTo>
                    <a:pt x="0" y="460"/>
                    <a:pt x="1071" y="2448"/>
                    <a:pt x="940" y="2820"/>
                  </a:cubicBezTo>
                  <a:cubicBezTo>
                    <a:pt x="852" y="3082"/>
                    <a:pt x="787" y="3344"/>
                    <a:pt x="743" y="3628"/>
                  </a:cubicBezTo>
                  <a:cubicBezTo>
                    <a:pt x="743" y="3694"/>
                    <a:pt x="743" y="3781"/>
                    <a:pt x="809" y="3781"/>
                  </a:cubicBezTo>
                  <a:lnTo>
                    <a:pt x="787" y="3781"/>
                  </a:lnTo>
                  <a:cubicBezTo>
                    <a:pt x="1158" y="4284"/>
                    <a:pt x="1399" y="4874"/>
                    <a:pt x="1508" y="5486"/>
                  </a:cubicBezTo>
                  <a:cubicBezTo>
                    <a:pt x="1639" y="6075"/>
                    <a:pt x="1726" y="6709"/>
                    <a:pt x="1858" y="7299"/>
                  </a:cubicBezTo>
                  <a:cubicBezTo>
                    <a:pt x="1879" y="7474"/>
                    <a:pt x="1945" y="7649"/>
                    <a:pt x="2054" y="7802"/>
                  </a:cubicBezTo>
                  <a:cubicBezTo>
                    <a:pt x="2185" y="7998"/>
                    <a:pt x="2404" y="8129"/>
                    <a:pt x="2622" y="8195"/>
                  </a:cubicBezTo>
                  <a:cubicBezTo>
                    <a:pt x="3037" y="8326"/>
                    <a:pt x="3496" y="8304"/>
                    <a:pt x="3890" y="8173"/>
                  </a:cubicBezTo>
                  <a:cubicBezTo>
                    <a:pt x="4305" y="8042"/>
                    <a:pt x="4698" y="7845"/>
                    <a:pt x="5048" y="7605"/>
                  </a:cubicBezTo>
                  <a:cubicBezTo>
                    <a:pt x="5223" y="7518"/>
                    <a:pt x="5354" y="7365"/>
                    <a:pt x="5441" y="7212"/>
                  </a:cubicBezTo>
                  <a:cubicBezTo>
                    <a:pt x="5485" y="7081"/>
                    <a:pt x="5485" y="6971"/>
                    <a:pt x="5463" y="686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520;p31">
              <a:extLst>
                <a:ext uri="{FF2B5EF4-FFF2-40B4-BE49-F238E27FC236}">
                  <a16:creationId xmlns:a16="http://schemas.microsoft.com/office/drawing/2014/main" id="{945DED46-7281-AA3F-5C5F-34FD371B5DAF}"/>
                </a:ext>
              </a:extLst>
            </p:cNvPr>
            <p:cNvSpPr/>
            <p:nvPr/>
          </p:nvSpPr>
          <p:spPr>
            <a:xfrm>
              <a:off x="1592226" y="3830310"/>
              <a:ext cx="87384" cy="113064"/>
            </a:xfrm>
            <a:custGeom>
              <a:avLst/>
              <a:gdLst/>
              <a:ahLst/>
              <a:cxnLst/>
              <a:rect l="l" t="t" r="r" b="b"/>
              <a:pathLst>
                <a:path w="1487" h="1924" extrusionOk="0">
                  <a:moveTo>
                    <a:pt x="1224" y="591"/>
                  </a:moveTo>
                  <a:cubicBezTo>
                    <a:pt x="1093" y="394"/>
                    <a:pt x="918" y="241"/>
                    <a:pt x="743" y="110"/>
                  </a:cubicBezTo>
                  <a:cubicBezTo>
                    <a:pt x="699" y="66"/>
                    <a:pt x="656" y="44"/>
                    <a:pt x="612" y="44"/>
                  </a:cubicBezTo>
                  <a:cubicBezTo>
                    <a:pt x="546" y="1"/>
                    <a:pt x="459" y="23"/>
                    <a:pt x="393" y="44"/>
                  </a:cubicBezTo>
                  <a:cubicBezTo>
                    <a:pt x="241" y="132"/>
                    <a:pt x="109" y="285"/>
                    <a:pt x="66" y="460"/>
                  </a:cubicBezTo>
                  <a:cubicBezTo>
                    <a:pt x="22" y="634"/>
                    <a:pt x="0" y="809"/>
                    <a:pt x="0" y="1006"/>
                  </a:cubicBezTo>
                  <a:cubicBezTo>
                    <a:pt x="0" y="1246"/>
                    <a:pt x="66" y="1487"/>
                    <a:pt x="219" y="1683"/>
                  </a:cubicBezTo>
                  <a:cubicBezTo>
                    <a:pt x="241" y="1749"/>
                    <a:pt x="306" y="1792"/>
                    <a:pt x="350" y="1836"/>
                  </a:cubicBezTo>
                  <a:cubicBezTo>
                    <a:pt x="699" y="1924"/>
                    <a:pt x="1049" y="1858"/>
                    <a:pt x="1333" y="1661"/>
                  </a:cubicBezTo>
                  <a:cubicBezTo>
                    <a:pt x="1442" y="1530"/>
                    <a:pt x="1486" y="1355"/>
                    <a:pt x="1464" y="1203"/>
                  </a:cubicBezTo>
                  <a:cubicBezTo>
                    <a:pt x="1442" y="984"/>
                    <a:pt x="1355" y="765"/>
                    <a:pt x="1224" y="59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521;p31">
              <a:extLst>
                <a:ext uri="{FF2B5EF4-FFF2-40B4-BE49-F238E27FC236}">
                  <a16:creationId xmlns:a16="http://schemas.microsoft.com/office/drawing/2014/main" id="{D65E3947-344A-AC5E-E856-059304D2D37C}"/>
                </a:ext>
              </a:extLst>
            </p:cNvPr>
            <p:cNvSpPr/>
            <p:nvPr/>
          </p:nvSpPr>
          <p:spPr>
            <a:xfrm>
              <a:off x="1655105" y="3796932"/>
              <a:ext cx="87384" cy="98960"/>
            </a:xfrm>
            <a:custGeom>
              <a:avLst/>
              <a:gdLst/>
              <a:ahLst/>
              <a:cxnLst/>
              <a:rect l="l" t="t" r="r" b="b"/>
              <a:pathLst>
                <a:path w="1487" h="1684" extrusionOk="0">
                  <a:moveTo>
                    <a:pt x="1465" y="984"/>
                  </a:moveTo>
                  <a:cubicBezTo>
                    <a:pt x="1334" y="634"/>
                    <a:pt x="1093" y="350"/>
                    <a:pt x="788" y="175"/>
                  </a:cubicBezTo>
                  <a:lnTo>
                    <a:pt x="744" y="175"/>
                  </a:lnTo>
                  <a:lnTo>
                    <a:pt x="460" y="44"/>
                  </a:lnTo>
                  <a:cubicBezTo>
                    <a:pt x="394" y="1"/>
                    <a:pt x="307" y="1"/>
                    <a:pt x="219" y="1"/>
                  </a:cubicBezTo>
                  <a:cubicBezTo>
                    <a:pt x="132" y="44"/>
                    <a:pt x="45" y="132"/>
                    <a:pt x="45" y="219"/>
                  </a:cubicBezTo>
                  <a:cubicBezTo>
                    <a:pt x="1" y="394"/>
                    <a:pt x="1" y="569"/>
                    <a:pt x="66" y="722"/>
                  </a:cubicBezTo>
                  <a:cubicBezTo>
                    <a:pt x="132" y="940"/>
                    <a:pt x="219" y="1159"/>
                    <a:pt x="329" y="1377"/>
                  </a:cubicBezTo>
                  <a:cubicBezTo>
                    <a:pt x="394" y="1465"/>
                    <a:pt x="460" y="1552"/>
                    <a:pt x="569" y="1618"/>
                  </a:cubicBezTo>
                  <a:cubicBezTo>
                    <a:pt x="678" y="1683"/>
                    <a:pt x="809" y="1683"/>
                    <a:pt x="940" y="1639"/>
                  </a:cubicBezTo>
                  <a:cubicBezTo>
                    <a:pt x="1050" y="1618"/>
                    <a:pt x="1159" y="1552"/>
                    <a:pt x="1268" y="1486"/>
                  </a:cubicBezTo>
                  <a:cubicBezTo>
                    <a:pt x="1356" y="1421"/>
                    <a:pt x="1443" y="1333"/>
                    <a:pt x="1487" y="1224"/>
                  </a:cubicBezTo>
                  <a:cubicBezTo>
                    <a:pt x="1487" y="1159"/>
                    <a:pt x="1487" y="1071"/>
                    <a:pt x="1487" y="100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522;p31">
              <a:extLst>
                <a:ext uri="{FF2B5EF4-FFF2-40B4-BE49-F238E27FC236}">
                  <a16:creationId xmlns:a16="http://schemas.microsoft.com/office/drawing/2014/main" id="{DBEA98D8-6013-01DD-A8E0-CF8E53F6B051}"/>
                </a:ext>
              </a:extLst>
            </p:cNvPr>
            <p:cNvSpPr/>
            <p:nvPr/>
          </p:nvSpPr>
          <p:spPr>
            <a:xfrm>
              <a:off x="998989" y="2686206"/>
              <a:ext cx="233708" cy="1270029"/>
            </a:xfrm>
            <a:custGeom>
              <a:avLst/>
              <a:gdLst/>
              <a:ahLst/>
              <a:cxnLst/>
              <a:rect l="l" t="t" r="r" b="b"/>
              <a:pathLst>
                <a:path w="3977" h="21612" extrusionOk="0">
                  <a:moveTo>
                    <a:pt x="2644" y="14510"/>
                  </a:moveTo>
                  <a:cubicBezTo>
                    <a:pt x="2207" y="13067"/>
                    <a:pt x="2076" y="11560"/>
                    <a:pt x="2229" y="10074"/>
                  </a:cubicBezTo>
                  <a:cubicBezTo>
                    <a:pt x="2360" y="9265"/>
                    <a:pt x="2731" y="8479"/>
                    <a:pt x="3037" y="7714"/>
                  </a:cubicBezTo>
                  <a:cubicBezTo>
                    <a:pt x="3321" y="6927"/>
                    <a:pt x="3584" y="6141"/>
                    <a:pt x="3758" y="5332"/>
                  </a:cubicBezTo>
                  <a:cubicBezTo>
                    <a:pt x="3911" y="4742"/>
                    <a:pt x="3977" y="4130"/>
                    <a:pt x="3977" y="3540"/>
                  </a:cubicBezTo>
                  <a:cubicBezTo>
                    <a:pt x="3933" y="2907"/>
                    <a:pt x="3780" y="2273"/>
                    <a:pt x="3562" y="1661"/>
                  </a:cubicBezTo>
                  <a:cubicBezTo>
                    <a:pt x="3584" y="1552"/>
                    <a:pt x="3605" y="1421"/>
                    <a:pt x="3605" y="1290"/>
                  </a:cubicBezTo>
                  <a:cubicBezTo>
                    <a:pt x="3627" y="1137"/>
                    <a:pt x="3605" y="984"/>
                    <a:pt x="3584" y="831"/>
                  </a:cubicBezTo>
                  <a:cubicBezTo>
                    <a:pt x="3562" y="700"/>
                    <a:pt x="3496" y="547"/>
                    <a:pt x="3409" y="438"/>
                  </a:cubicBezTo>
                  <a:cubicBezTo>
                    <a:pt x="3278" y="175"/>
                    <a:pt x="3016" y="22"/>
                    <a:pt x="2731" y="1"/>
                  </a:cubicBezTo>
                  <a:cubicBezTo>
                    <a:pt x="2316" y="22"/>
                    <a:pt x="1967" y="328"/>
                    <a:pt x="1857" y="722"/>
                  </a:cubicBezTo>
                  <a:cubicBezTo>
                    <a:pt x="1814" y="918"/>
                    <a:pt x="1792" y="1093"/>
                    <a:pt x="1792" y="1268"/>
                  </a:cubicBezTo>
                  <a:cubicBezTo>
                    <a:pt x="1792" y="1421"/>
                    <a:pt x="1792" y="1574"/>
                    <a:pt x="1814" y="1705"/>
                  </a:cubicBezTo>
                  <a:cubicBezTo>
                    <a:pt x="1814" y="1792"/>
                    <a:pt x="1836" y="1858"/>
                    <a:pt x="1857" y="1945"/>
                  </a:cubicBezTo>
                  <a:cubicBezTo>
                    <a:pt x="2054" y="3409"/>
                    <a:pt x="2273" y="4983"/>
                    <a:pt x="1617" y="6315"/>
                  </a:cubicBezTo>
                  <a:cubicBezTo>
                    <a:pt x="1289" y="6993"/>
                    <a:pt x="743" y="7561"/>
                    <a:pt x="459" y="8282"/>
                  </a:cubicBezTo>
                  <a:cubicBezTo>
                    <a:pt x="197" y="8981"/>
                    <a:pt x="66" y="9746"/>
                    <a:pt x="88" y="10489"/>
                  </a:cubicBezTo>
                  <a:cubicBezTo>
                    <a:pt x="0" y="11385"/>
                    <a:pt x="66" y="12259"/>
                    <a:pt x="284" y="13133"/>
                  </a:cubicBezTo>
                  <a:cubicBezTo>
                    <a:pt x="546" y="14094"/>
                    <a:pt x="1158" y="14947"/>
                    <a:pt x="1573" y="15864"/>
                  </a:cubicBezTo>
                  <a:cubicBezTo>
                    <a:pt x="2010" y="16782"/>
                    <a:pt x="2273" y="17853"/>
                    <a:pt x="1879" y="18770"/>
                  </a:cubicBezTo>
                  <a:cubicBezTo>
                    <a:pt x="1748" y="19033"/>
                    <a:pt x="1595" y="19295"/>
                    <a:pt x="1420" y="19535"/>
                  </a:cubicBezTo>
                  <a:cubicBezTo>
                    <a:pt x="1311" y="19688"/>
                    <a:pt x="1224" y="19863"/>
                    <a:pt x="1158" y="20060"/>
                  </a:cubicBezTo>
                  <a:cubicBezTo>
                    <a:pt x="1114" y="20103"/>
                    <a:pt x="1093" y="20169"/>
                    <a:pt x="1093" y="20234"/>
                  </a:cubicBezTo>
                  <a:cubicBezTo>
                    <a:pt x="962" y="20650"/>
                    <a:pt x="1027" y="21152"/>
                    <a:pt x="1355" y="21393"/>
                  </a:cubicBezTo>
                  <a:cubicBezTo>
                    <a:pt x="1726" y="21611"/>
                    <a:pt x="2185" y="21546"/>
                    <a:pt x="2513" y="21261"/>
                  </a:cubicBezTo>
                  <a:cubicBezTo>
                    <a:pt x="2797" y="20977"/>
                    <a:pt x="3037" y="20628"/>
                    <a:pt x="3168" y="20234"/>
                  </a:cubicBezTo>
                  <a:cubicBezTo>
                    <a:pt x="3234" y="20082"/>
                    <a:pt x="3300" y="19929"/>
                    <a:pt x="3343" y="19776"/>
                  </a:cubicBezTo>
                  <a:cubicBezTo>
                    <a:pt x="3474" y="19426"/>
                    <a:pt x="3584" y="19055"/>
                    <a:pt x="3671" y="18683"/>
                  </a:cubicBezTo>
                  <a:cubicBezTo>
                    <a:pt x="3824" y="18049"/>
                    <a:pt x="3824" y="17372"/>
                    <a:pt x="3671" y="16738"/>
                  </a:cubicBezTo>
                  <a:cubicBezTo>
                    <a:pt x="3453" y="15952"/>
                    <a:pt x="2928" y="15274"/>
                    <a:pt x="2644" y="1448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523;p31">
              <a:extLst>
                <a:ext uri="{FF2B5EF4-FFF2-40B4-BE49-F238E27FC236}">
                  <a16:creationId xmlns:a16="http://schemas.microsoft.com/office/drawing/2014/main" id="{15FF103F-716C-567E-371B-80C28A5279C8}"/>
                </a:ext>
              </a:extLst>
            </p:cNvPr>
            <p:cNvSpPr/>
            <p:nvPr/>
          </p:nvSpPr>
          <p:spPr>
            <a:xfrm>
              <a:off x="694643" y="2787635"/>
              <a:ext cx="439210" cy="1087681"/>
            </a:xfrm>
            <a:custGeom>
              <a:avLst/>
              <a:gdLst/>
              <a:ahLst/>
              <a:cxnLst/>
              <a:rect l="l" t="t" r="r" b="b"/>
              <a:pathLst>
                <a:path w="7474" h="18509" extrusionOk="0">
                  <a:moveTo>
                    <a:pt x="7058" y="17044"/>
                  </a:moveTo>
                  <a:cubicBezTo>
                    <a:pt x="6862" y="17503"/>
                    <a:pt x="6512" y="17875"/>
                    <a:pt x="6337" y="18334"/>
                  </a:cubicBezTo>
                  <a:cubicBezTo>
                    <a:pt x="6293" y="18377"/>
                    <a:pt x="6272" y="18443"/>
                    <a:pt x="6272" y="18508"/>
                  </a:cubicBezTo>
                  <a:lnTo>
                    <a:pt x="6228" y="18508"/>
                  </a:lnTo>
                  <a:lnTo>
                    <a:pt x="6031" y="18487"/>
                  </a:lnTo>
                  <a:cubicBezTo>
                    <a:pt x="5135" y="18312"/>
                    <a:pt x="3147" y="17656"/>
                    <a:pt x="1355" y="13745"/>
                  </a:cubicBezTo>
                  <a:cubicBezTo>
                    <a:pt x="1268" y="13526"/>
                    <a:pt x="1159" y="13330"/>
                    <a:pt x="1071" y="13089"/>
                  </a:cubicBezTo>
                  <a:cubicBezTo>
                    <a:pt x="1027" y="13002"/>
                    <a:pt x="984" y="12915"/>
                    <a:pt x="940" y="12827"/>
                  </a:cubicBezTo>
                  <a:cubicBezTo>
                    <a:pt x="678" y="12390"/>
                    <a:pt x="241" y="11713"/>
                    <a:pt x="197" y="11385"/>
                  </a:cubicBezTo>
                  <a:cubicBezTo>
                    <a:pt x="22" y="10511"/>
                    <a:pt x="0" y="9615"/>
                    <a:pt x="132" y="8719"/>
                  </a:cubicBezTo>
                  <a:cubicBezTo>
                    <a:pt x="350" y="7539"/>
                    <a:pt x="612" y="6294"/>
                    <a:pt x="1464" y="5420"/>
                  </a:cubicBezTo>
                  <a:lnTo>
                    <a:pt x="1508" y="5398"/>
                  </a:lnTo>
                  <a:cubicBezTo>
                    <a:pt x="1683" y="5245"/>
                    <a:pt x="1858" y="5048"/>
                    <a:pt x="2011" y="4852"/>
                  </a:cubicBezTo>
                  <a:cubicBezTo>
                    <a:pt x="2033" y="4808"/>
                    <a:pt x="2054" y="4786"/>
                    <a:pt x="2054" y="4742"/>
                  </a:cubicBezTo>
                  <a:cubicBezTo>
                    <a:pt x="2251" y="4305"/>
                    <a:pt x="2120" y="3803"/>
                    <a:pt x="2164" y="3322"/>
                  </a:cubicBezTo>
                  <a:cubicBezTo>
                    <a:pt x="2207" y="2623"/>
                    <a:pt x="2601" y="1989"/>
                    <a:pt x="3213" y="1618"/>
                  </a:cubicBezTo>
                  <a:cubicBezTo>
                    <a:pt x="3955" y="1137"/>
                    <a:pt x="4742" y="744"/>
                    <a:pt x="5594" y="460"/>
                  </a:cubicBezTo>
                  <a:lnTo>
                    <a:pt x="6993" y="1"/>
                  </a:lnTo>
                  <a:lnTo>
                    <a:pt x="7015" y="1"/>
                  </a:lnTo>
                  <a:cubicBezTo>
                    <a:pt x="7015" y="88"/>
                    <a:pt x="7036" y="176"/>
                    <a:pt x="7058" y="241"/>
                  </a:cubicBezTo>
                  <a:cubicBezTo>
                    <a:pt x="7255" y="1705"/>
                    <a:pt x="7473" y="3278"/>
                    <a:pt x="6818" y="4611"/>
                  </a:cubicBezTo>
                  <a:cubicBezTo>
                    <a:pt x="6490" y="5311"/>
                    <a:pt x="5944" y="5879"/>
                    <a:pt x="5660" y="6578"/>
                  </a:cubicBezTo>
                  <a:cubicBezTo>
                    <a:pt x="5376" y="7277"/>
                    <a:pt x="5245" y="8020"/>
                    <a:pt x="5267" y="8763"/>
                  </a:cubicBezTo>
                  <a:cubicBezTo>
                    <a:pt x="5179" y="9659"/>
                    <a:pt x="5245" y="10533"/>
                    <a:pt x="5463" y="11407"/>
                  </a:cubicBezTo>
                  <a:cubicBezTo>
                    <a:pt x="5725" y="12368"/>
                    <a:pt x="6337" y="13221"/>
                    <a:pt x="6752" y="14138"/>
                  </a:cubicBezTo>
                  <a:cubicBezTo>
                    <a:pt x="7189" y="15056"/>
                    <a:pt x="7452" y="16127"/>
                    <a:pt x="7058" y="17044"/>
                  </a:cubicBezTo>
                </a:path>
              </a:pathLst>
            </a:custGeom>
            <a:solidFill>
              <a:srgbClr val="ADC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524;p31">
              <a:extLst>
                <a:ext uri="{FF2B5EF4-FFF2-40B4-BE49-F238E27FC236}">
                  <a16:creationId xmlns:a16="http://schemas.microsoft.com/office/drawing/2014/main" id="{F4E55F3E-FAE0-5492-F75A-F97B8FCE2F36}"/>
                </a:ext>
              </a:extLst>
            </p:cNvPr>
            <p:cNvSpPr/>
            <p:nvPr/>
          </p:nvSpPr>
          <p:spPr>
            <a:xfrm>
              <a:off x="1120927" y="2710594"/>
              <a:ext cx="479052" cy="1137749"/>
            </a:xfrm>
            <a:custGeom>
              <a:avLst/>
              <a:gdLst/>
              <a:ahLst/>
              <a:cxnLst/>
              <a:rect l="l" t="t" r="r" b="b"/>
              <a:pathLst>
                <a:path w="8152" h="19361" extrusionOk="0">
                  <a:moveTo>
                    <a:pt x="7845" y="10533"/>
                  </a:moveTo>
                  <a:cubicBezTo>
                    <a:pt x="7780" y="10708"/>
                    <a:pt x="7714" y="10904"/>
                    <a:pt x="7692" y="11123"/>
                  </a:cubicBezTo>
                  <a:cubicBezTo>
                    <a:pt x="7561" y="13658"/>
                    <a:pt x="6054" y="14051"/>
                    <a:pt x="5245" y="14291"/>
                  </a:cubicBezTo>
                  <a:cubicBezTo>
                    <a:pt x="5092" y="14335"/>
                    <a:pt x="5442" y="16039"/>
                    <a:pt x="4306" y="18071"/>
                  </a:cubicBezTo>
                  <a:cubicBezTo>
                    <a:pt x="3912" y="18771"/>
                    <a:pt x="2536" y="19251"/>
                    <a:pt x="1268" y="19361"/>
                  </a:cubicBezTo>
                  <a:cubicBezTo>
                    <a:pt x="1399" y="19011"/>
                    <a:pt x="1509" y="18640"/>
                    <a:pt x="1596" y="18268"/>
                  </a:cubicBezTo>
                  <a:cubicBezTo>
                    <a:pt x="1749" y="17634"/>
                    <a:pt x="1749" y="16957"/>
                    <a:pt x="1596" y="16323"/>
                  </a:cubicBezTo>
                  <a:cubicBezTo>
                    <a:pt x="1378" y="15537"/>
                    <a:pt x="853" y="14837"/>
                    <a:pt x="569" y="14073"/>
                  </a:cubicBezTo>
                  <a:cubicBezTo>
                    <a:pt x="132" y="12652"/>
                    <a:pt x="1" y="11145"/>
                    <a:pt x="154" y="9659"/>
                  </a:cubicBezTo>
                  <a:cubicBezTo>
                    <a:pt x="285" y="8828"/>
                    <a:pt x="656" y="8064"/>
                    <a:pt x="962" y="7277"/>
                  </a:cubicBezTo>
                  <a:cubicBezTo>
                    <a:pt x="1246" y="6512"/>
                    <a:pt x="1509" y="5704"/>
                    <a:pt x="1683" y="4895"/>
                  </a:cubicBezTo>
                  <a:cubicBezTo>
                    <a:pt x="1836" y="4327"/>
                    <a:pt x="1902" y="3715"/>
                    <a:pt x="1902" y="3104"/>
                  </a:cubicBezTo>
                  <a:cubicBezTo>
                    <a:pt x="1858" y="2470"/>
                    <a:pt x="1705" y="1836"/>
                    <a:pt x="1487" y="1246"/>
                  </a:cubicBezTo>
                  <a:cubicBezTo>
                    <a:pt x="1509" y="1115"/>
                    <a:pt x="1530" y="984"/>
                    <a:pt x="1530" y="875"/>
                  </a:cubicBezTo>
                  <a:cubicBezTo>
                    <a:pt x="1552" y="722"/>
                    <a:pt x="1530" y="569"/>
                    <a:pt x="1509" y="416"/>
                  </a:cubicBezTo>
                  <a:cubicBezTo>
                    <a:pt x="1487" y="263"/>
                    <a:pt x="1421" y="132"/>
                    <a:pt x="1334" y="1"/>
                  </a:cubicBezTo>
                  <a:cubicBezTo>
                    <a:pt x="2820" y="263"/>
                    <a:pt x="4087" y="1203"/>
                    <a:pt x="4764" y="2535"/>
                  </a:cubicBezTo>
                  <a:cubicBezTo>
                    <a:pt x="4808" y="2623"/>
                    <a:pt x="4852" y="2710"/>
                    <a:pt x="4939" y="2798"/>
                  </a:cubicBezTo>
                  <a:cubicBezTo>
                    <a:pt x="5027" y="2841"/>
                    <a:pt x="5114" y="2885"/>
                    <a:pt x="5223" y="2907"/>
                  </a:cubicBezTo>
                  <a:cubicBezTo>
                    <a:pt x="5944" y="3125"/>
                    <a:pt x="6578" y="3606"/>
                    <a:pt x="6949" y="4262"/>
                  </a:cubicBezTo>
                  <a:cubicBezTo>
                    <a:pt x="7321" y="4917"/>
                    <a:pt x="7496" y="5638"/>
                    <a:pt x="7496" y="6381"/>
                  </a:cubicBezTo>
                  <a:cubicBezTo>
                    <a:pt x="7474" y="6687"/>
                    <a:pt x="7496" y="6971"/>
                    <a:pt x="7561" y="7255"/>
                  </a:cubicBezTo>
                  <a:cubicBezTo>
                    <a:pt x="7627" y="7474"/>
                    <a:pt x="7692" y="7670"/>
                    <a:pt x="7780" y="7867"/>
                  </a:cubicBezTo>
                  <a:cubicBezTo>
                    <a:pt x="8129" y="8719"/>
                    <a:pt x="8151" y="9659"/>
                    <a:pt x="7845" y="1053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525;p31">
              <a:extLst>
                <a:ext uri="{FF2B5EF4-FFF2-40B4-BE49-F238E27FC236}">
                  <a16:creationId xmlns:a16="http://schemas.microsoft.com/office/drawing/2014/main" id="{FE0C79F1-AE5B-3FD2-BA7B-D307BE21F21C}"/>
                </a:ext>
              </a:extLst>
            </p:cNvPr>
            <p:cNvSpPr/>
            <p:nvPr/>
          </p:nvSpPr>
          <p:spPr>
            <a:xfrm>
              <a:off x="814054" y="2786343"/>
              <a:ext cx="291533" cy="294119"/>
            </a:xfrm>
            <a:custGeom>
              <a:avLst/>
              <a:gdLst/>
              <a:ahLst/>
              <a:cxnLst/>
              <a:rect l="l" t="t" r="r" b="b"/>
              <a:pathLst>
                <a:path w="4961" h="5005" extrusionOk="0">
                  <a:moveTo>
                    <a:pt x="4873" y="1749"/>
                  </a:moveTo>
                  <a:cubicBezTo>
                    <a:pt x="4851" y="2011"/>
                    <a:pt x="4830" y="2295"/>
                    <a:pt x="4786" y="2557"/>
                  </a:cubicBezTo>
                  <a:cubicBezTo>
                    <a:pt x="4633" y="3060"/>
                    <a:pt x="4371" y="3519"/>
                    <a:pt x="4021" y="3934"/>
                  </a:cubicBezTo>
                  <a:cubicBezTo>
                    <a:pt x="3781" y="4196"/>
                    <a:pt x="3235" y="4830"/>
                    <a:pt x="2907" y="4983"/>
                  </a:cubicBezTo>
                  <a:cubicBezTo>
                    <a:pt x="2819" y="5005"/>
                    <a:pt x="2732" y="5005"/>
                    <a:pt x="2645" y="5005"/>
                  </a:cubicBezTo>
                  <a:cubicBezTo>
                    <a:pt x="1880" y="5005"/>
                    <a:pt x="962" y="4459"/>
                    <a:pt x="241" y="4655"/>
                  </a:cubicBezTo>
                  <a:cubicBezTo>
                    <a:pt x="132" y="4677"/>
                    <a:pt x="66" y="4721"/>
                    <a:pt x="1" y="4743"/>
                  </a:cubicBezTo>
                  <a:cubicBezTo>
                    <a:pt x="197" y="4306"/>
                    <a:pt x="66" y="3781"/>
                    <a:pt x="110" y="3322"/>
                  </a:cubicBezTo>
                  <a:cubicBezTo>
                    <a:pt x="154" y="2623"/>
                    <a:pt x="547" y="1968"/>
                    <a:pt x="1159" y="1618"/>
                  </a:cubicBezTo>
                  <a:cubicBezTo>
                    <a:pt x="1902" y="1137"/>
                    <a:pt x="2710" y="744"/>
                    <a:pt x="3540" y="460"/>
                  </a:cubicBezTo>
                  <a:lnTo>
                    <a:pt x="4939" y="1"/>
                  </a:lnTo>
                  <a:cubicBezTo>
                    <a:pt x="4961" y="591"/>
                    <a:pt x="4939" y="1159"/>
                    <a:pt x="4873" y="172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526;p31">
              <a:extLst>
                <a:ext uri="{FF2B5EF4-FFF2-40B4-BE49-F238E27FC236}">
                  <a16:creationId xmlns:a16="http://schemas.microsoft.com/office/drawing/2014/main" id="{2C1C1EF0-C68F-BCFD-17B0-B0E533828D34}"/>
                </a:ext>
              </a:extLst>
            </p:cNvPr>
            <p:cNvSpPr/>
            <p:nvPr/>
          </p:nvSpPr>
          <p:spPr>
            <a:xfrm>
              <a:off x="693350" y="3106085"/>
              <a:ext cx="201681" cy="435390"/>
            </a:xfrm>
            <a:custGeom>
              <a:avLst/>
              <a:gdLst/>
              <a:ahLst/>
              <a:cxnLst/>
              <a:rect l="l" t="t" r="r" b="b"/>
              <a:pathLst>
                <a:path w="3432" h="7409" extrusionOk="0">
                  <a:moveTo>
                    <a:pt x="3366" y="3388"/>
                  </a:moveTo>
                  <a:lnTo>
                    <a:pt x="3147" y="4415"/>
                  </a:lnTo>
                  <a:cubicBezTo>
                    <a:pt x="3125" y="4655"/>
                    <a:pt x="3038" y="4895"/>
                    <a:pt x="2863" y="5092"/>
                  </a:cubicBezTo>
                  <a:cubicBezTo>
                    <a:pt x="2710" y="5201"/>
                    <a:pt x="2557" y="5311"/>
                    <a:pt x="2404" y="5398"/>
                  </a:cubicBezTo>
                  <a:cubicBezTo>
                    <a:pt x="1858" y="5813"/>
                    <a:pt x="1858" y="6578"/>
                    <a:pt x="1552" y="7168"/>
                  </a:cubicBezTo>
                  <a:cubicBezTo>
                    <a:pt x="1508" y="7255"/>
                    <a:pt x="1443" y="7321"/>
                    <a:pt x="1377" y="7365"/>
                  </a:cubicBezTo>
                  <a:cubicBezTo>
                    <a:pt x="1290" y="7408"/>
                    <a:pt x="1224" y="7408"/>
                    <a:pt x="1137" y="7408"/>
                  </a:cubicBezTo>
                  <a:lnTo>
                    <a:pt x="940" y="7408"/>
                  </a:lnTo>
                  <a:cubicBezTo>
                    <a:pt x="678" y="6949"/>
                    <a:pt x="241" y="6272"/>
                    <a:pt x="197" y="5966"/>
                  </a:cubicBezTo>
                  <a:cubicBezTo>
                    <a:pt x="22" y="5092"/>
                    <a:pt x="1" y="4196"/>
                    <a:pt x="132" y="3300"/>
                  </a:cubicBezTo>
                  <a:cubicBezTo>
                    <a:pt x="372" y="2120"/>
                    <a:pt x="634" y="853"/>
                    <a:pt x="1465" y="1"/>
                  </a:cubicBezTo>
                  <a:cubicBezTo>
                    <a:pt x="1683" y="66"/>
                    <a:pt x="1902" y="132"/>
                    <a:pt x="2120" y="219"/>
                  </a:cubicBezTo>
                  <a:cubicBezTo>
                    <a:pt x="2208" y="241"/>
                    <a:pt x="2295" y="285"/>
                    <a:pt x="2382" y="350"/>
                  </a:cubicBezTo>
                  <a:cubicBezTo>
                    <a:pt x="2470" y="438"/>
                    <a:pt x="2535" y="547"/>
                    <a:pt x="2579" y="656"/>
                  </a:cubicBezTo>
                  <a:cubicBezTo>
                    <a:pt x="2819" y="1203"/>
                    <a:pt x="3038" y="1771"/>
                    <a:pt x="3256" y="2339"/>
                  </a:cubicBezTo>
                  <a:cubicBezTo>
                    <a:pt x="3344" y="2492"/>
                    <a:pt x="3387" y="2645"/>
                    <a:pt x="3409" y="2820"/>
                  </a:cubicBezTo>
                  <a:cubicBezTo>
                    <a:pt x="3431" y="3016"/>
                    <a:pt x="3409" y="3213"/>
                    <a:pt x="3366" y="341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527;p31">
              <a:extLst>
                <a:ext uri="{FF2B5EF4-FFF2-40B4-BE49-F238E27FC236}">
                  <a16:creationId xmlns:a16="http://schemas.microsoft.com/office/drawing/2014/main" id="{2CFAB4BC-E171-222D-821F-F2F3D8561559}"/>
                </a:ext>
              </a:extLst>
            </p:cNvPr>
            <p:cNvSpPr/>
            <p:nvPr/>
          </p:nvSpPr>
          <p:spPr>
            <a:xfrm>
              <a:off x="772977" y="3560695"/>
              <a:ext cx="296646" cy="312042"/>
            </a:xfrm>
            <a:custGeom>
              <a:avLst/>
              <a:gdLst/>
              <a:ahLst/>
              <a:cxnLst/>
              <a:rect l="l" t="t" r="r" b="b"/>
              <a:pathLst>
                <a:path w="5048" h="5310" extrusionOk="0">
                  <a:moveTo>
                    <a:pt x="4917" y="4086"/>
                  </a:moveTo>
                  <a:cubicBezTo>
                    <a:pt x="4808" y="4479"/>
                    <a:pt x="4742" y="4895"/>
                    <a:pt x="4698" y="5310"/>
                  </a:cubicBezTo>
                  <a:cubicBezTo>
                    <a:pt x="3781" y="5157"/>
                    <a:pt x="1814" y="4501"/>
                    <a:pt x="0" y="590"/>
                  </a:cubicBezTo>
                  <a:cubicBezTo>
                    <a:pt x="612" y="262"/>
                    <a:pt x="1530" y="197"/>
                    <a:pt x="2164" y="44"/>
                  </a:cubicBezTo>
                  <a:cubicBezTo>
                    <a:pt x="2251" y="0"/>
                    <a:pt x="2338" y="0"/>
                    <a:pt x="2426" y="0"/>
                  </a:cubicBezTo>
                  <a:cubicBezTo>
                    <a:pt x="2491" y="22"/>
                    <a:pt x="2579" y="66"/>
                    <a:pt x="2622" y="131"/>
                  </a:cubicBezTo>
                  <a:lnTo>
                    <a:pt x="4239" y="1377"/>
                  </a:lnTo>
                  <a:cubicBezTo>
                    <a:pt x="4349" y="1464"/>
                    <a:pt x="4436" y="1551"/>
                    <a:pt x="4523" y="1661"/>
                  </a:cubicBezTo>
                  <a:cubicBezTo>
                    <a:pt x="4633" y="1879"/>
                    <a:pt x="4545" y="2141"/>
                    <a:pt x="4611" y="2360"/>
                  </a:cubicBezTo>
                  <a:cubicBezTo>
                    <a:pt x="4698" y="2578"/>
                    <a:pt x="4808" y="2775"/>
                    <a:pt x="4939" y="2950"/>
                  </a:cubicBezTo>
                  <a:cubicBezTo>
                    <a:pt x="5048" y="3321"/>
                    <a:pt x="5026" y="3715"/>
                    <a:pt x="4917" y="40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528;p31">
              <a:extLst>
                <a:ext uri="{FF2B5EF4-FFF2-40B4-BE49-F238E27FC236}">
                  <a16:creationId xmlns:a16="http://schemas.microsoft.com/office/drawing/2014/main" id="{3BCA1494-DC24-B88B-2E52-30C5C0FC3013}"/>
                </a:ext>
              </a:extLst>
            </p:cNvPr>
            <p:cNvSpPr/>
            <p:nvPr/>
          </p:nvSpPr>
          <p:spPr>
            <a:xfrm>
              <a:off x="1145374" y="3730174"/>
              <a:ext cx="292826" cy="500854"/>
            </a:xfrm>
            <a:custGeom>
              <a:avLst/>
              <a:gdLst/>
              <a:ahLst/>
              <a:cxnLst/>
              <a:rect l="l" t="t" r="r" b="b"/>
              <a:pathLst>
                <a:path w="4983" h="8523" extrusionOk="0">
                  <a:moveTo>
                    <a:pt x="4873" y="4130"/>
                  </a:moveTo>
                  <a:cubicBezTo>
                    <a:pt x="4720" y="2950"/>
                    <a:pt x="4523" y="1727"/>
                    <a:pt x="3846" y="743"/>
                  </a:cubicBezTo>
                  <a:cubicBezTo>
                    <a:pt x="3649" y="437"/>
                    <a:pt x="3343" y="197"/>
                    <a:pt x="2994" y="110"/>
                  </a:cubicBezTo>
                  <a:cubicBezTo>
                    <a:pt x="2513" y="0"/>
                    <a:pt x="2032" y="306"/>
                    <a:pt x="1661" y="656"/>
                  </a:cubicBezTo>
                  <a:cubicBezTo>
                    <a:pt x="1399" y="896"/>
                    <a:pt x="1180" y="1158"/>
                    <a:pt x="962" y="1442"/>
                  </a:cubicBezTo>
                  <a:cubicBezTo>
                    <a:pt x="918" y="1508"/>
                    <a:pt x="874" y="1617"/>
                    <a:pt x="962" y="1661"/>
                  </a:cubicBezTo>
                  <a:lnTo>
                    <a:pt x="940" y="1661"/>
                  </a:lnTo>
                  <a:cubicBezTo>
                    <a:pt x="1049" y="2448"/>
                    <a:pt x="983" y="3234"/>
                    <a:pt x="765" y="3999"/>
                  </a:cubicBezTo>
                  <a:cubicBezTo>
                    <a:pt x="568" y="4764"/>
                    <a:pt x="284" y="5507"/>
                    <a:pt x="87" y="6272"/>
                  </a:cubicBezTo>
                  <a:cubicBezTo>
                    <a:pt x="22" y="6490"/>
                    <a:pt x="0" y="6709"/>
                    <a:pt x="22" y="6949"/>
                  </a:cubicBezTo>
                  <a:cubicBezTo>
                    <a:pt x="66" y="7255"/>
                    <a:pt x="219" y="7517"/>
                    <a:pt x="437" y="7736"/>
                  </a:cubicBezTo>
                  <a:cubicBezTo>
                    <a:pt x="830" y="8107"/>
                    <a:pt x="1355" y="8347"/>
                    <a:pt x="1901" y="8435"/>
                  </a:cubicBezTo>
                  <a:cubicBezTo>
                    <a:pt x="2426" y="8522"/>
                    <a:pt x="2994" y="8522"/>
                    <a:pt x="3540" y="8457"/>
                  </a:cubicBezTo>
                  <a:cubicBezTo>
                    <a:pt x="3780" y="8457"/>
                    <a:pt x="4021" y="8369"/>
                    <a:pt x="4217" y="8238"/>
                  </a:cubicBezTo>
                  <a:cubicBezTo>
                    <a:pt x="4305" y="8129"/>
                    <a:pt x="4392" y="7998"/>
                    <a:pt x="4436" y="7867"/>
                  </a:cubicBezTo>
                  <a:cubicBezTo>
                    <a:pt x="4589" y="7451"/>
                    <a:pt x="4698" y="7036"/>
                    <a:pt x="4785" y="6621"/>
                  </a:cubicBezTo>
                  <a:cubicBezTo>
                    <a:pt x="4895" y="6184"/>
                    <a:pt x="4960" y="5747"/>
                    <a:pt x="4982" y="5310"/>
                  </a:cubicBezTo>
                  <a:cubicBezTo>
                    <a:pt x="4982" y="4917"/>
                    <a:pt x="4960" y="4502"/>
                    <a:pt x="4895" y="4108"/>
                  </a:cubicBezTo>
                </a:path>
              </a:pathLst>
            </a:custGeom>
            <a:solidFill>
              <a:srgbClr val="91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529;p31">
              <a:extLst>
                <a:ext uri="{FF2B5EF4-FFF2-40B4-BE49-F238E27FC236}">
                  <a16:creationId xmlns:a16="http://schemas.microsoft.com/office/drawing/2014/main" id="{5E53A8F4-6061-9ED8-E049-1B83966AF384}"/>
                </a:ext>
              </a:extLst>
            </p:cNvPr>
            <p:cNvSpPr/>
            <p:nvPr/>
          </p:nvSpPr>
          <p:spPr>
            <a:xfrm>
              <a:off x="1167176" y="4123080"/>
              <a:ext cx="101487" cy="119469"/>
            </a:xfrm>
            <a:custGeom>
              <a:avLst/>
              <a:gdLst/>
              <a:ahLst/>
              <a:cxnLst/>
              <a:rect l="l" t="t" r="r" b="b"/>
              <a:pathLst>
                <a:path w="1727" h="2033" extrusionOk="0">
                  <a:moveTo>
                    <a:pt x="1552" y="1552"/>
                  </a:moveTo>
                  <a:cubicBezTo>
                    <a:pt x="1639" y="1290"/>
                    <a:pt x="1705" y="1006"/>
                    <a:pt x="1727" y="722"/>
                  </a:cubicBezTo>
                  <a:cubicBezTo>
                    <a:pt x="1727" y="438"/>
                    <a:pt x="1574" y="176"/>
                    <a:pt x="1312" y="66"/>
                  </a:cubicBezTo>
                  <a:cubicBezTo>
                    <a:pt x="1159" y="1"/>
                    <a:pt x="984" y="23"/>
                    <a:pt x="831" y="88"/>
                  </a:cubicBezTo>
                  <a:cubicBezTo>
                    <a:pt x="678" y="154"/>
                    <a:pt x="547" y="263"/>
                    <a:pt x="438" y="372"/>
                  </a:cubicBezTo>
                  <a:cubicBezTo>
                    <a:pt x="263" y="547"/>
                    <a:pt x="132" y="744"/>
                    <a:pt x="66" y="962"/>
                  </a:cubicBezTo>
                  <a:cubicBezTo>
                    <a:pt x="1" y="1181"/>
                    <a:pt x="44" y="1421"/>
                    <a:pt x="175" y="1618"/>
                  </a:cubicBezTo>
                  <a:cubicBezTo>
                    <a:pt x="285" y="1727"/>
                    <a:pt x="438" y="1836"/>
                    <a:pt x="591" y="1880"/>
                  </a:cubicBezTo>
                  <a:cubicBezTo>
                    <a:pt x="722" y="1945"/>
                    <a:pt x="853" y="1989"/>
                    <a:pt x="1006" y="2011"/>
                  </a:cubicBezTo>
                  <a:cubicBezTo>
                    <a:pt x="1159" y="2033"/>
                    <a:pt x="1312" y="1967"/>
                    <a:pt x="1421" y="1880"/>
                  </a:cubicBezTo>
                  <a:cubicBezTo>
                    <a:pt x="1486" y="1771"/>
                    <a:pt x="1530" y="1683"/>
                    <a:pt x="1574" y="157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530;p31">
              <a:extLst>
                <a:ext uri="{FF2B5EF4-FFF2-40B4-BE49-F238E27FC236}">
                  <a16:creationId xmlns:a16="http://schemas.microsoft.com/office/drawing/2014/main" id="{354ACB06-D0C1-0933-C380-73CD0D5E63A3}"/>
                </a:ext>
              </a:extLst>
            </p:cNvPr>
            <p:cNvSpPr/>
            <p:nvPr/>
          </p:nvSpPr>
          <p:spPr>
            <a:xfrm>
              <a:off x="1275069" y="4121787"/>
              <a:ext cx="111771" cy="143915"/>
            </a:xfrm>
            <a:custGeom>
              <a:avLst/>
              <a:gdLst/>
              <a:ahLst/>
              <a:cxnLst/>
              <a:rect l="l" t="t" r="r" b="b"/>
              <a:pathLst>
                <a:path w="1902" h="2449" extrusionOk="0">
                  <a:moveTo>
                    <a:pt x="1857" y="1093"/>
                  </a:moveTo>
                  <a:cubicBezTo>
                    <a:pt x="1814" y="809"/>
                    <a:pt x="1704" y="525"/>
                    <a:pt x="1573" y="263"/>
                  </a:cubicBezTo>
                  <a:cubicBezTo>
                    <a:pt x="1551" y="219"/>
                    <a:pt x="1530" y="154"/>
                    <a:pt x="1486" y="110"/>
                  </a:cubicBezTo>
                  <a:cubicBezTo>
                    <a:pt x="1420" y="45"/>
                    <a:pt x="1311" y="1"/>
                    <a:pt x="1224" y="1"/>
                  </a:cubicBezTo>
                  <a:cubicBezTo>
                    <a:pt x="983" y="1"/>
                    <a:pt x="765" y="88"/>
                    <a:pt x="612" y="263"/>
                  </a:cubicBezTo>
                  <a:cubicBezTo>
                    <a:pt x="459" y="438"/>
                    <a:pt x="328" y="635"/>
                    <a:pt x="219" y="853"/>
                  </a:cubicBezTo>
                  <a:cubicBezTo>
                    <a:pt x="66" y="1115"/>
                    <a:pt x="0" y="1443"/>
                    <a:pt x="44" y="1749"/>
                  </a:cubicBezTo>
                  <a:cubicBezTo>
                    <a:pt x="66" y="1836"/>
                    <a:pt x="87" y="1924"/>
                    <a:pt x="131" y="1989"/>
                  </a:cubicBezTo>
                  <a:cubicBezTo>
                    <a:pt x="459" y="2317"/>
                    <a:pt x="918" y="2448"/>
                    <a:pt x="1355" y="2361"/>
                  </a:cubicBezTo>
                  <a:cubicBezTo>
                    <a:pt x="1530" y="2273"/>
                    <a:pt x="1683" y="2120"/>
                    <a:pt x="1748" y="1946"/>
                  </a:cubicBezTo>
                  <a:cubicBezTo>
                    <a:pt x="1857" y="1662"/>
                    <a:pt x="1901" y="1377"/>
                    <a:pt x="1835" y="109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531;p31">
              <a:extLst>
                <a:ext uri="{FF2B5EF4-FFF2-40B4-BE49-F238E27FC236}">
                  <a16:creationId xmlns:a16="http://schemas.microsoft.com/office/drawing/2014/main" id="{F28A40FD-C26B-2229-BFBC-5B7151F25B0D}"/>
                </a:ext>
              </a:extLst>
            </p:cNvPr>
            <p:cNvSpPr/>
            <p:nvPr/>
          </p:nvSpPr>
          <p:spPr>
            <a:xfrm>
              <a:off x="1386782" y="4108976"/>
              <a:ext cx="93789" cy="136159"/>
            </a:xfrm>
            <a:custGeom>
              <a:avLst/>
              <a:gdLst/>
              <a:ahLst/>
              <a:cxnLst/>
              <a:rect l="l" t="t" r="r" b="b"/>
              <a:pathLst>
                <a:path w="1596" h="2317" extrusionOk="0">
                  <a:moveTo>
                    <a:pt x="1530" y="1880"/>
                  </a:moveTo>
                  <a:cubicBezTo>
                    <a:pt x="1595" y="1421"/>
                    <a:pt x="1486" y="940"/>
                    <a:pt x="1246" y="547"/>
                  </a:cubicBezTo>
                  <a:lnTo>
                    <a:pt x="1202" y="525"/>
                  </a:lnTo>
                  <a:lnTo>
                    <a:pt x="961" y="219"/>
                  </a:lnTo>
                  <a:cubicBezTo>
                    <a:pt x="896" y="131"/>
                    <a:pt x="787" y="66"/>
                    <a:pt x="699" y="22"/>
                  </a:cubicBezTo>
                  <a:cubicBezTo>
                    <a:pt x="568" y="0"/>
                    <a:pt x="437" y="66"/>
                    <a:pt x="350" y="153"/>
                  </a:cubicBezTo>
                  <a:cubicBezTo>
                    <a:pt x="219" y="328"/>
                    <a:pt x="131" y="525"/>
                    <a:pt x="87" y="743"/>
                  </a:cubicBezTo>
                  <a:cubicBezTo>
                    <a:pt x="22" y="1027"/>
                    <a:pt x="0" y="1333"/>
                    <a:pt x="22" y="1639"/>
                  </a:cubicBezTo>
                  <a:cubicBezTo>
                    <a:pt x="22" y="1770"/>
                    <a:pt x="44" y="1923"/>
                    <a:pt x="131" y="2054"/>
                  </a:cubicBezTo>
                  <a:cubicBezTo>
                    <a:pt x="219" y="2185"/>
                    <a:pt x="372" y="2273"/>
                    <a:pt x="524" y="2295"/>
                  </a:cubicBezTo>
                  <a:cubicBezTo>
                    <a:pt x="677" y="2317"/>
                    <a:pt x="852" y="2317"/>
                    <a:pt x="1005" y="2295"/>
                  </a:cubicBezTo>
                  <a:cubicBezTo>
                    <a:pt x="1136" y="2295"/>
                    <a:pt x="1289" y="2229"/>
                    <a:pt x="1399" y="2142"/>
                  </a:cubicBezTo>
                  <a:cubicBezTo>
                    <a:pt x="1464" y="2054"/>
                    <a:pt x="1486" y="1989"/>
                    <a:pt x="1508" y="188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532;p31">
              <a:extLst>
                <a:ext uri="{FF2B5EF4-FFF2-40B4-BE49-F238E27FC236}">
                  <a16:creationId xmlns:a16="http://schemas.microsoft.com/office/drawing/2014/main" id="{678ACDBE-1F07-3A30-7D8F-63A2CD5514DC}"/>
                </a:ext>
              </a:extLst>
            </p:cNvPr>
            <p:cNvSpPr/>
            <p:nvPr/>
          </p:nvSpPr>
          <p:spPr>
            <a:xfrm>
              <a:off x="1259614" y="2720878"/>
              <a:ext cx="286421" cy="254335"/>
            </a:xfrm>
            <a:custGeom>
              <a:avLst/>
              <a:gdLst/>
              <a:ahLst/>
              <a:cxnLst/>
              <a:rect l="l" t="t" r="r" b="b"/>
              <a:pathLst>
                <a:path w="4874" h="4328" extrusionOk="0">
                  <a:moveTo>
                    <a:pt x="4305" y="678"/>
                  </a:moveTo>
                  <a:cubicBezTo>
                    <a:pt x="4218" y="503"/>
                    <a:pt x="4109" y="372"/>
                    <a:pt x="3956" y="263"/>
                  </a:cubicBezTo>
                  <a:cubicBezTo>
                    <a:pt x="3825" y="175"/>
                    <a:pt x="3672" y="132"/>
                    <a:pt x="3519" y="132"/>
                  </a:cubicBezTo>
                  <a:cubicBezTo>
                    <a:pt x="2383" y="1"/>
                    <a:pt x="1268" y="416"/>
                    <a:pt x="503" y="1246"/>
                  </a:cubicBezTo>
                  <a:cubicBezTo>
                    <a:pt x="263" y="1508"/>
                    <a:pt x="110" y="1836"/>
                    <a:pt x="23" y="2186"/>
                  </a:cubicBezTo>
                  <a:cubicBezTo>
                    <a:pt x="1" y="2492"/>
                    <a:pt x="66" y="2819"/>
                    <a:pt x="197" y="3125"/>
                  </a:cubicBezTo>
                  <a:cubicBezTo>
                    <a:pt x="350" y="3584"/>
                    <a:pt x="700" y="3977"/>
                    <a:pt x="1159" y="4174"/>
                  </a:cubicBezTo>
                  <a:cubicBezTo>
                    <a:pt x="1640" y="4327"/>
                    <a:pt x="2098" y="4087"/>
                    <a:pt x="2361" y="3628"/>
                  </a:cubicBezTo>
                  <a:cubicBezTo>
                    <a:pt x="2361" y="3628"/>
                    <a:pt x="2841" y="2710"/>
                    <a:pt x="4327" y="2688"/>
                  </a:cubicBezTo>
                  <a:cubicBezTo>
                    <a:pt x="4546" y="2688"/>
                    <a:pt x="4742" y="2557"/>
                    <a:pt x="4830" y="2360"/>
                  </a:cubicBezTo>
                  <a:cubicBezTo>
                    <a:pt x="4874" y="2207"/>
                    <a:pt x="4874" y="2076"/>
                    <a:pt x="4808" y="1945"/>
                  </a:cubicBezTo>
                  <a:cubicBezTo>
                    <a:pt x="4699" y="1508"/>
                    <a:pt x="4524" y="1071"/>
                    <a:pt x="4305" y="678"/>
                  </a:cubicBezTo>
                </a:path>
              </a:pathLst>
            </a:custGeom>
            <a:solidFill>
              <a:srgbClr val="91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533;p31">
              <a:extLst>
                <a:ext uri="{FF2B5EF4-FFF2-40B4-BE49-F238E27FC236}">
                  <a16:creationId xmlns:a16="http://schemas.microsoft.com/office/drawing/2014/main" id="{67AE1A7B-7317-7E88-0E29-8B7BA9C7C903}"/>
                </a:ext>
              </a:extLst>
            </p:cNvPr>
            <p:cNvSpPr/>
            <p:nvPr/>
          </p:nvSpPr>
          <p:spPr>
            <a:xfrm>
              <a:off x="1232640" y="3126653"/>
              <a:ext cx="330083" cy="116884"/>
            </a:xfrm>
            <a:custGeom>
              <a:avLst/>
              <a:gdLst/>
              <a:ahLst/>
              <a:cxnLst/>
              <a:rect l="l" t="t" r="r" b="b"/>
              <a:pathLst>
                <a:path w="5617" h="1989" extrusionOk="0">
                  <a:moveTo>
                    <a:pt x="1" y="0"/>
                  </a:moveTo>
                  <a:cubicBezTo>
                    <a:pt x="1" y="0"/>
                    <a:pt x="4306" y="721"/>
                    <a:pt x="5617" y="0"/>
                  </a:cubicBezTo>
                  <a:cubicBezTo>
                    <a:pt x="5617" y="0"/>
                    <a:pt x="4000" y="198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534;p31">
              <a:extLst>
                <a:ext uri="{FF2B5EF4-FFF2-40B4-BE49-F238E27FC236}">
                  <a16:creationId xmlns:a16="http://schemas.microsoft.com/office/drawing/2014/main" id="{FCC83AA2-911B-94C0-1E27-B983B4436197}"/>
                </a:ext>
              </a:extLst>
            </p:cNvPr>
            <p:cNvSpPr/>
            <p:nvPr/>
          </p:nvSpPr>
          <p:spPr>
            <a:xfrm>
              <a:off x="1244217" y="3278150"/>
              <a:ext cx="319799" cy="172123"/>
            </a:xfrm>
            <a:custGeom>
              <a:avLst/>
              <a:gdLst/>
              <a:ahLst/>
              <a:cxnLst/>
              <a:rect l="l" t="t" r="r" b="b"/>
              <a:pathLst>
                <a:path w="5442" h="2929" extrusionOk="0">
                  <a:moveTo>
                    <a:pt x="1" y="1"/>
                  </a:moveTo>
                  <a:cubicBezTo>
                    <a:pt x="1" y="1"/>
                    <a:pt x="3999" y="1793"/>
                    <a:pt x="5441" y="1421"/>
                  </a:cubicBezTo>
                  <a:cubicBezTo>
                    <a:pt x="5441" y="1421"/>
                    <a:pt x="3366" y="2929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535;p31">
              <a:extLst>
                <a:ext uri="{FF2B5EF4-FFF2-40B4-BE49-F238E27FC236}">
                  <a16:creationId xmlns:a16="http://schemas.microsoft.com/office/drawing/2014/main" id="{79944B87-89FA-E6F7-99CA-0A580321C762}"/>
                </a:ext>
              </a:extLst>
            </p:cNvPr>
            <p:cNvSpPr/>
            <p:nvPr/>
          </p:nvSpPr>
          <p:spPr>
            <a:xfrm>
              <a:off x="1163356" y="3486180"/>
              <a:ext cx="256862" cy="140037"/>
            </a:xfrm>
            <a:custGeom>
              <a:avLst/>
              <a:gdLst/>
              <a:ahLst/>
              <a:cxnLst/>
              <a:rect l="l" t="t" r="r" b="b"/>
              <a:pathLst>
                <a:path w="4371" h="2383" extrusionOk="0">
                  <a:moveTo>
                    <a:pt x="0" y="1"/>
                  </a:moveTo>
                  <a:cubicBezTo>
                    <a:pt x="0" y="1"/>
                    <a:pt x="3212" y="1443"/>
                    <a:pt x="4370" y="1159"/>
                  </a:cubicBezTo>
                  <a:cubicBezTo>
                    <a:pt x="4370" y="1159"/>
                    <a:pt x="2710" y="238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536;p31">
              <a:extLst>
                <a:ext uri="{FF2B5EF4-FFF2-40B4-BE49-F238E27FC236}">
                  <a16:creationId xmlns:a16="http://schemas.microsoft.com/office/drawing/2014/main" id="{DE929E37-EA46-23B1-A6BF-DF04BAEEDA52}"/>
                </a:ext>
              </a:extLst>
            </p:cNvPr>
            <p:cNvSpPr/>
            <p:nvPr/>
          </p:nvSpPr>
          <p:spPr>
            <a:xfrm>
              <a:off x="1086256" y="2995665"/>
              <a:ext cx="390435" cy="455899"/>
            </a:xfrm>
            <a:custGeom>
              <a:avLst/>
              <a:gdLst/>
              <a:ahLst/>
              <a:cxnLst/>
              <a:rect l="l" t="t" r="r" b="b"/>
              <a:pathLst>
                <a:path w="6644" h="7758" extrusionOk="0">
                  <a:moveTo>
                    <a:pt x="6163" y="4240"/>
                  </a:moveTo>
                  <a:cubicBezTo>
                    <a:pt x="5354" y="3475"/>
                    <a:pt x="4196" y="3169"/>
                    <a:pt x="3126" y="3409"/>
                  </a:cubicBezTo>
                  <a:lnTo>
                    <a:pt x="3213" y="3235"/>
                  </a:lnTo>
                  <a:cubicBezTo>
                    <a:pt x="3672" y="2863"/>
                    <a:pt x="4174" y="2426"/>
                    <a:pt x="4240" y="1836"/>
                  </a:cubicBezTo>
                  <a:cubicBezTo>
                    <a:pt x="4262" y="1552"/>
                    <a:pt x="4218" y="1268"/>
                    <a:pt x="4109" y="984"/>
                  </a:cubicBezTo>
                  <a:cubicBezTo>
                    <a:pt x="4065" y="765"/>
                    <a:pt x="3956" y="547"/>
                    <a:pt x="3803" y="372"/>
                  </a:cubicBezTo>
                  <a:cubicBezTo>
                    <a:pt x="3584" y="132"/>
                    <a:pt x="3257" y="1"/>
                    <a:pt x="2929" y="1"/>
                  </a:cubicBezTo>
                  <a:cubicBezTo>
                    <a:pt x="2579" y="1"/>
                    <a:pt x="2273" y="88"/>
                    <a:pt x="1968" y="241"/>
                  </a:cubicBezTo>
                  <a:cubicBezTo>
                    <a:pt x="1312" y="569"/>
                    <a:pt x="788" y="1115"/>
                    <a:pt x="460" y="1771"/>
                  </a:cubicBezTo>
                  <a:cubicBezTo>
                    <a:pt x="154" y="2426"/>
                    <a:pt x="1" y="3169"/>
                    <a:pt x="23" y="3890"/>
                  </a:cubicBezTo>
                  <a:cubicBezTo>
                    <a:pt x="23" y="4130"/>
                    <a:pt x="45" y="4349"/>
                    <a:pt x="110" y="4567"/>
                  </a:cubicBezTo>
                  <a:cubicBezTo>
                    <a:pt x="307" y="5420"/>
                    <a:pt x="788" y="6141"/>
                    <a:pt x="1465" y="6665"/>
                  </a:cubicBezTo>
                  <a:cubicBezTo>
                    <a:pt x="2142" y="7168"/>
                    <a:pt x="2951" y="7517"/>
                    <a:pt x="3781" y="7670"/>
                  </a:cubicBezTo>
                  <a:cubicBezTo>
                    <a:pt x="4000" y="7736"/>
                    <a:pt x="4240" y="7758"/>
                    <a:pt x="4480" y="7714"/>
                  </a:cubicBezTo>
                  <a:cubicBezTo>
                    <a:pt x="5158" y="7583"/>
                    <a:pt x="6644" y="5463"/>
                    <a:pt x="6447" y="4611"/>
                  </a:cubicBezTo>
                  <a:cubicBezTo>
                    <a:pt x="6381" y="4480"/>
                    <a:pt x="6272" y="4349"/>
                    <a:pt x="6141" y="4240"/>
                  </a:cubicBezTo>
                </a:path>
              </a:pathLst>
            </a:custGeom>
            <a:solidFill>
              <a:srgbClr val="91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537;p31">
              <a:extLst>
                <a:ext uri="{FF2B5EF4-FFF2-40B4-BE49-F238E27FC236}">
                  <a16:creationId xmlns:a16="http://schemas.microsoft.com/office/drawing/2014/main" id="{8D9D6751-444D-C594-CF3A-1C98E0DE535F}"/>
                </a:ext>
              </a:extLst>
            </p:cNvPr>
            <p:cNvSpPr/>
            <p:nvPr/>
          </p:nvSpPr>
          <p:spPr>
            <a:xfrm>
              <a:off x="1339241" y="3379638"/>
              <a:ext cx="91203" cy="91203"/>
            </a:xfrm>
            <a:custGeom>
              <a:avLst/>
              <a:gdLst/>
              <a:ahLst/>
              <a:cxnLst/>
              <a:rect l="l" t="t" r="r" b="b"/>
              <a:pathLst>
                <a:path w="1552" h="1552" extrusionOk="0">
                  <a:moveTo>
                    <a:pt x="1312" y="437"/>
                  </a:moveTo>
                  <a:cubicBezTo>
                    <a:pt x="1137" y="306"/>
                    <a:pt x="940" y="197"/>
                    <a:pt x="743" y="87"/>
                  </a:cubicBezTo>
                  <a:cubicBezTo>
                    <a:pt x="525" y="0"/>
                    <a:pt x="285" y="44"/>
                    <a:pt x="132" y="197"/>
                  </a:cubicBezTo>
                  <a:cubicBezTo>
                    <a:pt x="44" y="306"/>
                    <a:pt x="1" y="437"/>
                    <a:pt x="1" y="568"/>
                  </a:cubicBezTo>
                  <a:cubicBezTo>
                    <a:pt x="22" y="699"/>
                    <a:pt x="44" y="830"/>
                    <a:pt x="110" y="940"/>
                  </a:cubicBezTo>
                  <a:cubicBezTo>
                    <a:pt x="175" y="1114"/>
                    <a:pt x="285" y="1267"/>
                    <a:pt x="438" y="1399"/>
                  </a:cubicBezTo>
                  <a:cubicBezTo>
                    <a:pt x="591" y="1508"/>
                    <a:pt x="787" y="1551"/>
                    <a:pt x="962" y="1486"/>
                  </a:cubicBezTo>
                  <a:cubicBezTo>
                    <a:pt x="1071" y="1442"/>
                    <a:pt x="1181" y="1377"/>
                    <a:pt x="1268" y="1267"/>
                  </a:cubicBezTo>
                  <a:cubicBezTo>
                    <a:pt x="1355" y="1202"/>
                    <a:pt x="1443" y="1093"/>
                    <a:pt x="1486" y="1005"/>
                  </a:cubicBezTo>
                  <a:cubicBezTo>
                    <a:pt x="1552" y="896"/>
                    <a:pt x="1552" y="765"/>
                    <a:pt x="1508" y="656"/>
                  </a:cubicBezTo>
                  <a:cubicBezTo>
                    <a:pt x="1465" y="568"/>
                    <a:pt x="1399" y="503"/>
                    <a:pt x="1312" y="459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538;p31">
              <a:extLst>
                <a:ext uri="{FF2B5EF4-FFF2-40B4-BE49-F238E27FC236}">
                  <a16:creationId xmlns:a16="http://schemas.microsoft.com/office/drawing/2014/main" id="{A2589415-DABF-1195-2C76-60654946DDB3}"/>
                </a:ext>
              </a:extLst>
            </p:cNvPr>
            <p:cNvSpPr/>
            <p:nvPr/>
          </p:nvSpPr>
          <p:spPr>
            <a:xfrm>
              <a:off x="1368800" y="3300011"/>
              <a:ext cx="110478" cy="95082"/>
            </a:xfrm>
            <a:custGeom>
              <a:avLst/>
              <a:gdLst/>
              <a:ahLst/>
              <a:cxnLst/>
              <a:rect l="l" t="t" r="r" b="b"/>
              <a:pathLst>
                <a:path w="1880" h="1618" extrusionOk="0">
                  <a:moveTo>
                    <a:pt x="1071" y="66"/>
                  </a:moveTo>
                  <a:cubicBezTo>
                    <a:pt x="852" y="22"/>
                    <a:pt x="612" y="0"/>
                    <a:pt x="372" y="22"/>
                  </a:cubicBezTo>
                  <a:cubicBezTo>
                    <a:pt x="328" y="22"/>
                    <a:pt x="284" y="44"/>
                    <a:pt x="240" y="66"/>
                  </a:cubicBezTo>
                  <a:cubicBezTo>
                    <a:pt x="175" y="88"/>
                    <a:pt x="109" y="153"/>
                    <a:pt x="66" y="219"/>
                  </a:cubicBezTo>
                  <a:cubicBezTo>
                    <a:pt x="0" y="394"/>
                    <a:pt x="22" y="590"/>
                    <a:pt x="109" y="743"/>
                  </a:cubicBezTo>
                  <a:cubicBezTo>
                    <a:pt x="175" y="918"/>
                    <a:pt x="284" y="1071"/>
                    <a:pt x="415" y="1224"/>
                  </a:cubicBezTo>
                  <a:cubicBezTo>
                    <a:pt x="568" y="1421"/>
                    <a:pt x="809" y="1552"/>
                    <a:pt x="1049" y="1595"/>
                  </a:cubicBezTo>
                  <a:cubicBezTo>
                    <a:pt x="1115" y="1617"/>
                    <a:pt x="1180" y="1617"/>
                    <a:pt x="1246" y="1595"/>
                  </a:cubicBezTo>
                  <a:cubicBezTo>
                    <a:pt x="1464" y="1574"/>
                    <a:pt x="1617" y="1355"/>
                    <a:pt x="1748" y="1158"/>
                  </a:cubicBezTo>
                  <a:cubicBezTo>
                    <a:pt x="1814" y="1049"/>
                    <a:pt x="1857" y="918"/>
                    <a:pt x="1879" y="787"/>
                  </a:cubicBezTo>
                  <a:cubicBezTo>
                    <a:pt x="1879" y="634"/>
                    <a:pt x="1792" y="481"/>
                    <a:pt x="1683" y="372"/>
                  </a:cubicBezTo>
                  <a:cubicBezTo>
                    <a:pt x="1508" y="219"/>
                    <a:pt x="1289" y="110"/>
                    <a:pt x="1071" y="6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539;p31">
              <a:extLst>
                <a:ext uri="{FF2B5EF4-FFF2-40B4-BE49-F238E27FC236}">
                  <a16:creationId xmlns:a16="http://schemas.microsoft.com/office/drawing/2014/main" id="{087FC554-F339-FD66-E4D3-56CE523A9C18}"/>
                </a:ext>
              </a:extLst>
            </p:cNvPr>
            <p:cNvSpPr/>
            <p:nvPr/>
          </p:nvSpPr>
          <p:spPr>
            <a:xfrm>
              <a:off x="1384196" y="3229375"/>
              <a:ext cx="110478" cy="79685"/>
            </a:xfrm>
            <a:custGeom>
              <a:avLst/>
              <a:gdLst/>
              <a:ahLst/>
              <a:cxnLst/>
              <a:rect l="l" t="t" r="r" b="b"/>
              <a:pathLst>
                <a:path w="1880" h="1356" extrusionOk="0">
                  <a:moveTo>
                    <a:pt x="1683" y="263"/>
                  </a:moveTo>
                  <a:cubicBezTo>
                    <a:pt x="1355" y="66"/>
                    <a:pt x="984" y="0"/>
                    <a:pt x="590" y="88"/>
                  </a:cubicBezTo>
                  <a:lnTo>
                    <a:pt x="568" y="110"/>
                  </a:lnTo>
                  <a:lnTo>
                    <a:pt x="263" y="197"/>
                  </a:lnTo>
                  <a:cubicBezTo>
                    <a:pt x="175" y="219"/>
                    <a:pt x="110" y="285"/>
                    <a:pt x="44" y="350"/>
                  </a:cubicBezTo>
                  <a:cubicBezTo>
                    <a:pt x="0" y="438"/>
                    <a:pt x="0" y="547"/>
                    <a:pt x="44" y="634"/>
                  </a:cubicBezTo>
                  <a:cubicBezTo>
                    <a:pt x="131" y="787"/>
                    <a:pt x="263" y="918"/>
                    <a:pt x="416" y="1006"/>
                  </a:cubicBezTo>
                  <a:cubicBezTo>
                    <a:pt x="612" y="1137"/>
                    <a:pt x="831" y="1224"/>
                    <a:pt x="1071" y="1312"/>
                  </a:cubicBezTo>
                  <a:cubicBezTo>
                    <a:pt x="1180" y="1355"/>
                    <a:pt x="1290" y="1355"/>
                    <a:pt x="1421" y="1333"/>
                  </a:cubicBezTo>
                  <a:cubicBezTo>
                    <a:pt x="1530" y="1312"/>
                    <a:pt x="1639" y="1224"/>
                    <a:pt x="1705" y="1115"/>
                  </a:cubicBezTo>
                  <a:cubicBezTo>
                    <a:pt x="1770" y="1006"/>
                    <a:pt x="1814" y="875"/>
                    <a:pt x="1836" y="765"/>
                  </a:cubicBezTo>
                  <a:cubicBezTo>
                    <a:pt x="1880" y="656"/>
                    <a:pt x="1880" y="525"/>
                    <a:pt x="1836" y="416"/>
                  </a:cubicBezTo>
                  <a:cubicBezTo>
                    <a:pt x="1792" y="350"/>
                    <a:pt x="1748" y="306"/>
                    <a:pt x="1683" y="26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540;p31">
              <a:extLst>
                <a:ext uri="{FF2B5EF4-FFF2-40B4-BE49-F238E27FC236}">
                  <a16:creationId xmlns:a16="http://schemas.microsoft.com/office/drawing/2014/main" id="{D28B278C-FD36-90C3-B0B3-848F2D1E8421}"/>
                </a:ext>
              </a:extLst>
            </p:cNvPr>
            <p:cNvSpPr/>
            <p:nvPr/>
          </p:nvSpPr>
          <p:spPr>
            <a:xfrm>
              <a:off x="1427859" y="2492339"/>
              <a:ext cx="508552" cy="565025"/>
            </a:xfrm>
            <a:custGeom>
              <a:avLst/>
              <a:gdLst/>
              <a:ahLst/>
              <a:cxnLst/>
              <a:rect l="l" t="t" r="r" b="b"/>
              <a:pathLst>
                <a:path w="8654" h="9615" extrusionOk="0">
                  <a:moveTo>
                    <a:pt x="7976" y="8369"/>
                  </a:moveTo>
                  <a:cubicBezTo>
                    <a:pt x="7801" y="8697"/>
                    <a:pt x="7495" y="8915"/>
                    <a:pt x="7145" y="8981"/>
                  </a:cubicBezTo>
                  <a:cubicBezTo>
                    <a:pt x="6927" y="8981"/>
                    <a:pt x="6708" y="8872"/>
                    <a:pt x="6490" y="8915"/>
                  </a:cubicBezTo>
                  <a:cubicBezTo>
                    <a:pt x="6424" y="8937"/>
                    <a:pt x="6359" y="8959"/>
                    <a:pt x="6315" y="8981"/>
                  </a:cubicBezTo>
                  <a:cubicBezTo>
                    <a:pt x="6250" y="9024"/>
                    <a:pt x="6184" y="9068"/>
                    <a:pt x="6140" y="9090"/>
                  </a:cubicBezTo>
                  <a:cubicBezTo>
                    <a:pt x="6053" y="9156"/>
                    <a:pt x="5966" y="9199"/>
                    <a:pt x="5856" y="9243"/>
                  </a:cubicBezTo>
                  <a:cubicBezTo>
                    <a:pt x="5135" y="9571"/>
                    <a:pt x="4327" y="9614"/>
                    <a:pt x="3584" y="9374"/>
                  </a:cubicBezTo>
                  <a:cubicBezTo>
                    <a:pt x="2753" y="9090"/>
                    <a:pt x="1967" y="8653"/>
                    <a:pt x="1289" y="8085"/>
                  </a:cubicBezTo>
                  <a:cubicBezTo>
                    <a:pt x="984" y="7866"/>
                    <a:pt x="700" y="7582"/>
                    <a:pt x="481" y="7276"/>
                  </a:cubicBezTo>
                  <a:cubicBezTo>
                    <a:pt x="284" y="7014"/>
                    <a:pt x="175" y="6686"/>
                    <a:pt x="175" y="6359"/>
                  </a:cubicBezTo>
                  <a:lnTo>
                    <a:pt x="175" y="6424"/>
                  </a:lnTo>
                  <a:cubicBezTo>
                    <a:pt x="88" y="5288"/>
                    <a:pt x="0" y="4130"/>
                    <a:pt x="262" y="3037"/>
                  </a:cubicBezTo>
                  <a:cubicBezTo>
                    <a:pt x="525" y="1923"/>
                    <a:pt x="1224" y="874"/>
                    <a:pt x="2273" y="459"/>
                  </a:cubicBezTo>
                  <a:cubicBezTo>
                    <a:pt x="3540" y="0"/>
                    <a:pt x="4960" y="525"/>
                    <a:pt x="5616" y="1683"/>
                  </a:cubicBezTo>
                  <a:cubicBezTo>
                    <a:pt x="5703" y="1879"/>
                    <a:pt x="5813" y="2054"/>
                    <a:pt x="5944" y="2229"/>
                  </a:cubicBezTo>
                  <a:cubicBezTo>
                    <a:pt x="6009" y="2316"/>
                    <a:pt x="6097" y="2382"/>
                    <a:pt x="6206" y="2447"/>
                  </a:cubicBezTo>
                  <a:cubicBezTo>
                    <a:pt x="7145" y="3081"/>
                    <a:pt x="7867" y="4021"/>
                    <a:pt x="8282" y="5091"/>
                  </a:cubicBezTo>
                  <a:cubicBezTo>
                    <a:pt x="8653" y="6162"/>
                    <a:pt x="8544" y="7364"/>
                    <a:pt x="7976" y="8369"/>
                  </a:cubicBezTo>
                </a:path>
              </a:pathLst>
            </a:custGeom>
            <a:solidFill>
              <a:srgbClr val="91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541;p31">
              <a:extLst>
                <a:ext uri="{FF2B5EF4-FFF2-40B4-BE49-F238E27FC236}">
                  <a16:creationId xmlns:a16="http://schemas.microsoft.com/office/drawing/2014/main" id="{99357005-4568-09E2-8725-F1646AA04D4E}"/>
                </a:ext>
              </a:extLst>
            </p:cNvPr>
            <p:cNvSpPr/>
            <p:nvPr/>
          </p:nvSpPr>
          <p:spPr>
            <a:xfrm>
              <a:off x="1820765" y="2845461"/>
              <a:ext cx="54005" cy="69401"/>
            </a:xfrm>
            <a:custGeom>
              <a:avLst/>
              <a:gdLst/>
              <a:ahLst/>
              <a:cxnLst/>
              <a:rect l="l" t="t" r="r" b="b"/>
              <a:pathLst>
                <a:path w="919" h="1181" extrusionOk="0">
                  <a:moveTo>
                    <a:pt x="744" y="66"/>
                  </a:moveTo>
                  <a:cubicBezTo>
                    <a:pt x="591" y="0"/>
                    <a:pt x="416" y="44"/>
                    <a:pt x="328" y="175"/>
                  </a:cubicBezTo>
                  <a:cubicBezTo>
                    <a:pt x="219" y="306"/>
                    <a:pt x="154" y="459"/>
                    <a:pt x="110" y="612"/>
                  </a:cubicBezTo>
                  <a:cubicBezTo>
                    <a:pt x="1" y="1005"/>
                    <a:pt x="591" y="1180"/>
                    <a:pt x="700" y="787"/>
                  </a:cubicBezTo>
                  <a:cubicBezTo>
                    <a:pt x="722" y="677"/>
                    <a:pt x="765" y="568"/>
                    <a:pt x="831" y="481"/>
                  </a:cubicBezTo>
                  <a:cubicBezTo>
                    <a:pt x="918" y="350"/>
                    <a:pt x="875" y="153"/>
                    <a:pt x="722" y="6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542;p31">
              <a:extLst>
                <a:ext uri="{FF2B5EF4-FFF2-40B4-BE49-F238E27FC236}">
                  <a16:creationId xmlns:a16="http://schemas.microsoft.com/office/drawing/2014/main" id="{9C18E23C-6864-6BA9-F9A9-F0E961775A20}"/>
                </a:ext>
              </a:extLst>
            </p:cNvPr>
            <p:cNvSpPr/>
            <p:nvPr/>
          </p:nvSpPr>
          <p:spPr>
            <a:xfrm>
              <a:off x="1576771" y="2629733"/>
              <a:ext cx="196569" cy="193924"/>
            </a:xfrm>
            <a:custGeom>
              <a:avLst/>
              <a:gdLst/>
              <a:ahLst/>
              <a:cxnLst/>
              <a:rect l="l" t="t" r="r" b="b"/>
              <a:pathLst>
                <a:path w="3345" h="3300" extrusionOk="0">
                  <a:moveTo>
                    <a:pt x="241" y="1224"/>
                  </a:moveTo>
                  <a:cubicBezTo>
                    <a:pt x="1" y="2404"/>
                    <a:pt x="1312" y="3300"/>
                    <a:pt x="2317" y="2644"/>
                  </a:cubicBezTo>
                  <a:cubicBezTo>
                    <a:pt x="3344" y="1967"/>
                    <a:pt x="3038" y="393"/>
                    <a:pt x="1858" y="153"/>
                  </a:cubicBezTo>
                  <a:cubicBezTo>
                    <a:pt x="1115" y="0"/>
                    <a:pt x="394" y="481"/>
                    <a:pt x="241" y="12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543;p31">
              <a:extLst>
                <a:ext uri="{FF2B5EF4-FFF2-40B4-BE49-F238E27FC236}">
                  <a16:creationId xmlns:a16="http://schemas.microsoft.com/office/drawing/2014/main" id="{72047196-14DC-7C7A-FB24-F39133440734}"/>
                </a:ext>
              </a:extLst>
            </p:cNvPr>
            <p:cNvSpPr/>
            <p:nvPr/>
          </p:nvSpPr>
          <p:spPr>
            <a:xfrm>
              <a:off x="1580649" y="2636138"/>
              <a:ext cx="187519" cy="183699"/>
            </a:xfrm>
            <a:custGeom>
              <a:avLst/>
              <a:gdLst/>
              <a:ahLst/>
              <a:cxnLst/>
              <a:rect l="l" t="t" r="r" b="b"/>
              <a:pathLst>
                <a:path w="3191" h="3126" extrusionOk="0">
                  <a:moveTo>
                    <a:pt x="241" y="1158"/>
                  </a:moveTo>
                  <a:cubicBezTo>
                    <a:pt x="1" y="2273"/>
                    <a:pt x="1246" y="3125"/>
                    <a:pt x="2207" y="2491"/>
                  </a:cubicBezTo>
                  <a:cubicBezTo>
                    <a:pt x="3191" y="1858"/>
                    <a:pt x="2907" y="372"/>
                    <a:pt x="1770" y="153"/>
                  </a:cubicBezTo>
                  <a:cubicBezTo>
                    <a:pt x="1071" y="0"/>
                    <a:pt x="394" y="459"/>
                    <a:pt x="241" y="1158"/>
                  </a:cubicBezTo>
                  <a:close/>
                </a:path>
              </a:pathLst>
            </a:custGeom>
            <a:solidFill>
              <a:srgbClr val="ADC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544;p31">
              <a:extLst>
                <a:ext uri="{FF2B5EF4-FFF2-40B4-BE49-F238E27FC236}">
                  <a16:creationId xmlns:a16="http://schemas.microsoft.com/office/drawing/2014/main" id="{7764ECDF-7296-0DA5-155C-132DEAC7964A}"/>
                </a:ext>
              </a:extLst>
            </p:cNvPr>
            <p:cNvSpPr/>
            <p:nvPr/>
          </p:nvSpPr>
          <p:spPr>
            <a:xfrm>
              <a:off x="1597339" y="2595061"/>
              <a:ext cx="172123" cy="154141"/>
            </a:xfrm>
            <a:custGeom>
              <a:avLst/>
              <a:gdLst/>
              <a:ahLst/>
              <a:cxnLst/>
              <a:rect l="l" t="t" r="r" b="b"/>
              <a:pathLst>
                <a:path w="2929" h="2623" extrusionOk="0">
                  <a:moveTo>
                    <a:pt x="1" y="1486"/>
                  </a:moveTo>
                  <a:cubicBezTo>
                    <a:pt x="678" y="0"/>
                    <a:pt x="2929" y="765"/>
                    <a:pt x="2557" y="2360"/>
                  </a:cubicBezTo>
                  <a:cubicBezTo>
                    <a:pt x="2557" y="2447"/>
                    <a:pt x="2513" y="2535"/>
                    <a:pt x="2470" y="2622"/>
                  </a:cubicBezTo>
                  <a:cubicBezTo>
                    <a:pt x="1814" y="1945"/>
                    <a:pt x="940" y="1530"/>
                    <a:pt x="1" y="1464"/>
                  </a:cubicBezTo>
                </a:path>
              </a:pathLst>
            </a:custGeom>
            <a:solidFill>
              <a:srgbClr val="ADC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545;p31">
              <a:extLst>
                <a:ext uri="{FF2B5EF4-FFF2-40B4-BE49-F238E27FC236}">
                  <a16:creationId xmlns:a16="http://schemas.microsoft.com/office/drawing/2014/main" id="{0D59B13D-18F4-0FE3-624A-C645CE3EE2BA}"/>
                </a:ext>
              </a:extLst>
            </p:cNvPr>
            <p:cNvSpPr/>
            <p:nvPr/>
          </p:nvSpPr>
          <p:spPr>
            <a:xfrm>
              <a:off x="1597339" y="2711887"/>
              <a:ext cx="27032" cy="24446"/>
            </a:xfrm>
            <a:custGeom>
              <a:avLst/>
              <a:gdLst/>
              <a:ahLst/>
              <a:cxnLst/>
              <a:rect l="l" t="t" r="r" b="b"/>
              <a:pathLst>
                <a:path w="460" h="416" extrusionOk="0">
                  <a:moveTo>
                    <a:pt x="175" y="66"/>
                  </a:moveTo>
                  <a:cubicBezTo>
                    <a:pt x="66" y="110"/>
                    <a:pt x="1" y="219"/>
                    <a:pt x="22" y="306"/>
                  </a:cubicBezTo>
                  <a:cubicBezTo>
                    <a:pt x="66" y="394"/>
                    <a:pt x="175" y="416"/>
                    <a:pt x="306" y="372"/>
                  </a:cubicBezTo>
                  <a:cubicBezTo>
                    <a:pt x="416" y="328"/>
                    <a:pt x="459" y="219"/>
                    <a:pt x="438" y="110"/>
                  </a:cubicBezTo>
                  <a:cubicBezTo>
                    <a:pt x="372" y="22"/>
                    <a:pt x="263" y="1"/>
                    <a:pt x="175" y="6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546;p31">
              <a:extLst>
                <a:ext uri="{FF2B5EF4-FFF2-40B4-BE49-F238E27FC236}">
                  <a16:creationId xmlns:a16="http://schemas.microsoft.com/office/drawing/2014/main" id="{6C3BEC91-DBAF-1786-921A-931BF596000F}"/>
                </a:ext>
              </a:extLst>
            </p:cNvPr>
            <p:cNvSpPr/>
            <p:nvPr/>
          </p:nvSpPr>
          <p:spPr>
            <a:xfrm>
              <a:off x="1632010" y="2682387"/>
              <a:ext cx="78393" cy="77100"/>
            </a:xfrm>
            <a:custGeom>
              <a:avLst/>
              <a:gdLst/>
              <a:ahLst/>
              <a:cxnLst/>
              <a:rect l="l" t="t" r="r" b="b"/>
              <a:pathLst>
                <a:path w="1334" h="1312" extrusionOk="0">
                  <a:moveTo>
                    <a:pt x="88" y="481"/>
                  </a:moveTo>
                  <a:cubicBezTo>
                    <a:pt x="1" y="961"/>
                    <a:pt x="525" y="1311"/>
                    <a:pt x="940" y="1049"/>
                  </a:cubicBezTo>
                  <a:cubicBezTo>
                    <a:pt x="1333" y="787"/>
                    <a:pt x="1224" y="153"/>
                    <a:pt x="743" y="66"/>
                  </a:cubicBezTo>
                  <a:cubicBezTo>
                    <a:pt x="459" y="0"/>
                    <a:pt x="154" y="175"/>
                    <a:pt x="88" y="4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547;p31">
              <a:extLst>
                <a:ext uri="{FF2B5EF4-FFF2-40B4-BE49-F238E27FC236}">
                  <a16:creationId xmlns:a16="http://schemas.microsoft.com/office/drawing/2014/main" id="{9C53E98C-08B2-F45C-F14E-55899D5E243F}"/>
                </a:ext>
              </a:extLst>
            </p:cNvPr>
            <p:cNvSpPr/>
            <p:nvPr/>
          </p:nvSpPr>
          <p:spPr>
            <a:xfrm>
              <a:off x="1685957" y="2696490"/>
              <a:ext cx="50127" cy="41135"/>
            </a:xfrm>
            <a:custGeom>
              <a:avLst/>
              <a:gdLst/>
              <a:ahLst/>
              <a:cxnLst/>
              <a:rect l="l" t="t" r="r" b="b"/>
              <a:pathLst>
                <a:path w="853" h="700" extrusionOk="0">
                  <a:moveTo>
                    <a:pt x="263" y="568"/>
                  </a:moveTo>
                  <a:cubicBezTo>
                    <a:pt x="437" y="700"/>
                    <a:pt x="678" y="700"/>
                    <a:pt x="765" y="590"/>
                  </a:cubicBezTo>
                  <a:cubicBezTo>
                    <a:pt x="852" y="481"/>
                    <a:pt x="787" y="284"/>
                    <a:pt x="590" y="153"/>
                  </a:cubicBezTo>
                  <a:cubicBezTo>
                    <a:pt x="415" y="22"/>
                    <a:pt x="197" y="0"/>
                    <a:pt x="88" y="110"/>
                  </a:cubicBezTo>
                  <a:cubicBezTo>
                    <a:pt x="0" y="241"/>
                    <a:pt x="66" y="437"/>
                    <a:pt x="263" y="56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548;p31">
              <a:extLst>
                <a:ext uri="{FF2B5EF4-FFF2-40B4-BE49-F238E27FC236}">
                  <a16:creationId xmlns:a16="http://schemas.microsoft.com/office/drawing/2014/main" id="{A42FC3FD-4F61-E5E1-EDC6-2C5450AFCE3D}"/>
                </a:ext>
              </a:extLst>
            </p:cNvPr>
            <p:cNvSpPr/>
            <p:nvPr/>
          </p:nvSpPr>
          <p:spPr>
            <a:xfrm>
              <a:off x="1542158" y="2633552"/>
              <a:ext cx="245285" cy="150321"/>
            </a:xfrm>
            <a:custGeom>
              <a:avLst/>
              <a:gdLst/>
              <a:ahLst/>
              <a:cxnLst/>
              <a:rect l="l" t="t" r="r" b="b"/>
              <a:pathLst>
                <a:path w="4174" h="2558" extrusionOk="0">
                  <a:moveTo>
                    <a:pt x="4174" y="2557"/>
                  </a:moveTo>
                  <a:cubicBezTo>
                    <a:pt x="3693" y="1399"/>
                    <a:pt x="3059" y="722"/>
                    <a:pt x="2185" y="547"/>
                  </a:cubicBezTo>
                  <a:cubicBezTo>
                    <a:pt x="1573" y="416"/>
                    <a:pt x="961" y="569"/>
                    <a:pt x="459" y="940"/>
                  </a:cubicBezTo>
                  <a:lnTo>
                    <a:pt x="481" y="1377"/>
                  </a:lnTo>
                  <a:cubicBezTo>
                    <a:pt x="481" y="1377"/>
                    <a:pt x="109" y="897"/>
                    <a:pt x="0" y="678"/>
                  </a:cubicBezTo>
                  <a:cubicBezTo>
                    <a:pt x="66" y="722"/>
                    <a:pt x="131" y="744"/>
                    <a:pt x="219" y="722"/>
                  </a:cubicBezTo>
                  <a:lnTo>
                    <a:pt x="0" y="416"/>
                  </a:lnTo>
                  <a:lnTo>
                    <a:pt x="415" y="438"/>
                  </a:lnTo>
                  <a:cubicBezTo>
                    <a:pt x="350" y="350"/>
                    <a:pt x="284" y="263"/>
                    <a:pt x="262" y="175"/>
                  </a:cubicBezTo>
                  <a:cubicBezTo>
                    <a:pt x="503" y="219"/>
                    <a:pt x="743" y="219"/>
                    <a:pt x="983" y="197"/>
                  </a:cubicBezTo>
                  <a:cubicBezTo>
                    <a:pt x="1573" y="1"/>
                    <a:pt x="2229" y="44"/>
                    <a:pt x="2797" y="307"/>
                  </a:cubicBezTo>
                  <a:cubicBezTo>
                    <a:pt x="3605" y="656"/>
                    <a:pt x="4042" y="1443"/>
                    <a:pt x="4174" y="255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549;p31">
              <a:extLst>
                <a:ext uri="{FF2B5EF4-FFF2-40B4-BE49-F238E27FC236}">
                  <a16:creationId xmlns:a16="http://schemas.microsoft.com/office/drawing/2014/main" id="{88D7C760-ADF4-9492-85E7-3914A759A80F}"/>
                </a:ext>
              </a:extLst>
            </p:cNvPr>
            <p:cNvSpPr/>
            <p:nvPr/>
          </p:nvSpPr>
          <p:spPr>
            <a:xfrm>
              <a:off x="1575537" y="2728576"/>
              <a:ext cx="56532" cy="62996"/>
            </a:xfrm>
            <a:custGeom>
              <a:avLst/>
              <a:gdLst/>
              <a:ahLst/>
              <a:cxnLst/>
              <a:rect l="l" t="t" r="r" b="b"/>
              <a:pathLst>
                <a:path w="962" h="1072" extrusionOk="0">
                  <a:moveTo>
                    <a:pt x="962" y="1071"/>
                  </a:moveTo>
                  <a:cubicBezTo>
                    <a:pt x="546" y="809"/>
                    <a:pt x="197" y="438"/>
                    <a:pt x="0" y="1"/>
                  </a:cubicBezTo>
                  <a:cubicBezTo>
                    <a:pt x="44" y="263"/>
                    <a:pt x="153" y="547"/>
                    <a:pt x="328" y="765"/>
                  </a:cubicBezTo>
                  <a:cubicBezTo>
                    <a:pt x="525" y="897"/>
                    <a:pt x="743" y="1006"/>
                    <a:pt x="962" y="107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550;p31">
              <a:extLst>
                <a:ext uri="{FF2B5EF4-FFF2-40B4-BE49-F238E27FC236}">
                  <a16:creationId xmlns:a16="http://schemas.microsoft.com/office/drawing/2014/main" id="{9F3AFFCD-1DCF-B18D-E489-7E7D35913A7D}"/>
                </a:ext>
              </a:extLst>
            </p:cNvPr>
            <p:cNvSpPr/>
            <p:nvPr/>
          </p:nvSpPr>
          <p:spPr>
            <a:xfrm>
              <a:off x="1567838" y="2760662"/>
              <a:ext cx="28266" cy="12928"/>
            </a:xfrm>
            <a:custGeom>
              <a:avLst/>
              <a:gdLst/>
              <a:ahLst/>
              <a:cxnLst/>
              <a:rect l="l" t="t" r="r" b="b"/>
              <a:pathLst>
                <a:path w="481" h="220" extrusionOk="0">
                  <a:moveTo>
                    <a:pt x="481" y="219"/>
                  </a:moveTo>
                  <a:lnTo>
                    <a:pt x="0" y="1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551;p31">
              <a:extLst>
                <a:ext uri="{FF2B5EF4-FFF2-40B4-BE49-F238E27FC236}">
                  <a16:creationId xmlns:a16="http://schemas.microsoft.com/office/drawing/2014/main" id="{83E1635C-A46B-1E5A-6844-81D229186FB2}"/>
                </a:ext>
              </a:extLst>
            </p:cNvPr>
            <p:cNvSpPr/>
            <p:nvPr/>
          </p:nvSpPr>
          <p:spPr>
            <a:xfrm>
              <a:off x="1565253" y="2749144"/>
              <a:ext cx="25739" cy="14162"/>
            </a:xfrm>
            <a:custGeom>
              <a:avLst/>
              <a:gdLst/>
              <a:ahLst/>
              <a:cxnLst/>
              <a:rect l="l" t="t" r="r" b="b"/>
              <a:pathLst>
                <a:path w="438" h="241" extrusionOk="0">
                  <a:moveTo>
                    <a:pt x="437" y="241"/>
                  </a:moveTo>
                  <a:lnTo>
                    <a:pt x="0" y="0"/>
                  </a:lnTo>
                  <a:lnTo>
                    <a:pt x="328" y="2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552;p31">
              <a:extLst>
                <a:ext uri="{FF2B5EF4-FFF2-40B4-BE49-F238E27FC236}">
                  <a16:creationId xmlns:a16="http://schemas.microsoft.com/office/drawing/2014/main" id="{4F8EA946-F8F6-BF6E-F18A-DA58E0D674F2}"/>
                </a:ext>
              </a:extLst>
            </p:cNvPr>
            <p:cNvSpPr/>
            <p:nvPr/>
          </p:nvSpPr>
          <p:spPr>
            <a:xfrm>
              <a:off x="1657691" y="2620742"/>
              <a:ext cx="93789" cy="41135"/>
            </a:xfrm>
            <a:custGeom>
              <a:avLst/>
              <a:gdLst/>
              <a:ahLst/>
              <a:cxnLst/>
              <a:rect l="l" t="t" r="r" b="b"/>
              <a:pathLst>
                <a:path w="1596" h="700" extrusionOk="0">
                  <a:moveTo>
                    <a:pt x="1596" y="699"/>
                  </a:moveTo>
                  <a:cubicBezTo>
                    <a:pt x="1115" y="350"/>
                    <a:pt x="591" y="109"/>
                    <a:pt x="1" y="0"/>
                  </a:cubicBezTo>
                  <a:cubicBezTo>
                    <a:pt x="612" y="22"/>
                    <a:pt x="1181" y="262"/>
                    <a:pt x="1596" y="6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553;p31">
              <a:extLst>
                <a:ext uri="{FF2B5EF4-FFF2-40B4-BE49-F238E27FC236}">
                  <a16:creationId xmlns:a16="http://schemas.microsoft.com/office/drawing/2014/main" id="{58DD8701-5600-1B59-359B-7CCFA3E1BA01}"/>
                </a:ext>
              </a:extLst>
            </p:cNvPr>
            <p:cNvSpPr/>
            <p:nvPr/>
          </p:nvSpPr>
          <p:spPr>
            <a:xfrm rot="1623621">
              <a:off x="1699925" y="2944339"/>
              <a:ext cx="129745" cy="88157"/>
            </a:xfrm>
            <a:custGeom>
              <a:avLst/>
              <a:gdLst/>
              <a:ahLst/>
              <a:cxnLst/>
              <a:rect l="l" t="t" r="r" b="b"/>
              <a:pathLst>
                <a:path w="5901" h="2972" extrusionOk="0">
                  <a:moveTo>
                    <a:pt x="4043" y="2972"/>
                  </a:moveTo>
                  <a:cubicBezTo>
                    <a:pt x="3409" y="1508"/>
                    <a:pt x="0" y="0"/>
                    <a:pt x="0" y="0"/>
                  </a:cubicBezTo>
                  <a:cubicBezTo>
                    <a:pt x="4960" y="2076"/>
                    <a:pt x="4655" y="262"/>
                    <a:pt x="4655" y="262"/>
                  </a:cubicBezTo>
                  <a:cubicBezTo>
                    <a:pt x="4655" y="262"/>
                    <a:pt x="5900" y="1464"/>
                    <a:pt x="5135" y="253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51436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Google Shape;1027;p41"/>
          <p:cNvGrpSpPr/>
          <p:nvPr/>
        </p:nvGrpSpPr>
        <p:grpSpPr>
          <a:xfrm>
            <a:off x="447750" y="976950"/>
            <a:ext cx="8248500" cy="3189600"/>
            <a:chOff x="447750" y="976950"/>
            <a:chExt cx="8248500" cy="3189600"/>
          </a:xfrm>
        </p:grpSpPr>
        <p:sp>
          <p:nvSpPr>
            <p:cNvPr id="1028" name="Google Shape;1028;p41"/>
            <p:cNvSpPr/>
            <p:nvPr/>
          </p:nvSpPr>
          <p:spPr>
            <a:xfrm>
              <a:off x="447750" y="976950"/>
              <a:ext cx="8248500" cy="3189600"/>
            </a:xfrm>
            <a:prstGeom prst="roundRect">
              <a:avLst>
                <a:gd name="adj" fmla="val 4986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1"/>
            <p:cNvSpPr/>
            <p:nvPr/>
          </p:nvSpPr>
          <p:spPr>
            <a:xfrm>
              <a:off x="453134" y="976950"/>
              <a:ext cx="8238000" cy="385200"/>
            </a:xfrm>
            <a:prstGeom prst="round2SameRect">
              <a:avLst>
                <a:gd name="adj1" fmla="val 34096"/>
                <a:gd name="adj2" fmla="val 0"/>
              </a:avLst>
            </a:prstGeom>
            <a:solidFill>
              <a:srgbClr val="E94F2D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grpSp>
          <p:nvGrpSpPr>
            <p:cNvPr id="1030" name="Google Shape;1030;p41"/>
            <p:cNvGrpSpPr/>
            <p:nvPr/>
          </p:nvGrpSpPr>
          <p:grpSpPr>
            <a:xfrm>
              <a:off x="600646" y="1097747"/>
              <a:ext cx="750477" cy="143376"/>
              <a:chOff x="7841645" y="1419444"/>
              <a:chExt cx="734897" cy="140400"/>
            </a:xfrm>
          </p:grpSpPr>
          <p:sp>
            <p:nvSpPr>
              <p:cNvPr id="1031" name="Google Shape;1031;p41"/>
              <p:cNvSpPr/>
              <p:nvPr/>
            </p:nvSpPr>
            <p:spPr>
              <a:xfrm>
                <a:off x="7841645" y="1419444"/>
                <a:ext cx="140400" cy="140400"/>
              </a:xfrm>
              <a:prstGeom prst="ellipse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1"/>
              <p:cNvSpPr/>
              <p:nvPr/>
            </p:nvSpPr>
            <p:spPr>
              <a:xfrm>
                <a:off x="8138893" y="1419444"/>
                <a:ext cx="140400" cy="140400"/>
              </a:xfrm>
              <a:prstGeom prst="ellipse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1"/>
              <p:cNvSpPr/>
              <p:nvPr/>
            </p:nvSpPr>
            <p:spPr>
              <a:xfrm>
                <a:off x="8436142" y="1419444"/>
                <a:ext cx="140400" cy="140400"/>
              </a:xfrm>
              <a:prstGeom prst="ellipse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34" name="Google Shape;1034;p41"/>
          <p:cNvSpPr txBox="1">
            <a:spLocks noGrp="1"/>
          </p:cNvSpPr>
          <p:nvPr>
            <p:ph type="title"/>
          </p:nvPr>
        </p:nvSpPr>
        <p:spPr>
          <a:xfrm>
            <a:off x="730200" y="642491"/>
            <a:ext cx="7683600" cy="28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</a:t>
            </a:r>
            <a:r>
              <a:rPr lang="en" dirty="0"/>
              <a:t>inal </a:t>
            </a:r>
            <a:r>
              <a:rPr lang="en" dirty="0">
                <a:solidFill>
                  <a:schemeClr val="accent2"/>
                </a:solidFill>
              </a:rPr>
              <a:t>web</a:t>
            </a:r>
            <a:r>
              <a:rPr lang="en" dirty="0"/>
              <a:t> </a:t>
            </a:r>
            <a:endParaRPr dirty="0">
              <a:solidFill>
                <a:schemeClr val="accent2"/>
              </a:solidFill>
            </a:endParaRPr>
          </a:p>
        </p:txBody>
      </p:sp>
      <p:grpSp>
        <p:nvGrpSpPr>
          <p:cNvPr id="1035" name="Google Shape;1035;p41"/>
          <p:cNvGrpSpPr/>
          <p:nvPr/>
        </p:nvGrpSpPr>
        <p:grpSpPr>
          <a:xfrm>
            <a:off x="523602" y="2571748"/>
            <a:ext cx="1847584" cy="2215114"/>
            <a:chOff x="523602" y="2674398"/>
            <a:chExt cx="1847584" cy="2215114"/>
          </a:xfrm>
        </p:grpSpPr>
        <p:sp>
          <p:nvSpPr>
            <p:cNvPr id="1036" name="Google Shape;1036;p41"/>
            <p:cNvSpPr/>
            <p:nvPr/>
          </p:nvSpPr>
          <p:spPr>
            <a:xfrm>
              <a:off x="1450593" y="3825868"/>
              <a:ext cx="312372" cy="339910"/>
            </a:xfrm>
            <a:custGeom>
              <a:avLst/>
              <a:gdLst/>
              <a:ahLst/>
              <a:cxnLst/>
              <a:rect l="l" t="t" r="r" b="b"/>
              <a:pathLst>
                <a:path w="4197" h="4567" extrusionOk="0">
                  <a:moveTo>
                    <a:pt x="3825" y="2185"/>
                  </a:moveTo>
                  <a:cubicBezTo>
                    <a:pt x="3279" y="2207"/>
                    <a:pt x="2601" y="2316"/>
                    <a:pt x="2448" y="2207"/>
                  </a:cubicBezTo>
                  <a:cubicBezTo>
                    <a:pt x="2186" y="2032"/>
                    <a:pt x="1989" y="0"/>
                    <a:pt x="1989" y="0"/>
                  </a:cubicBezTo>
                  <a:lnTo>
                    <a:pt x="1" y="2207"/>
                  </a:lnTo>
                  <a:cubicBezTo>
                    <a:pt x="1" y="2207"/>
                    <a:pt x="1006" y="4567"/>
                    <a:pt x="1902" y="4567"/>
                  </a:cubicBezTo>
                  <a:cubicBezTo>
                    <a:pt x="2404" y="4567"/>
                    <a:pt x="3410" y="4239"/>
                    <a:pt x="4196" y="3846"/>
                  </a:cubicBezTo>
                  <a:cubicBezTo>
                    <a:pt x="4065" y="3584"/>
                    <a:pt x="3978" y="3322"/>
                    <a:pt x="3912" y="3059"/>
                  </a:cubicBezTo>
                  <a:cubicBezTo>
                    <a:pt x="3847" y="2775"/>
                    <a:pt x="3825" y="2469"/>
                    <a:pt x="3825" y="218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1"/>
            <p:cNvSpPr/>
            <p:nvPr/>
          </p:nvSpPr>
          <p:spPr>
            <a:xfrm>
              <a:off x="1735202" y="3986855"/>
              <a:ext cx="126973" cy="125261"/>
            </a:xfrm>
            <a:custGeom>
              <a:avLst/>
              <a:gdLst/>
              <a:ahLst/>
              <a:cxnLst/>
              <a:rect l="l" t="t" r="r" b="b"/>
              <a:pathLst>
                <a:path w="1706" h="1683" extrusionOk="0">
                  <a:moveTo>
                    <a:pt x="591" y="44"/>
                  </a:moveTo>
                  <a:cubicBezTo>
                    <a:pt x="394" y="0"/>
                    <a:pt x="197" y="0"/>
                    <a:pt x="1" y="22"/>
                  </a:cubicBezTo>
                  <a:cubicBezTo>
                    <a:pt x="1" y="306"/>
                    <a:pt x="23" y="612"/>
                    <a:pt x="88" y="896"/>
                  </a:cubicBezTo>
                  <a:cubicBezTo>
                    <a:pt x="154" y="1159"/>
                    <a:pt x="241" y="1443"/>
                    <a:pt x="372" y="1683"/>
                  </a:cubicBezTo>
                  <a:cubicBezTo>
                    <a:pt x="962" y="1377"/>
                    <a:pt x="1421" y="1049"/>
                    <a:pt x="1508" y="765"/>
                  </a:cubicBezTo>
                  <a:cubicBezTo>
                    <a:pt x="1705" y="132"/>
                    <a:pt x="1006" y="153"/>
                    <a:pt x="591" y="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1"/>
            <p:cNvSpPr/>
            <p:nvPr/>
          </p:nvSpPr>
          <p:spPr>
            <a:xfrm>
              <a:off x="1543329" y="2783360"/>
              <a:ext cx="476559" cy="670145"/>
            </a:xfrm>
            <a:custGeom>
              <a:avLst/>
              <a:gdLst/>
              <a:ahLst/>
              <a:cxnLst/>
              <a:rect l="l" t="t" r="r" b="b"/>
              <a:pathLst>
                <a:path w="6403" h="9004" extrusionOk="0">
                  <a:moveTo>
                    <a:pt x="6053" y="2164"/>
                  </a:moveTo>
                  <a:cubicBezTo>
                    <a:pt x="6359" y="2448"/>
                    <a:pt x="6403" y="4131"/>
                    <a:pt x="6293" y="5048"/>
                  </a:cubicBezTo>
                  <a:cubicBezTo>
                    <a:pt x="6184" y="5988"/>
                    <a:pt x="5332" y="8501"/>
                    <a:pt x="3781" y="8741"/>
                  </a:cubicBezTo>
                  <a:cubicBezTo>
                    <a:pt x="2229" y="9003"/>
                    <a:pt x="0" y="8501"/>
                    <a:pt x="350" y="6578"/>
                  </a:cubicBezTo>
                  <a:cubicBezTo>
                    <a:pt x="700" y="4655"/>
                    <a:pt x="1399" y="1"/>
                    <a:pt x="3497" y="481"/>
                  </a:cubicBezTo>
                  <a:cubicBezTo>
                    <a:pt x="5594" y="940"/>
                    <a:pt x="6053" y="2164"/>
                    <a:pt x="6053" y="216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1"/>
            <p:cNvSpPr/>
            <p:nvPr/>
          </p:nvSpPr>
          <p:spPr>
            <a:xfrm>
              <a:off x="1538417" y="2680948"/>
              <a:ext cx="619683" cy="822945"/>
            </a:xfrm>
            <a:custGeom>
              <a:avLst/>
              <a:gdLst/>
              <a:ahLst/>
              <a:cxnLst/>
              <a:rect l="l" t="t" r="r" b="b"/>
              <a:pathLst>
                <a:path w="8326" h="11057" extrusionOk="0">
                  <a:moveTo>
                    <a:pt x="678" y="8238"/>
                  </a:moveTo>
                  <a:cubicBezTo>
                    <a:pt x="1028" y="8063"/>
                    <a:pt x="1377" y="0"/>
                    <a:pt x="4939" y="2600"/>
                  </a:cubicBezTo>
                  <a:cubicBezTo>
                    <a:pt x="8326" y="5070"/>
                    <a:pt x="4808" y="10991"/>
                    <a:pt x="2273" y="9920"/>
                  </a:cubicBezTo>
                  <a:lnTo>
                    <a:pt x="2448" y="10357"/>
                  </a:lnTo>
                  <a:cubicBezTo>
                    <a:pt x="2710" y="10489"/>
                    <a:pt x="4874" y="11057"/>
                    <a:pt x="6338" y="7102"/>
                  </a:cubicBezTo>
                  <a:cubicBezTo>
                    <a:pt x="7802" y="3125"/>
                    <a:pt x="4262" y="678"/>
                    <a:pt x="2492" y="1857"/>
                  </a:cubicBezTo>
                  <a:cubicBezTo>
                    <a:pt x="722" y="3037"/>
                    <a:pt x="1" y="7648"/>
                    <a:pt x="110" y="7866"/>
                  </a:cubicBezTo>
                  <a:cubicBezTo>
                    <a:pt x="219" y="8085"/>
                    <a:pt x="503" y="8325"/>
                    <a:pt x="678" y="823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1"/>
            <p:cNvSpPr/>
            <p:nvPr/>
          </p:nvSpPr>
          <p:spPr>
            <a:xfrm>
              <a:off x="785437" y="2784997"/>
              <a:ext cx="585596" cy="715620"/>
            </a:xfrm>
            <a:custGeom>
              <a:avLst/>
              <a:gdLst/>
              <a:ahLst/>
              <a:cxnLst/>
              <a:rect l="l" t="t" r="r" b="b"/>
              <a:pathLst>
                <a:path w="7868" h="9615" extrusionOk="0">
                  <a:moveTo>
                    <a:pt x="438" y="2317"/>
                  </a:moveTo>
                  <a:cubicBezTo>
                    <a:pt x="45" y="2601"/>
                    <a:pt x="1" y="4393"/>
                    <a:pt x="154" y="5376"/>
                  </a:cubicBezTo>
                  <a:cubicBezTo>
                    <a:pt x="285" y="6381"/>
                    <a:pt x="1334" y="9069"/>
                    <a:pt x="3257" y="9331"/>
                  </a:cubicBezTo>
                  <a:cubicBezTo>
                    <a:pt x="5158" y="9615"/>
                    <a:pt x="7867" y="9069"/>
                    <a:pt x="7452" y="7015"/>
                  </a:cubicBezTo>
                  <a:cubicBezTo>
                    <a:pt x="7015" y="4983"/>
                    <a:pt x="6163" y="1"/>
                    <a:pt x="3584" y="503"/>
                  </a:cubicBezTo>
                  <a:cubicBezTo>
                    <a:pt x="1006" y="1006"/>
                    <a:pt x="438" y="2317"/>
                    <a:pt x="438" y="231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1"/>
            <p:cNvSpPr/>
            <p:nvPr/>
          </p:nvSpPr>
          <p:spPr>
            <a:xfrm>
              <a:off x="691137" y="3246895"/>
              <a:ext cx="1138517" cy="1551516"/>
            </a:xfrm>
            <a:custGeom>
              <a:avLst/>
              <a:gdLst/>
              <a:ahLst/>
              <a:cxnLst/>
              <a:rect l="l" t="t" r="r" b="b"/>
              <a:pathLst>
                <a:path w="15297" h="20846" extrusionOk="0">
                  <a:moveTo>
                    <a:pt x="11407" y="88"/>
                  </a:moveTo>
                  <a:cubicBezTo>
                    <a:pt x="9768" y="0"/>
                    <a:pt x="8413" y="197"/>
                    <a:pt x="7277" y="1421"/>
                  </a:cubicBezTo>
                  <a:cubicBezTo>
                    <a:pt x="6141" y="2666"/>
                    <a:pt x="5791" y="4327"/>
                    <a:pt x="4939" y="6206"/>
                  </a:cubicBezTo>
                  <a:cubicBezTo>
                    <a:pt x="4240" y="7757"/>
                    <a:pt x="416" y="14225"/>
                    <a:pt x="219" y="16563"/>
                  </a:cubicBezTo>
                  <a:cubicBezTo>
                    <a:pt x="1" y="18901"/>
                    <a:pt x="4152" y="20846"/>
                    <a:pt x="7517" y="18442"/>
                  </a:cubicBezTo>
                  <a:cubicBezTo>
                    <a:pt x="7517" y="18442"/>
                    <a:pt x="11866" y="19054"/>
                    <a:pt x="12805" y="18115"/>
                  </a:cubicBezTo>
                  <a:cubicBezTo>
                    <a:pt x="13745" y="17153"/>
                    <a:pt x="14597" y="15165"/>
                    <a:pt x="12412" y="12128"/>
                  </a:cubicBezTo>
                  <a:cubicBezTo>
                    <a:pt x="12412" y="12128"/>
                    <a:pt x="13308" y="7954"/>
                    <a:pt x="13395" y="7495"/>
                  </a:cubicBezTo>
                  <a:cubicBezTo>
                    <a:pt x="13504" y="7036"/>
                    <a:pt x="14684" y="6490"/>
                    <a:pt x="14990" y="4807"/>
                  </a:cubicBezTo>
                  <a:cubicBezTo>
                    <a:pt x="15296" y="3103"/>
                    <a:pt x="14051" y="219"/>
                    <a:pt x="11407" y="6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1"/>
            <p:cNvSpPr/>
            <p:nvPr/>
          </p:nvSpPr>
          <p:spPr>
            <a:xfrm>
              <a:off x="1431093" y="4573940"/>
              <a:ext cx="227748" cy="123699"/>
            </a:xfrm>
            <a:custGeom>
              <a:avLst/>
              <a:gdLst/>
              <a:ahLst/>
              <a:cxnLst/>
              <a:rect l="l" t="t" r="r" b="b"/>
              <a:pathLst>
                <a:path w="3060" h="1662" extrusionOk="0">
                  <a:moveTo>
                    <a:pt x="1" y="787"/>
                  </a:moveTo>
                  <a:cubicBezTo>
                    <a:pt x="66" y="809"/>
                    <a:pt x="1596" y="1"/>
                    <a:pt x="2208" y="394"/>
                  </a:cubicBezTo>
                  <a:cubicBezTo>
                    <a:pt x="2208" y="394"/>
                    <a:pt x="3060" y="744"/>
                    <a:pt x="2929" y="962"/>
                  </a:cubicBezTo>
                  <a:cubicBezTo>
                    <a:pt x="2929" y="962"/>
                    <a:pt x="2841" y="1290"/>
                    <a:pt x="2623" y="1290"/>
                  </a:cubicBezTo>
                  <a:cubicBezTo>
                    <a:pt x="2448" y="1312"/>
                    <a:pt x="2273" y="1290"/>
                    <a:pt x="2120" y="1224"/>
                  </a:cubicBezTo>
                  <a:cubicBezTo>
                    <a:pt x="2186" y="1399"/>
                    <a:pt x="2055" y="1596"/>
                    <a:pt x="1858" y="1596"/>
                  </a:cubicBezTo>
                  <a:cubicBezTo>
                    <a:pt x="1530" y="1661"/>
                    <a:pt x="1" y="765"/>
                    <a:pt x="1" y="76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1"/>
            <p:cNvSpPr/>
            <p:nvPr/>
          </p:nvSpPr>
          <p:spPr>
            <a:xfrm>
              <a:off x="1094459" y="3386745"/>
              <a:ext cx="717258" cy="1245842"/>
            </a:xfrm>
            <a:custGeom>
              <a:avLst/>
              <a:gdLst/>
              <a:ahLst/>
              <a:cxnLst/>
              <a:rect l="l" t="t" r="r" b="b"/>
              <a:pathLst>
                <a:path w="9637" h="16739" extrusionOk="0">
                  <a:moveTo>
                    <a:pt x="5769" y="2273"/>
                  </a:moveTo>
                  <a:cubicBezTo>
                    <a:pt x="5769" y="2273"/>
                    <a:pt x="2929" y="0"/>
                    <a:pt x="612" y="1596"/>
                  </a:cubicBezTo>
                  <a:cubicBezTo>
                    <a:pt x="394" y="2098"/>
                    <a:pt x="197" y="2623"/>
                    <a:pt x="1" y="3169"/>
                  </a:cubicBezTo>
                  <a:cubicBezTo>
                    <a:pt x="459" y="4392"/>
                    <a:pt x="2535" y="5551"/>
                    <a:pt x="3082" y="5966"/>
                  </a:cubicBezTo>
                  <a:cubicBezTo>
                    <a:pt x="3846" y="6556"/>
                    <a:pt x="1683" y="10598"/>
                    <a:pt x="1683" y="10598"/>
                  </a:cubicBezTo>
                  <a:cubicBezTo>
                    <a:pt x="1683" y="10598"/>
                    <a:pt x="3824" y="12521"/>
                    <a:pt x="2098" y="16585"/>
                  </a:cubicBezTo>
                  <a:cubicBezTo>
                    <a:pt x="2098" y="16585"/>
                    <a:pt x="2776" y="16673"/>
                    <a:pt x="3628" y="16738"/>
                  </a:cubicBezTo>
                  <a:cubicBezTo>
                    <a:pt x="3628" y="16738"/>
                    <a:pt x="5769" y="12434"/>
                    <a:pt x="6971" y="10270"/>
                  </a:cubicBezTo>
                  <a:cubicBezTo>
                    <a:pt x="6971" y="10270"/>
                    <a:pt x="7867" y="6097"/>
                    <a:pt x="7976" y="5616"/>
                  </a:cubicBezTo>
                  <a:cubicBezTo>
                    <a:pt x="8064" y="5157"/>
                    <a:pt x="9265" y="4633"/>
                    <a:pt x="9571" y="2928"/>
                  </a:cubicBezTo>
                  <a:cubicBezTo>
                    <a:pt x="9637" y="2382"/>
                    <a:pt x="9615" y="1836"/>
                    <a:pt x="9440" y="1290"/>
                  </a:cubicBezTo>
                  <a:cubicBezTo>
                    <a:pt x="8129" y="1071"/>
                    <a:pt x="6796" y="1421"/>
                    <a:pt x="5769" y="22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1"/>
            <p:cNvSpPr/>
            <p:nvPr/>
          </p:nvSpPr>
          <p:spPr>
            <a:xfrm>
              <a:off x="1484755" y="3575419"/>
              <a:ext cx="78149" cy="94374"/>
            </a:xfrm>
            <a:custGeom>
              <a:avLst/>
              <a:gdLst/>
              <a:ahLst/>
              <a:cxnLst/>
              <a:rect l="l" t="t" r="r" b="b"/>
              <a:pathLst>
                <a:path w="1050" h="1268" extrusionOk="0">
                  <a:moveTo>
                    <a:pt x="613" y="241"/>
                  </a:moveTo>
                  <a:cubicBezTo>
                    <a:pt x="547" y="175"/>
                    <a:pt x="525" y="88"/>
                    <a:pt x="525" y="0"/>
                  </a:cubicBezTo>
                  <a:lnTo>
                    <a:pt x="525" y="0"/>
                  </a:lnTo>
                  <a:cubicBezTo>
                    <a:pt x="460" y="153"/>
                    <a:pt x="394" y="262"/>
                    <a:pt x="285" y="372"/>
                  </a:cubicBezTo>
                  <a:cubicBezTo>
                    <a:pt x="197" y="437"/>
                    <a:pt x="110" y="481"/>
                    <a:pt x="1" y="503"/>
                  </a:cubicBezTo>
                  <a:cubicBezTo>
                    <a:pt x="66" y="852"/>
                    <a:pt x="197" y="1267"/>
                    <a:pt x="525" y="1224"/>
                  </a:cubicBezTo>
                  <a:cubicBezTo>
                    <a:pt x="831" y="1202"/>
                    <a:pt x="984" y="830"/>
                    <a:pt x="1050" y="503"/>
                  </a:cubicBezTo>
                  <a:cubicBezTo>
                    <a:pt x="984" y="503"/>
                    <a:pt x="918" y="481"/>
                    <a:pt x="853" y="459"/>
                  </a:cubicBezTo>
                  <a:cubicBezTo>
                    <a:pt x="766" y="393"/>
                    <a:pt x="678" y="328"/>
                    <a:pt x="634" y="24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1"/>
            <p:cNvSpPr/>
            <p:nvPr/>
          </p:nvSpPr>
          <p:spPr>
            <a:xfrm>
              <a:off x="616338" y="2674398"/>
              <a:ext cx="762807" cy="881519"/>
            </a:xfrm>
            <a:custGeom>
              <a:avLst/>
              <a:gdLst/>
              <a:ahLst/>
              <a:cxnLst/>
              <a:rect l="l" t="t" r="r" b="b"/>
              <a:pathLst>
                <a:path w="10249" h="11844" extrusionOk="0">
                  <a:moveTo>
                    <a:pt x="9418" y="8807"/>
                  </a:moveTo>
                  <a:cubicBezTo>
                    <a:pt x="8981" y="8610"/>
                    <a:pt x="8522" y="1"/>
                    <a:pt x="4152" y="2798"/>
                  </a:cubicBezTo>
                  <a:cubicBezTo>
                    <a:pt x="0" y="5420"/>
                    <a:pt x="4152" y="11844"/>
                    <a:pt x="7255" y="10708"/>
                  </a:cubicBezTo>
                  <a:lnTo>
                    <a:pt x="7036" y="11188"/>
                  </a:lnTo>
                  <a:cubicBezTo>
                    <a:pt x="6687" y="11341"/>
                    <a:pt x="4239" y="11822"/>
                    <a:pt x="2426" y="7605"/>
                  </a:cubicBezTo>
                  <a:cubicBezTo>
                    <a:pt x="634" y="3366"/>
                    <a:pt x="4982" y="744"/>
                    <a:pt x="7167" y="2011"/>
                  </a:cubicBezTo>
                  <a:cubicBezTo>
                    <a:pt x="9353" y="3278"/>
                    <a:pt x="10248" y="8195"/>
                    <a:pt x="10117" y="8435"/>
                  </a:cubicBezTo>
                  <a:cubicBezTo>
                    <a:pt x="9986" y="8676"/>
                    <a:pt x="9615" y="8916"/>
                    <a:pt x="9418" y="882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1"/>
            <p:cNvSpPr/>
            <p:nvPr/>
          </p:nvSpPr>
          <p:spPr>
            <a:xfrm>
              <a:off x="1481554" y="3511932"/>
              <a:ext cx="86261" cy="43987"/>
            </a:xfrm>
            <a:custGeom>
              <a:avLst/>
              <a:gdLst/>
              <a:ahLst/>
              <a:cxnLst/>
              <a:rect l="l" t="t" r="r" b="b"/>
              <a:pathLst>
                <a:path w="1159" h="591" extrusionOk="0">
                  <a:moveTo>
                    <a:pt x="131" y="1"/>
                  </a:moveTo>
                  <a:cubicBezTo>
                    <a:pt x="44" y="1"/>
                    <a:pt x="0" y="132"/>
                    <a:pt x="0" y="241"/>
                  </a:cubicBezTo>
                  <a:cubicBezTo>
                    <a:pt x="0" y="351"/>
                    <a:pt x="459" y="591"/>
                    <a:pt x="568" y="591"/>
                  </a:cubicBezTo>
                  <a:cubicBezTo>
                    <a:pt x="809" y="504"/>
                    <a:pt x="1005" y="351"/>
                    <a:pt x="1158" y="176"/>
                  </a:cubicBezTo>
                  <a:cubicBezTo>
                    <a:pt x="1136" y="67"/>
                    <a:pt x="1071" y="1"/>
                    <a:pt x="961" y="1"/>
                  </a:cubicBezTo>
                  <a:cubicBezTo>
                    <a:pt x="852" y="1"/>
                    <a:pt x="590" y="285"/>
                    <a:pt x="568" y="285"/>
                  </a:cubicBezTo>
                  <a:cubicBezTo>
                    <a:pt x="546" y="285"/>
                    <a:pt x="284" y="1"/>
                    <a:pt x="131" y="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1"/>
            <p:cNvSpPr/>
            <p:nvPr/>
          </p:nvSpPr>
          <p:spPr>
            <a:xfrm>
              <a:off x="1452230" y="3573781"/>
              <a:ext cx="143199" cy="43987"/>
            </a:xfrm>
            <a:custGeom>
              <a:avLst/>
              <a:gdLst/>
              <a:ahLst/>
              <a:cxnLst/>
              <a:rect l="l" t="t" r="r" b="b"/>
              <a:pathLst>
                <a:path w="1924" h="591" extrusionOk="0">
                  <a:moveTo>
                    <a:pt x="1836" y="153"/>
                  </a:moveTo>
                  <a:cubicBezTo>
                    <a:pt x="1792" y="372"/>
                    <a:pt x="1596" y="503"/>
                    <a:pt x="1399" y="481"/>
                  </a:cubicBezTo>
                  <a:cubicBezTo>
                    <a:pt x="1290" y="481"/>
                    <a:pt x="1181" y="415"/>
                    <a:pt x="1137" y="328"/>
                  </a:cubicBezTo>
                  <a:cubicBezTo>
                    <a:pt x="1050" y="241"/>
                    <a:pt x="1006" y="131"/>
                    <a:pt x="984" y="22"/>
                  </a:cubicBezTo>
                  <a:cubicBezTo>
                    <a:pt x="984" y="0"/>
                    <a:pt x="962" y="0"/>
                    <a:pt x="940" y="0"/>
                  </a:cubicBezTo>
                  <a:cubicBezTo>
                    <a:pt x="918" y="22"/>
                    <a:pt x="897" y="66"/>
                    <a:pt x="875" y="110"/>
                  </a:cubicBezTo>
                  <a:cubicBezTo>
                    <a:pt x="853" y="153"/>
                    <a:pt x="831" y="219"/>
                    <a:pt x="787" y="263"/>
                  </a:cubicBezTo>
                  <a:cubicBezTo>
                    <a:pt x="722" y="350"/>
                    <a:pt x="656" y="415"/>
                    <a:pt x="569" y="481"/>
                  </a:cubicBezTo>
                  <a:cubicBezTo>
                    <a:pt x="416" y="547"/>
                    <a:pt x="241" y="503"/>
                    <a:pt x="154" y="372"/>
                  </a:cubicBezTo>
                  <a:cubicBezTo>
                    <a:pt x="88" y="328"/>
                    <a:pt x="66" y="284"/>
                    <a:pt x="66" y="219"/>
                  </a:cubicBezTo>
                  <a:cubicBezTo>
                    <a:pt x="66" y="175"/>
                    <a:pt x="1" y="175"/>
                    <a:pt x="1" y="219"/>
                  </a:cubicBezTo>
                  <a:cubicBezTo>
                    <a:pt x="1" y="263"/>
                    <a:pt x="23" y="328"/>
                    <a:pt x="66" y="372"/>
                  </a:cubicBezTo>
                  <a:cubicBezTo>
                    <a:pt x="110" y="437"/>
                    <a:pt x="176" y="503"/>
                    <a:pt x="241" y="525"/>
                  </a:cubicBezTo>
                  <a:cubicBezTo>
                    <a:pt x="307" y="568"/>
                    <a:pt x="394" y="590"/>
                    <a:pt x="481" y="568"/>
                  </a:cubicBezTo>
                  <a:cubicBezTo>
                    <a:pt x="591" y="547"/>
                    <a:pt x="678" y="503"/>
                    <a:pt x="744" y="415"/>
                  </a:cubicBezTo>
                  <a:cubicBezTo>
                    <a:pt x="853" y="306"/>
                    <a:pt x="918" y="197"/>
                    <a:pt x="984" y="66"/>
                  </a:cubicBezTo>
                  <a:lnTo>
                    <a:pt x="962" y="88"/>
                  </a:lnTo>
                  <a:lnTo>
                    <a:pt x="984" y="88"/>
                  </a:lnTo>
                  <a:lnTo>
                    <a:pt x="940" y="44"/>
                  </a:lnTo>
                  <a:cubicBezTo>
                    <a:pt x="940" y="175"/>
                    <a:pt x="984" y="306"/>
                    <a:pt x="1093" y="394"/>
                  </a:cubicBezTo>
                  <a:cubicBezTo>
                    <a:pt x="1159" y="481"/>
                    <a:pt x="1268" y="547"/>
                    <a:pt x="1377" y="568"/>
                  </a:cubicBezTo>
                  <a:cubicBezTo>
                    <a:pt x="1618" y="590"/>
                    <a:pt x="1858" y="437"/>
                    <a:pt x="1902" y="197"/>
                  </a:cubicBezTo>
                  <a:cubicBezTo>
                    <a:pt x="1924" y="153"/>
                    <a:pt x="1858" y="131"/>
                    <a:pt x="1836" y="17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1"/>
            <p:cNvSpPr/>
            <p:nvPr/>
          </p:nvSpPr>
          <p:spPr>
            <a:xfrm>
              <a:off x="679750" y="3521756"/>
              <a:ext cx="809994" cy="45550"/>
            </a:xfrm>
            <a:custGeom>
              <a:avLst/>
              <a:gdLst/>
              <a:ahLst/>
              <a:cxnLst/>
              <a:rect l="l" t="t" r="r" b="b"/>
              <a:pathLst>
                <a:path w="10883" h="612" extrusionOk="0">
                  <a:moveTo>
                    <a:pt x="3803" y="66"/>
                  </a:moveTo>
                  <a:lnTo>
                    <a:pt x="3431" y="87"/>
                  </a:lnTo>
                  <a:lnTo>
                    <a:pt x="2885" y="131"/>
                  </a:lnTo>
                  <a:lnTo>
                    <a:pt x="2732" y="131"/>
                  </a:lnTo>
                  <a:cubicBezTo>
                    <a:pt x="2623" y="131"/>
                    <a:pt x="2535" y="131"/>
                    <a:pt x="2426" y="131"/>
                  </a:cubicBezTo>
                  <a:cubicBezTo>
                    <a:pt x="2273" y="131"/>
                    <a:pt x="2098" y="175"/>
                    <a:pt x="1945" y="175"/>
                  </a:cubicBezTo>
                  <a:lnTo>
                    <a:pt x="2229" y="153"/>
                  </a:lnTo>
                  <a:cubicBezTo>
                    <a:pt x="2732" y="131"/>
                    <a:pt x="3256" y="87"/>
                    <a:pt x="3781" y="66"/>
                  </a:cubicBezTo>
                  <a:close/>
                  <a:moveTo>
                    <a:pt x="10882" y="612"/>
                  </a:moveTo>
                  <a:lnTo>
                    <a:pt x="10795" y="612"/>
                  </a:lnTo>
                  <a:cubicBezTo>
                    <a:pt x="10707" y="612"/>
                    <a:pt x="10598" y="590"/>
                    <a:pt x="10511" y="590"/>
                  </a:cubicBezTo>
                  <a:cubicBezTo>
                    <a:pt x="10314" y="546"/>
                    <a:pt x="10161" y="524"/>
                    <a:pt x="10008" y="503"/>
                  </a:cubicBezTo>
                  <a:cubicBezTo>
                    <a:pt x="9287" y="415"/>
                    <a:pt x="8566" y="328"/>
                    <a:pt x="7845" y="240"/>
                  </a:cubicBezTo>
                  <a:lnTo>
                    <a:pt x="7845" y="240"/>
                  </a:lnTo>
                  <a:cubicBezTo>
                    <a:pt x="7517" y="197"/>
                    <a:pt x="7146" y="175"/>
                    <a:pt x="6796" y="153"/>
                  </a:cubicBezTo>
                  <a:cubicBezTo>
                    <a:pt x="6097" y="109"/>
                    <a:pt x="5529" y="87"/>
                    <a:pt x="5004" y="109"/>
                  </a:cubicBezTo>
                  <a:lnTo>
                    <a:pt x="4502" y="109"/>
                  </a:lnTo>
                  <a:lnTo>
                    <a:pt x="4393" y="109"/>
                  </a:lnTo>
                  <a:lnTo>
                    <a:pt x="3803" y="131"/>
                  </a:lnTo>
                  <a:cubicBezTo>
                    <a:pt x="3278" y="153"/>
                    <a:pt x="2754" y="197"/>
                    <a:pt x="2251" y="219"/>
                  </a:cubicBezTo>
                  <a:lnTo>
                    <a:pt x="1661" y="262"/>
                  </a:lnTo>
                  <a:cubicBezTo>
                    <a:pt x="1246" y="306"/>
                    <a:pt x="831" y="328"/>
                    <a:pt x="416" y="372"/>
                  </a:cubicBezTo>
                  <a:lnTo>
                    <a:pt x="197" y="393"/>
                  </a:lnTo>
                  <a:lnTo>
                    <a:pt x="66" y="393"/>
                  </a:lnTo>
                  <a:cubicBezTo>
                    <a:pt x="22" y="393"/>
                    <a:pt x="1" y="393"/>
                    <a:pt x="1" y="372"/>
                  </a:cubicBezTo>
                  <a:lnTo>
                    <a:pt x="1" y="350"/>
                  </a:lnTo>
                  <a:lnTo>
                    <a:pt x="22" y="350"/>
                  </a:lnTo>
                  <a:lnTo>
                    <a:pt x="66" y="350"/>
                  </a:lnTo>
                  <a:lnTo>
                    <a:pt x="175" y="328"/>
                  </a:lnTo>
                  <a:cubicBezTo>
                    <a:pt x="569" y="262"/>
                    <a:pt x="1006" y="219"/>
                    <a:pt x="1552" y="175"/>
                  </a:cubicBezTo>
                  <a:lnTo>
                    <a:pt x="1880" y="131"/>
                  </a:lnTo>
                  <a:cubicBezTo>
                    <a:pt x="2055" y="109"/>
                    <a:pt x="2251" y="87"/>
                    <a:pt x="2426" y="87"/>
                  </a:cubicBezTo>
                  <a:lnTo>
                    <a:pt x="2732" y="66"/>
                  </a:lnTo>
                  <a:lnTo>
                    <a:pt x="2885" y="66"/>
                  </a:lnTo>
                  <a:lnTo>
                    <a:pt x="3431" y="22"/>
                  </a:lnTo>
                  <a:lnTo>
                    <a:pt x="3977" y="0"/>
                  </a:lnTo>
                  <a:lnTo>
                    <a:pt x="4196" y="0"/>
                  </a:lnTo>
                  <a:cubicBezTo>
                    <a:pt x="4720" y="0"/>
                    <a:pt x="5179" y="0"/>
                    <a:pt x="5616" y="0"/>
                  </a:cubicBezTo>
                  <a:cubicBezTo>
                    <a:pt x="5900" y="0"/>
                    <a:pt x="6206" y="44"/>
                    <a:pt x="6490" y="44"/>
                  </a:cubicBezTo>
                  <a:lnTo>
                    <a:pt x="6796" y="44"/>
                  </a:lnTo>
                  <a:lnTo>
                    <a:pt x="7058" y="66"/>
                  </a:lnTo>
                  <a:cubicBezTo>
                    <a:pt x="7364" y="87"/>
                    <a:pt x="7692" y="109"/>
                    <a:pt x="7998" y="131"/>
                  </a:cubicBezTo>
                  <a:cubicBezTo>
                    <a:pt x="8391" y="175"/>
                    <a:pt x="8806" y="219"/>
                    <a:pt x="9112" y="262"/>
                  </a:cubicBezTo>
                  <a:lnTo>
                    <a:pt x="9353" y="284"/>
                  </a:lnTo>
                  <a:lnTo>
                    <a:pt x="9615" y="328"/>
                  </a:lnTo>
                  <a:lnTo>
                    <a:pt x="9768" y="350"/>
                  </a:lnTo>
                  <a:cubicBezTo>
                    <a:pt x="9986" y="372"/>
                    <a:pt x="10205" y="415"/>
                    <a:pt x="10402" y="459"/>
                  </a:cubicBezTo>
                  <a:lnTo>
                    <a:pt x="10882" y="5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1"/>
            <p:cNvSpPr/>
            <p:nvPr/>
          </p:nvSpPr>
          <p:spPr>
            <a:xfrm>
              <a:off x="679750" y="3565669"/>
              <a:ext cx="811632" cy="61849"/>
            </a:xfrm>
            <a:custGeom>
              <a:avLst/>
              <a:gdLst/>
              <a:ahLst/>
              <a:cxnLst/>
              <a:rect l="l" t="t" r="r" b="b"/>
              <a:pathLst>
                <a:path w="10905" h="831" extrusionOk="0">
                  <a:moveTo>
                    <a:pt x="3781" y="219"/>
                  </a:moveTo>
                  <a:lnTo>
                    <a:pt x="3431" y="262"/>
                  </a:lnTo>
                  <a:lnTo>
                    <a:pt x="2885" y="328"/>
                  </a:lnTo>
                  <a:lnTo>
                    <a:pt x="2710" y="350"/>
                  </a:lnTo>
                  <a:lnTo>
                    <a:pt x="2426" y="393"/>
                  </a:lnTo>
                  <a:lnTo>
                    <a:pt x="1945" y="459"/>
                  </a:lnTo>
                  <a:lnTo>
                    <a:pt x="2208" y="415"/>
                  </a:lnTo>
                  <a:cubicBezTo>
                    <a:pt x="2732" y="350"/>
                    <a:pt x="3256" y="284"/>
                    <a:pt x="3781" y="219"/>
                  </a:cubicBezTo>
                  <a:close/>
                  <a:moveTo>
                    <a:pt x="44" y="830"/>
                  </a:moveTo>
                  <a:cubicBezTo>
                    <a:pt x="22" y="830"/>
                    <a:pt x="1" y="830"/>
                    <a:pt x="1" y="809"/>
                  </a:cubicBezTo>
                  <a:lnTo>
                    <a:pt x="1" y="809"/>
                  </a:lnTo>
                  <a:lnTo>
                    <a:pt x="22" y="787"/>
                  </a:lnTo>
                  <a:lnTo>
                    <a:pt x="88" y="765"/>
                  </a:lnTo>
                  <a:lnTo>
                    <a:pt x="110" y="765"/>
                  </a:lnTo>
                  <a:lnTo>
                    <a:pt x="175" y="743"/>
                  </a:lnTo>
                  <a:cubicBezTo>
                    <a:pt x="569" y="656"/>
                    <a:pt x="1006" y="568"/>
                    <a:pt x="1552" y="481"/>
                  </a:cubicBezTo>
                  <a:lnTo>
                    <a:pt x="1880" y="415"/>
                  </a:lnTo>
                  <a:cubicBezTo>
                    <a:pt x="2055" y="393"/>
                    <a:pt x="2251" y="350"/>
                    <a:pt x="2426" y="328"/>
                  </a:cubicBezTo>
                  <a:lnTo>
                    <a:pt x="2710" y="284"/>
                  </a:lnTo>
                  <a:lnTo>
                    <a:pt x="2885" y="262"/>
                  </a:lnTo>
                  <a:lnTo>
                    <a:pt x="3431" y="197"/>
                  </a:lnTo>
                  <a:lnTo>
                    <a:pt x="3977" y="131"/>
                  </a:lnTo>
                  <a:cubicBezTo>
                    <a:pt x="3999" y="131"/>
                    <a:pt x="4043" y="131"/>
                    <a:pt x="4087" y="131"/>
                  </a:cubicBezTo>
                  <a:lnTo>
                    <a:pt x="4174" y="131"/>
                  </a:lnTo>
                  <a:cubicBezTo>
                    <a:pt x="4699" y="66"/>
                    <a:pt x="5157" y="44"/>
                    <a:pt x="5594" y="22"/>
                  </a:cubicBezTo>
                  <a:lnTo>
                    <a:pt x="6468" y="0"/>
                  </a:lnTo>
                  <a:lnTo>
                    <a:pt x="6774" y="0"/>
                  </a:lnTo>
                  <a:lnTo>
                    <a:pt x="7037" y="0"/>
                  </a:lnTo>
                  <a:lnTo>
                    <a:pt x="7976" y="0"/>
                  </a:lnTo>
                  <a:cubicBezTo>
                    <a:pt x="8391" y="0"/>
                    <a:pt x="8806" y="22"/>
                    <a:pt x="9091" y="44"/>
                  </a:cubicBezTo>
                  <a:lnTo>
                    <a:pt x="9331" y="44"/>
                  </a:lnTo>
                  <a:lnTo>
                    <a:pt x="9615" y="44"/>
                  </a:lnTo>
                  <a:lnTo>
                    <a:pt x="9746" y="44"/>
                  </a:lnTo>
                  <a:cubicBezTo>
                    <a:pt x="9965" y="66"/>
                    <a:pt x="10183" y="66"/>
                    <a:pt x="10402" y="109"/>
                  </a:cubicBezTo>
                  <a:lnTo>
                    <a:pt x="10904" y="175"/>
                  </a:lnTo>
                  <a:lnTo>
                    <a:pt x="10904" y="219"/>
                  </a:lnTo>
                  <a:lnTo>
                    <a:pt x="10795" y="219"/>
                  </a:lnTo>
                  <a:cubicBezTo>
                    <a:pt x="10707" y="219"/>
                    <a:pt x="10620" y="219"/>
                    <a:pt x="10533" y="219"/>
                  </a:cubicBezTo>
                  <a:cubicBezTo>
                    <a:pt x="10336" y="197"/>
                    <a:pt x="10183" y="175"/>
                    <a:pt x="10008" y="175"/>
                  </a:cubicBezTo>
                  <a:cubicBezTo>
                    <a:pt x="9287" y="131"/>
                    <a:pt x="8566" y="109"/>
                    <a:pt x="7845" y="87"/>
                  </a:cubicBezTo>
                  <a:lnTo>
                    <a:pt x="7845" y="87"/>
                  </a:lnTo>
                  <a:cubicBezTo>
                    <a:pt x="7495" y="87"/>
                    <a:pt x="7124" y="66"/>
                    <a:pt x="6774" y="66"/>
                  </a:cubicBezTo>
                  <a:cubicBezTo>
                    <a:pt x="6075" y="66"/>
                    <a:pt x="5507" y="109"/>
                    <a:pt x="4983" y="153"/>
                  </a:cubicBezTo>
                  <a:cubicBezTo>
                    <a:pt x="4808" y="153"/>
                    <a:pt x="4633" y="175"/>
                    <a:pt x="4480" y="197"/>
                  </a:cubicBezTo>
                  <a:lnTo>
                    <a:pt x="4393" y="197"/>
                  </a:lnTo>
                  <a:cubicBezTo>
                    <a:pt x="4196" y="197"/>
                    <a:pt x="4021" y="240"/>
                    <a:pt x="3803" y="262"/>
                  </a:cubicBezTo>
                  <a:cubicBezTo>
                    <a:pt x="3278" y="328"/>
                    <a:pt x="2754" y="393"/>
                    <a:pt x="2251" y="481"/>
                  </a:cubicBezTo>
                  <a:lnTo>
                    <a:pt x="1683" y="546"/>
                  </a:lnTo>
                  <a:cubicBezTo>
                    <a:pt x="1268" y="612"/>
                    <a:pt x="831" y="677"/>
                    <a:pt x="416" y="765"/>
                  </a:cubicBezTo>
                  <a:lnTo>
                    <a:pt x="219" y="787"/>
                  </a:lnTo>
                  <a:cubicBezTo>
                    <a:pt x="175" y="809"/>
                    <a:pt x="132" y="809"/>
                    <a:pt x="88" y="830"/>
                  </a:cubicBezTo>
                  <a:lnTo>
                    <a:pt x="44" y="83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1"/>
            <p:cNvSpPr/>
            <p:nvPr/>
          </p:nvSpPr>
          <p:spPr>
            <a:xfrm>
              <a:off x="1559554" y="3521756"/>
              <a:ext cx="811632" cy="47187"/>
            </a:xfrm>
            <a:custGeom>
              <a:avLst/>
              <a:gdLst/>
              <a:ahLst/>
              <a:cxnLst/>
              <a:rect l="l" t="t" r="r" b="b"/>
              <a:pathLst>
                <a:path w="10905" h="634" extrusionOk="0">
                  <a:moveTo>
                    <a:pt x="6993" y="66"/>
                  </a:moveTo>
                  <a:lnTo>
                    <a:pt x="7452" y="66"/>
                  </a:lnTo>
                  <a:lnTo>
                    <a:pt x="7998" y="87"/>
                  </a:lnTo>
                  <a:cubicBezTo>
                    <a:pt x="8086" y="87"/>
                    <a:pt x="8173" y="87"/>
                    <a:pt x="8261" y="109"/>
                  </a:cubicBezTo>
                  <a:lnTo>
                    <a:pt x="8457" y="109"/>
                  </a:lnTo>
                  <a:lnTo>
                    <a:pt x="8916" y="153"/>
                  </a:lnTo>
                  <a:cubicBezTo>
                    <a:pt x="8304" y="87"/>
                    <a:pt x="7692" y="66"/>
                    <a:pt x="7081" y="44"/>
                  </a:cubicBezTo>
                  <a:lnTo>
                    <a:pt x="7015" y="44"/>
                  </a:lnTo>
                  <a:moveTo>
                    <a:pt x="1" y="634"/>
                  </a:moveTo>
                  <a:lnTo>
                    <a:pt x="1" y="568"/>
                  </a:lnTo>
                  <a:lnTo>
                    <a:pt x="66" y="546"/>
                  </a:lnTo>
                  <a:cubicBezTo>
                    <a:pt x="176" y="524"/>
                    <a:pt x="263" y="503"/>
                    <a:pt x="372" y="481"/>
                  </a:cubicBezTo>
                  <a:cubicBezTo>
                    <a:pt x="525" y="459"/>
                    <a:pt x="700" y="437"/>
                    <a:pt x="875" y="393"/>
                  </a:cubicBezTo>
                  <a:cubicBezTo>
                    <a:pt x="1596" y="262"/>
                    <a:pt x="2317" y="175"/>
                    <a:pt x="3038" y="131"/>
                  </a:cubicBezTo>
                  <a:cubicBezTo>
                    <a:pt x="3235" y="109"/>
                    <a:pt x="3453" y="109"/>
                    <a:pt x="3650" y="87"/>
                  </a:cubicBezTo>
                  <a:lnTo>
                    <a:pt x="4109" y="66"/>
                  </a:lnTo>
                  <a:cubicBezTo>
                    <a:pt x="4764" y="44"/>
                    <a:pt x="5332" y="0"/>
                    <a:pt x="5901" y="0"/>
                  </a:cubicBezTo>
                  <a:lnTo>
                    <a:pt x="6338" y="0"/>
                  </a:lnTo>
                  <a:lnTo>
                    <a:pt x="6491" y="0"/>
                  </a:lnTo>
                  <a:lnTo>
                    <a:pt x="7102" y="0"/>
                  </a:lnTo>
                  <a:cubicBezTo>
                    <a:pt x="7736" y="0"/>
                    <a:pt x="8392" y="44"/>
                    <a:pt x="9025" y="109"/>
                  </a:cubicBezTo>
                  <a:cubicBezTo>
                    <a:pt x="9462" y="153"/>
                    <a:pt x="9921" y="197"/>
                    <a:pt x="10511" y="306"/>
                  </a:cubicBezTo>
                  <a:lnTo>
                    <a:pt x="10708" y="328"/>
                  </a:lnTo>
                  <a:lnTo>
                    <a:pt x="10839" y="350"/>
                  </a:lnTo>
                  <a:cubicBezTo>
                    <a:pt x="10883" y="350"/>
                    <a:pt x="10904" y="372"/>
                    <a:pt x="10904" y="393"/>
                  </a:cubicBezTo>
                  <a:lnTo>
                    <a:pt x="10904" y="415"/>
                  </a:lnTo>
                  <a:lnTo>
                    <a:pt x="10883" y="415"/>
                  </a:lnTo>
                  <a:lnTo>
                    <a:pt x="10817" y="415"/>
                  </a:lnTo>
                  <a:lnTo>
                    <a:pt x="10730" y="415"/>
                  </a:lnTo>
                  <a:lnTo>
                    <a:pt x="10402" y="372"/>
                  </a:lnTo>
                  <a:cubicBezTo>
                    <a:pt x="10052" y="328"/>
                    <a:pt x="9703" y="284"/>
                    <a:pt x="9353" y="262"/>
                  </a:cubicBezTo>
                  <a:cubicBezTo>
                    <a:pt x="9069" y="219"/>
                    <a:pt x="8807" y="219"/>
                    <a:pt x="8457" y="197"/>
                  </a:cubicBezTo>
                  <a:lnTo>
                    <a:pt x="8261" y="175"/>
                  </a:lnTo>
                  <a:cubicBezTo>
                    <a:pt x="8173" y="175"/>
                    <a:pt x="8086" y="153"/>
                    <a:pt x="7998" y="153"/>
                  </a:cubicBezTo>
                  <a:lnTo>
                    <a:pt x="7452" y="131"/>
                  </a:lnTo>
                  <a:lnTo>
                    <a:pt x="6906" y="131"/>
                  </a:lnTo>
                  <a:lnTo>
                    <a:pt x="6818" y="131"/>
                  </a:lnTo>
                  <a:lnTo>
                    <a:pt x="6687" y="131"/>
                  </a:lnTo>
                  <a:lnTo>
                    <a:pt x="5289" y="131"/>
                  </a:lnTo>
                  <a:cubicBezTo>
                    <a:pt x="4895" y="131"/>
                    <a:pt x="4502" y="153"/>
                    <a:pt x="4109" y="175"/>
                  </a:cubicBezTo>
                  <a:cubicBezTo>
                    <a:pt x="3716" y="197"/>
                    <a:pt x="3344" y="240"/>
                    <a:pt x="2907" y="284"/>
                  </a:cubicBezTo>
                  <a:lnTo>
                    <a:pt x="2317" y="328"/>
                  </a:lnTo>
                  <a:cubicBezTo>
                    <a:pt x="2142" y="350"/>
                    <a:pt x="1967" y="372"/>
                    <a:pt x="1815" y="393"/>
                  </a:cubicBezTo>
                  <a:lnTo>
                    <a:pt x="1443" y="459"/>
                  </a:lnTo>
                  <a:lnTo>
                    <a:pt x="1268" y="481"/>
                  </a:lnTo>
                  <a:lnTo>
                    <a:pt x="176" y="6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1"/>
            <p:cNvSpPr/>
            <p:nvPr/>
          </p:nvSpPr>
          <p:spPr>
            <a:xfrm>
              <a:off x="1557991" y="3564031"/>
              <a:ext cx="811557" cy="63487"/>
            </a:xfrm>
            <a:custGeom>
              <a:avLst/>
              <a:gdLst/>
              <a:ahLst/>
              <a:cxnLst/>
              <a:rect l="l" t="t" r="r" b="b"/>
              <a:pathLst>
                <a:path w="10904" h="853" extrusionOk="0">
                  <a:moveTo>
                    <a:pt x="7036" y="197"/>
                  </a:moveTo>
                  <a:lnTo>
                    <a:pt x="7473" y="241"/>
                  </a:lnTo>
                  <a:lnTo>
                    <a:pt x="8019" y="306"/>
                  </a:lnTo>
                  <a:cubicBezTo>
                    <a:pt x="8107" y="306"/>
                    <a:pt x="8216" y="328"/>
                    <a:pt x="8303" y="350"/>
                  </a:cubicBezTo>
                  <a:lnTo>
                    <a:pt x="8478" y="372"/>
                  </a:lnTo>
                  <a:lnTo>
                    <a:pt x="8937" y="437"/>
                  </a:lnTo>
                  <a:cubicBezTo>
                    <a:pt x="8347" y="350"/>
                    <a:pt x="7735" y="262"/>
                    <a:pt x="7123" y="219"/>
                  </a:cubicBezTo>
                  <a:lnTo>
                    <a:pt x="7036" y="219"/>
                  </a:lnTo>
                  <a:moveTo>
                    <a:pt x="10860" y="852"/>
                  </a:moveTo>
                  <a:lnTo>
                    <a:pt x="10816" y="852"/>
                  </a:lnTo>
                  <a:lnTo>
                    <a:pt x="10707" y="831"/>
                  </a:lnTo>
                  <a:lnTo>
                    <a:pt x="10401" y="787"/>
                  </a:lnTo>
                  <a:cubicBezTo>
                    <a:pt x="10051" y="721"/>
                    <a:pt x="9702" y="634"/>
                    <a:pt x="9352" y="590"/>
                  </a:cubicBezTo>
                  <a:cubicBezTo>
                    <a:pt x="9046" y="525"/>
                    <a:pt x="8740" y="481"/>
                    <a:pt x="8478" y="459"/>
                  </a:cubicBezTo>
                  <a:lnTo>
                    <a:pt x="8282" y="415"/>
                  </a:lnTo>
                  <a:cubicBezTo>
                    <a:pt x="8194" y="415"/>
                    <a:pt x="8107" y="394"/>
                    <a:pt x="8019" y="372"/>
                  </a:cubicBezTo>
                  <a:lnTo>
                    <a:pt x="7473" y="328"/>
                  </a:lnTo>
                  <a:lnTo>
                    <a:pt x="6927" y="262"/>
                  </a:lnTo>
                  <a:lnTo>
                    <a:pt x="6817" y="262"/>
                  </a:lnTo>
                  <a:lnTo>
                    <a:pt x="6708" y="262"/>
                  </a:lnTo>
                  <a:cubicBezTo>
                    <a:pt x="6228" y="219"/>
                    <a:pt x="5747" y="175"/>
                    <a:pt x="5288" y="153"/>
                  </a:cubicBezTo>
                  <a:cubicBezTo>
                    <a:pt x="4916" y="131"/>
                    <a:pt x="4523" y="109"/>
                    <a:pt x="4130" y="109"/>
                  </a:cubicBezTo>
                  <a:cubicBezTo>
                    <a:pt x="3737" y="109"/>
                    <a:pt x="3365" y="109"/>
                    <a:pt x="2928" y="109"/>
                  </a:cubicBezTo>
                  <a:lnTo>
                    <a:pt x="2338" y="131"/>
                  </a:lnTo>
                  <a:cubicBezTo>
                    <a:pt x="2163" y="131"/>
                    <a:pt x="1988" y="131"/>
                    <a:pt x="1814" y="153"/>
                  </a:cubicBezTo>
                  <a:lnTo>
                    <a:pt x="1442" y="175"/>
                  </a:lnTo>
                  <a:lnTo>
                    <a:pt x="1289" y="175"/>
                  </a:lnTo>
                  <a:lnTo>
                    <a:pt x="0" y="262"/>
                  </a:lnTo>
                  <a:lnTo>
                    <a:pt x="0" y="197"/>
                  </a:lnTo>
                  <a:lnTo>
                    <a:pt x="87" y="197"/>
                  </a:lnTo>
                  <a:cubicBezTo>
                    <a:pt x="175" y="175"/>
                    <a:pt x="262" y="175"/>
                    <a:pt x="371" y="153"/>
                  </a:cubicBezTo>
                  <a:cubicBezTo>
                    <a:pt x="524" y="153"/>
                    <a:pt x="699" y="131"/>
                    <a:pt x="874" y="109"/>
                  </a:cubicBezTo>
                  <a:cubicBezTo>
                    <a:pt x="1595" y="44"/>
                    <a:pt x="2338" y="0"/>
                    <a:pt x="3059" y="0"/>
                  </a:cubicBezTo>
                  <a:lnTo>
                    <a:pt x="3671" y="0"/>
                  </a:lnTo>
                  <a:lnTo>
                    <a:pt x="4130" y="0"/>
                  </a:lnTo>
                  <a:cubicBezTo>
                    <a:pt x="4676" y="22"/>
                    <a:pt x="5310" y="22"/>
                    <a:pt x="5943" y="66"/>
                  </a:cubicBezTo>
                  <a:lnTo>
                    <a:pt x="6380" y="88"/>
                  </a:lnTo>
                  <a:lnTo>
                    <a:pt x="6533" y="88"/>
                  </a:lnTo>
                  <a:cubicBezTo>
                    <a:pt x="6752" y="88"/>
                    <a:pt x="6949" y="131"/>
                    <a:pt x="7123" y="131"/>
                  </a:cubicBezTo>
                  <a:cubicBezTo>
                    <a:pt x="7779" y="197"/>
                    <a:pt x="8413" y="262"/>
                    <a:pt x="9024" y="372"/>
                  </a:cubicBezTo>
                  <a:cubicBezTo>
                    <a:pt x="9461" y="459"/>
                    <a:pt x="9920" y="546"/>
                    <a:pt x="10510" y="678"/>
                  </a:cubicBezTo>
                  <a:lnTo>
                    <a:pt x="10707" y="721"/>
                  </a:lnTo>
                  <a:lnTo>
                    <a:pt x="10838" y="765"/>
                  </a:lnTo>
                  <a:cubicBezTo>
                    <a:pt x="10882" y="765"/>
                    <a:pt x="10904" y="787"/>
                    <a:pt x="10904" y="809"/>
                  </a:cubicBezTo>
                  <a:lnTo>
                    <a:pt x="10904" y="831"/>
                  </a:lnTo>
                  <a:lnTo>
                    <a:pt x="10882" y="8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1"/>
            <p:cNvSpPr/>
            <p:nvPr/>
          </p:nvSpPr>
          <p:spPr>
            <a:xfrm>
              <a:off x="990409" y="4604827"/>
              <a:ext cx="284611" cy="123699"/>
            </a:xfrm>
            <a:custGeom>
              <a:avLst/>
              <a:gdLst/>
              <a:ahLst/>
              <a:cxnLst/>
              <a:rect l="l" t="t" r="r" b="b"/>
              <a:pathLst>
                <a:path w="3824" h="1662" extrusionOk="0">
                  <a:moveTo>
                    <a:pt x="0" y="1290"/>
                  </a:moveTo>
                  <a:cubicBezTo>
                    <a:pt x="0" y="1290"/>
                    <a:pt x="1836" y="1"/>
                    <a:pt x="2841" y="241"/>
                  </a:cubicBezTo>
                  <a:cubicBezTo>
                    <a:pt x="3824" y="460"/>
                    <a:pt x="3387" y="984"/>
                    <a:pt x="3387" y="984"/>
                  </a:cubicBezTo>
                  <a:cubicBezTo>
                    <a:pt x="3387" y="984"/>
                    <a:pt x="3496" y="1246"/>
                    <a:pt x="2731" y="1312"/>
                  </a:cubicBezTo>
                  <a:cubicBezTo>
                    <a:pt x="2731" y="1312"/>
                    <a:pt x="2753" y="1640"/>
                    <a:pt x="1945" y="1661"/>
                  </a:cubicBezTo>
                  <a:cubicBezTo>
                    <a:pt x="1267" y="1640"/>
                    <a:pt x="612" y="1508"/>
                    <a:pt x="0" y="129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1"/>
            <p:cNvSpPr/>
            <p:nvPr/>
          </p:nvSpPr>
          <p:spPr>
            <a:xfrm>
              <a:off x="523602" y="4412953"/>
              <a:ext cx="1735352" cy="476559"/>
            </a:xfrm>
            <a:custGeom>
              <a:avLst/>
              <a:gdLst/>
              <a:ahLst/>
              <a:cxnLst/>
              <a:rect l="l" t="t" r="r" b="b"/>
              <a:pathLst>
                <a:path w="23316" h="6403" extrusionOk="0">
                  <a:moveTo>
                    <a:pt x="23228" y="2710"/>
                  </a:moveTo>
                  <a:cubicBezTo>
                    <a:pt x="23141" y="2644"/>
                    <a:pt x="23054" y="2579"/>
                    <a:pt x="22966" y="2513"/>
                  </a:cubicBezTo>
                  <a:cubicBezTo>
                    <a:pt x="22813" y="2404"/>
                    <a:pt x="22638" y="2317"/>
                    <a:pt x="22485" y="2251"/>
                  </a:cubicBezTo>
                  <a:cubicBezTo>
                    <a:pt x="21874" y="1945"/>
                    <a:pt x="21240" y="1770"/>
                    <a:pt x="20563" y="1705"/>
                  </a:cubicBezTo>
                  <a:cubicBezTo>
                    <a:pt x="20235" y="1661"/>
                    <a:pt x="19907" y="1639"/>
                    <a:pt x="19579" y="1639"/>
                  </a:cubicBezTo>
                  <a:lnTo>
                    <a:pt x="19317" y="1639"/>
                  </a:lnTo>
                  <a:lnTo>
                    <a:pt x="19077" y="1661"/>
                  </a:lnTo>
                  <a:lnTo>
                    <a:pt x="18574" y="1705"/>
                  </a:lnTo>
                  <a:cubicBezTo>
                    <a:pt x="17722" y="1814"/>
                    <a:pt x="16892" y="1989"/>
                    <a:pt x="16083" y="2251"/>
                  </a:cubicBezTo>
                  <a:cubicBezTo>
                    <a:pt x="15253" y="2513"/>
                    <a:pt x="14466" y="2819"/>
                    <a:pt x="13701" y="3147"/>
                  </a:cubicBezTo>
                  <a:cubicBezTo>
                    <a:pt x="12718" y="3562"/>
                    <a:pt x="11800" y="4065"/>
                    <a:pt x="10839" y="4458"/>
                  </a:cubicBezTo>
                  <a:cubicBezTo>
                    <a:pt x="10118" y="4764"/>
                    <a:pt x="9397" y="5026"/>
                    <a:pt x="8654" y="5245"/>
                  </a:cubicBezTo>
                  <a:cubicBezTo>
                    <a:pt x="8261" y="5332"/>
                    <a:pt x="7889" y="5441"/>
                    <a:pt x="7518" y="5507"/>
                  </a:cubicBezTo>
                  <a:cubicBezTo>
                    <a:pt x="7321" y="5550"/>
                    <a:pt x="7124" y="5594"/>
                    <a:pt x="6928" y="5616"/>
                  </a:cubicBezTo>
                  <a:lnTo>
                    <a:pt x="6359" y="5660"/>
                  </a:lnTo>
                  <a:cubicBezTo>
                    <a:pt x="5901" y="5703"/>
                    <a:pt x="5442" y="5682"/>
                    <a:pt x="5005" y="5594"/>
                  </a:cubicBezTo>
                  <a:cubicBezTo>
                    <a:pt x="4546" y="5507"/>
                    <a:pt x="4131" y="5398"/>
                    <a:pt x="3694" y="5245"/>
                  </a:cubicBezTo>
                  <a:cubicBezTo>
                    <a:pt x="3279" y="5135"/>
                    <a:pt x="2885" y="4961"/>
                    <a:pt x="2514" y="4720"/>
                  </a:cubicBezTo>
                  <a:cubicBezTo>
                    <a:pt x="2404" y="4676"/>
                    <a:pt x="2317" y="4611"/>
                    <a:pt x="2230" y="4545"/>
                  </a:cubicBezTo>
                  <a:lnTo>
                    <a:pt x="2099" y="4458"/>
                  </a:lnTo>
                  <a:lnTo>
                    <a:pt x="1989" y="4371"/>
                  </a:lnTo>
                  <a:cubicBezTo>
                    <a:pt x="1815" y="4239"/>
                    <a:pt x="1683" y="4108"/>
                    <a:pt x="1552" y="3955"/>
                  </a:cubicBezTo>
                  <a:cubicBezTo>
                    <a:pt x="1421" y="3824"/>
                    <a:pt x="1334" y="3671"/>
                    <a:pt x="1246" y="3496"/>
                  </a:cubicBezTo>
                  <a:cubicBezTo>
                    <a:pt x="1181" y="3365"/>
                    <a:pt x="1137" y="3212"/>
                    <a:pt x="1137" y="3059"/>
                  </a:cubicBezTo>
                  <a:cubicBezTo>
                    <a:pt x="1159" y="2688"/>
                    <a:pt x="1312" y="2338"/>
                    <a:pt x="1552" y="2054"/>
                  </a:cubicBezTo>
                  <a:cubicBezTo>
                    <a:pt x="1771" y="1727"/>
                    <a:pt x="2164" y="1574"/>
                    <a:pt x="2536" y="1683"/>
                  </a:cubicBezTo>
                  <a:cubicBezTo>
                    <a:pt x="2448" y="1421"/>
                    <a:pt x="2404" y="1158"/>
                    <a:pt x="2426" y="896"/>
                  </a:cubicBezTo>
                  <a:cubicBezTo>
                    <a:pt x="2470" y="590"/>
                    <a:pt x="2536" y="284"/>
                    <a:pt x="2623" y="0"/>
                  </a:cubicBezTo>
                  <a:cubicBezTo>
                    <a:pt x="2339" y="88"/>
                    <a:pt x="2055" y="219"/>
                    <a:pt x="1793" y="394"/>
                  </a:cubicBezTo>
                  <a:cubicBezTo>
                    <a:pt x="1443" y="612"/>
                    <a:pt x="1093" y="896"/>
                    <a:pt x="809" y="1202"/>
                  </a:cubicBezTo>
                  <a:cubicBezTo>
                    <a:pt x="460" y="1530"/>
                    <a:pt x="219" y="1945"/>
                    <a:pt x="88" y="2404"/>
                  </a:cubicBezTo>
                  <a:cubicBezTo>
                    <a:pt x="1" y="2732"/>
                    <a:pt x="1" y="3081"/>
                    <a:pt x="132" y="3409"/>
                  </a:cubicBezTo>
                  <a:cubicBezTo>
                    <a:pt x="241" y="3693"/>
                    <a:pt x="372" y="3955"/>
                    <a:pt x="547" y="4196"/>
                  </a:cubicBezTo>
                  <a:cubicBezTo>
                    <a:pt x="853" y="4655"/>
                    <a:pt x="1246" y="5048"/>
                    <a:pt x="1705" y="5354"/>
                  </a:cubicBezTo>
                  <a:cubicBezTo>
                    <a:pt x="2142" y="5638"/>
                    <a:pt x="2623" y="5878"/>
                    <a:pt x="3126" y="6053"/>
                  </a:cubicBezTo>
                  <a:cubicBezTo>
                    <a:pt x="3650" y="6206"/>
                    <a:pt x="4218" y="6315"/>
                    <a:pt x="4786" y="6359"/>
                  </a:cubicBezTo>
                  <a:cubicBezTo>
                    <a:pt x="5333" y="6403"/>
                    <a:pt x="5879" y="6381"/>
                    <a:pt x="6447" y="6315"/>
                  </a:cubicBezTo>
                  <a:cubicBezTo>
                    <a:pt x="6709" y="6293"/>
                    <a:pt x="6993" y="6272"/>
                    <a:pt x="7234" y="6228"/>
                  </a:cubicBezTo>
                  <a:lnTo>
                    <a:pt x="8020" y="6075"/>
                  </a:lnTo>
                  <a:cubicBezTo>
                    <a:pt x="8282" y="6009"/>
                    <a:pt x="8523" y="5944"/>
                    <a:pt x="8785" y="5856"/>
                  </a:cubicBezTo>
                  <a:cubicBezTo>
                    <a:pt x="9047" y="5791"/>
                    <a:pt x="9288" y="5682"/>
                    <a:pt x="9528" y="5594"/>
                  </a:cubicBezTo>
                  <a:cubicBezTo>
                    <a:pt x="10708" y="5113"/>
                    <a:pt x="11800" y="4502"/>
                    <a:pt x="12915" y="3955"/>
                  </a:cubicBezTo>
                  <a:cubicBezTo>
                    <a:pt x="13090" y="3868"/>
                    <a:pt x="13264" y="3846"/>
                    <a:pt x="13439" y="3759"/>
                  </a:cubicBezTo>
                  <a:cubicBezTo>
                    <a:pt x="14291" y="3344"/>
                    <a:pt x="15165" y="2928"/>
                    <a:pt x="16061" y="2579"/>
                  </a:cubicBezTo>
                  <a:cubicBezTo>
                    <a:pt x="16455" y="2448"/>
                    <a:pt x="16826" y="2360"/>
                    <a:pt x="17219" y="2251"/>
                  </a:cubicBezTo>
                  <a:cubicBezTo>
                    <a:pt x="17394" y="2207"/>
                    <a:pt x="17591" y="2142"/>
                    <a:pt x="17787" y="2098"/>
                  </a:cubicBezTo>
                  <a:lnTo>
                    <a:pt x="18356" y="1967"/>
                  </a:lnTo>
                  <a:cubicBezTo>
                    <a:pt x="18443" y="1945"/>
                    <a:pt x="18552" y="1923"/>
                    <a:pt x="18640" y="1923"/>
                  </a:cubicBezTo>
                  <a:lnTo>
                    <a:pt x="18924" y="1880"/>
                  </a:lnTo>
                  <a:cubicBezTo>
                    <a:pt x="19120" y="1858"/>
                    <a:pt x="19317" y="1814"/>
                    <a:pt x="19514" y="1814"/>
                  </a:cubicBezTo>
                  <a:cubicBezTo>
                    <a:pt x="20126" y="1770"/>
                    <a:pt x="20715" y="1792"/>
                    <a:pt x="21327" y="1901"/>
                  </a:cubicBezTo>
                  <a:cubicBezTo>
                    <a:pt x="21917" y="2011"/>
                    <a:pt x="22485" y="2229"/>
                    <a:pt x="22988" y="2557"/>
                  </a:cubicBezTo>
                  <a:cubicBezTo>
                    <a:pt x="23054" y="2601"/>
                    <a:pt x="23119" y="2644"/>
                    <a:pt x="23163" y="2688"/>
                  </a:cubicBezTo>
                  <a:lnTo>
                    <a:pt x="23316" y="2797"/>
                  </a:lnTo>
                  <a:lnTo>
                    <a:pt x="23228" y="271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1"/>
            <p:cNvSpPr/>
            <p:nvPr/>
          </p:nvSpPr>
          <p:spPr>
            <a:xfrm>
              <a:off x="1180645" y="3858393"/>
              <a:ext cx="312298" cy="341548"/>
            </a:xfrm>
            <a:custGeom>
              <a:avLst/>
              <a:gdLst/>
              <a:ahLst/>
              <a:cxnLst/>
              <a:rect l="l" t="t" r="r" b="b"/>
              <a:pathLst>
                <a:path w="4196" h="4589" extrusionOk="0">
                  <a:moveTo>
                    <a:pt x="3846" y="2185"/>
                  </a:moveTo>
                  <a:cubicBezTo>
                    <a:pt x="3300" y="2229"/>
                    <a:pt x="2623" y="2316"/>
                    <a:pt x="2448" y="2207"/>
                  </a:cubicBezTo>
                  <a:cubicBezTo>
                    <a:pt x="2186" y="2054"/>
                    <a:pt x="1989" y="0"/>
                    <a:pt x="1989" y="0"/>
                  </a:cubicBezTo>
                  <a:lnTo>
                    <a:pt x="1" y="2207"/>
                  </a:lnTo>
                  <a:cubicBezTo>
                    <a:pt x="1" y="2207"/>
                    <a:pt x="1006" y="4589"/>
                    <a:pt x="1902" y="4589"/>
                  </a:cubicBezTo>
                  <a:cubicBezTo>
                    <a:pt x="2404" y="4589"/>
                    <a:pt x="3409" y="4261"/>
                    <a:pt x="4196" y="3846"/>
                  </a:cubicBezTo>
                  <a:cubicBezTo>
                    <a:pt x="4065" y="3606"/>
                    <a:pt x="3977" y="3343"/>
                    <a:pt x="3912" y="3059"/>
                  </a:cubicBezTo>
                  <a:cubicBezTo>
                    <a:pt x="3846" y="2775"/>
                    <a:pt x="3825" y="2491"/>
                    <a:pt x="3825" y="218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1"/>
            <p:cNvSpPr/>
            <p:nvPr/>
          </p:nvSpPr>
          <p:spPr>
            <a:xfrm>
              <a:off x="1465255" y="4019379"/>
              <a:ext cx="126899" cy="125261"/>
            </a:xfrm>
            <a:custGeom>
              <a:avLst/>
              <a:gdLst/>
              <a:ahLst/>
              <a:cxnLst/>
              <a:rect l="l" t="t" r="r" b="b"/>
              <a:pathLst>
                <a:path w="1705" h="1683" extrusionOk="0">
                  <a:moveTo>
                    <a:pt x="591" y="44"/>
                  </a:moveTo>
                  <a:cubicBezTo>
                    <a:pt x="394" y="22"/>
                    <a:pt x="197" y="0"/>
                    <a:pt x="22" y="22"/>
                  </a:cubicBezTo>
                  <a:cubicBezTo>
                    <a:pt x="1" y="328"/>
                    <a:pt x="22" y="612"/>
                    <a:pt x="88" y="918"/>
                  </a:cubicBezTo>
                  <a:cubicBezTo>
                    <a:pt x="153" y="1180"/>
                    <a:pt x="241" y="1443"/>
                    <a:pt x="372" y="1683"/>
                  </a:cubicBezTo>
                  <a:cubicBezTo>
                    <a:pt x="962" y="1399"/>
                    <a:pt x="1421" y="1049"/>
                    <a:pt x="1508" y="787"/>
                  </a:cubicBezTo>
                  <a:cubicBezTo>
                    <a:pt x="1705" y="132"/>
                    <a:pt x="1006" y="153"/>
                    <a:pt x="591" y="4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1"/>
            <p:cNvSpPr/>
            <p:nvPr/>
          </p:nvSpPr>
          <p:spPr>
            <a:xfrm>
              <a:off x="1608378" y="3380269"/>
              <a:ext cx="162699" cy="162699"/>
            </a:xfrm>
            <a:custGeom>
              <a:avLst/>
              <a:gdLst/>
              <a:ahLst/>
              <a:cxnLst/>
              <a:rect l="l" t="t" r="r" b="b"/>
              <a:pathLst>
                <a:path w="2186" h="2186" extrusionOk="0">
                  <a:moveTo>
                    <a:pt x="2185" y="961"/>
                  </a:moveTo>
                  <a:cubicBezTo>
                    <a:pt x="2164" y="1792"/>
                    <a:pt x="1159" y="2185"/>
                    <a:pt x="590" y="1595"/>
                  </a:cubicBezTo>
                  <a:cubicBezTo>
                    <a:pt x="0" y="1005"/>
                    <a:pt x="437" y="0"/>
                    <a:pt x="1246" y="22"/>
                  </a:cubicBezTo>
                  <a:cubicBezTo>
                    <a:pt x="1770" y="22"/>
                    <a:pt x="2185" y="437"/>
                    <a:pt x="2185" y="9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1"/>
            <p:cNvSpPr/>
            <p:nvPr/>
          </p:nvSpPr>
          <p:spPr>
            <a:xfrm>
              <a:off x="1614854" y="3386745"/>
              <a:ext cx="152949" cy="151311"/>
            </a:xfrm>
            <a:custGeom>
              <a:avLst/>
              <a:gdLst/>
              <a:ahLst/>
              <a:cxnLst/>
              <a:rect l="l" t="t" r="r" b="b"/>
              <a:pathLst>
                <a:path w="2055" h="2033" extrusionOk="0">
                  <a:moveTo>
                    <a:pt x="2055" y="896"/>
                  </a:moveTo>
                  <a:cubicBezTo>
                    <a:pt x="2033" y="1683"/>
                    <a:pt x="1093" y="2033"/>
                    <a:pt x="547" y="1486"/>
                  </a:cubicBezTo>
                  <a:cubicBezTo>
                    <a:pt x="1" y="940"/>
                    <a:pt x="394" y="0"/>
                    <a:pt x="1181" y="0"/>
                  </a:cubicBezTo>
                  <a:cubicBezTo>
                    <a:pt x="1661" y="0"/>
                    <a:pt x="2055" y="416"/>
                    <a:pt x="2055" y="896"/>
                  </a:cubicBezTo>
                  <a:close/>
                </a:path>
              </a:pathLst>
            </a:custGeom>
            <a:solidFill>
              <a:srgbClr val="FEDB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1"/>
            <p:cNvSpPr/>
            <p:nvPr/>
          </p:nvSpPr>
          <p:spPr>
            <a:xfrm>
              <a:off x="1681540" y="3420907"/>
              <a:ext cx="40712" cy="69962"/>
            </a:xfrm>
            <a:custGeom>
              <a:avLst/>
              <a:gdLst/>
              <a:ahLst/>
              <a:cxnLst/>
              <a:rect l="l" t="t" r="r" b="b"/>
              <a:pathLst>
                <a:path w="547" h="940" extrusionOk="0">
                  <a:moveTo>
                    <a:pt x="525" y="459"/>
                  </a:moveTo>
                  <a:cubicBezTo>
                    <a:pt x="547" y="700"/>
                    <a:pt x="438" y="918"/>
                    <a:pt x="307" y="940"/>
                  </a:cubicBezTo>
                  <a:cubicBezTo>
                    <a:pt x="154" y="940"/>
                    <a:pt x="23" y="743"/>
                    <a:pt x="1" y="481"/>
                  </a:cubicBezTo>
                  <a:cubicBezTo>
                    <a:pt x="1" y="219"/>
                    <a:pt x="88" y="22"/>
                    <a:pt x="241" y="0"/>
                  </a:cubicBezTo>
                  <a:cubicBezTo>
                    <a:pt x="394" y="0"/>
                    <a:pt x="503" y="197"/>
                    <a:pt x="503" y="459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1"/>
            <p:cNvSpPr/>
            <p:nvPr/>
          </p:nvSpPr>
          <p:spPr>
            <a:xfrm>
              <a:off x="1627878" y="3459907"/>
              <a:ext cx="40712" cy="34237"/>
            </a:xfrm>
            <a:custGeom>
              <a:avLst/>
              <a:gdLst/>
              <a:ahLst/>
              <a:cxnLst/>
              <a:rect l="l" t="t" r="r" b="b"/>
              <a:pathLst>
                <a:path w="547" h="460" extrusionOk="0">
                  <a:moveTo>
                    <a:pt x="350" y="307"/>
                  </a:moveTo>
                  <a:cubicBezTo>
                    <a:pt x="219" y="416"/>
                    <a:pt x="66" y="460"/>
                    <a:pt x="22" y="394"/>
                  </a:cubicBezTo>
                  <a:cubicBezTo>
                    <a:pt x="1" y="350"/>
                    <a:pt x="66" y="241"/>
                    <a:pt x="197" y="132"/>
                  </a:cubicBezTo>
                  <a:cubicBezTo>
                    <a:pt x="328" y="23"/>
                    <a:pt x="481" y="1"/>
                    <a:pt x="525" y="44"/>
                  </a:cubicBezTo>
                  <a:cubicBezTo>
                    <a:pt x="547" y="88"/>
                    <a:pt x="481" y="197"/>
                    <a:pt x="350" y="3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1"/>
            <p:cNvSpPr/>
            <p:nvPr/>
          </p:nvSpPr>
          <p:spPr>
            <a:xfrm>
              <a:off x="1707590" y="3420907"/>
              <a:ext cx="35874" cy="30962"/>
            </a:xfrm>
            <a:custGeom>
              <a:avLst/>
              <a:gdLst/>
              <a:ahLst/>
              <a:cxnLst/>
              <a:rect l="l" t="t" r="r" b="b"/>
              <a:pathLst>
                <a:path w="482" h="416" extrusionOk="0">
                  <a:moveTo>
                    <a:pt x="328" y="372"/>
                  </a:moveTo>
                  <a:cubicBezTo>
                    <a:pt x="219" y="415"/>
                    <a:pt x="110" y="394"/>
                    <a:pt x="44" y="306"/>
                  </a:cubicBezTo>
                  <a:cubicBezTo>
                    <a:pt x="0" y="197"/>
                    <a:pt x="66" y="88"/>
                    <a:pt x="153" y="44"/>
                  </a:cubicBezTo>
                  <a:cubicBezTo>
                    <a:pt x="263" y="0"/>
                    <a:pt x="372" y="22"/>
                    <a:pt x="437" y="131"/>
                  </a:cubicBezTo>
                  <a:cubicBezTo>
                    <a:pt x="481" y="219"/>
                    <a:pt x="415" y="350"/>
                    <a:pt x="328" y="3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1"/>
            <p:cNvSpPr/>
            <p:nvPr/>
          </p:nvSpPr>
          <p:spPr>
            <a:xfrm>
              <a:off x="1585604" y="3383470"/>
              <a:ext cx="239136" cy="105836"/>
            </a:xfrm>
            <a:custGeom>
              <a:avLst/>
              <a:gdLst/>
              <a:ahLst/>
              <a:cxnLst/>
              <a:rect l="l" t="t" r="r" b="b"/>
              <a:pathLst>
                <a:path w="3213" h="1422" extrusionOk="0">
                  <a:moveTo>
                    <a:pt x="0" y="1421"/>
                  </a:moveTo>
                  <a:cubicBezTo>
                    <a:pt x="0" y="1421"/>
                    <a:pt x="700" y="416"/>
                    <a:pt x="1639" y="263"/>
                  </a:cubicBezTo>
                  <a:cubicBezTo>
                    <a:pt x="2186" y="219"/>
                    <a:pt x="2754" y="656"/>
                    <a:pt x="2754" y="656"/>
                  </a:cubicBezTo>
                  <a:cubicBezTo>
                    <a:pt x="2732" y="787"/>
                    <a:pt x="2688" y="940"/>
                    <a:pt x="2688" y="940"/>
                  </a:cubicBezTo>
                  <a:cubicBezTo>
                    <a:pt x="2885" y="722"/>
                    <a:pt x="3060" y="503"/>
                    <a:pt x="3213" y="263"/>
                  </a:cubicBezTo>
                  <a:cubicBezTo>
                    <a:pt x="3213" y="263"/>
                    <a:pt x="2929" y="329"/>
                    <a:pt x="2885" y="329"/>
                  </a:cubicBezTo>
                  <a:cubicBezTo>
                    <a:pt x="2776" y="307"/>
                    <a:pt x="2186" y="1"/>
                    <a:pt x="1661" y="1"/>
                  </a:cubicBezTo>
                  <a:cubicBezTo>
                    <a:pt x="1006" y="154"/>
                    <a:pt x="416" y="547"/>
                    <a:pt x="0" y="14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1"/>
            <p:cNvSpPr/>
            <p:nvPr/>
          </p:nvSpPr>
          <p:spPr>
            <a:xfrm>
              <a:off x="1634428" y="3360695"/>
              <a:ext cx="105761" cy="42349"/>
            </a:xfrm>
            <a:custGeom>
              <a:avLst/>
              <a:gdLst/>
              <a:ahLst/>
              <a:cxnLst/>
              <a:rect l="l" t="t" r="r" b="b"/>
              <a:pathLst>
                <a:path w="1421" h="569" extrusionOk="0">
                  <a:moveTo>
                    <a:pt x="0" y="569"/>
                  </a:moveTo>
                  <a:cubicBezTo>
                    <a:pt x="306" y="394"/>
                    <a:pt x="634" y="219"/>
                    <a:pt x="983" y="88"/>
                  </a:cubicBezTo>
                  <a:lnTo>
                    <a:pt x="1420" y="176"/>
                  </a:lnTo>
                  <a:cubicBezTo>
                    <a:pt x="1289" y="110"/>
                    <a:pt x="1136" y="45"/>
                    <a:pt x="983" y="1"/>
                  </a:cubicBezTo>
                  <a:cubicBezTo>
                    <a:pt x="634" y="132"/>
                    <a:pt x="284" y="329"/>
                    <a:pt x="0" y="569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1"/>
            <p:cNvSpPr/>
            <p:nvPr/>
          </p:nvSpPr>
          <p:spPr>
            <a:xfrm>
              <a:off x="1728727" y="3381832"/>
              <a:ext cx="40712" cy="16374"/>
            </a:xfrm>
            <a:custGeom>
              <a:avLst/>
              <a:gdLst/>
              <a:ahLst/>
              <a:cxnLst/>
              <a:rect l="l" t="t" r="r" b="b"/>
              <a:pathLst>
                <a:path w="547" h="220" extrusionOk="0">
                  <a:moveTo>
                    <a:pt x="0" y="88"/>
                  </a:moveTo>
                  <a:cubicBezTo>
                    <a:pt x="0" y="88"/>
                    <a:pt x="372" y="23"/>
                    <a:pt x="547" y="1"/>
                  </a:cubicBezTo>
                  <a:cubicBezTo>
                    <a:pt x="481" y="66"/>
                    <a:pt x="394" y="154"/>
                    <a:pt x="328" y="2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1"/>
            <p:cNvSpPr/>
            <p:nvPr/>
          </p:nvSpPr>
          <p:spPr>
            <a:xfrm>
              <a:off x="1759614" y="3390020"/>
              <a:ext cx="40712" cy="17937"/>
            </a:xfrm>
            <a:custGeom>
              <a:avLst/>
              <a:gdLst/>
              <a:ahLst/>
              <a:cxnLst/>
              <a:rect l="l" t="t" r="r" b="b"/>
              <a:pathLst>
                <a:path w="547" h="241" extrusionOk="0">
                  <a:moveTo>
                    <a:pt x="1" y="109"/>
                  </a:moveTo>
                  <a:cubicBezTo>
                    <a:pt x="1" y="109"/>
                    <a:pt x="394" y="44"/>
                    <a:pt x="547" y="0"/>
                  </a:cubicBezTo>
                  <a:cubicBezTo>
                    <a:pt x="481" y="88"/>
                    <a:pt x="416" y="175"/>
                    <a:pt x="350" y="2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1"/>
            <p:cNvSpPr/>
            <p:nvPr/>
          </p:nvSpPr>
          <p:spPr>
            <a:xfrm>
              <a:off x="1627878" y="3459907"/>
              <a:ext cx="154586" cy="68399"/>
            </a:xfrm>
            <a:custGeom>
              <a:avLst/>
              <a:gdLst/>
              <a:ahLst/>
              <a:cxnLst/>
              <a:rect l="l" t="t" r="r" b="b"/>
              <a:pathLst>
                <a:path w="2077" h="919" extrusionOk="0">
                  <a:moveTo>
                    <a:pt x="1" y="722"/>
                  </a:moveTo>
                  <a:cubicBezTo>
                    <a:pt x="459" y="918"/>
                    <a:pt x="984" y="918"/>
                    <a:pt x="1443" y="722"/>
                  </a:cubicBezTo>
                  <a:cubicBezTo>
                    <a:pt x="1749" y="613"/>
                    <a:pt x="2076" y="1"/>
                    <a:pt x="2076" y="1"/>
                  </a:cubicBezTo>
                  <a:cubicBezTo>
                    <a:pt x="1880" y="241"/>
                    <a:pt x="1639" y="460"/>
                    <a:pt x="1377" y="634"/>
                  </a:cubicBezTo>
                  <a:cubicBezTo>
                    <a:pt x="940" y="766"/>
                    <a:pt x="809" y="831"/>
                    <a:pt x="1" y="7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1"/>
            <p:cNvSpPr/>
            <p:nvPr/>
          </p:nvSpPr>
          <p:spPr>
            <a:xfrm>
              <a:off x="1253807" y="3380269"/>
              <a:ext cx="161136" cy="162699"/>
            </a:xfrm>
            <a:custGeom>
              <a:avLst/>
              <a:gdLst/>
              <a:ahLst/>
              <a:cxnLst/>
              <a:rect l="l" t="t" r="r" b="b"/>
              <a:pathLst>
                <a:path w="2165" h="2186" extrusionOk="0">
                  <a:moveTo>
                    <a:pt x="2164" y="961"/>
                  </a:moveTo>
                  <a:cubicBezTo>
                    <a:pt x="2142" y="1792"/>
                    <a:pt x="1137" y="2185"/>
                    <a:pt x="569" y="1595"/>
                  </a:cubicBezTo>
                  <a:cubicBezTo>
                    <a:pt x="1" y="1005"/>
                    <a:pt x="416" y="0"/>
                    <a:pt x="1246" y="22"/>
                  </a:cubicBezTo>
                  <a:cubicBezTo>
                    <a:pt x="1749" y="22"/>
                    <a:pt x="2164" y="437"/>
                    <a:pt x="2164" y="9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1"/>
            <p:cNvSpPr/>
            <p:nvPr/>
          </p:nvSpPr>
          <p:spPr>
            <a:xfrm>
              <a:off x="1258719" y="3386745"/>
              <a:ext cx="152949" cy="151311"/>
            </a:xfrm>
            <a:custGeom>
              <a:avLst/>
              <a:gdLst/>
              <a:ahLst/>
              <a:cxnLst/>
              <a:rect l="l" t="t" r="r" b="b"/>
              <a:pathLst>
                <a:path w="2055" h="2033" extrusionOk="0">
                  <a:moveTo>
                    <a:pt x="2054" y="896"/>
                  </a:moveTo>
                  <a:cubicBezTo>
                    <a:pt x="2033" y="1683"/>
                    <a:pt x="1093" y="2033"/>
                    <a:pt x="547" y="1486"/>
                  </a:cubicBezTo>
                  <a:cubicBezTo>
                    <a:pt x="0" y="940"/>
                    <a:pt x="394" y="0"/>
                    <a:pt x="1180" y="0"/>
                  </a:cubicBezTo>
                  <a:cubicBezTo>
                    <a:pt x="1661" y="0"/>
                    <a:pt x="2054" y="416"/>
                    <a:pt x="2054" y="896"/>
                  </a:cubicBezTo>
                  <a:close/>
                </a:path>
              </a:pathLst>
            </a:custGeom>
            <a:solidFill>
              <a:srgbClr val="FEDB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1"/>
            <p:cNvSpPr/>
            <p:nvPr/>
          </p:nvSpPr>
          <p:spPr>
            <a:xfrm>
              <a:off x="1265195" y="3453432"/>
              <a:ext cx="45624" cy="22849"/>
            </a:xfrm>
            <a:custGeom>
              <a:avLst/>
              <a:gdLst/>
              <a:ahLst/>
              <a:cxnLst/>
              <a:rect l="l" t="t" r="r" b="b"/>
              <a:pathLst>
                <a:path w="613" h="307" extrusionOk="0">
                  <a:moveTo>
                    <a:pt x="350" y="263"/>
                  </a:moveTo>
                  <a:cubicBezTo>
                    <a:pt x="198" y="306"/>
                    <a:pt x="45" y="306"/>
                    <a:pt x="23" y="263"/>
                  </a:cubicBezTo>
                  <a:cubicBezTo>
                    <a:pt x="1" y="219"/>
                    <a:pt x="110" y="110"/>
                    <a:pt x="285" y="66"/>
                  </a:cubicBezTo>
                  <a:cubicBezTo>
                    <a:pt x="438" y="0"/>
                    <a:pt x="569" y="0"/>
                    <a:pt x="591" y="66"/>
                  </a:cubicBezTo>
                  <a:cubicBezTo>
                    <a:pt x="613" y="110"/>
                    <a:pt x="503" y="197"/>
                    <a:pt x="350" y="2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1"/>
            <p:cNvSpPr/>
            <p:nvPr/>
          </p:nvSpPr>
          <p:spPr>
            <a:xfrm>
              <a:off x="1327044" y="3420907"/>
              <a:ext cx="39074" cy="69962"/>
            </a:xfrm>
            <a:custGeom>
              <a:avLst/>
              <a:gdLst/>
              <a:ahLst/>
              <a:cxnLst/>
              <a:rect l="l" t="t" r="r" b="b"/>
              <a:pathLst>
                <a:path w="525" h="940" extrusionOk="0">
                  <a:moveTo>
                    <a:pt x="525" y="459"/>
                  </a:moveTo>
                  <a:cubicBezTo>
                    <a:pt x="525" y="700"/>
                    <a:pt x="437" y="918"/>
                    <a:pt x="284" y="940"/>
                  </a:cubicBezTo>
                  <a:cubicBezTo>
                    <a:pt x="131" y="940"/>
                    <a:pt x="0" y="743"/>
                    <a:pt x="0" y="481"/>
                  </a:cubicBezTo>
                  <a:cubicBezTo>
                    <a:pt x="0" y="219"/>
                    <a:pt x="88" y="22"/>
                    <a:pt x="241" y="0"/>
                  </a:cubicBezTo>
                  <a:cubicBezTo>
                    <a:pt x="394" y="0"/>
                    <a:pt x="525" y="197"/>
                    <a:pt x="525" y="4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1"/>
            <p:cNvSpPr/>
            <p:nvPr/>
          </p:nvSpPr>
          <p:spPr>
            <a:xfrm>
              <a:off x="1357931" y="3433932"/>
              <a:ext cx="32599" cy="30962"/>
            </a:xfrm>
            <a:custGeom>
              <a:avLst/>
              <a:gdLst/>
              <a:ahLst/>
              <a:cxnLst/>
              <a:rect l="l" t="t" r="r" b="b"/>
              <a:pathLst>
                <a:path w="438" h="416" extrusionOk="0">
                  <a:moveTo>
                    <a:pt x="241" y="393"/>
                  </a:moveTo>
                  <a:cubicBezTo>
                    <a:pt x="131" y="415"/>
                    <a:pt x="22" y="350"/>
                    <a:pt x="0" y="240"/>
                  </a:cubicBezTo>
                  <a:cubicBezTo>
                    <a:pt x="0" y="131"/>
                    <a:pt x="66" y="22"/>
                    <a:pt x="175" y="22"/>
                  </a:cubicBezTo>
                  <a:cubicBezTo>
                    <a:pt x="284" y="0"/>
                    <a:pt x="394" y="66"/>
                    <a:pt x="437" y="175"/>
                  </a:cubicBezTo>
                  <a:cubicBezTo>
                    <a:pt x="437" y="284"/>
                    <a:pt x="350" y="393"/>
                    <a:pt x="241" y="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1"/>
            <p:cNvSpPr/>
            <p:nvPr/>
          </p:nvSpPr>
          <p:spPr>
            <a:xfrm>
              <a:off x="1221282" y="3383470"/>
              <a:ext cx="239136" cy="105836"/>
            </a:xfrm>
            <a:custGeom>
              <a:avLst/>
              <a:gdLst/>
              <a:ahLst/>
              <a:cxnLst/>
              <a:rect l="l" t="t" r="r" b="b"/>
              <a:pathLst>
                <a:path w="3213" h="1422" extrusionOk="0">
                  <a:moveTo>
                    <a:pt x="3213" y="1421"/>
                  </a:moveTo>
                  <a:cubicBezTo>
                    <a:pt x="3213" y="1421"/>
                    <a:pt x="2492" y="416"/>
                    <a:pt x="1574" y="263"/>
                  </a:cubicBezTo>
                  <a:cubicBezTo>
                    <a:pt x="1028" y="219"/>
                    <a:pt x="438" y="656"/>
                    <a:pt x="438" y="656"/>
                  </a:cubicBezTo>
                  <a:cubicBezTo>
                    <a:pt x="482" y="787"/>
                    <a:pt x="503" y="940"/>
                    <a:pt x="503" y="940"/>
                  </a:cubicBezTo>
                  <a:cubicBezTo>
                    <a:pt x="307" y="722"/>
                    <a:pt x="132" y="503"/>
                    <a:pt x="1" y="263"/>
                  </a:cubicBezTo>
                  <a:cubicBezTo>
                    <a:pt x="1" y="263"/>
                    <a:pt x="285" y="329"/>
                    <a:pt x="307" y="329"/>
                  </a:cubicBezTo>
                  <a:cubicBezTo>
                    <a:pt x="416" y="307"/>
                    <a:pt x="1028" y="1"/>
                    <a:pt x="1552" y="1"/>
                  </a:cubicBezTo>
                  <a:cubicBezTo>
                    <a:pt x="2295" y="176"/>
                    <a:pt x="2907" y="722"/>
                    <a:pt x="3213" y="14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1"/>
            <p:cNvSpPr/>
            <p:nvPr/>
          </p:nvSpPr>
          <p:spPr>
            <a:xfrm>
              <a:off x="1304269" y="3360695"/>
              <a:ext cx="105761" cy="42349"/>
            </a:xfrm>
            <a:custGeom>
              <a:avLst/>
              <a:gdLst/>
              <a:ahLst/>
              <a:cxnLst/>
              <a:rect l="l" t="t" r="r" b="b"/>
              <a:pathLst>
                <a:path w="1421" h="569" extrusionOk="0">
                  <a:moveTo>
                    <a:pt x="1421" y="569"/>
                  </a:moveTo>
                  <a:cubicBezTo>
                    <a:pt x="1115" y="394"/>
                    <a:pt x="787" y="219"/>
                    <a:pt x="437" y="88"/>
                  </a:cubicBezTo>
                  <a:lnTo>
                    <a:pt x="0" y="176"/>
                  </a:lnTo>
                  <a:cubicBezTo>
                    <a:pt x="131" y="110"/>
                    <a:pt x="284" y="45"/>
                    <a:pt x="437" y="1"/>
                  </a:cubicBezTo>
                  <a:cubicBezTo>
                    <a:pt x="787" y="132"/>
                    <a:pt x="1137" y="329"/>
                    <a:pt x="1421" y="569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1"/>
            <p:cNvSpPr/>
            <p:nvPr/>
          </p:nvSpPr>
          <p:spPr>
            <a:xfrm>
              <a:off x="1274945" y="3381832"/>
              <a:ext cx="40786" cy="16374"/>
            </a:xfrm>
            <a:custGeom>
              <a:avLst/>
              <a:gdLst/>
              <a:ahLst/>
              <a:cxnLst/>
              <a:rect l="l" t="t" r="r" b="b"/>
              <a:pathLst>
                <a:path w="548" h="220" extrusionOk="0">
                  <a:moveTo>
                    <a:pt x="547" y="88"/>
                  </a:moveTo>
                  <a:cubicBezTo>
                    <a:pt x="547" y="88"/>
                    <a:pt x="176" y="23"/>
                    <a:pt x="1" y="1"/>
                  </a:cubicBezTo>
                  <a:cubicBezTo>
                    <a:pt x="67" y="66"/>
                    <a:pt x="154" y="154"/>
                    <a:pt x="241" y="2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1"/>
            <p:cNvSpPr/>
            <p:nvPr/>
          </p:nvSpPr>
          <p:spPr>
            <a:xfrm>
              <a:off x="1244057" y="3390020"/>
              <a:ext cx="40786" cy="17937"/>
            </a:xfrm>
            <a:custGeom>
              <a:avLst/>
              <a:gdLst/>
              <a:ahLst/>
              <a:cxnLst/>
              <a:rect l="l" t="t" r="r" b="b"/>
              <a:pathLst>
                <a:path w="548" h="241" extrusionOk="0">
                  <a:moveTo>
                    <a:pt x="547" y="109"/>
                  </a:moveTo>
                  <a:cubicBezTo>
                    <a:pt x="547" y="109"/>
                    <a:pt x="176" y="44"/>
                    <a:pt x="1" y="0"/>
                  </a:cubicBezTo>
                  <a:cubicBezTo>
                    <a:pt x="66" y="88"/>
                    <a:pt x="132" y="175"/>
                    <a:pt x="197" y="2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1"/>
            <p:cNvSpPr/>
            <p:nvPr/>
          </p:nvSpPr>
          <p:spPr>
            <a:xfrm>
              <a:off x="1261994" y="3459907"/>
              <a:ext cx="156149" cy="68399"/>
            </a:xfrm>
            <a:custGeom>
              <a:avLst/>
              <a:gdLst/>
              <a:ahLst/>
              <a:cxnLst/>
              <a:rect l="l" t="t" r="r" b="b"/>
              <a:pathLst>
                <a:path w="2098" h="919" extrusionOk="0">
                  <a:moveTo>
                    <a:pt x="2098" y="722"/>
                  </a:moveTo>
                  <a:cubicBezTo>
                    <a:pt x="1617" y="918"/>
                    <a:pt x="1093" y="918"/>
                    <a:pt x="634" y="722"/>
                  </a:cubicBezTo>
                  <a:cubicBezTo>
                    <a:pt x="328" y="613"/>
                    <a:pt x="0" y="1"/>
                    <a:pt x="0" y="1"/>
                  </a:cubicBezTo>
                  <a:cubicBezTo>
                    <a:pt x="197" y="241"/>
                    <a:pt x="437" y="460"/>
                    <a:pt x="699" y="634"/>
                  </a:cubicBezTo>
                  <a:cubicBezTo>
                    <a:pt x="1136" y="766"/>
                    <a:pt x="1268" y="831"/>
                    <a:pt x="2098" y="72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5" name="Google Shape;1115;p41">
            <a:hlinkClick r:id="" action="ppaction://hlinkshowjump?jump=previousslide"/>
          </p:cNvPr>
          <p:cNvSpPr/>
          <p:nvPr/>
        </p:nvSpPr>
        <p:spPr>
          <a:xfrm flipH="1">
            <a:off x="7926263" y="10367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1">
            <a:hlinkClick r:id="" action="ppaction://hlinkshowjump?jump=nextslide"/>
          </p:cNvPr>
          <p:cNvSpPr/>
          <p:nvPr/>
        </p:nvSpPr>
        <p:spPr>
          <a:xfrm>
            <a:off x="8309075" y="10367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437;p29">
            <a:extLst>
              <a:ext uri="{FF2B5EF4-FFF2-40B4-BE49-F238E27FC236}">
                <a16:creationId xmlns:a16="http://schemas.microsoft.com/office/drawing/2014/main" id="{B5C82488-874B-C1D2-BED5-977256715BA1}"/>
              </a:ext>
            </a:extLst>
          </p:cNvPr>
          <p:cNvSpPr/>
          <p:nvPr/>
        </p:nvSpPr>
        <p:spPr>
          <a:xfrm>
            <a:off x="2786315" y="2921957"/>
            <a:ext cx="3553500" cy="792600"/>
          </a:xfrm>
          <a:prstGeom prst="roundRect">
            <a:avLst>
              <a:gd name="adj" fmla="val 5742"/>
            </a:avLst>
          </a:prstGeom>
          <a:solidFill>
            <a:srgbClr val="FFFFFF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I-Coffee - Best Cafe Internet in town!</a:t>
            </a:r>
            <a:endParaRPr dirty="0"/>
          </a:p>
        </p:txBody>
      </p:sp>
      <p:grpSp>
        <p:nvGrpSpPr>
          <p:cNvPr id="150" name="Google Shape;1418;p46">
            <a:extLst>
              <a:ext uri="{FF2B5EF4-FFF2-40B4-BE49-F238E27FC236}">
                <a16:creationId xmlns:a16="http://schemas.microsoft.com/office/drawing/2014/main" id="{FA0B23B0-99C6-FFA6-D1CE-AB660B22D0E0}"/>
              </a:ext>
            </a:extLst>
          </p:cNvPr>
          <p:cNvGrpSpPr/>
          <p:nvPr/>
        </p:nvGrpSpPr>
        <p:grpSpPr>
          <a:xfrm>
            <a:off x="6751119" y="2749829"/>
            <a:ext cx="1946694" cy="1929455"/>
            <a:chOff x="6132041" y="2225839"/>
            <a:chExt cx="1319031" cy="1188294"/>
          </a:xfrm>
        </p:grpSpPr>
        <p:grpSp>
          <p:nvGrpSpPr>
            <p:cNvPr id="151" name="Google Shape;1419;p46">
              <a:extLst>
                <a:ext uri="{FF2B5EF4-FFF2-40B4-BE49-F238E27FC236}">
                  <a16:creationId xmlns:a16="http://schemas.microsoft.com/office/drawing/2014/main" id="{BC503E24-D36D-76F0-6997-4788E2B3EABE}"/>
                </a:ext>
              </a:extLst>
            </p:cNvPr>
            <p:cNvGrpSpPr/>
            <p:nvPr/>
          </p:nvGrpSpPr>
          <p:grpSpPr>
            <a:xfrm>
              <a:off x="6132041" y="2225839"/>
              <a:ext cx="1319031" cy="1188294"/>
              <a:chOff x="6132041" y="2225839"/>
              <a:chExt cx="1319031" cy="1188294"/>
            </a:xfrm>
          </p:grpSpPr>
          <p:sp>
            <p:nvSpPr>
              <p:cNvPr id="153" name="Google Shape;1420;p46">
                <a:extLst>
                  <a:ext uri="{FF2B5EF4-FFF2-40B4-BE49-F238E27FC236}">
                    <a16:creationId xmlns:a16="http://schemas.microsoft.com/office/drawing/2014/main" id="{6BE45FE8-1CB6-B868-8A85-FCDB14C08BB0}"/>
                  </a:ext>
                </a:extLst>
              </p:cNvPr>
              <p:cNvSpPr/>
              <p:nvPr/>
            </p:nvSpPr>
            <p:spPr>
              <a:xfrm>
                <a:off x="6800626" y="2225839"/>
                <a:ext cx="648142" cy="613771"/>
              </a:xfrm>
              <a:custGeom>
                <a:avLst/>
                <a:gdLst/>
                <a:ahLst/>
                <a:cxnLst/>
                <a:rect l="l" t="t" r="r" b="b"/>
                <a:pathLst>
                  <a:path w="19404" h="18375" extrusionOk="0">
                    <a:moveTo>
                      <a:pt x="16330" y="1"/>
                    </a:moveTo>
                    <a:cubicBezTo>
                      <a:pt x="16122" y="1"/>
                      <a:pt x="15901" y="13"/>
                      <a:pt x="15665" y="39"/>
                    </a:cubicBezTo>
                    <a:cubicBezTo>
                      <a:pt x="12150" y="430"/>
                      <a:pt x="9374" y="1992"/>
                      <a:pt x="7059" y="4015"/>
                    </a:cubicBezTo>
                    <a:cubicBezTo>
                      <a:pt x="4729" y="6023"/>
                      <a:pt x="3027" y="9273"/>
                      <a:pt x="2358" y="11031"/>
                    </a:cubicBezTo>
                    <a:cubicBezTo>
                      <a:pt x="1688" y="12789"/>
                      <a:pt x="935" y="13877"/>
                      <a:pt x="935" y="13877"/>
                    </a:cubicBezTo>
                    <a:cubicBezTo>
                      <a:pt x="935" y="13877"/>
                      <a:pt x="1" y="17517"/>
                      <a:pt x="280" y="17768"/>
                    </a:cubicBezTo>
                    <a:cubicBezTo>
                      <a:pt x="505" y="17971"/>
                      <a:pt x="1414" y="18374"/>
                      <a:pt x="2947" y="18374"/>
                    </a:cubicBezTo>
                    <a:cubicBezTo>
                      <a:pt x="3311" y="18374"/>
                      <a:pt x="3710" y="18352"/>
                      <a:pt x="4143" y="18298"/>
                    </a:cubicBezTo>
                    <a:cubicBezTo>
                      <a:pt x="6417" y="18019"/>
                      <a:pt x="10825" y="17517"/>
                      <a:pt x="11745" y="17099"/>
                    </a:cubicBezTo>
                    <a:cubicBezTo>
                      <a:pt x="12680" y="16680"/>
                      <a:pt x="13628" y="16094"/>
                      <a:pt x="14633" y="14686"/>
                    </a:cubicBezTo>
                    <a:cubicBezTo>
                      <a:pt x="15637" y="13291"/>
                      <a:pt x="15386" y="10027"/>
                      <a:pt x="15804" y="8869"/>
                    </a:cubicBezTo>
                    <a:cubicBezTo>
                      <a:pt x="16223" y="7725"/>
                      <a:pt x="18078" y="6023"/>
                      <a:pt x="18831" y="3973"/>
                    </a:cubicBezTo>
                    <a:cubicBezTo>
                      <a:pt x="19404" y="2424"/>
                      <a:pt x="19224" y="1"/>
                      <a:pt x="163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421;p46">
                <a:extLst>
                  <a:ext uri="{FF2B5EF4-FFF2-40B4-BE49-F238E27FC236}">
                    <a16:creationId xmlns:a16="http://schemas.microsoft.com/office/drawing/2014/main" id="{E54A4313-D8C1-33A7-B1F4-DE3641181714}"/>
                  </a:ext>
                </a:extLst>
              </p:cNvPr>
              <p:cNvSpPr/>
              <p:nvPr/>
            </p:nvSpPr>
            <p:spPr>
              <a:xfrm>
                <a:off x="6831857" y="2439715"/>
                <a:ext cx="275537" cy="301825"/>
              </a:xfrm>
              <a:custGeom>
                <a:avLst/>
                <a:gdLst/>
                <a:ahLst/>
                <a:cxnLst/>
                <a:rect l="l" t="t" r="r" b="b"/>
                <a:pathLst>
                  <a:path w="8249" h="9036" extrusionOk="0">
                    <a:moveTo>
                      <a:pt x="8161" y="1"/>
                    </a:moveTo>
                    <a:cubicBezTo>
                      <a:pt x="8152" y="1"/>
                      <a:pt x="8142" y="4"/>
                      <a:pt x="8132" y="11"/>
                    </a:cubicBezTo>
                    <a:cubicBezTo>
                      <a:pt x="7407" y="569"/>
                      <a:pt x="6877" y="1029"/>
                      <a:pt x="6375" y="1796"/>
                    </a:cubicBezTo>
                    <a:cubicBezTo>
                      <a:pt x="5831" y="2647"/>
                      <a:pt x="5273" y="3484"/>
                      <a:pt x="4743" y="4335"/>
                    </a:cubicBezTo>
                    <a:cubicBezTo>
                      <a:pt x="3599" y="6246"/>
                      <a:pt x="2357" y="8269"/>
                      <a:pt x="84" y="8882"/>
                    </a:cubicBezTo>
                    <a:cubicBezTo>
                      <a:pt x="0" y="8910"/>
                      <a:pt x="14" y="9036"/>
                      <a:pt x="98" y="9036"/>
                    </a:cubicBezTo>
                    <a:cubicBezTo>
                      <a:pt x="1869" y="8966"/>
                      <a:pt x="3139" y="7167"/>
                      <a:pt x="4045" y="5842"/>
                    </a:cubicBezTo>
                    <a:cubicBezTo>
                      <a:pt x="5370" y="3889"/>
                      <a:pt x="6361" y="1629"/>
                      <a:pt x="8202" y="109"/>
                    </a:cubicBezTo>
                    <a:cubicBezTo>
                      <a:pt x="8248" y="74"/>
                      <a:pt x="8208" y="1"/>
                      <a:pt x="81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422;p46">
                <a:extLst>
                  <a:ext uri="{FF2B5EF4-FFF2-40B4-BE49-F238E27FC236}">
                    <a16:creationId xmlns:a16="http://schemas.microsoft.com/office/drawing/2014/main" id="{A7860C31-F369-B5E0-A504-358F300FF99F}"/>
                  </a:ext>
                </a:extLst>
              </p:cNvPr>
              <p:cNvSpPr/>
              <p:nvPr/>
            </p:nvSpPr>
            <p:spPr>
              <a:xfrm>
                <a:off x="6820834" y="2586485"/>
                <a:ext cx="414993" cy="187388"/>
              </a:xfrm>
              <a:custGeom>
                <a:avLst/>
                <a:gdLst/>
                <a:ahLst/>
                <a:cxnLst/>
                <a:rect l="l" t="t" r="r" b="b"/>
                <a:pathLst>
                  <a:path w="12424" h="5610" extrusionOk="0">
                    <a:moveTo>
                      <a:pt x="12317" y="1"/>
                    </a:moveTo>
                    <a:cubicBezTo>
                      <a:pt x="12300" y="1"/>
                      <a:pt x="12284" y="8"/>
                      <a:pt x="12270" y="25"/>
                    </a:cubicBezTo>
                    <a:cubicBezTo>
                      <a:pt x="10889" y="1643"/>
                      <a:pt x="8964" y="2591"/>
                      <a:pt x="7123" y="3568"/>
                    </a:cubicBezTo>
                    <a:cubicBezTo>
                      <a:pt x="5297" y="4517"/>
                      <a:pt x="3162" y="5308"/>
                      <a:pt x="1063" y="5308"/>
                    </a:cubicBezTo>
                    <a:cubicBezTo>
                      <a:pt x="757" y="5308"/>
                      <a:pt x="452" y="5291"/>
                      <a:pt x="149" y="5255"/>
                    </a:cubicBezTo>
                    <a:cubicBezTo>
                      <a:pt x="144" y="5255"/>
                      <a:pt x="139" y="5255"/>
                      <a:pt x="134" y="5255"/>
                    </a:cubicBezTo>
                    <a:cubicBezTo>
                      <a:pt x="21" y="5255"/>
                      <a:pt x="0" y="5410"/>
                      <a:pt x="121" y="5437"/>
                    </a:cubicBezTo>
                    <a:cubicBezTo>
                      <a:pt x="525" y="5557"/>
                      <a:pt x="964" y="5610"/>
                      <a:pt x="1423" y="5610"/>
                    </a:cubicBezTo>
                    <a:cubicBezTo>
                      <a:pt x="3199" y="5610"/>
                      <a:pt x="5263" y="4821"/>
                      <a:pt x="6649" y="4112"/>
                    </a:cubicBezTo>
                    <a:cubicBezTo>
                      <a:pt x="8685" y="3066"/>
                      <a:pt x="10903" y="1936"/>
                      <a:pt x="12382" y="136"/>
                    </a:cubicBezTo>
                    <a:lnTo>
                      <a:pt x="12382" y="122"/>
                    </a:lnTo>
                    <a:cubicBezTo>
                      <a:pt x="12424" y="70"/>
                      <a:pt x="12370" y="1"/>
                      <a:pt x="123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423;p46">
                <a:extLst>
                  <a:ext uri="{FF2B5EF4-FFF2-40B4-BE49-F238E27FC236}">
                    <a16:creationId xmlns:a16="http://schemas.microsoft.com/office/drawing/2014/main" id="{BD0D31B7-CE40-C372-359E-66AF6995E2FE}"/>
                  </a:ext>
                </a:extLst>
              </p:cNvPr>
              <p:cNvSpPr/>
              <p:nvPr/>
            </p:nvSpPr>
            <p:spPr>
              <a:xfrm>
                <a:off x="7084848" y="2225839"/>
                <a:ext cx="363887" cy="408078"/>
              </a:xfrm>
              <a:custGeom>
                <a:avLst/>
                <a:gdLst/>
                <a:ahLst/>
                <a:cxnLst/>
                <a:rect l="l" t="t" r="r" b="b"/>
                <a:pathLst>
                  <a:path w="10894" h="12217" extrusionOk="0">
                    <a:moveTo>
                      <a:pt x="7821" y="1"/>
                    </a:moveTo>
                    <a:cubicBezTo>
                      <a:pt x="7613" y="1"/>
                      <a:pt x="7392" y="13"/>
                      <a:pt x="7156" y="39"/>
                    </a:cubicBezTo>
                    <a:cubicBezTo>
                      <a:pt x="5440" y="235"/>
                      <a:pt x="3906" y="695"/>
                      <a:pt x="2511" y="1365"/>
                    </a:cubicBezTo>
                    <a:cubicBezTo>
                      <a:pt x="2204" y="1713"/>
                      <a:pt x="1883" y="2076"/>
                      <a:pt x="1604" y="2467"/>
                    </a:cubicBezTo>
                    <a:cubicBezTo>
                      <a:pt x="1088" y="3178"/>
                      <a:pt x="628" y="3973"/>
                      <a:pt x="391" y="4824"/>
                    </a:cubicBezTo>
                    <a:cubicBezTo>
                      <a:pt x="0" y="6205"/>
                      <a:pt x="251" y="7655"/>
                      <a:pt x="977" y="8869"/>
                    </a:cubicBezTo>
                    <a:cubicBezTo>
                      <a:pt x="2218" y="10947"/>
                      <a:pt x="4506" y="12203"/>
                      <a:pt x="6863" y="12217"/>
                    </a:cubicBezTo>
                    <a:cubicBezTo>
                      <a:pt x="7030" y="10905"/>
                      <a:pt x="7058" y="9538"/>
                      <a:pt x="7295" y="8869"/>
                    </a:cubicBezTo>
                    <a:cubicBezTo>
                      <a:pt x="7714" y="7725"/>
                      <a:pt x="9555" y="6023"/>
                      <a:pt x="10308" y="3973"/>
                    </a:cubicBezTo>
                    <a:cubicBezTo>
                      <a:pt x="10894" y="2424"/>
                      <a:pt x="10715" y="1"/>
                      <a:pt x="7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424;p46">
                <a:extLst>
                  <a:ext uri="{FF2B5EF4-FFF2-40B4-BE49-F238E27FC236}">
                    <a16:creationId xmlns:a16="http://schemas.microsoft.com/office/drawing/2014/main" id="{1E5603A7-144E-D20C-BE73-0CC75758146C}"/>
                  </a:ext>
                </a:extLst>
              </p:cNvPr>
              <p:cNvSpPr/>
              <p:nvPr/>
            </p:nvSpPr>
            <p:spPr>
              <a:xfrm>
                <a:off x="6813686" y="2786834"/>
                <a:ext cx="636919" cy="627299"/>
              </a:xfrm>
              <a:custGeom>
                <a:avLst/>
                <a:gdLst/>
                <a:ahLst/>
                <a:cxnLst/>
                <a:rect l="l" t="t" r="r" b="b"/>
                <a:pathLst>
                  <a:path w="19068" h="18780" extrusionOk="0">
                    <a:moveTo>
                      <a:pt x="7418" y="1"/>
                    </a:moveTo>
                    <a:cubicBezTo>
                      <a:pt x="3710" y="1"/>
                      <a:pt x="0" y="945"/>
                      <a:pt x="0" y="945"/>
                    </a:cubicBezTo>
                    <a:cubicBezTo>
                      <a:pt x="0" y="945"/>
                      <a:pt x="195" y="2368"/>
                      <a:pt x="1855" y="6204"/>
                    </a:cubicBezTo>
                    <a:cubicBezTo>
                      <a:pt x="2957" y="8798"/>
                      <a:pt x="5370" y="12411"/>
                      <a:pt x="7839" y="13164"/>
                    </a:cubicBezTo>
                    <a:cubicBezTo>
                      <a:pt x="8475" y="13359"/>
                      <a:pt x="8989" y="13423"/>
                      <a:pt x="9424" y="13423"/>
                    </a:cubicBezTo>
                    <a:cubicBezTo>
                      <a:pt x="10259" y="13423"/>
                      <a:pt x="10803" y="13188"/>
                      <a:pt x="11357" y="13188"/>
                    </a:cubicBezTo>
                    <a:cubicBezTo>
                      <a:pt x="11630" y="13188"/>
                      <a:pt x="11905" y="13245"/>
                      <a:pt x="12219" y="13415"/>
                    </a:cubicBezTo>
                    <a:cubicBezTo>
                      <a:pt x="13516" y="14113"/>
                      <a:pt x="14046" y="15926"/>
                      <a:pt x="15023" y="17084"/>
                    </a:cubicBezTo>
                    <a:cubicBezTo>
                      <a:pt x="15791" y="17984"/>
                      <a:pt x="16783" y="18780"/>
                      <a:pt x="17593" y="18780"/>
                    </a:cubicBezTo>
                    <a:cubicBezTo>
                      <a:pt x="17812" y="18780"/>
                      <a:pt x="18019" y="18721"/>
                      <a:pt x="18203" y="18590"/>
                    </a:cubicBezTo>
                    <a:cubicBezTo>
                      <a:pt x="19068" y="17977"/>
                      <a:pt x="18315" y="17140"/>
                      <a:pt x="17617" y="16610"/>
                    </a:cubicBezTo>
                    <a:cubicBezTo>
                      <a:pt x="16920" y="16080"/>
                      <a:pt x="13154" y="12578"/>
                      <a:pt x="13042" y="11658"/>
                    </a:cubicBezTo>
                    <a:cubicBezTo>
                      <a:pt x="12917" y="10737"/>
                      <a:pt x="13823" y="9900"/>
                      <a:pt x="14353" y="8770"/>
                    </a:cubicBezTo>
                    <a:cubicBezTo>
                      <a:pt x="14883" y="7655"/>
                      <a:pt x="16222" y="2312"/>
                      <a:pt x="11884" y="666"/>
                    </a:cubicBezTo>
                    <a:cubicBezTo>
                      <a:pt x="10589" y="173"/>
                      <a:pt x="9004" y="1"/>
                      <a:pt x="74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425;p46">
                <a:extLst>
                  <a:ext uri="{FF2B5EF4-FFF2-40B4-BE49-F238E27FC236}">
                    <a16:creationId xmlns:a16="http://schemas.microsoft.com/office/drawing/2014/main" id="{B1580DD2-C569-74C7-D9CB-750EE2A31AFE}"/>
                  </a:ext>
                </a:extLst>
              </p:cNvPr>
              <p:cNvSpPr/>
              <p:nvPr/>
            </p:nvSpPr>
            <p:spPr>
              <a:xfrm>
                <a:off x="6813686" y="2786633"/>
                <a:ext cx="541889" cy="298284"/>
              </a:xfrm>
              <a:custGeom>
                <a:avLst/>
                <a:gdLst/>
                <a:ahLst/>
                <a:cxnLst/>
                <a:rect l="l" t="t" r="r" b="b"/>
                <a:pathLst>
                  <a:path w="16223" h="8930" extrusionOk="0">
                    <a:moveTo>
                      <a:pt x="7414" y="1"/>
                    </a:moveTo>
                    <a:cubicBezTo>
                      <a:pt x="3707" y="1"/>
                      <a:pt x="0" y="951"/>
                      <a:pt x="0" y="951"/>
                    </a:cubicBezTo>
                    <a:cubicBezTo>
                      <a:pt x="0" y="951"/>
                      <a:pt x="42" y="1202"/>
                      <a:pt x="209" y="1774"/>
                    </a:cubicBezTo>
                    <a:cubicBezTo>
                      <a:pt x="535" y="1744"/>
                      <a:pt x="862" y="1730"/>
                      <a:pt x="1189" y="1730"/>
                    </a:cubicBezTo>
                    <a:cubicBezTo>
                      <a:pt x="3313" y="1730"/>
                      <a:pt x="5449" y="2326"/>
                      <a:pt x="7407" y="3099"/>
                    </a:cubicBezTo>
                    <a:cubicBezTo>
                      <a:pt x="9611" y="3992"/>
                      <a:pt x="11829" y="5275"/>
                      <a:pt x="13279" y="7200"/>
                    </a:cubicBezTo>
                    <a:cubicBezTo>
                      <a:pt x="13684" y="7730"/>
                      <a:pt x="14018" y="8316"/>
                      <a:pt x="14270" y="8930"/>
                    </a:cubicBezTo>
                    <a:cubicBezTo>
                      <a:pt x="14297" y="8874"/>
                      <a:pt x="14325" y="8832"/>
                      <a:pt x="14353" y="8776"/>
                    </a:cubicBezTo>
                    <a:cubicBezTo>
                      <a:pt x="14883" y="7661"/>
                      <a:pt x="16222" y="2318"/>
                      <a:pt x="11884" y="672"/>
                    </a:cubicBezTo>
                    <a:cubicBezTo>
                      <a:pt x="10588" y="175"/>
                      <a:pt x="9001" y="1"/>
                      <a:pt x="74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426;p46">
                <a:extLst>
                  <a:ext uri="{FF2B5EF4-FFF2-40B4-BE49-F238E27FC236}">
                    <a16:creationId xmlns:a16="http://schemas.microsoft.com/office/drawing/2014/main" id="{ECD5CFB2-ADDD-90F4-7C92-351029334911}"/>
                  </a:ext>
                </a:extLst>
              </p:cNvPr>
              <p:cNvSpPr/>
              <p:nvPr/>
            </p:nvSpPr>
            <p:spPr>
              <a:xfrm>
                <a:off x="6857945" y="2886874"/>
                <a:ext cx="231078" cy="224431"/>
              </a:xfrm>
              <a:custGeom>
                <a:avLst/>
                <a:gdLst/>
                <a:ahLst/>
                <a:cxnLst/>
                <a:rect l="l" t="t" r="r" b="b"/>
                <a:pathLst>
                  <a:path w="6918" h="67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26" y="294"/>
                      <a:pt x="265" y="614"/>
                      <a:pt x="419" y="977"/>
                    </a:cubicBezTo>
                    <a:cubicBezTo>
                      <a:pt x="977" y="1661"/>
                      <a:pt x="1576" y="2316"/>
                      <a:pt x="2274" y="2944"/>
                    </a:cubicBezTo>
                    <a:cubicBezTo>
                      <a:pt x="3697" y="4227"/>
                      <a:pt x="5203" y="5552"/>
                      <a:pt x="6737" y="6696"/>
                    </a:cubicBezTo>
                    <a:cubicBezTo>
                      <a:pt x="6756" y="6712"/>
                      <a:pt x="6776" y="6718"/>
                      <a:pt x="6795" y="6718"/>
                    </a:cubicBezTo>
                    <a:cubicBezTo>
                      <a:pt x="6862" y="6718"/>
                      <a:pt x="6917" y="6639"/>
                      <a:pt x="6863" y="6584"/>
                    </a:cubicBezTo>
                    <a:cubicBezTo>
                      <a:pt x="5566" y="5217"/>
                      <a:pt x="3962" y="4143"/>
                      <a:pt x="2567" y="2888"/>
                    </a:cubicBezTo>
                    <a:cubicBezTo>
                      <a:pt x="1869" y="2246"/>
                      <a:pt x="1144" y="1563"/>
                      <a:pt x="558" y="810"/>
                    </a:cubicBezTo>
                    <a:cubicBezTo>
                      <a:pt x="363" y="545"/>
                      <a:pt x="182" y="280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427;p46">
                <a:extLst>
                  <a:ext uri="{FF2B5EF4-FFF2-40B4-BE49-F238E27FC236}">
                    <a16:creationId xmlns:a16="http://schemas.microsoft.com/office/drawing/2014/main" id="{3A2A1594-2B0B-DA31-02B3-2647F48C6648}"/>
                  </a:ext>
                </a:extLst>
              </p:cNvPr>
              <p:cNvSpPr/>
              <p:nvPr/>
            </p:nvSpPr>
            <p:spPr>
              <a:xfrm>
                <a:off x="6838838" y="2840278"/>
                <a:ext cx="326008" cy="186787"/>
              </a:xfrm>
              <a:custGeom>
                <a:avLst/>
                <a:gdLst/>
                <a:ahLst/>
                <a:cxnLst/>
                <a:rect l="l" t="t" r="r" b="b"/>
                <a:pathLst>
                  <a:path w="9760" h="5592" extrusionOk="0">
                    <a:moveTo>
                      <a:pt x="237" y="1"/>
                    </a:moveTo>
                    <a:cubicBezTo>
                      <a:pt x="84" y="29"/>
                      <a:pt x="0" y="57"/>
                      <a:pt x="0" y="57"/>
                    </a:cubicBezTo>
                    <a:lnTo>
                      <a:pt x="14" y="85"/>
                    </a:lnTo>
                    <a:cubicBezTo>
                      <a:pt x="1507" y="1159"/>
                      <a:pt x="3250" y="1814"/>
                      <a:pt x="4938" y="2498"/>
                    </a:cubicBezTo>
                    <a:cubicBezTo>
                      <a:pt x="5887" y="2874"/>
                      <a:pt x="6807" y="3265"/>
                      <a:pt x="7672" y="3795"/>
                    </a:cubicBezTo>
                    <a:cubicBezTo>
                      <a:pt x="8467" y="4297"/>
                      <a:pt x="8900" y="5078"/>
                      <a:pt x="9653" y="5580"/>
                    </a:cubicBezTo>
                    <a:cubicBezTo>
                      <a:pt x="9666" y="5588"/>
                      <a:pt x="9678" y="5592"/>
                      <a:pt x="9689" y="5592"/>
                    </a:cubicBezTo>
                    <a:cubicBezTo>
                      <a:pt x="9736" y="5592"/>
                      <a:pt x="9759" y="5528"/>
                      <a:pt x="9736" y="5483"/>
                    </a:cubicBezTo>
                    <a:cubicBezTo>
                      <a:pt x="8941" y="3865"/>
                      <a:pt x="7030" y="3181"/>
                      <a:pt x="5496" y="2526"/>
                    </a:cubicBezTo>
                    <a:cubicBezTo>
                      <a:pt x="3683" y="1758"/>
                      <a:pt x="1897" y="1061"/>
                      <a:pt x="2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428;p46">
                <a:extLst>
                  <a:ext uri="{FF2B5EF4-FFF2-40B4-BE49-F238E27FC236}">
                    <a16:creationId xmlns:a16="http://schemas.microsoft.com/office/drawing/2014/main" id="{C1985717-2FEB-35B6-80E6-EFB88E6EA522}"/>
                  </a:ext>
                </a:extLst>
              </p:cNvPr>
              <p:cNvSpPr/>
              <p:nvPr/>
            </p:nvSpPr>
            <p:spPr>
              <a:xfrm>
                <a:off x="7036381" y="2985144"/>
                <a:ext cx="172891" cy="180006"/>
              </a:xfrm>
              <a:custGeom>
                <a:avLst/>
                <a:gdLst/>
                <a:ahLst/>
                <a:cxnLst/>
                <a:rect l="l" t="t" r="r" b="b"/>
                <a:pathLst>
                  <a:path w="5176" h="5389" extrusionOk="0">
                    <a:moveTo>
                      <a:pt x="2679" y="1"/>
                    </a:moveTo>
                    <a:cubicBezTo>
                      <a:pt x="1639" y="1"/>
                      <a:pt x="652" y="809"/>
                      <a:pt x="349" y="1997"/>
                    </a:cubicBezTo>
                    <a:cubicBezTo>
                      <a:pt x="1" y="3377"/>
                      <a:pt x="782" y="5023"/>
                      <a:pt x="1981" y="5330"/>
                    </a:cubicBezTo>
                    <a:cubicBezTo>
                      <a:pt x="2134" y="5369"/>
                      <a:pt x="2289" y="5388"/>
                      <a:pt x="2443" y="5388"/>
                    </a:cubicBezTo>
                    <a:cubicBezTo>
                      <a:pt x="3496" y="5388"/>
                      <a:pt x="4523" y="4512"/>
                      <a:pt x="4827" y="3308"/>
                    </a:cubicBezTo>
                    <a:cubicBezTo>
                      <a:pt x="5175" y="1941"/>
                      <a:pt x="4339" y="365"/>
                      <a:pt x="3153" y="58"/>
                    </a:cubicBezTo>
                    <a:cubicBezTo>
                      <a:pt x="2995" y="19"/>
                      <a:pt x="2837" y="1"/>
                      <a:pt x="26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429;p46">
                <a:extLst>
                  <a:ext uri="{FF2B5EF4-FFF2-40B4-BE49-F238E27FC236}">
                    <a16:creationId xmlns:a16="http://schemas.microsoft.com/office/drawing/2014/main" id="{AE588F7A-63E3-53CD-5E79-6D9A10193F66}"/>
                  </a:ext>
                </a:extLst>
              </p:cNvPr>
              <p:cNvSpPr/>
              <p:nvPr/>
            </p:nvSpPr>
            <p:spPr>
              <a:xfrm>
                <a:off x="7059662" y="3008860"/>
                <a:ext cx="121184" cy="123088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3685" extrusionOk="0">
                    <a:moveTo>
                      <a:pt x="1920" y="0"/>
                    </a:moveTo>
                    <a:cubicBezTo>
                      <a:pt x="1175" y="0"/>
                      <a:pt x="469" y="585"/>
                      <a:pt x="252" y="1440"/>
                    </a:cubicBezTo>
                    <a:cubicBezTo>
                      <a:pt x="1" y="2430"/>
                      <a:pt x="503" y="3421"/>
                      <a:pt x="1368" y="3644"/>
                    </a:cubicBezTo>
                    <a:cubicBezTo>
                      <a:pt x="1478" y="3671"/>
                      <a:pt x="1590" y="3684"/>
                      <a:pt x="1700" y="3684"/>
                    </a:cubicBezTo>
                    <a:cubicBezTo>
                      <a:pt x="2443" y="3684"/>
                      <a:pt x="3158" y="3097"/>
                      <a:pt x="3377" y="2235"/>
                    </a:cubicBezTo>
                    <a:cubicBezTo>
                      <a:pt x="3628" y="1245"/>
                      <a:pt x="3139" y="268"/>
                      <a:pt x="2275" y="45"/>
                    </a:cubicBezTo>
                    <a:cubicBezTo>
                      <a:pt x="2157" y="15"/>
                      <a:pt x="2038" y="0"/>
                      <a:pt x="19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430;p46">
                <a:extLst>
                  <a:ext uri="{FF2B5EF4-FFF2-40B4-BE49-F238E27FC236}">
                    <a16:creationId xmlns:a16="http://schemas.microsoft.com/office/drawing/2014/main" id="{513AB4ED-E80A-54FC-5857-9AE1E0AD21FE}"/>
                  </a:ext>
                </a:extLst>
              </p:cNvPr>
              <p:cNvSpPr/>
              <p:nvPr/>
            </p:nvSpPr>
            <p:spPr>
              <a:xfrm>
                <a:off x="6813686" y="2783894"/>
                <a:ext cx="637387" cy="630238"/>
              </a:xfrm>
              <a:custGeom>
                <a:avLst/>
                <a:gdLst/>
                <a:ahLst/>
                <a:cxnLst/>
                <a:rect l="l" t="t" r="r" b="b"/>
                <a:pathLst>
                  <a:path w="19082" h="18868" extrusionOk="0">
                    <a:moveTo>
                      <a:pt x="7216" y="822"/>
                    </a:moveTo>
                    <a:cubicBezTo>
                      <a:pt x="8032" y="822"/>
                      <a:pt x="8804" y="893"/>
                      <a:pt x="9443" y="1075"/>
                    </a:cubicBezTo>
                    <a:cubicBezTo>
                      <a:pt x="12386" y="1912"/>
                      <a:pt x="13014" y="3586"/>
                      <a:pt x="13140" y="6194"/>
                    </a:cubicBezTo>
                    <a:cubicBezTo>
                      <a:pt x="13265" y="8789"/>
                      <a:pt x="12903" y="11481"/>
                      <a:pt x="10462" y="12694"/>
                    </a:cubicBezTo>
                    <a:cubicBezTo>
                      <a:pt x="9946" y="12952"/>
                      <a:pt x="9445" y="13066"/>
                      <a:pt x="8961" y="13066"/>
                    </a:cubicBezTo>
                    <a:cubicBezTo>
                      <a:pt x="7169" y="13066"/>
                      <a:pt x="5630" y="11494"/>
                      <a:pt x="4575" y="9835"/>
                    </a:cubicBezTo>
                    <a:cubicBezTo>
                      <a:pt x="3236" y="7743"/>
                      <a:pt x="767" y="1745"/>
                      <a:pt x="767" y="1745"/>
                    </a:cubicBezTo>
                    <a:cubicBezTo>
                      <a:pt x="767" y="1745"/>
                      <a:pt x="4279" y="822"/>
                      <a:pt x="7216" y="822"/>
                    </a:cubicBezTo>
                    <a:close/>
                    <a:moveTo>
                      <a:pt x="7631" y="0"/>
                    </a:moveTo>
                    <a:cubicBezTo>
                      <a:pt x="3849" y="0"/>
                      <a:pt x="0" y="1033"/>
                      <a:pt x="0" y="1033"/>
                    </a:cubicBezTo>
                    <a:cubicBezTo>
                      <a:pt x="0" y="1033"/>
                      <a:pt x="195" y="2456"/>
                      <a:pt x="1855" y="6292"/>
                    </a:cubicBezTo>
                    <a:cubicBezTo>
                      <a:pt x="2971" y="8886"/>
                      <a:pt x="5370" y="12862"/>
                      <a:pt x="7839" y="13615"/>
                    </a:cubicBezTo>
                    <a:cubicBezTo>
                      <a:pt x="8339" y="13768"/>
                      <a:pt x="8764" y="13826"/>
                      <a:pt x="9134" y="13826"/>
                    </a:cubicBezTo>
                    <a:cubicBezTo>
                      <a:pt x="10234" y="13826"/>
                      <a:pt x="10855" y="13319"/>
                      <a:pt x="11543" y="13319"/>
                    </a:cubicBezTo>
                    <a:cubicBezTo>
                      <a:pt x="11760" y="13319"/>
                      <a:pt x="11985" y="13370"/>
                      <a:pt x="12233" y="13503"/>
                    </a:cubicBezTo>
                    <a:cubicBezTo>
                      <a:pt x="13516" y="14201"/>
                      <a:pt x="14046" y="16014"/>
                      <a:pt x="15023" y="17172"/>
                    </a:cubicBezTo>
                    <a:cubicBezTo>
                      <a:pt x="15791" y="18072"/>
                      <a:pt x="16783" y="18868"/>
                      <a:pt x="17600" y="18868"/>
                    </a:cubicBezTo>
                    <a:cubicBezTo>
                      <a:pt x="17821" y="18868"/>
                      <a:pt x="18030" y="18809"/>
                      <a:pt x="18217" y="18678"/>
                    </a:cubicBezTo>
                    <a:cubicBezTo>
                      <a:pt x="19082" y="18065"/>
                      <a:pt x="18329" y="17228"/>
                      <a:pt x="17617" y="16698"/>
                    </a:cubicBezTo>
                    <a:cubicBezTo>
                      <a:pt x="16920" y="16154"/>
                      <a:pt x="13265" y="12862"/>
                      <a:pt x="13154" y="11941"/>
                    </a:cubicBezTo>
                    <a:cubicBezTo>
                      <a:pt x="13042" y="11020"/>
                      <a:pt x="13879" y="10225"/>
                      <a:pt x="14437" y="8719"/>
                    </a:cubicBezTo>
                    <a:cubicBezTo>
                      <a:pt x="14869" y="7561"/>
                      <a:pt x="16250" y="2289"/>
                      <a:pt x="11926" y="643"/>
                    </a:cubicBezTo>
                    <a:cubicBezTo>
                      <a:pt x="10678" y="169"/>
                      <a:pt x="9160" y="0"/>
                      <a:pt x="76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" name="Google Shape;1431;p46">
                <a:extLst>
                  <a:ext uri="{FF2B5EF4-FFF2-40B4-BE49-F238E27FC236}">
                    <a16:creationId xmlns:a16="http://schemas.microsoft.com/office/drawing/2014/main" id="{8C72F87E-7E8D-A2AB-6865-B2AE7F7DAB9A}"/>
                  </a:ext>
                </a:extLst>
              </p:cNvPr>
              <p:cNvSpPr/>
              <p:nvPr/>
            </p:nvSpPr>
            <p:spPr>
              <a:xfrm>
                <a:off x="6852801" y="2225839"/>
                <a:ext cx="595934" cy="586514"/>
              </a:xfrm>
              <a:custGeom>
                <a:avLst/>
                <a:gdLst/>
                <a:ahLst/>
                <a:cxnLst/>
                <a:rect l="l" t="t" r="r" b="b"/>
                <a:pathLst>
                  <a:path w="17841" h="17559" extrusionOk="0">
                    <a:moveTo>
                      <a:pt x="14768" y="1"/>
                    </a:moveTo>
                    <a:cubicBezTo>
                      <a:pt x="14560" y="1"/>
                      <a:pt x="14339" y="13"/>
                      <a:pt x="14103" y="39"/>
                    </a:cubicBezTo>
                    <a:cubicBezTo>
                      <a:pt x="10574" y="430"/>
                      <a:pt x="7812" y="1992"/>
                      <a:pt x="5483" y="4015"/>
                    </a:cubicBezTo>
                    <a:cubicBezTo>
                      <a:pt x="3920" y="5368"/>
                      <a:pt x="2679" y="7167"/>
                      <a:pt x="1689" y="8981"/>
                    </a:cubicBezTo>
                    <a:cubicBezTo>
                      <a:pt x="1145" y="9985"/>
                      <a:pt x="824" y="11045"/>
                      <a:pt x="350" y="12077"/>
                    </a:cubicBezTo>
                    <a:cubicBezTo>
                      <a:pt x="224" y="12342"/>
                      <a:pt x="112" y="12579"/>
                      <a:pt x="1" y="12789"/>
                    </a:cubicBezTo>
                    <a:cubicBezTo>
                      <a:pt x="754" y="11477"/>
                      <a:pt x="2498" y="8590"/>
                      <a:pt x="3892" y="6972"/>
                    </a:cubicBezTo>
                    <a:cubicBezTo>
                      <a:pt x="5734" y="4852"/>
                      <a:pt x="8565" y="2383"/>
                      <a:pt x="11773" y="1936"/>
                    </a:cubicBezTo>
                    <a:cubicBezTo>
                      <a:pt x="12140" y="1886"/>
                      <a:pt x="12482" y="1862"/>
                      <a:pt x="12800" y="1862"/>
                    </a:cubicBezTo>
                    <a:cubicBezTo>
                      <a:pt x="15274" y="1862"/>
                      <a:pt x="16258" y="3322"/>
                      <a:pt x="15665" y="4991"/>
                    </a:cubicBezTo>
                    <a:cubicBezTo>
                      <a:pt x="14996" y="6860"/>
                      <a:pt x="13517" y="7502"/>
                      <a:pt x="12987" y="8702"/>
                    </a:cubicBezTo>
                    <a:cubicBezTo>
                      <a:pt x="12457" y="9901"/>
                      <a:pt x="13489" y="12286"/>
                      <a:pt x="12052" y="14490"/>
                    </a:cubicBezTo>
                    <a:cubicBezTo>
                      <a:pt x="10992" y="16150"/>
                      <a:pt x="9026" y="17154"/>
                      <a:pt x="8119" y="17559"/>
                    </a:cubicBezTo>
                    <a:cubicBezTo>
                      <a:pt x="9081" y="17405"/>
                      <a:pt x="9862" y="17252"/>
                      <a:pt x="10183" y="17099"/>
                    </a:cubicBezTo>
                    <a:cubicBezTo>
                      <a:pt x="11104" y="16680"/>
                      <a:pt x="12066" y="16094"/>
                      <a:pt x="13071" y="14686"/>
                    </a:cubicBezTo>
                    <a:cubicBezTo>
                      <a:pt x="14075" y="13291"/>
                      <a:pt x="13824" y="10027"/>
                      <a:pt x="14242" y="8869"/>
                    </a:cubicBezTo>
                    <a:cubicBezTo>
                      <a:pt x="14661" y="7725"/>
                      <a:pt x="16502" y="6023"/>
                      <a:pt x="17255" y="3973"/>
                    </a:cubicBezTo>
                    <a:cubicBezTo>
                      <a:pt x="17841" y="2424"/>
                      <a:pt x="17662" y="1"/>
                      <a:pt x="147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432;p46">
                <a:extLst>
                  <a:ext uri="{FF2B5EF4-FFF2-40B4-BE49-F238E27FC236}">
                    <a16:creationId xmlns:a16="http://schemas.microsoft.com/office/drawing/2014/main" id="{EFD3B04B-AA02-F6C3-02A0-29C68412BFEF}"/>
                  </a:ext>
                </a:extLst>
              </p:cNvPr>
              <p:cNvSpPr/>
              <p:nvPr/>
            </p:nvSpPr>
            <p:spPr>
              <a:xfrm>
                <a:off x="7149615" y="2368835"/>
                <a:ext cx="128132" cy="140625"/>
              </a:xfrm>
              <a:custGeom>
                <a:avLst/>
                <a:gdLst/>
                <a:ahLst/>
                <a:cxnLst/>
                <a:rect l="l" t="t" r="r" b="b"/>
                <a:pathLst>
                  <a:path w="3836" h="4210" extrusionOk="0">
                    <a:moveTo>
                      <a:pt x="2117" y="1"/>
                    </a:moveTo>
                    <a:cubicBezTo>
                      <a:pt x="1327" y="1"/>
                      <a:pt x="551" y="693"/>
                      <a:pt x="293" y="1687"/>
                    </a:cubicBezTo>
                    <a:cubicBezTo>
                      <a:pt x="0" y="2830"/>
                      <a:pt x="488" y="3932"/>
                      <a:pt x="1395" y="4169"/>
                    </a:cubicBezTo>
                    <a:cubicBezTo>
                      <a:pt x="1502" y="4196"/>
                      <a:pt x="1611" y="4209"/>
                      <a:pt x="1719" y="4209"/>
                    </a:cubicBezTo>
                    <a:cubicBezTo>
                      <a:pt x="2509" y="4209"/>
                      <a:pt x="3285" y="3518"/>
                      <a:pt x="3543" y="2524"/>
                    </a:cubicBezTo>
                    <a:cubicBezTo>
                      <a:pt x="3836" y="1380"/>
                      <a:pt x="3334" y="278"/>
                      <a:pt x="2441" y="41"/>
                    </a:cubicBezTo>
                    <a:cubicBezTo>
                      <a:pt x="2334" y="14"/>
                      <a:pt x="2225" y="1"/>
                      <a:pt x="21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433;p46">
                <a:extLst>
                  <a:ext uri="{FF2B5EF4-FFF2-40B4-BE49-F238E27FC236}">
                    <a16:creationId xmlns:a16="http://schemas.microsoft.com/office/drawing/2014/main" id="{E01C4836-2EF7-8E64-BC3D-BE7541DD1ADB}"/>
                  </a:ext>
                </a:extLst>
              </p:cNvPr>
              <p:cNvSpPr/>
              <p:nvPr/>
            </p:nvSpPr>
            <p:spPr>
              <a:xfrm>
                <a:off x="6134346" y="2225839"/>
                <a:ext cx="647674" cy="613771"/>
              </a:xfrm>
              <a:custGeom>
                <a:avLst/>
                <a:gdLst/>
                <a:ahLst/>
                <a:cxnLst/>
                <a:rect l="l" t="t" r="r" b="b"/>
                <a:pathLst>
                  <a:path w="19390" h="18375" extrusionOk="0">
                    <a:moveTo>
                      <a:pt x="3074" y="1"/>
                    </a:moveTo>
                    <a:cubicBezTo>
                      <a:pt x="181" y="1"/>
                      <a:pt x="0" y="2424"/>
                      <a:pt x="573" y="3973"/>
                    </a:cubicBezTo>
                    <a:cubicBezTo>
                      <a:pt x="1326" y="6023"/>
                      <a:pt x="3181" y="7725"/>
                      <a:pt x="3600" y="8869"/>
                    </a:cubicBezTo>
                    <a:cubicBezTo>
                      <a:pt x="4018" y="10027"/>
                      <a:pt x="3767" y="13291"/>
                      <a:pt x="4771" y="14686"/>
                    </a:cubicBezTo>
                    <a:cubicBezTo>
                      <a:pt x="5776" y="16094"/>
                      <a:pt x="6724" y="16680"/>
                      <a:pt x="7645" y="17099"/>
                    </a:cubicBezTo>
                    <a:cubicBezTo>
                      <a:pt x="8565" y="17517"/>
                      <a:pt x="12987" y="18019"/>
                      <a:pt x="15261" y="18298"/>
                    </a:cubicBezTo>
                    <a:cubicBezTo>
                      <a:pt x="15694" y="18352"/>
                      <a:pt x="16093" y="18374"/>
                      <a:pt x="16456" y="18374"/>
                    </a:cubicBezTo>
                    <a:cubicBezTo>
                      <a:pt x="17986" y="18374"/>
                      <a:pt x="18885" y="17971"/>
                      <a:pt x="19111" y="17768"/>
                    </a:cubicBezTo>
                    <a:cubicBezTo>
                      <a:pt x="19390" y="17517"/>
                      <a:pt x="18469" y="13877"/>
                      <a:pt x="18469" y="13877"/>
                    </a:cubicBezTo>
                    <a:cubicBezTo>
                      <a:pt x="18469" y="13877"/>
                      <a:pt x="17716" y="12789"/>
                      <a:pt x="17046" y="11031"/>
                    </a:cubicBezTo>
                    <a:cubicBezTo>
                      <a:pt x="16377" y="9273"/>
                      <a:pt x="14675" y="6023"/>
                      <a:pt x="12346" y="4015"/>
                    </a:cubicBezTo>
                    <a:cubicBezTo>
                      <a:pt x="10030" y="1992"/>
                      <a:pt x="7254" y="430"/>
                      <a:pt x="3739" y="39"/>
                    </a:cubicBezTo>
                    <a:cubicBezTo>
                      <a:pt x="3503" y="13"/>
                      <a:pt x="3282" y="1"/>
                      <a:pt x="30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434;p46">
                <a:extLst>
                  <a:ext uri="{FF2B5EF4-FFF2-40B4-BE49-F238E27FC236}">
                    <a16:creationId xmlns:a16="http://schemas.microsoft.com/office/drawing/2014/main" id="{775832C1-7DCA-6F88-33C0-EB1FC72F96B8}"/>
                  </a:ext>
                </a:extLst>
              </p:cNvPr>
              <p:cNvSpPr/>
              <p:nvPr/>
            </p:nvSpPr>
            <p:spPr>
              <a:xfrm>
                <a:off x="6475720" y="2439715"/>
                <a:ext cx="275537" cy="301825"/>
              </a:xfrm>
              <a:custGeom>
                <a:avLst/>
                <a:gdLst/>
                <a:ahLst/>
                <a:cxnLst/>
                <a:rect l="l" t="t" r="r" b="b"/>
                <a:pathLst>
                  <a:path w="8249" h="9036" extrusionOk="0">
                    <a:moveTo>
                      <a:pt x="88" y="1"/>
                    </a:moveTo>
                    <a:cubicBezTo>
                      <a:pt x="41" y="1"/>
                      <a:pt x="1" y="74"/>
                      <a:pt x="47" y="109"/>
                    </a:cubicBezTo>
                    <a:cubicBezTo>
                      <a:pt x="1888" y="1629"/>
                      <a:pt x="2879" y="3889"/>
                      <a:pt x="4204" y="5842"/>
                    </a:cubicBezTo>
                    <a:cubicBezTo>
                      <a:pt x="5097" y="7167"/>
                      <a:pt x="6380" y="8966"/>
                      <a:pt x="8137" y="9036"/>
                    </a:cubicBezTo>
                    <a:cubicBezTo>
                      <a:pt x="8235" y="9036"/>
                      <a:pt x="8249" y="8910"/>
                      <a:pt x="8165" y="8882"/>
                    </a:cubicBezTo>
                    <a:cubicBezTo>
                      <a:pt x="5878" y="8269"/>
                      <a:pt x="4650" y="6246"/>
                      <a:pt x="3493" y="4335"/>
                    </a:cubicBezTo>
                    <a:cubicBezTo>
                      <a:pt x="2976" y="3484"/>
                      <a:pt x="2405" y="2647"/>
                      <a:pt x="1861" y="1796"/>
                    </a:cubicBezTo>
                    <a:cubicBezTo>
                      <a:pt x="1372" y="1029"/>
                      <a:pt x="842" y="569"/>
                      <a:pt x="117" y="11"/>
                    </a:cubicBezTo>
                    <a:cubicBezTo>
                      <a:pt x="107" y="4"/>
                      <a:pt x="98" y="1"/>
                      <a:pt x="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435;p46">
                <a:extLst>
                  <a:ext uri="{FF2B5EF4-FFF2-40B4-BE49-F238E27FC236}">
                    <a16:creationId xmlns:a16="http://schemas.microsoft.com/office/drawing/2014/main" id="{7D6819F5-2B61-CD71-6B63-E4432D02877E}"/>
                  </a:ext>
                </a:extLst>
              </p:cNvPr>
              <p:cNvSpPr/>
              <p:nvPr/>
            </p:nvSpPr>
            <p:spPr>
              <a:xfrm>
                <a:off x="6346920" y="2586485"/>
                <a:ext cx="414926" cy="187388"/>
              </a:xfrm>
              <a:custGeom>
                <a:avLst/>
                <a:gdLst/>
                <a:ahLst/>
                <a:cxnLst/>
                <a:rect l="l" t="t" r="r" b="b"/>
                <a:pathLst>
                  <a:path w="12422" h="5610" extrusionOk="0">
                    <a:moveTo>
                      <a:pt x="110" y="1"/>
                    </a:moveTo>
                    <a:cubicBezTo>
                      <a:pt x="52" y="1"/>
                      <a:pt x="1" y="70"/>
                      <a:pt x="53" y="122"/>
                    </a:cubicBezTo>
                    <a:lnTo>
                      <a:pt x="53" y="136"/>
                    </a:lnTo>
                    <a:cubicBezTo>
                      <a:pt x="1532" y="1936"/>
                      <a:pt x="3736" y="3066"/>
                      <a:pt x="5786" y="4112"/>
                    </a:cubicBezTo>
                    <a:cubicBezTo>
                      <a:pt x="7172" y="4821"/>
                      <a:pt x="9236" y="5610"/>
                      <a:pt x="11012" y="5610"/>
                    </a:cubicBezTo>
                    <a:cubicBezTo>
                      <a:pt x="11471" y="5610"/>
                      <a:pt x="11910" y="5557"/>
                      <a:pt x="12314" y="5437"/>
                    </a:cubicBezTo>
                    <a:cubicBezTo>
                      <a:pt x="12421" y="5410"/>
                      <a:pt x="12400" y="5255"/>
                      <a:pt x="12287" y="5255"/>
                    </a:cubicBezTo>
                    <a:cubicBezTo>
                      <a:pt x="12282" y="5255"/>
                      <a:pt x="12277" y="5255"/>
                      <a:pt x="12272" y="5255"/>
                    </a:cubicBezTo>
                    <a:cubicBezTo>
                      <a:pt x="11969" y="5291"/>
                      <a:pt x="11664" y="5308"/>
                      <a:pt x="11359" y="5308"/>
                    </a:cubicBezTo>
                    <a:cubicBezTo>
                      <a:pt x="9259" y="5308"/>
                      <a:pt x="7126" y="4517"/>
                      <a:pt x="5312" y="3568"/>
                    </a:cubicBezTo>
                    <a:cubicBezTo>
                      <a:pt x="3471" y="2591"/>
                      <a:pt x="1532" y="1643"/>
                      <a:pt x="165" y="25"/>
                    </a:cubicBezTo>
                    <a:cubicBezTo>
                      <a:pt x="148" y="8"/>
                      <a:pt x="129" y="1"/>
                      <a:pt x="1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436;p46">
                <a:extLst>
                  <a:ext uri="{FF2B5EF4-FFF2-40B4-BE49-F238E27FC236}">
                    <a16:creationId xmlns:a16="http://schemas.microsoft.com/office/drawing/2014/main" id="{B24382C9-B0C0-D8BC-5E72-E2500F9483A5}"/>
                  </a:ext>
                </a:extLst>
              </p:cNvPr>
              <p:cNvSpPr/>
              <p:nvPr/>
            </p:nvSpPr>
            <p:spPr>
              <a:xfrm>
                <a:off x="6134346" y="2225839"/>
                <a:ext cx="363920" cy="408078"/>
              </a:xfrm>
              <a:custGeom>
                <a:avLst/>
                <a:gdLst/>
                <a:ahLst/>
                <a:cxnLst/>
                <a:rect l="l" t="t" r="r" b="b"/>
                <a:pathLst>
                  <a:path w="10895" h="12217" extrusionOk="0">
                    <a:moveTo>
                      <a:pt x="3074" y="1"/>
                    </a:moveTo>
                    <a:cubicBezTo>
                      <a:pt x="181" y="1"/>
                      <a:pt x="0" y="2424"/>
                      <a:pt x="573" y="3973"/>
                    </a:cubicBezTo>
                    <a:cubicBezTo>
                      <a:pt x="1326" y="6023"/>
                      <a:pt x="3181" y="7725"/>
                      <a:pt x="3600" y="8869"/>
                    </a:cubicBezTo>
                    <a:cubicBezTo>
                      <a:pt x="3837" y="9538"/>
                      <a:pt x="3851" y="10905"/>
                      <a:pt x="4018" y="12217"/>
                    </a:cubicBezTo>
                    <a:cubicBezTo>
                      <a:pt x="6390" y="12203"/>
                      <a:pt x="8677" y="10947"/>
                      <a:pt x="9905" y="8869"/>
                    </a:cubicBezTo>
                    <a:cubicBezTo>
                      <a:pt x="10630" y="7655"/>
                      <a:pt x="10895" y="6205"/>
                      <a:pt x="10504" y="4824"/>
                    </a:cubicBezTo>
                    <a:cubicBezTo>
                      <a:pt x="10267" y="3973"/>
                      <a:pt x="9793" y="3178"/>
                      <a:pt x="9291" y="2467"/>
                    </a:cubicBezTo>
                    <a:cubicBezTo>
                      <a:pt x="9012" y="2076"/>
                      <a:pt x="8691" y="1713"/>
                      <a:pt x="8370" y="1365"/>
                    </a:cubicBezTo>
                    <a:cubicBezTo>
                      <a:pt x="6989" y="695"/>
                      <a:pt x="5455" y="235"/>
                      <a:pt x="3739" y="39"/>
                    </a:cubicBezTo>
                    <a:cubicBezTo>
                      <a:pt x="3503" y="13"/>
                      <a:pt x="3282" y="1"/>
                      <a:pt x="30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437;p46">
                <a:extLst>
                  <a:ext uri="{FF2B5EF4-FFF2-40B4-BE49-F238E27FC236}">
                    <a16:creationId xmlns:a16="http://schemas.microsoft.com/office/drawing/2014/main" id="{C7BAF141-01F0-398C-9EA9-21D1C07C72EB}"/>
                  </a:ext>
                </a:extLst>
              </p:cNvPr>
              <p:cNvSpPr/>
              <p:nvPr/>
            </p:nvSpPr>
            <p:spPr>
              <a:xfrm>
                <a:off x="6132041" y="2786834"/>
                <a:ext cx="636952" cy="627299"/>
              </a:xfrm>
              <a:custGeom>
                <a:avLst/>
                <a:gdLst/>
                <a:ahLst/>
                <a:cxnLst/>
                <a:rect l="l" t="t" r="r" b="b"/>
                <a:pathLst>
                  <a:path w="19069" h="18780" extrusionOk="0">
                    <a:moveTo>
                      <a:pt x="11656" y="1"/>
                    </a:moveTo>
                    <a:cubicBezTo>
                      <a:pt x="10070" y="1"/>
                      <a:pt x="8483" y="173"/>
                      <a:pt x="7184" y="666"/>
                    </a:cubicBezTo>
                    <a:cubicBezTo>
                      <a:pt x="2860" y="2312"/>
                      <a:pt x="4199" y="7655"/>
                      <a:pt x="4729" y="8770"/>
                    </a:cubicBezTo>
                    <a:cubicBezTo>
                      <a:pt x="5259" y="9900"/>
                      <a:pt x="6152" y="10737"/>
                      <a:pt x="6040" y="11658"/>
                    </a:cubicBezTo>
                    <a:cubicBezTo>
                      <a:pt x="5928" y="12578"/>
                      <a:pt x="2162" y="16080"/>
                      <a:pt x="1451" y="16610"/>
                    </a:cubicBezTo>
                    <a:cubicBezTo>
                      <a:pt x="754" y="17140"/>
                      <a:pt x="0" y="17977"/>
                      <a:pt x="865" y="18590"/>
                    </a:cubicBezTo>
                    <a:cubicBezTo>
                      <a:pt x="1050" y="18721"/>
                      <a:pt x="1256" y="18780"/>
                      <a:pt x="1477" y="18780"/>
                    </a:cubicBezTo>
                    <a:cubicBezTo>
                      <a:pt x="2290" y="18780"/>
                      <a:pt x="3291" y="17984"/>
                      <a:pt x="4059" y="17084"/>
                    </a:cubicBezTo>
                    <a:cubicBezTo>
                      <a:pt x="5036" y="15926"/>
                      <a:pt x="5566" y="14113"/>
                      <a:pt x="6849" y="13415"/>
                    </a:cubicBezTo>
                    <a:cubicBezTo>
                      <a:pt x="7166" y="13245"/>
                      <a:pt x="7444" y="13188"/>
                      <a:pt x="7719" y="13188"/>
                    </a:cubicBezTo>
                    <a:cubicBezTo>
                      <a:pt x="8277" y="13188"/>
                      <a:pt x="8823" y="13423"/>
                      <a:pt x="9658" y="13423"/>
                    </a:cubicBezTo>
                    <a:cubicBezTo>
                      <a:pt x="10093" y="13423"/>
                      <a:pt x="10607" y="13359"/>
                      <a:pt x="11243" y="13164"/>
                    </a:cubicBezTo>
                    <a:cubicBezTo>
                      <a:pt x="13698" y="12411"/>
                      <a:pt x="16111" y="8798"/>
                      <a:pt x="17227" y="6204"/>
                    </a:cubicBezTo>
                    <a:cubicBezTo>
                      <a:pt x="18873" y="2368"/>
                      <a:pt x="19068" y="945"/>
                      <a:pt x="19068" y="945"/>
                    </a:cubicBezTo>
                    <a:cubicBezTo>
                      <a:pt x="19068" y="945"/>
                      <a:pt x="15365" y="1"/>
                      <a:pt x="116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438;p46">
                <a:extLst>
                  <a:ext uri="{FF2B5EF4-FFF2-40B4-BE49-F238E27FC236}">
                    <a16:creationId xmlns:a16="http://schemas.microsoft.com/office/drawing/2014/main" id="{C934C7AB-5194-0D0D-FB1B-990129B796EF}"/>
                  </a:ext>
                </a:extLst>
              </p:cNvPr>
              <p:cNvSpPr/>
              <p:nvPr/>
            </p:nvSpPr>
            <p:spPr>
              <a:xfrm>
                <a:off x="6227072" y="2786633"/>
                <a:ext cx="541922" cy="298284"/>
              </a:xfrm>
              <a:custGeom>
                <a:avLst/>
                <a:gdLst/>
                <a:ahLst/>
                <a:cxnLst/>
                <a:rect l="l" t="t" r="r" b="b"/>
                <a:pathLst>
                  <a:path w="16224" h="8930" extrusionOk="0">
                    <a:moveTo>
                      <a:pt x="8815" y="1"/>
                    </a:moveTo>
                    <a:cubicBezTo>
                      <a:pt x="7228" y="1"/>
                      <a:pt x="5639" y="175"/>
                      <a:pt x="4339" y="672"/>
                    </a:cubicBezTo>
                    <a:cubicBezTo>
                      <a:pt x="1" y="2318"/>
                      <a:pt x="1354" y="7661"/>
                      <a:pt x="1884" y="8776"/>
                    </a:cubicBezTo>
                    <a:cubicBezTo>
                      <a:pt x="1912" y="8832"/>
                      <a:pt x="1926" y="8874"/>
                      <a:pt x="1954" y="8930"/>
                    </a:cubicBezTo>
                    <a:cubicBezTo>
                      <a:pt x="2205" y="8316"/>
                      <a:pt x="2553" y="7730"/>
                      <a:pt x="2944" y="7200"/>
                    </a:cubicBezTo>
                    <a:cubicBezTo>
                      <a:pt x="4409" y="5275"/>
                      <a:pt x="6612" y="3992"/>
                      <a:pt x="8830" y="3099"/>
                    </a:cubicBezTo>
                    <a:cubicBezTo>
                      <a:pt x="10776" y="2326"/>
                      <a:pt x="12921" y="1730"/>
                      <a:pt x="15047" y="1730"/>
                    </a:cubicBezTo>
                    <a:cubicBezTo>
                      <a:pt x="15375" y="1730"/>
                      <a:pt x="15702" y="1744"/>
                      <a:pt x="16028" y="1774"/>
                    </a:cubicBezTo>
                    <a:cubicBezTo>
                      <a:pt x="16195" y="1202"/>
                      <a:pt x="16223" y="951"/>
                      <a:pt x="16223" y="951"/>
                    </a:cubicBezTo>
                    <a:cubicBezTo>
                      <a:pt x="16223" y="951"/>
                      <a:pt x="12523" y="1"/>
                      <a:pt x="88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439;p46">
                <a:extLst>
                  <a:ext uri="{FF2B5EF4-FFF2-40B4-BE49-F238E27FC236}">
                    <a16:creationId xmlns:a16="http://schemas.microsoft.com/office/drawing/2014/main" id="{3AB170BC-0E77-B656-ED3D-211B0248B62C}"/>
                  </a:ext>
                </a:extLst>
              </p:cNvPr>
              <p:cNvSpPr/>
              <p:nvPr/>
            </p:nvSpPr>
            <p:spPr>
              <a:xfrm>
                <a:off x="6533840" y="2238031"/>
                <a:ext cx="237959" cy="338735"/>
              </a:xfrm>
              <a:custGeom>
                <a:avLst/>
                <a:gdLst/>
                <a:ahLst/>
                <a:cxnLst/>
                <a:rect l="l" t="t" r="r" b="b"/>
                <a:pathLst>
                  <a:path w="7124" h="10141" extrusionOk="0">
                    <a:moveTo>
                      <a:pt x="410" y="1"/>
                    </a:moveTo>
                    <a:cubicBezTo>
                      <a:pt x="0" y="1"/>
                      <a:pt x="161" y="1172"/>
                      <a:pt x="246" y="1404"/>
                    </a:cubicBezTo>
                    <a:cubicBezTo>
                      <a:pt x="874" y="3064"/>
                      <a:pt x="2073" y="4250"/>
                      <a:pt x="3133" y="5644"/>
                    </a:cubicBezTo>
                    <a:cubicBezTo>
                      <a:pt x="4333" y="7207"/>
                      <a:pt x="5560" y="8769"/>
                      <a:pt x="6997" y="10122"/>
                    </a:cubicBezTo>
                    <a:cubicBezTo>
                      <a:pt x="7010" y="10135"/>
                      <a:pt x="7025" y="10140"/>
                      <a:pt x="7039" y="10140"/>
                    </a:cubicBezTo>
                    <a:cubicBezTo>
                      <a:pt x="7084" y="10140"/>
                      <a:pt x="7124" y="10081"/>
                      <a:pt x="7081" y="10038"/>
                    </a:cubicBezTo>
                    <a:cubicBezTo>
                      <a:pt x="5170" y="7960"/>
                      <a:pt x="3510" y="5700"/>
                      <a:pt x="1669" y="3566"/>
                    </a:cubicBezTo>
                    <a:cubicBezTo>
                      <a:pt x="1655" y="3552"/>
                      <a:pt x="1655" y="3552"/>
                      <a:pt x="1655" y="3552"/>
                    </a:cubicBezTo>
                    <a:cubicBezTo>
                      <a:pt x="1222" y="2813"/>
                      <a:pt x="1097" y="2032"/>
                      <a:pt x="971" y="1195"/>
                    </a:cubicBezTo>
                    <a:cubicBezTo>
                      <a:pt x="916" y="944"/>
                      <a:pt x="902" y="246"/>
                      <a:pt x="623" y="79"/>
                    </a:cubicBezTo>
                    <a:cubicBezTo>
                      <a:pt x="539" y="25"/>
                      <a:pt x="469" y="1"/>
                      <a:pt x="4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440;p46">
                <a:extLst>
                  <a:ext uri="{FF2B5EF4-FFF2-40B4-BE49-F238E27FC236}">
                    <a16:creationId xmlns:a16="http://schemas.microsoft.com/office/drawing/2014/main" id="{EDD69F4C-9EA8-3C1F-B83A-B4696ADA3264}"/>
                  </a:ext>
                </a:extLst>
              </p:cNvPr>
              <p:cNvSpPr/>
              <p:nvPr/>
            </p:nvSpPr>
            <p:spPr>
              <a:xfrm>
                <a:off x="6494091" y="2886874"/>
                <a:ext cx="231078" cy="224431"/>
              </a:xfrm>
              <a:custGeom>
                <a:avLst/>
                <a:gdLst/>
                <a:ahLst/>
                <a:cxnLst/>
                <a:rect l="l" t="t" r="r" b="b"/>
                <a:pathLst>
                  <a:path w="6918" h="6719" extrusionOk="0">
                    <a:moveTo>
                      <a:pt x="6918" y="1"/>
                    </a:moveTo>
                    <a:lnTo>
                      <a:pt x="6918" y="1"/>
                    </a:lnTo>
                    <a:cubicBezTo>
                      <a:pt x="6737" y="280"/>
                      <a:pt x="6555" y="545"/>
                      <a:pt x="6360" y="810"/>
                    </a:cubicBezTo>
                    <a:lnTo>
                      <a:pt x="6346" y="810"/>
                    </a:lnTo>
                    <a:cubicBezTo>
                      <a:pt x="5774" y="1563"/>
                      <a:pt x="5049" y="2246"/>
                      <a:pt x="4351" y="2888"/>
                    </a:cubicBezTo>
                    <a:cubicBezTo>
                      <a:pt x="2956" y="4143"/>
                      <a:pt x="1352" y="5217"/>
                      <a:pt x="55" y="6584"/>
                    </a:cubicBezTo>
                    <a:cubicBezTo>
                      <a:pt x="1" y="6639"/>
                      <a:pt x="48" y="6718"/>
                      <a:pt x="111" y="6718"/>
                    </a:cubicBezTo>
                    <a:cubicBezTo>
                      <a:pt x="129" y="6718"/>
                      <a:pt x="148" y="6712"/>
                      <a:pt x="167" y="6696"/>
                    </a:cubicBezTo>
                    <a:cubicBezTo>
                      <a:pt x="1715" y="5552"/>
                      <a:pt x="3221" y="4227"/>
                      <a:pt x="4644" y="2944"/>
                    </a:cubicBezTo>
                    <a:cubicBezTo>
                      <a:pt x="5328" y="2316"/>
                      <a:pt x="5941" y="1661"/>
                      <a:pt x="6499" y="977"/>
                    </a:cubicBezTo>
                    <a:cubicBezTo>
                      <a:pt x="6653" y="614"/>
                      <a:pt x="6792" y="294"/>
                      <a:pt x="69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441;p46">
                <a:extLst>
                  <a:ext uri="{FF2B5EF4-FFF2-40B4-BE49-F238E27FC236}">
                    <a16:creationId xmlns:a16="http://schemas.microsoft.com/office/drawing/2014/main" id="{D6719CC4-AF0D-D7BD-FD58-AA1953ED4D09}"/>
                  </a:ext>
                </a:extLst>
              </p:cNvPr>
              <p:cNvSpPr/>
              <p:nvPr/>
            </p:nvSpPr>
            <p:spPr>
              <a:xfrm>
                <a:off x="6417833" y="2840278"/>
                <a:ext cx="325975" cy="186787"/>
              </a:xfrm>
              <a:custGeom>
                <a:avLst/>
                <a:gdLst/>
                <a:ahLst/>
                <a:cxnLst/>
                <a:rect l="l" t="t" r="r" b="b"/>
                <a:pathLst>
                  <a:path w="9759" h="5592" extrusionOk="0">
                    <a:moveTo>
                      <a:pt x="9536" y="1"/>
                    </a:moveTo>
                    <a:cubicBezTo>
                      <a:pt x="7876" y="1061"/>
                      <a:pt x="6090" y="1758"/>
                      <a:pt x="4277" y="2526"/>
                    </a:cubicBezTo>
                    <a:cubicBezTo>
                      <a:pt x="2743" y="3181"/>
                      <a:pt x="818" y="3865"/>
                      <a:pt x="23" y="5483"/>
                    </a:cubicBezTo>
                    <a:cubicBezTo>
                      <a:pt x="0" y="5528"/>
                      <a:pt x="33" y="5592"/>
                      <a:pt x="83" y="5592"/>
                    </a:cubicBezTo>
                    <a:cubicBezTo>
                      <a:pt x="95" y="5592"/>
                      <a:pt x="107" y="5588"/>
                      <a:pt x="120" y="5580"/>
                    </a:cubicBezTo>
                    <a:cubicBezTo>
                      <a:pt x="860" y="5078"/>
                      <a:pt x="1306" y="4297"/>
                      <a:pt x="2101" y="3795"/>
                    </a:cubicBezTo>
                    <a:cubicBezTo>
                      <a:pt x="2952" y="3265"/>
                      <a:pt x="3886" y="2874"/>
                      <a:pt x="4821" y="2498"/>
                    </a:cubicBezTo>
                    <a:cubicBezTo>
                      <a:pt x="6523" y="1814"/>
                      <a:pt x="8266" y="1159"/>
                      <a:pt x="9759" y="85"/>
                    </a:cubicBezTo>
                    <a:lnTo>
                      <a:pt x="9759" y="57"/>
                    </a:lnTo>
                    <a:cubicBezTo>
                      <a:pt x="9759" y="57"/>
                      <a:pt x="9675" y="29"/>
                      <a:pt x="95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442;p46">
                <a:extLst>
                  <a:ext uri="{FF2B5EF4-FFF2-40B4-BE49-F238E27FC236}">
                    <a16:creationId xmlns:a16="http://schemas.microsoft.com/office/drawing/2014/main" id="{A2F4967F-FD08-505D-809E-2C60547A1175}"/>
                  </a:ext>
                </a:extLst>
              </p:cNvPr>
              <p:cNvSpPr/>
              <p:nvPr/>
            </p:nvSpPr>
            <p:spPr>
              <a:xfrm>
                <a:off x="6401800" y="3008860"/>
                <a:ext cx="121184" cy="123088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3685" extrusionOk="0">
                    <a:moveTo>
                      <a:pt x="1708" y="0"/>
                    </a:moveTo>
                    <a:cubicBezTo>
                      <a:pt x="1590" y="0"/>
                      <a:pt x="1472" y="15"/>
                      <a:pt x="1354" y="45"/>
                    </a:cubicBezTo>
                    <a:cubicBezTo>
                      <a:pt x="503" y="268"/>
                      <a:pt x="1" y="1245"/>
                      <a:pt x="252" y="2235"/>
                    </a:cubicBezTo>
                    <a:cubicBezTo>
                      <a:pt x="470" y="3097"/>
                      <a:pt x="1185" y="3684"/>
                      <a:pt x="1937" y="3684"/>
                    </a:cubicBezTo>
                    <a:cubicBezTo>
                      <a:pt x="2049" y="3684"/>
                      <a:pt x="2162" y="3671"/>
                      <a:pt x="2274" y="3644"/>
                    </a:cubicBezTo>
                    <a:cubicBezTo>
                      <a:pt x="3139" y="3421"/>
                      <a:pt x="3627" y="2430"/>
                      <a:pt x="3376" y="1440"/>
                    </a:cubicBezTo>
                    <a:cubicBezTo>
                      <a:pt x="3159" y="585"/>
                      <a:pt x="2454" y="0"/>
                      <a:pt x="17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443;p46">
                <a:extLst>
                  <a:ext uri="{FF2B5EF4-FFF2-40B4-BE49-F238E27FC236}">
                    <a16:creationId xmlns:a16="http://schemas.microsoft.com/office/drawing/2014/main" id="{E3F9ACA5-5EF8-3415-A91B-9CB9B4CBC9C5}"/>
                  </a:ext>
                </a:extLst>
              </p:cNvPr>
              <p:cNvSpPr/>
              <p:nvPr/>
            </p:nvSpPr>
            <p:spPr>
              <a:xfrm>
                <a:off x="6760109" y="2787635"/>
                <a:ext cx="61995" cy="30653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9177" extrusionOk="0">
                    <a:moveTo>
                      <a:pt x="432" y="1"/>
                    </a:moveTo>
                    <a:cubicBezTo>
                      <a:pt x="432" y="154"/>
                      <a:pt x="446" y="321"/>
                      <a:pt x="446" y="475"/>
                    </a:cubicBezTo>
                    <a:cubicBezTo>
                      <a:pt x="307" y="545"/>
                      <a:pt x="181" y="600"/>
                      <a:pt x="42" y="670"/>
                    </a:cubicBezTo>
                    <a:cubicBezTo>
                      <a:pt x="0" y="698"/>
                      <a:pt x="84" y="1423"/>
                      <a:pt x="84" y="1507"/>
                    </a:cubicBezTo>
                    <a:cubicBezTo>
                      <a:pt x="98" y="1800"/>
                      <a:pt x="112" y="2079"/>
                      <a:pt x="126" y="2372"/>
                    </a:cubicBezTo>
                    <a:cubicBezTo>
                      <a:pt x="153" y="2958"/>
                      <a:pt x="181" y="3530"/>
                      <a:pt x="209" y="4115"/>
                    </a:cubicBezTo>
                    <a:cubicBezTo>
                      <a:pt x="251" y="4938"/>
                      <a:pt x="293" y="5761"/>
                      <a:pt x="321" y="6584"/>
                    </a:cubicBezTo>
                    <a:cubicBezTo>
                      <a:pt x="363" y="7338"/>
                      <a:pt x="307" y="8161"/>
                      <a:pt x="600" y="8872"/>
                    </a:cubicBezTo>
                    <a:cubicBezTo>
                      <a:pt x="642" y="8984"/>
                      <a:pt x="697" y="9095"/>
                      <a:pt x="809" y="9151"/>
                    </a:cubicBezTo>
                    <a:cubicBezTo>
                      <a:pt x="847" y="9168"/>
                      <a:pt x="882" y="9176"/>
                      <a:pt x="915" y="9176"/>
                    </a:cubicBezTo>
                    <a:cubicBezTo>
                      <a:pt x="1200" y="9176"/>
                      <a:pt x="1317" y="8585"/>
                      <a:pt x="1367" y="8398"/>
                    </a:cubicBezTo>
                    <a:cubicBezTo>
                      <a:pt x="1479" y="7868"/>
                      <a:pt x="1479" y="7338"/>
                      <a:pt x="1520" y="6808"/>
                    </a:cubicBezTo>
                    <a:cubicBezTo>
                      <a:pt x="1548" y="6222"/>
                      <a:pt x="1562" y="5636"/>
                      <a:pt x="1590" y="5064"/>
                    </a:cubicBezTo>
                    <a:cubicBezTo>
                      <a:pt x="1646" y="3906"/>
                      <a:pt x="1702" y="2735"/>
                      <a:pt x="1758" y="1577"/>
                    </a:cubicBezTo>
                    <a:cubicBezTo>
                      <a:pt x="1758" y="1479"/>
                      <a:pt x="1855" y="698"/>
                      <a:pt x="1799" y="670"/>
                    </a:cubicBezTo>
                    <a:cubicBezTo>
                      <a:pt x="1674" y="600"/>
                      <a:pt x="1534" y="545"/>
                      <a:pt x="1409" y="475"/>
                    </a:cubicBezTo>
                    <a:lnTo>
                      <a:pt x="1423" y="1"/>
                    </a:lnTo>
                    <a:lnTo>
                      <a:pt x="1423" y="1"/>
                    </a:lnTo>
                    <a:cubicBezTo>
                      <a:pt x="1269" y="98"/>
                      <a:pt x="1102" y="196"/>
                      <a:pt x="921" y="196"/>
                    </a:cubicBezTo>
                    <a:cubicBezTo>
                      <a:pt x="753" y="196"/>
                      <a:pt x="586" y="98"/>
                      <a:pt x="4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444;p46">
                <a:extLst>
                  <a:ext uri="{FF2B5EF4-FFF2-40B4-BE49-F238E27FC236}">
                    <a16:creationId xmlns:a16="http://schemas.microsoft.com/office/drawing/2014/main" id="{276EA9A0-AA79-6EA2-F19A-3D88F1E5AF7D}"/>
                  </a:ext>
                </a:extLst>
              </p:cNvPr>
              <p:cNvSpPr/>
              <p:nvPr/>
            </p:nvSpPr>
            <p:spPr>
              <a:xfrm>
                <a:off x="6809912" y="2238031"/>
                <a:ext cx="238427" cy="338735"/>
              </a:xfrm>
              <a:custGeom>
                <a:avLst/>
                <a:gdLst/>
                <a:ahLst/>
                <a:cxnLst/>
                <a:rect l="l" t="t" r="r" b="b"/>
                <a:pathLst>
                  <a:path w="7138" h="10141" extrusionOk="0">
                    <a:moveTo>
                      <a:pt x="6719" y="1"/>
                    </a:moveTo>
                    <a:cubicBezTo>
                      <a:pt x="6659" y="1"/>
                      <a:pt x="6587" y="25"/>
                      <a:pt x="6502" y="79"/>
                    </a:cubicBezTo>
                    <a:cubicBezTo>
                      <a:pt x="6237" y="246"/>
                      <a:pt x="6209" y="944"/>
                      <a:pt x="6167" y="1195"/>
                    </a:cubicBezTo>
                    <a:cubicBezTo>
                      <a:pt x="6027" y="2032"/>
                      <a:pt x="5902" y="2813"/>
                      <a:pt x="5483" y="3552"/>
                    </a:cubicBezTo>
                    <a:cubicBezTo>
                      <a:pt x="5469" y="3552"/>
                      <a:pt x="5469" y="3552"/>
                      <a:pt x="5469" y="3566"/>
                    </a:cubicBezTo>
                    <a:cubicBezTo>
                      <a:pt x="3628" y="5700"/>
                      <a:pt x="1968" y="7946"/>
                      <a:pt x="43" y="10024"/>
                    </a:cubicBezTo>
                    <a:cubicBezTo>
                      <a:pt x="0" y="10078"/>
                      <a:pt x="40" y="10140"/>
                      <a:pt x="93" y="10140"/>
                    </a:cubicBezTo>
                    <a:cubicBezTo>
                      <a:pt x="108" y="10140"/>
                      <a:pt x="125" y="10135"/>
                      <a:pt x="141" y="10122"/>
                    </a:cubicBezTo>
                    <a:cubicBezTo>
                      <a:pt x="1578" y="8769"/>
                      <a:pt x="2805" y="7207"/>
                      <a:pt x="4005" y="5644"/>
                    </a:cubicBezTo>
                    <a:cubicBezTo>
                      <a:pt x="5051" y="4250"/>
                      <a:pt x="6264" y="3064"/>
                      <a:pt x="6878" y="1404"/>
                    </a:cubicBezTo>
                    <a:cubicBezTo>
                      <a:pt x="6976" y="1172"/>
                      <a:pt x="7137" y="1"/>
                      <a:pt x="67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445;p46">
                <a:extLst>
                  <a:ext uri="{FF2B5EF4-FFF2-40B4-BE49-F238E27FC236}">
                    <a16:creationId xmlns:a16="http://schemas.microsoft.com/office/drawing/2014/main" id="{9E14B329-FE71-C788-8AF1-D3665F220267}"/>
                  </a:ext>
                </a:extLst>
              </p:cNvPr>
              <p:cNvSpPr/>
              <p:nvPr/>
            </p:nvSpPr>
            <p:spPr>
              <a:xfrm>
                <a:off x="6693938" y="2478328"/>
                <a:ext cx="194302" cy="196707"/>
              </a:xfrm>
              <a:custGeom>
                <a:avLst/>
                <a:gdLst/>
                <a:ahLst/>
                <a:cxnLst/>
                <a:rect l="l" t="t" r="r" b="b"/>
                <a:pathLst>
                  <a:path w="5817" h="5889" extrusionOk="0">
                    <a:moveTo>
                      <a:pt x="2915" y="1"/>
                    </a:moveTo>
                    <a:cubicBezTo>
                      <a:pt x="1835" y="1"/>
                      <a:pt x="754" y="471"/>
                      <a:pt x="461" y="1408"/>
                    </a:cubicBezTo>
                    <a:cubicBezTo>
                      <a:pt x="0" y="2928"/>
                      <a:pt x="154" y="5006"/>
                      <a:pt x="1214" y="5522"/>
                    </a:cubicBezTo>
                    <a:cubicBezTo>
                      <a:pt x="1604" y="5704"/>
                      <a:pt x="2009" y="5801"/>
                      <a:pt x="2372" y="5857"/>
                    </a:cubicBezTo>
                    <a:lnTo>
                      <a:pt x="2372" y="5871"/>
                    </a:lnTo>
                    <a:cubicBezTo>
                      <a:pt x="2372" y="5871"/>
                      <a:pt x="2505" y="5889"/>
                      <a:pt x="2723" y="5889"/>
                    </a:cubicBezTo>
                    <a:cubicBezTo>
                      <a:pt x="2778" y="5889"/>
                      <a:pt x="2837" y="5888"/>
                      <a:pt x="2902" y="5885"/>
                    </a:cubicBezTo>
                    <a:cubicBezTo>
                      <a:pt x="2969" y="5888"/>
                      <a:pt x="3031" y="5889"/>
                      <a:pt x="3087" y="5889"/>
                    </a:cubicBezTo>
                    <a:cubicBezTo>
                      <a:pt x="3312" y="5889"/>
                      <a:pt x="3446" y="5871"/>
                      <a:pt x="3446" y="5871"/>
                    </a:cubicBezTo>
                    <a:lnTo>
                      <a:pt x="3446" y="5857"/>
                    </a:lnTo>
                    <a:cubicBezTo>
                      <a:pt x="3794" y="5801"/>
                      <a:pt x="4213" y="5704"/>
                      <a:pt x="4603" y="5522"/>
                    </a:cubicBezTo>
                    <a:cubicBezTo>
                      <a:pt x="5663" y="5006"/>
                      <a:pt x="5817" y="2928"/>
                      <a:pt x="5357" y="1408"/>
                    </a:cubicBezTo>
                    <a:cubicBezTo>
                      <a:pt x="5064" y="468"/>
                      <a:pt x="3990" y="1"/>
                      <a:pt x="29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446;p46">
                <a:extLst>
                  <a:ext uri="{FF2B5EF4-FFF2-40B4-BE49-F238E27FC236}">
                    <a16:creationId xmlns:a16="http://schemas.microsoft.com/office/drawing/2014/main" id="{AB74A58E-36BA-CB29-FD0D-63020F20A897}"/>
                  </a:ext>
                </a:extLst>
              </p:cNvPr>
              <p:cNvSpPr/>
              <p:nvPr/>
            </p:nvSpPr>
            <p:spPr>
              <a:xfrm>
                <a:off x="6132041" y="2783894"/>
                <a:ext cx="636952" cy="630238"/>
              </a:xfrm>
              <a:custGeom>
                <a:avLst/>
                <a:gdLst/>
                <a:ahLst/>
                <a:cxnLst/>
                <a:rect l="l" t="t" r="r" b="b"/>
                <a:pathLst>
                  <a:path w="19069" h="18868" extrusionOk="0">
                    <a:moveTo>
                      <a:pt x="11854" y="822"/>
                    </a:moveTo>
                    <a:cubicBezTo>
                      <a:pt x="14795" y="822"/>
                      <a:pt x="18315" y="1745"/>
                      <a:pt x="18315" y="1745"/>
                    </a:cubicBezTo>
                    <a:cubicBezTo>
                      <a:pt x="18315" y="1745"/>
                      <a:pt x="15846" y="7743"/>
                      <a:pt x="14493" y="9835"/>
                    </a:cubicBezTo>
                    <a:cubicBezTo>
                      <a:pt x="13438" y="11494"/>
                      <a:pt x="11908" y="13066"/>
                      <a:pt x="10112" y="13066"/>
                    </a:cubicBezTo>
                    <a:cubicBezTo>
                      <a:pt x="9628" y="13066"/>
                      <a:pt x="9125" y="12952"/>
                      <a:pt x="8607" y="12694"/>
                    </a:cubicBezTo>
                    <a:cubicBezTo>
                      <a:pt x="6180" y="11481"/>
                      <a:pt x="5817" y="8789"/>
                      <a:pt x="5942" y="6194"/>
                    </a:cubicBezTo>
                    <a:cubicBezTo>
                      <a:pt x="6068" y="3586"/>
                      <a:pt x="6696" y="1912"/>
                      <a:pt x="9625" y="1075"/>
                    </a:cubicBezTo>
                    <a:cubicBezTo>
                      <a:pt x="10265" y="893"/>
                      <a:pt x="11037" y="822"/>
                      <a:pt x="11854" y="822"/>
                    </a:cubicBezTo>
                    <a:close/>
                    <a:moveTo>
                      <a:pt x="11448" y="0"/>
                    </a:moveTo>
                    <a:cubicBezTo>
                      <a:pt x="9921" y="0"/>
                      <a:pt x="8404" y="169"/>
                      <a:pt x="7156" y="643"/>
                    </a:cubicBezTo>
                    <a:cubicBezTo>
                      <a:pt x="2818" y="2289"/>
                      <a:pt x="4213" y="7561"/>
                      <a:pt x="4645" y="8719"/>
                    </a:cubicBezTo>
                    <a:cubicBezTo>
                      <a:pt x="5203" y="10239"/>
                      <a:pt x="6040" y="11020"/>
                      <a:pt x="5928" y="11941"/>
                    </a:cubicBezTo>
                    <a:cubicBezTo>
                      <a:pt x="5817" y="12862"/>
                      <a:pt x="2148" y="16168"/>
                      <a:pt x="1451" y="16698"/>
                    </a:cubicBezTo>
                    <a:cubicBezTo>
                      <a:pt x="754" y="17228"/>
                      <a:pt x="0" y="18065"/>
                      <a:pt x="865" y="18678"/>
                    </a:cubicBezTo>
                    <a:cubicBezTo>
                      <a:pt x="1050" y="18809"/>
                      <a:pt x="1256" y="18868"/>
                      <a:pt x="1477" y="18868"/>
                    </a:cubicBezTo>
                    <a:cubicBezTo>
                      <a:pt x="2290" y="18868"/>
                      <a:pt x="3291" y="18072"/>
                      <a:pt x="4059" y="17172"/>
                    </a:cubicBezTo>
                    <a:cubicBezTo>
                      <a:pt x="5036" y="16014"/>
                      <a:pt x="5566" y="14201"/>
                      <a:pt x="6849" y="13503"/>
                    </a:cubicBezTo>
                    <a:cubicBezTo>
                      <a:pt x="7095" y="13370"/>
                      <a:pt x="7317" y="13319"/>
                      <a:pt x="7534" y="13319"/>
                    </a:cubicBezTo>
                    <a:cubicBezTo>
                      <a:pt x="8219" y="13319"/>
                      <a:pt x="8844" y="13826"/>
                      <a:pt x="9947" y="13826"/>
                    </a:cubicBezTo>
                    <a:cubicBezTo>
                      <a:pt x="10318" y="13826"/>
                      <a:pt x="10743" y="13768"/>
                      <a:pt x="11243" y="13615"/>
                    </a:cubicBezTo>
                    <a:cubicBezTo>
                      <a:pt x="13698" y="12862"/>
                      <a:pt x="16111" y="8872"/>
                      <a:pt x="17227" y="6292"/>
                    </a:cubicBezTo>
                    <a:cubicBezTo>
                      <a:pt x="18873" y="2456"/>
                      <a:pt x="19068" y="1033"/>
                      <a:pt x="19068" y="1033"/>
                    </a:cubicBezTo>
                    <a:cubicBezTo>
                      <a:pt x="19068" y="1033"/>
                      <a:pt x="15226" y="0"/>
                      <a:pt x="114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447;p46">
                <a:extLst>
                  <a:ext uri="{FF2B5EF4-FFF2-40B4-BE49-F238E27FC236}">
                    <a16:creationId xmlns:a16="http://schemas.microsoft.com/office/drawing/2014/main" id="{DE6327A6-5549-1F3A-A936-6623544DEA7A}"/>
                  </a:ext>
                </a:extLst>
              </p:cNvPr>
              <p:cNvSpPr/>
              <p:nvPr/>
            </p:nvSpPr>
            <p:spPr>
              <a:xfrm>
                <a:off x="6134346" y="2225839"/>
                <a:ext cx="595967" cy="586514"/>
              </a:xfrm>
              <a:custGeom>
                <a:avLst/>
                <a:gdLst/>
                <a:ahLst/>
                <a:cxnLst/>
                <a:rect l="l" t="t" r="r" b="b"/>
                <a:pathLst>
                  <a:path w="17842" h="17559" extrusionOk="0">
                    <a:moveTo>
                      <a:pt x="3074" y="1"/>
                    </a:moveTo>
                    <a:cubicBezTo>
                      <a:pt x="181" y="1"/>
                      <a:pt x="0" y="2424"/>
                      <a:pt x="573" y="3973"/>
                    </a:cubicBezTo>
                    <a:cubicBezTo>
                      <a:pt x="1326" y="6023"/>
                      <a:pt x="3181" y="7725"/>
                      <a:pt x="3600" y="8869"/>
                    </a:cubicBezTo>
                    <a:cubicBezTo>
                      <a:pt x="4018" y="10027"/>
                      <a:pt x="3767" y="13291"/>
                      <a:pt x="4771" y="14686"/>
                    </a:cubicBezTo>
                    <a:cubicBezTo>
                      <a:pt x="5776" y="16094"/>
                      <a:pt x="6724" y="16680"/>
                      <a:pt x="7645" y="17099"/>
                    </a:cubicBezTo>
                    <a:cubicBezTo>
                      <a:pt x="7980" y="17252"/>
                      <a:pt x="8761" y="17405"/>
                      <a:pt x="9723" y="17559"/>
                    </a:cubicBezTo>
                    <a:cubicBezTo>
                      <a:pt x="8803" y="17154"/>
                      <a:pt x="6850" y="16150"/>
                      <a:pt x="5776" y="14490"/>
                    </a:cubicBezTo>
                    <a:cubicBezTo>
                      <a:pt x="4353" y="12286"/>
                      <a:pt x="5385" y="9901"/>
                      <a:pt x="4855" y="8702"/>
                    </a:cubicBezTo>
                    <a:cubicBezTo>
                      <a:pt x="4325" y="7502"/>
                      <a:pt x="2847" y="6860"/>
                      <a:pt x="2177" y="4991"/>
                    </a:cubicBezTo>
                    <a:cubicBezTo>
                      <a:pt x="1571" y="3322"/>
                      <a:pt x="2565" y="1862"/>
                      <a:pt x="5032" y="1862"/>
                    </a:cubicBezTo>
                    <a:cubicBezTo>
                      <a:pt x="5349" y="1862"/>
                      <a:pt x="5690" y="1886"/>
                      <a:pt x="6055" y="1936"/>
                    </a:cubicBezTo>
                    <a:cubicBezTo>
                      <a:pt x="9277" y="2383"/>
                      <a:pt x="12094" y="4852"/>
                      <a:pt x="13950" y="6972"/>
                    </a:cubicBezTo>
                    <a:cubicBezTo>
                      <a:pt x="15345" y="8590"/>
                      <a:pt x="17074" y="11477"/>
                      <a:pt x="17841" y="12789"/>
                    </a:cubicBezTo>
                    <a:cubicBezTo>
                      <a:pt x="17730" y="12579"/>
                      <a:pt x="17604" y="12342"/>
                      <a:pt x="17493" y="12077"/>
                    </a:cubicBezTo>
                    <a:cubicBezTo>
                      <a:pt x="17018" y="11045"/>
                      <a:pt x="16698" y="9985"/>
                      <a:pt x="16140" y="8981"/>
                    </a:cubicBezTo>
                    <a:cubicBezTo>
                      <a:pt x="15149" y="7167"/>
                      <a:pt x="13922" y="5368"/>
                      <a:pt x="12346" y="4015"/>
                    </a:cubicBezTo>
                    <a:cubicBezTo>
                      <a:pt x="10030" y="1992"/>
                      <a:pt x="7254" y="430"/>
                      <a:pt x="3739" y="39"/>
                    </a:cubicBezTo>
                    <a:cubicBezTo>
                      <a:pt x="3503" y="13"/>
                      <a:pt x="3282" y="1"/>
                      <a:pt x="30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448;p46">
                <a:extLst>
                  <a:ext uri="{FF2B5EF4-FFF2-40B4-BE49-F238E27FC236}">
                    <a16:creationId xmlns:a16="http://schemas.microsoft.com/office/drawing/2014/main" id="{893A0763-C973-011C-DB86-97FD29003B85}"/>
                  </a:ext>
                </a:extLst>
              </p:cNvPr>
              <p:cNvSpPr/>
              <p:nvPr/>
            </p:nvSpPr>
            <p:spPr>
              <a:xfrm>
                <a:off x="6305367" y="2368835"/>
                <a:ext cx="128165" cy="140625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4210" extrusionOk="0">
                    <a:moveTo>
                      <a:pt x="1719" y="1"/>
                    </a:moveTo>
                    <a:cubicBezTo>
                      <a:pt x="1611" y="1"/>
                      <a:pt x="1502" y="14"/>
                      <a:pt x="1395" y="41"/>
                    </a:cubicBezTo>
                    <a:cubicBezTo>
                      <a:pt x="488" y="278"/>
                      <a:pt x="0" y="1380"/>
                      <a:pt x="293" y="2524"/>
                    </a:cubicBezTo>
                    <a:cubicBezTo>
                      <a:pt x="551" y="3518"/>
                      <a:pt x="1327" y="4209"/>
                      <a:pt x="2117" y="4209"/>
                    </a:cubicBezTo>
                    <a:cubicBezTo>
                      <a:pt x="2226" y="4209"/>
                      <a:pt x="2334" y="4196"/>
                      <a:pt x="2441" y="4169"/>
                    </a:cubicBezTo>
                    <a:cubicBezTo>
                      <a:pt x="3334" y="3932"/>
                      <a:pt x="3836" y="2830"/>
                      <a:pt x="3543" y="1687"/>
                    </a:cubicBezTo>
                    <a:cubicBezTo>
                      <a:pt x="3285" y="693"/>
                      <a:pt x="2510" y="1"/>
                      <a:pt x="17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449;p46">
                <a:extLst>
                  <a:ext uri="{FF2B5EF4-FFF2-40B4-BE49-F238E27FC236}">
                    <a16:creationId xmlns:a16="http://schemas.microsoft.com/office/drawing/2014/main" id="{124FB77D-B70A-C63E-4F2C-1D0F228CE98D}"/>
                  </a:ext>
                </a:extLst>
              </p:cNvPr>
              <p:cNvSpPr/>
              <p:nvPr/>
            </p:nvSpPr>
            <p:spPr>
              <a:xfrm>
                <a:off x="6718623" y="2646944"/>
                <a:ext cx="144933" cy="187221"/>
              </a:xfrm>
              <a:custGeom>
                <a:avLst/>
                <a:gdLst/>
                <a:ahLst/>
                <a:cxnLst/>
                <a:rect l="l" t="t" r="r" b="b"/>
                <a:pathLst>
                  <a:path w="4339" h="5605" extrusionOk="0">
                    <a:moveTo>
                      <a:pt x="2170" y="0"/>
                    </a:moveTo>
                    <a:cubicBezTo>
                      <a:pt x="1430" y="0"/>
                      <a:pt x="691" y="265"/>
                      <a:pt x="405" y="795"/>
                    </a:cubicBezTo>
                    <a:cubicBezTo>
                      <a:pt x="1" y="1521"/>
                      <a:pt x="461" y="4673"/>
                      <a:pt x="1005" y="5175"/>
                    </a:cubicBezTo>
                    <a:cubicBezTo>
                      <a:pt x="1319" y="5461"/>
                      <a:pt x="1744" y="5604"/>
                      <a:pt x="2170" y="5604"/>
                    </a:cubicBezTo>
                    <a:cubicBezTo>
                      <a:pt x="2595" y="5604"/>
                      <a:pt x="3020" y="5461"/>
                      <a:pt x="3334" y="5175"/>
                    </a:cubicBezTo>
                    <a:cubicBezTo>
                      <a:pt x="3878" y="4673"/>
                      <a:pt x="4339" y="1521"/>
                      <a:pt x="3934" y="795"/>
                    </a:cubicBezTo>
                    <a:cubicBezTo>
                      <a:pt x="3648" y="265"/>
                      <a:pt x="2909" y="0"/>
                      <a:pt x="21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450;p46">
                <a:extLst>
                  <a:ext uri="{FF2B5EF4-FFF2-40B4-BE49-F238E27FC236}">
                    <a16:creationId xmlns:a16="http://schemas.microsoft.com/office/drawing/2014/main" id="{AB2751A0-E591-E8BC-090A-2B7EDA295762}"/>
                  </a:ext>
                </a:extLst>
              </p:cNvPr>
              <p:cNvSpPr/>
              <p:nvPr/>
            </p:nvSpPr>
            <p:spPr>
              <a:xfrm>
                <a:off x="6830922" y="2510428"/>
                <a:ext cx="58722" cy="60124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1800" extrusionOk="0">
                    <a:moveTo>
                      <a:pt x="879" y="0"/>
                    </a:moveTo>
                    <a:cubicBezTo>
                      <a:pt x="405" y="0"/>
                      <a:pt x="0" y="405"/>
                      <a:pt x="0" y="893"/>
                    </a:cubicBezTo>
                    <a:cubicBezTo>
                      <a:pt x="0" y="1395"/>
                      <a:pt x="405" y="1800"/>
                      <a:pt x="879" y="1800"/>
                    </a:cubicBezTo>
                    <a:cubicBezTo>
                      <a:pt x="1367" y="1800"/>
                      <a:pt x="1758" y="1395"/>
                      <a:pt x="1758" y="893"/>
                    </a:cubicBezTo>
                    <a:cubicBezTo>
                      <a:pt x="1758" y="405"/>
                      <a:pt x="1367" y="0"/>
                      <a:pt x="879" y="0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451;p46">
                <a:extLst>
                  <a:ext uri="{FF2B5EF4-FFF2-40B4-BE49-F238E27FC236}">
                    <a16:creationId xmlns:a16="http://schemas.microsoft.com/office/drawing/2014/main" id="{F867C119-819A-00D0-7EBD-C7C56516236F}"/>
                  </a:ext>
                </a:extLst>
              </p:cNvPr>
              <p:cNvSpPr/>
              <p:nvPr/>
            </p:nvSpPr>
            <p:spPr>
              <a:xfrm>
                <a:off x="6832793" y="2512298"/>
                <a:ext cx="55448" cy="57319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716" extrusionOk="0">
                    <a:moveTo>
                      <a:pt x="823" y="0"/>
                    </a:moveTo>
                    <a:cubicBezTo>
                      <a:pt x="377" y="0"/>
                      <a:pt x="0" y="391"/>
                      <a:pt x="0" y="865"/>
                    </a:cubicBezTo>
                    <a:cubicBezTo>
                      <a:pt x="0" y="1339"/>
                      <a:pt x="377" y="1716"/>
                      <a:pt x="823" y="1716"/>
                    </a:cubicBezTo>
                    <a:cubicBezTo>
                      <a:pt x="1283" y="1716"/>
                      <a:pt x="1660" y="1325"/>
                      <a:pt x="1660" y="865"/>
                    </a:cubicBezTo>
                    <a:cubicBezTo>
                      <a:pt x="1660" y="391"/>
                      <a:pt x="1283" y="0"/>
                      <a:pt x="823" y="0"/>
                    </a:cubicBezTo>
                    <a:close/>
                  </a:path>
                </a:pathLst>
              </a:custGeom>
              <a:solidFill>
                <a:srgbClr val="FEDB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452;p46">
                <a:extLst>
                  <a:ext uri="{FF2B5EF4-FFF2-40B4-BE49-F238E27FC236}">
                    <a16:creationId xmlns:a16="http://schemas.microsoft.com/office/drawing/2014/main" id="{FF99E95D-1DB9-578E-9498-E85B3045FA00}"/>
                  </a:ext>
                </a:extLst>
              </p:cNvPr>
              <p:cNvSpPr/>
              <p:nvPr/>
            </p:nvSpPr>
            <p:spPr>
              <a:xfrm>
                <a:off x="6851865" y="2527163"/>
                <a:ext cx="17269" cy="29428"/>
              </a:xfrm>
              <a:custGeom>
                <a:avLst/>
                <a:gdLst/>
                <a:ahLst/>
                <a:cxnLst/>
                <a:rect l="l" t="t" r="r" b="b"/>
                <a:pathLst>
                  <a:path w="517" h="881" extrusionOk="0">
                    <a:moveTo>
                      <a:pt x="251" y="1"/>
                    </a:moveTo>
                    <a:cubicBezTo>
                      <a:pt x="247" y="1"/>
                      <a:pt x="242" y="1"/>
                      <a:pt x="238" y="1"/>
                    </a:cubicBezTo>
                    <a:cubicBezTo>
                      <a:pt x="99" y="15"/>
                      <a:pt x="1" y="211"/>
                      <a:pt x="15" y="462"/>
                    </a:cubicBezTo>
                    <a:cubicBezTo>
                      <a:pt x="28" y="691"/>
                      <a:pt x="146" y="881"/>
                      <a:pt x="267" y="881"/>
                    </a:cubicBezTo>
                    <a:cubicBezTo>
                      <a:pt x="271" y="881"/>
                      <a:pt x="276" y="881"/>
                      <a:pt x="280" y="880"/>
                    </a:cubicBezTo>
                    <a:cubicBezTo>
                      <a:pt x="419" y="866"/>
                      <a:pt x="517" y="671"/>
                      <a:pt x="503" y="420"/>
                    </a:cubicBezTo>
                    <a:cubicBezTo>
                      <a:pt x="490" y="191"/>
                      <a:pt x="372" y="1"/>
                      <a:pt x="251" y="1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453;p46">
                <a:extLst>
                  <a:ext uri="{FF2B5EF4-FFF2-40B4-BE49-F238E27FC236}">
                    <a16:creationId xmlns:a16="http://schemas.microsoft.com/office/drawing/2014/main" id="{3AB981A9-3DCD-C45E-4EC9-C307E6EF53F6}"/>
                  </a:ext>
                </a:extLst>
              </p:cNvPr>
              <p:cNvSpPr/>
              <p:nvPr/>
            </p:nvSpPr>
            <p:spPr>
              <a:xfrm>
                <a:off x="6829051" y="2544532"/>
                <a:ext cx="17737" cy="12593"/>
              </a:xfrm>
              <a:custGeom>
                <a:avLst/>
                <a:gdLst/>
                <a:ahLst/>
                <a:cxnLst/>
                <a:rect l="l" t="t" r="r" b="b"/>
                <a:pathLst>
                  <a:path w="531" h="377" extrusionOk="0">
                    <a:moveTo>
                      <a:pt x="435" y="0"/>
                    </a:moveTo>
                    <a:cubicBezTo>
                      <a:pt x="377" y="0"/>
                      <a:pt x="283" y="41"/>
                      <a:pt x="196" y="109"/>
                    </a:cubicBezTo>
                    <a:cubicBezTo>
                      <a:pt x="70" y="193"/>
                      <a:pt x="0" y="304"/>
                      <a:pt x="28" y="360"/>
                    </a:cubicBezTo>
                    <a:cubicBezTo>
                      <a:pt x="40" y="371"/>
                      <a:pt x="57" y="377"/>
                      <a:pt x="79" y="377"/>
                    </a:cubicBezTo>
                    <a:cubicBezTo>
                      <a:pt x="138" y="377"/>
                      <a:pt x="233" y="338"/>
                      <a:pt x="335" y="276"/>
                    </a:cubicBezTo>
                    <a:cubicBezTo>
                      <a:pt x="461" y="179"/>
                      <a:pt x="530" y="67"/>
                      <a:pt x="489" y="25"/>
                    </a:cubicBezTo>
                    <a:cubicBezTo>
                      <a:pt x="480" y="8"/>
                      <a:pt x="461" y="0"/>
                      <a:pt x="4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454;p46">
                <a:extLst>
                  <a:ext uri="{FF2B5EF4-FFF2-40B4-BE49-F238E27FC236}">
                    <a16:creationId xmlns:a16="http://schemas.microsoft.com/office/drawing/2014/main" id="{99C39E01-6166-D968-CE6A-0CF7D98EE519}"/>
                  </a:ext>
                </a:extLst>
              </p:cNvPr>
              <p:cNvSpPr/>
              <p:nvPr/>
            </p:nvSpPr>
            <p:spPr>
              <a:xfrm>
                <a:off x="6862588" y="2527964"/>
                <a:ext cx="15432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462" h="352" extrusionOk="0">
                    <a:moveTo>
                      <a:pt x="256" y="0"/>
                    </a:moveTo>
                    <a:cubicBezTo>
                      <a:pt x="223" y="0"/>
                      <a:pt x="189" y="6"/>
                      <a:pt x="154" y="19"/>
                    </a:cubicBezTo>
                    <a:cubicBezTo>
                      <a:pt x="57" y="61"/>
                      <a:pt x="1" y="173"/>
                      <a:pt x="43" y="256"/>
                    </a:cubicBezTo>
                    <a:cubicBezTo>
                      <a:pt x="81" y="314"/>
                      <a:pt x="145" y="352"/>
                      <a:pt x="214" y="352"/>
                    </a:cubicBezTo>
                    <a:cubicBezTo>
                      <a:pt x="245" y="352"/>
                      <a:pt x="277" y="344"/>
                      <a:pt x="308" y="326"/>
                    </a:cubicBezTo>
                    <a:cubicBezTo>
                      <a:pt x="419" y="284"/>
                      <a:pt x="461" y="187"/>
                      <a:pt x="419" y="89"/>
                    </a:cubicBezTo>
                    <a:cubicBezTo>
                      <a:pt x="390" y="31"/>
                      <a:pt x="328" y="0"/>
                      <a:pt x="2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455;p46">
                <a:extLst>
                  <a:ext uri="{FF2B5EF4-FFF2-40B4-BE49-F238E27FC236}">
                    <a16:creationId xmlns:a16="http://schemas.microsoft.com/office/drawing/2014/main" id="{A5D9AEFA-697B-8685-EE0E-AC6054364051}"/>
                  </a:ext>
                </a:extLst>
              </p:cNvPr>
              <p:cNvSpPr/>
              <p:nvPr/>
            </p:nvSpPr>
            <p:spPr>
              <a:xfrm>
                <a:off x="6810880" y="2511363"/>
                <a:ext cx="101610" cy="45227"/>
              </a:xfrm>
              <a:custGeom>
                <a:avLst/>
                <a:gdLst/>
                <a:ahLst/>
                <a:cxnLst/>
                <a:rect l="l" t="t" r="r" b="b"/>
                <a:pathLst>
                  <a:path w="3042" h="1354" extrusionOk="0">
                    <a:moveTo>
                      <a:pt x="1577" y="0"/>
                    </a:moveTo>
                    <a:cubicBezTo>
                      <a:pt x="963" y="126"/>
                      <a:pt x="405" y="516"/>
                      <a:pt x="0" y="1353"/>
                    </a:cubicBezTo>
                    <a:cubicBezTo>
                      <a:pt x="0" y="1353"/>
                      <a:pt x="670" y="391"/>
                      <a:pt x="1549" y="251"/>
                    </a:cubicBezTo>
                    <a:cubicBezTo>
                      <a:pt x="1580" y="248"/>
                      <a:pt x="1611" y="246"/>
                      <a:pt x="1643" y="246"/>
                    </a:cubicBezTo>
                    <a:cubicBezTo>
                      <a:pt x="2129" y="246"/>
                      <a:pt x="2609" y="628"/>
                      <a:pt x="2609" y="628"/>
                    </a:cubicBezTo>
                    <a:cubicBezTo>
                      <a:pt x="2581" y="739"/>
                      <a:pt x="2553" y="879"/>
                      <a:pt x="2553" y="879"/>
                    </a:cubicBezTo>
                    <a:cubicBezTo>
                      <a:pt x="2553" y="879"/>
                      <a:pt x="2874" y="558"/>
                      <a:pt x="3041" y="237"/>
                    </a:cubicBezTo>
                    <a:lnTo>
                      <a:pt x="3041" y="237"/>
                    </a:lnTo>
                    <a:cubicBezTo>
                      <a:pt x="3041" y="237"/>
                      <a:pt x="2762" y="307"/>
                      <a:pt x="2734" y="307"/>
                    </a:cubicBezTo>
                    <a:cubicBezTo>
                      <a:pt x="2637" y="293"/>
                      <a:pt x="2065" y="0"/>
                      <a:pt x="1577" y="0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456;p46">
                <a:extLst>
                  <a:ext uri="{FF2B5EF4-FFF2-40B4-BE49-F238E27FC236}">
                    <a16:creationId xmlns:a16="http://schemas.microsoft.com/office/drawing/2014/main" id="{AB7351F7-EFFC-0F60-C8E1-2A4281860DC9}"/>
                  </a:ext>
                </a:extLst>
              </p:cNvPr>
              <p:cNvSpPr/>
              <p:nvPr/>
            </p:nvSpPr>
            <p:spPr>
              <a:xfrm>
                <a:off x="6831857" y="2502044"/>
                <a:ext cx="45227" cy="17737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531" extrusionOk="0">
                    <a:moveTo>
                      <a:pt x="935" y="0"/>
                    </a:moveTo>
                    <a:cubicBezTo>
                      <a:pt x="628" y="112"/>
                      <a:pt x="307" y="279"/>
                      <a:pt x="0" y="530"/>
                    </a:cubicBezTo>
                    <a:cubicBezTo>
                      <a:pt x="0" y="530"/>
                      <a:pt x="656" y="154"/>
                      <a:pt x="935" y="70"/>
                    </a:cubicBezTo>
                    <a:cubicBezTo>
                      <a:pt x="1186" y="126"/>
                      <a:pt x="1353" y="154"/>
                      <a:pt x="1353" y="154"/>
                    </a:cubicBezTo>
                    <a:cubicBezTo>
                      <a:pt x="1353" y="154"/>
                      <a:pt x="1032" y="0"/>
                      <a:pt x="935" y="0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457;p46">
                <a:extLst>
                  <a:ext uri="{FF2B5EF4-FFF2-40B4-BE49-F238E27FC236}">
                    <a16:creationId xmlns:a16="http://schemas.microsoft.com/office/drawing/2014/main" id="{1D86B5A9-A031-01D3-C0E1-9179B8A400FD}"/>
                  </a:ext>
                </a:extLst>
              </p:cNvPr>
              <p:cNvSpPr/>
              <p:nvPr/>
            </p:nvSpPr>
            <p:spPr>
              <a:xfrm>
                <a:off x="6871907" y="2509960"/>
                <a:ext cx="17737" cy="7482"/>
              </a:xfrm>
              <a:custGeom>
                <a:avLst/>
                <a:gdLst/>
                <a:ahLst/>
                <a:cxnLst/>
                <a:rect l="l" t="t" r="r" b="b"/>
                <a:pathLst>
                  <a:path w="531" h="224" extrusionOk="0">
                    <a:moveTo>
                      <a:pt x="531" y="0"/>
                    </a:moveTo>
                    <a:lnTo>
                      <a:pt x="531" y="0"/>
                    </a:lnTo>
                    <a:cubicBezTo>
                      <a:pt x="349" y="42"/>
                      <a:pt x="1" y="98"/>
                      <a:pt x="1" y="98"/>
                    </a:cubicBezTo>
                    <a:lnTo>
                      <a:pt x="322" y="223"/>
                    </a:lnTo>
                    <a:cubicBezTo>
                      <a:pt x="391" y="182"/>
                      <a:pt x="531" y="0"/>
                      <a:pt x="531" y="0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458;p46">
                <a:extLst>
                  <a:ext uri="{FF2B5EF4-FFF2-40B4-BE49-F238E27FC236}">
                    <a16:creationId xmlns:a16="http://schemas.microsoft.com/office/drawing/2014/main" id="{09C57133-CE95-C18D-93DC-EA0A71C004BC}"/>
                  </a:ext>
                </a:extLst>
              </p:cNvPr>
              <p:cNvSpPr/>
              <p:nvPr/>
            </p:nvSpPr>
            <p:spPr>
              <a:xfrm>
                <a:off x="6885435" y="2514136"/>
                <a:ext cx="17737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531" h="238" extrusionOk="0">
                    <a:moveTo>
                      <a:pt x="530" y="1"/>
                    </a:moveTo>
                    <a:lnTo>
                      <a:pt x="530" y="1"/>
                    </a:lnTo>
                    <a:cubicBezTo>
                      <a:pt x="349" y="57"/>
                      <a:pt x="0" y="112"/>
                      <a:pt x="0" y="112"/>
                    </a:cubicBezTo>
                    <a:lnTo>
                      <a:pt x="321" y="238"/>
                    </a:lnTo>
                    <a:cubicBezTo>
                      <a:pt x="391" y="182"/>
                      <a:pt x="530" y="1"/>
                      <a:pt x="530" y="1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459;p46">
                <a:extLst>
                  <a:ext uri="{FF2B5EF4-FFF2-40B4-BE49-F238E27FC236}">
                    <a16:creationId xmlns:a16="http://schemas.microsoft.com/office/drawing/2014/main" id="{A529D5FE-700E-57E2-A7D8-AF25DEA08142}"/>
                  </a:ext>
                </a:extLst>
              </p:cNvPr>
              <p:cNvSpPr/>
              <p:nvPr/>
            </p:nvSpPr>
            <p:spPr>
              <a:xfrm>
                <a:off x="6829051" y="2543496"/>
                <a:ext cx="66204" cy="27991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838" extrusionOk="0">
                    <a:moveTo>
                      <a:pt x="1981" y="1"/>
                    </a:moveTo>
                    <a:lnTo>
                      <a:pt x="1981" y="1"/>
                    </a:lnTo>
                    <a:cubicBezTo>
                      <a:pt x="1981" y="1"/>
                      <a:pt x="1535" y="503"/>
                      <a:pt x="1312" y="614"/>
                    </a:cubicBezTo>
                    <a:cubicBezTo>
                      <a:pt x="1040" y="696"/>
                      <a:pt x="892" y="748"/>
                      <a:pt x="613" y="748"/>
                    </a:cubicBezTo>
                    <a:cubicBezTo>
                      <a:pt x="461" y="748"/>
                      <a:pt x="270" y="732"/>
                      <a:pt x="0" y="698"/>
                    </a:cubicBezTo>
                    <a:lnTo>
                      <a:pt x="0" y="698"/>
                    </a:lnTo>
                    <a:cubicBezTo>
                      <a:pt x="263" y="799"/>
                      <a:pt x="503" y="837"/>
                      <a:pt x="713" y="837"/>
                    </a:cubicBezTo>
                    <a:cubicBezTo>
                      <a:pt x="994" y="837"/>
                      <a:pt x="1222" y="770"/>
                      <a:pt x="1381" y="698"/>
                    </a:cubicBezTo>
                    <a:cubicBezTo>
                      <a:pt x="1660" y="573"/>
                      <a:pt x="1981" y="1"/>
                      <a:pt x="1981" y="1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460;p46">
                <a:extLst>
                  <a:ext uri="{FF2B5EF4-FFF2-40B4-BE49-F238E27FC236}">
                    <a16:creationId xmlns:a16="http://schemas.microsoft.com/office/drawing/2014/main" id="{E5D51DE5-A0FA-AD49-736C-01FFE7C4C8CF}"/>
                  </a:ext>
                </a:extLst>
              </p:cNvPr>
              <p:cNvSpPr/>
              <p:nvPr/>
            </p:nvSpPr>
            <p:spPr>
              <a:xfrm>
                <a:off x="6711174" y="2510428"/>
                <a:ext cx="58722" cy="60124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1800" extrusionOk="0">
                    <a:moveTo>
                      <a:pt x="879" y="0"/>
                    </a:moveTo>
                    <a:cubicBezTo>
                      <a:pt x="391" y="0"/>
                      <a:pt x="0" y="405"/>
                      <a:pt x="0" y="893"/>
                    </a:cubicBezTo>
                    <a:cubicBezTo>
                      <a:pt x="0" y="1395"/>
                      <a:pt x="391" y="1800"/>
                      <a:pt x="879" y="1800"/>
                    </a:cubicBezTo>
                    <a:cubicBezTo>
                      <a:pt x="1367" y="1800"/>
                      <a:pt x="1758" y="1395"/>
                      <a:pt x="1758" y="893"/>
                    </a:cubicBezTo>
                    <a:cubicBezTo>
                      <a:pt x="1758" y="405"/>
                      <a:pt x="1367" y="0"/>
                      <a:pt x="879" y="0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461;p46">
                <a:extLst>
                  <a:ext uri="{FF2B5EF4-FFF2-40B4-BE49-F238E27FC236}">
                    <a16:creationId xmlns:a16="http://schemas.microsoft.com/office/drawing/2014/main" id="{CAFCD429-3C6D-BF31-E357-BF25F8F1A66D}"/>
                  </a:ext>
                </a:extLst>
              </p:cNvPr>
              <p:cNvSpPr/>
              <p:nvPr/>
            </p:nvSpPr>
            <p:spPr>
              <a:xfrm>
                <a:off x="6713045" y="2512298"/>
                <a:ext cx="55482" cy="57319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716" extrusionOk="0">
                    <a:moveTo>
                      <a:pt x="823" y="0"/>
                    </a:moveTo>
                    <a:cubicBezTo>
                      <a:pt x="377" y="0"/>
                      <a:pt x="0" y="391"/>
                      <a:pt x="0" y="865"/>
                    </a:cubicBezTo>
                    <a:cubicBezTo>
                      <a:pt x="0" y="1339"/>
                      <a:pt x="377" y="1716"/>
                      <a:pt x="823" y="1716"/>
                    </a:cubicBezTo>
                    <a:cubicBezTo>
                      <a:pt x="1283" y="1716"/>
                      <a:pt x="1660" y="1325"/>
                      <a:pt x="1660" y="865"/>
                    </a:cubicBezTo>
                    <a:cubicBezTo>
                      <a:pt x="1660" y="391"/>
                      <a:pt x="1283" y="0"/>
                      <a:pt x="823" y="0"/>
                    </a:cubicBezTo>
                    <a:close/>
                  </a:path>
                </a:pathLst>
              </a:custGeom>
              <a:solidFill>
                <a:srgbClr val="FEDB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462;p46">
                <a:extLst>
                  <a:ext uri="{FF2B5EF4-FFF2-40B4-BE49-F238E27FC236}">
                    <a16:creationId xmlns:a16="http://schemas.microsoft.com/office/drawing/2014/main" id="{001F277E-3C8B-B71B-7927-154D7250A668}"/>
                  </a:ext>
                </a:extLst>
              </p:cNvPr>
              <p:cNvSpPr/>
              <p:nvPr/>
            </p:nvSpPr>
            <p:spPr>
              <a:xfrm>
                <a:off x="6706498" y="2541158"/>
                <a:ext cx="19607" cy="9152"/>
              </a:xfrm>
              <a:custGeom>
                <a:avLst/>
                <a:gdLst/>
                <a:ahLst/>
                <a:cxnLst/>
                <a:rect l="l" t="t" r="r" b="b"/>
                <a:pathLst>
                  <a:path w="587" h="274" extrusionOk="0">
                    <a:moveTo>
                      <a:pt x="458" y="1"/>
                    </a:moveTo>
                    <a:cubicBezTo>
                      <a:pt x="402" y="1"/>
                      <a:pt x="329" y="15"/>
                      <a:pt x="252" y="43"/>
                    </a:cubicBezTo>
                    <a:cubicBezTo>
                      <a:pt x="113" y="85"/>
                      <a:pt x="1" y="168"/>
                      <a:pt x="29" y="224"/>
                    </a:cubicBezTo>
                    <a:cubicBezTo>
                      <a:pt x="37" y="255"/>
                      <a:pt x="84" y="273"/>
                      <a:pt x="151" y="273"/>
                    </a:cubicBezTo>
                    <a:cubicBezTo>
                      <a:pt x="204" y="273"/>
                      <a:pt x="268" y="262"/>
                      <a:pt x="336" y="238"/>
                    </a:cubicBezTo>
                    <a:cubicBezTo>
                      <a:pt x="475" y="182"/>
                      <a:pt x="587" y="98"/>
                      <a:pt x="559" y="43"/>
                    </a:cubicBezTo>
                    <a:cubicBezTo>
                      <a:pt x="552" y="15"/>
                      <a:pt x="514" y="1"/>
                      <a:pt x="4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463;p46">
                <a:extLst>
                  <a:ext uri="{FF2B5EF4-FFF2-40B4-BE49-F238E27FC236}">
                    <a16:creationId xmlns:a16="http://schemas.microsoft.com/office/drawing/2014/main" id="{8370700D-4444-179D-D423-7D2F640B2C51}"/>
                  </a:ext>
                </a:extLst>
              </p:cNvPr>
              <p:cNvSpPr/>
              <p:nvPr/>
            </p:nvSpPr>
            <p:spPr>
              <a:xfrm>
                <a:off x="6732151" y="2527163"/>
                <a:ext cx="17269" cy="29428"/>
              </a:xfrm>
              <a:custGeom>
                <a:avLst/>
                <a:gdLst/>
                <a:ahLst/>
                <a:cxnLst/>
                <a:rect l="l" t="t" r="r" b="b"/>
                <a:pathLst>
                  <a:path w="517" h="881" extrusionOk="0">
                    <a:moveTo>
                      <a:pt x="250" y="1"/>
                    </a:moveTo>
                    <a:cubicBezTo>
                      <a:pt x="246" y="1"/>
                      <a:pt x="241" y="1"/>
                      <a:pt x="237" y="1"/>
                    </a:cubicBezTo>
                    <a:cubicBezTo>
                      <a:pt x="98" y="15"/>
                      <a:pt x="0" y="211"/>
                      <a:pt x="14" y="462"/>
                    </a:cubicBezTo>
                    <a:cubicBezTo>
                      <a:pt x="28" y="691"/>
                      <a:pt x="145" y="881"/>
                      <a:pt x="266" y="881"/>
                    </a:cubicBezTo>
                    <a:cubicBezTo>
                      <a:pt x="271" y="881"/>
                      <a:pt x="275" y="881"/>
                      <a:pt x="279" y="880"/>
                    </a:cubicBezTo>
                    <a:cubicBezTo>
                      <a:pt x="419" y="866"/>
                      <a:pt x="516" y="671"/>
                      <a:pt x="502" y="420"/>
                    </a:cubicBezTo>
                    <a:cubicBezTo>
                      <a:pt x="489" y="191"/>
                      <a:pt x="371" y="1"/>
                      <a:pt x="250" y="1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464;p46">
                <a:extLst>
                  <a:ext uri="{FF2B5EF4-FFF2-40B4-BE49-F238E27FC236}">
                    <a16:creationId xmlns:a16="http://schemas.microsoft.com/office/drawing/2014/main" id="{1B63EA24-DB6B-9218-B8E8-F87B6880C844}"/>
                  </a:ext>
                </a:extLst>
              </p:cNvPr>
              <p:cNvSpPr/>
              <p:nvPr/>
            </p:nvSpPr>
            <p:spPr>
              <a:xfrm>
                <a:off x="6745178" y="2533175"/>
                <a:ext cx="14497" cy="11824"/>
              </a:xfrm>
              <a:custGeom>
                <a:avLst/>
                <a:gdLst/>
                <a:ahLst/>
                <a:cxnLst/>
                <a:rect l="l" t="t" r="r" b="b"/>
                <a:pathLst>
                  <a:path w="434" h="354" extrusionOk="0">
                    <a:moveTo>
                      <a:pt x="224" y="1"/>
                    </a:moveTo>
                    <a:cubicBezTo>
                      <a:pt x="215" y="1"/>
                      <a:pt x="206" y="2"/>
                      <a:pt x="196" y="3"/>
                    </a:cubicBezTo>
                    <a:cubicBezTo>
                      <a:pt x="84" y="17"/>
                      <a:pt x="1" y="114"/>
                      <a:pt x="15" y="212"/>
                    </a:cubicBezTo>
                    <a:cubicBezTo>
                      <a:pt x="27" y="288"/>
                      <a:pt x="122" y="353"/>
                      <a:pt x="223" y="353"/>
                    </a:cubicBezTo>
                    <a:cubicBezTo>
                      <a:pt x="232" y="353"/>
                      <a:pt x="242" y="353"/>
                      <a:pt x="252" y="351"/>
                    </a:cubicBezTo>
                    <a:cubicBezTo>
                      <a:pt x="363" y="337"/>
                      <a:pt x="433" y="254"/>
                      <a:pt x="419" y="156"/>
                    </a:cubicBezTo>
                    <a:cubicBezTo>
                      <a:pt x="406" y="67"/>
                      <a:pt x="324" y="1"/>
                      <a:pt x="2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465;p46">
                <a:extLst>
                  <a:ext uri="{FF2B5EF4-FFF2-40B4-BE49-F238E27FC236}">
                    <a16:creationId xmlns:a16="http://schemas.microsoft.com/office/drawing/2014/main" id="{28B6DA41-4717-1C94-B8BA-C55A2724A880}"/>
                  </a:ext>
                </a:extLst>
              </p:cNvPr>
              <p:cNvSpPr/>
              <p:nvPr/>
            </p:nvSpPr>
            <p:spPr>
              <a:xfrm>
                <a:off x="6687425" y="2511363"/>
                <a:ext cx="101577" cy="45227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1354" extrusionOk="0">
                    <a:moveTo>
                      <a:pt x="1465" y="0"/>
                    </a:moveTo>
                    <a:cubicBezTo>
                      <a:pt x="976" y="0"/>
                      <a:pt x="405" y="293"/>
                      <a:pt x="307" y="307"/>
                    </a:cubicBezTo>
                    <a:cubicBezTo>
                      <a:pt x="279" y="307"/>
                      <a:pt x="0" y="237"/>
                      <a:pt x="0" y="237"/>
                    </a:cubicBezTo>
                    <a:lnTo>
                      <a:pt x="0" y="237"/>
                    </a:lnTo>
                    <a:cubicBezTo>
                      <a:pt x="167" y="558"/>
                      <a:pt x="488" y="879"/>
                      <a:pt x="488" y="879"/>
                    </a:cubicBezTo>
                    <a:cubicBezTo>
                      <a:pt x="488" y="879"/>
                      <a:pt x="460" y="739"/>
                      <a:pt x="432" y="628"/>
                    </a:cubicBezTo>
                    <a:cubicBezTo>
                      <a:pt x="432" y="628"/>
                      <a:pt x="913" y="246"/>
                      <a:pt x="1399" y="246"/>
                    </a:cubicBezTo>
                    <a:cubicBezTo>
                      <a:pt x="1430" y="246"/>
                      <a:pt x="1461" y="248"/>
                      <a:pt x="1493" y="251"/>
                    </a:cubicBezTo>
                    <a:cubicBezTo>
                      <a:pt x="2371" y="391"/>
                      <a:pt x="3041" y="1353"/>
                      <a:pt x="3041" y="1353"/>
                    </a:cubicBezTo>
                    <a:cubicBezTo>
                      <a:pt x="2636" y="516"/>
                      <a:pt x="2078" y="126"/>
                      <a:pt x="1465" y="0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466;p46">
                <a:extLst>
                  <a:ext uri="{FF2B5EF4-FFF2-40B4-BE49-F238E27FC236}">
                    <a16:creationId xmlns:a16="http://schemas.microsoft.com/office/drawing/2014/main" id="{95765ECA-FE56-CEB3-83EB-DBEA9A51C3D4}"/>
                  </a:ext>
                </a:extLst>
              </p:cNvPr>
              <p:cNvSpPr/>
              <p:nvPr/>
            </p:nvSpPr>
            <p:spPr>
              <a:xfrm>
                <a:off x="6722831" y="2502044"/>
                <a:ext cx="45227" cy="17737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531" extrusionOk="0">
                    <a:moveTo>
                      <a:pt x="419" y="0"/>
                    </a:moveTo>
                    <a:cubicBezTo>
                      <a:pt x="321" y="0"/>
                      <a:pt x="0" y="154"/>
                      <a:pt x="0" y="154"/>
                    </a:cubicBezTo>
                    <a:cubicBezTo>
                      <a:pt x="0" y="154"/>
                      <a:pt x="168" y="126"/>
                      <a:pt x="419" y="70"/>
                    </a:cubicBezTo>
                    <a:cubicBezTo>
                      <a:pt x="698" y="154"/>
                      <a:pt x="1353" y="530"/>
                      <a:pt x="1353" y="530"/>
                    </a:cubicBezTo>
                    <a:cubicBezTo>
                      <a:pt x="1046" y="279"/>
                      <a:pt x="725" y="112"/>
                      <a:pt x="419" y="0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467;p46">
                <a:extLst>
                  <a:ext uri="{FF2B5EF4-FFF2-40B4-BE49-F238E27FC236}">
                    <a16:creationId xmlns:a16="http://schemas.microsoft.com/office/drawing/2014/main" id="{2E60F8D0-B487-B9B0-A2AA-20234A2F2F80}"/>
                  </a:ext>
                </a:extLst>
              </p:cNvPr>
              <p:cNvSpPr/>
              <p:nvPr/>
            </p:nvSpPr>
            <p:spPr>
              <a:xfrm>
                <a:off x="6710239" y="2509960"/>
                <a:ext cx="17737" cy="7482"/>
              </a:xfrm>
              <a:custGeom>
                <a:avLst/>
                <a:gdLst/>
                <a:ahLst/>
                <a:cxnLst/>
                <a:rect l="l" t="t" r="r" b="b"/>
                <a:pathLst>
                  <a:path w="531" h="224" extrusionOk="0">
                    <a:moveTo>
                      <a:pt x="1" y="0"/>
                    </a:moveTo>
                    <a:cubicBezTo>
                      <a:pt x="1" y="0"/>
                      <a:pt x="140" y="182"/>
                      <a:pt x="210" y="223"/>
                    </a:cubicBezTo>
                    <a:lnTo>
                      <a:pt x="531" y="98"/>
                    </a:lnTo>
                    <a:cubicBezTo>
                      <a:pt x="531" y="98"/>
                      <a:pt x="182" y="42"/>
                      <a:pt x="1" y="0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468;p46">
                <a:extLst>
                  <a:ext uri="{FF2B5EF4-FFF2-40B4-BE49-F238E27FC236}">
                    <a16:creationId xmlns:a16="http://schemas.microsoft.com/office/drawing/2014/main" id="{E6A428E2-96A5-B5E1-69DA-138898613CE9}"/>
                  </a:ext>
                </a:extLst>
              </p:cNvPr>
              <p:cNvSpPr/>
              <p:nvPr/>
            </p:nvSpPr>
            <p:spPr>
              <a:xfrm>
                <a:off x="6696744" y="2514136"/>
                <a:ext cx="17737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531" h="238" extrusionOk="0">
                    <a:moveTo>
                      <a:pt x="0" y="1"/>
                    </a:moveTo>
                    <a:cubicBezTo>
                      <a:pt x="0" y="1"/>
                      <a:pt x="140" y="182"/>
                      <a:pt x="209" y="238"/>
                    </a:cubicBezTo>
                    <a:lnTo>
                      <a:pt x="530" y="112"/>
                    </a:lnTo>
                    <a:cubicBezTo>
                      <a:pt x="530" y="112"/>
                      <a:pt x="181" y="57"/>
                      <a:pt x="0" y="1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469;p46">
                <a:extLst>
                  <a:ext uri="{FF2B5EF4-FFF2-40B4-BE49-F238E27FC236}">
                    <a16:creationId xmlns:a16="http://schemas.microsoft.com/office/drawing/2014/main" id="{D181ECA4-53BC-0079-1B7B-D9883DEBFC91}"/>
                  </a:ext>
                </a:extLst>
              </p:cNvPr>
              <p:cNvSpPr/>
              <p:nvPr/>
            </p:nvSpPr>
            <p:spPr>
              <a:xfrm>
                <a:off x="6704661" y="2543496"/>
                <a:ext cx="66170" cy="27991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838" extrusionOk="0">
                    <a:moveTo>
                      <a:pt x="0" y="1"/>
                    </a:moveTo>
                    <a:cubicBezTo>
                      <a:pt x="0" y="1"/>
                      <a:pt x="321" y="573"/>
                      <a:pt x="600" y="698"/>
                    </a:cubicBezTo>
                    <a:cubicBezTo>
                      <a:pt x="760" y="770"/>
                      <a:pt x="988" y="837"/>
                      <a:pt x="1269" y="837"/>
                    </a:cubicBezTo>
                    <a:cubicBezTo>
                      <a:pt x="1479" y="837"/>
                      <a:pt x="1718" y="799"/>
                      <a:pt x="1981" y="698"/>
                    </a:cubicBezTo>
                    <a:lnTo>
                      <a:pt x="1981" y="698"/>
                    </a:lnTo>
                    <a:cubicBezTo>
                      <a:pt x="1711" y="732"/>
                      <a:pt x="1520" y="748"/>
                      <a:pt x="1368" y="748"/>
                    </a:cubicBezTo>
                    <a:cubicBezTo>
                      <a:pt x="1089" y="748"/>
                      <a:pt x="941" y="696"/>
                      <a:pt x="670" y="614"/>
                    </a:cubicBezTo>
                    <a:cubicBezTo>
                      <a:pt x="447" y="503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470;p46">
                <a:extLst>
                  <a:ext uri="{FF2B5EF4-FFF2-40B4-BE49-F238E27FC236}">
                    <a16:creationId xmlns:a16="http://schemas.microsoft.com/office/drawing/2014/main" id="{4C59BB03-0CC6-23B9-DBF8-0B7F1074B3C0}"/>
                  </a:ext>
                </a:extLst>
              </p:cNvPr>
              <p:cNvSpPr/>
              <p:nvPr/>
            </p:nvSpPr>
            <p:spPr>
              <a:xfrm>
                <a:off x="6782923" y="2584448"/>
                <a:ext cx="33570" cy="14998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449" extrusionOk="0">
                    <a:moveTo>
                      <a:pt x="475" y="0"/>
                    </a:moveTo>
                    <a:cubicBezTo>
                      <a:pt x="314" y="0"/>
                      <a:pt x="155" y="23"/>
                      <a:pt x="70" y="86"/>
                    </a:cubicBezTo>
                    <a:cubicBezTo>
                      <a:pt x="1" y="155"/>
                      <a:pt x="349" y="448"/>
                      <a:pt x="517" y="448"/>
                    </a:cubicBezTo>
                    <a:cubicBezTo>
                      <a:pt x="698" y="448"/>
                      <a:pt x="1005" y="183"/>
                      <a:pt x="977" y="100"/>
                    </a:cubicBezTo>
                    <a:cubicBezTo>
                      <a:pt x="952" y="50"/>
                      <a:pt x="711" y="0"/>
                      <a:pt x="4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471;p46">
                <a:extLst>
                  <a:ext uri="{FF2B5EF4-FFF2-40B4-BE49-F238E27FC236}">
                    <a16:creationId xmlns:a16="http://schemas.microsoft.com/office/drawing/2014/main" id="{1E8AC934-83F4-DB2A-681C-FD367FFDA8CE}"/>
                  </a:ext>
                </a:extLst>
              </p:cNvPr>
              <p:cNvSpPr/>
              <p:nvPr/>
            </p:nvSpPr>
            <p:spPr>
              <a:xfrm>
                <a:off x="6768025" y="2596640"/>
                <a:ext cx="65335" cy="21077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631" extrusionOk="0">
                    <a:moveTo>
                      <a:pt x="958" y="1"/>
                    </a:moveTo>
                    <a:cubicBezTo>
                      <a:pt x="945" y="1"/>
                      <a:pt x="933" y="5"/>
                      <a:pt x="921" y="14"/>
                    </a:cubicBezTo>
                    <a:cubicBezTo>
                      <a:pt x="837" y="69"/>
                      <a:pt x="809" y="195"/>
                      <a:pt x="753" y="265"/>
                    </a:cubicBezTo>
                    <a:cubicBezTo>
                      <a:pt x="684" y="348"/>
                      <a:pt x="600" y="446"/>
                      <a:pt x="488" y="446"/>
                    </a:cubicBezTo>
                    <a:cubicBezTo>
                      <a:pt x="476" y="449"/>
                      <a:pt x="463" y="450"/>
                      <a:pt x="450" y="450"/>
                    </a:cubicBezTo>
                    <a:cubicBezTo>
                      <a:pt x="389" y="450"/>
                      <a:pt x="323" y="425"/>
                      <a:pt x="265" y="390"/>
                    </a:cubicBezTo>
                    <a:cubicBezTo>
                      <a:pt x="237" y="362"/>
                      <a:pt x="181" y="307"/>
                      <a:pt x="181" y="279"/>
                    </a:cubicBezTo>
                    <a:cubicBezTo>
                      <a:pt x="181" y="223"/>
                      <a:pt x="136" y="195"/>
                      <a:pt x="91" y="195"/>
                    </a:cubicBezTo>
                    <a:cubicBezTo>
                      <a:pt x="45" y="195"/>
                      <a:pt x="0" y="223"/>
                      <a:pt x="0" y="279"/>
                    </a:cubicBezTo>
                    <a:cubicBezTo>
                      <a:pt x="0" y="474"/>
                      <a:pt x="251" y="613"/>
                      <a:pt x="419" y="627"/>
                    </a:cubicBezTo>
                    <a:cubicBezTo>
                      <a:pt x="435" y="629"/>
                      <a:pt x="450" y="630"/>
                      <a:pt x="466" y="630"/>
                    </a:cubicBezTo>
                    <a:cubicBezTo>
                      <a:pt x="576" y="630"/>
                      <a:pt x="682" y="589"/>
                      <a:pt x="767" y="516"/>
                    </a:cubicBezTo>
                    <a:cubicBezTo>
                      <a:pt x="823" y="460"/>
                      <a:pt x="879" y="404"/>
                      <a:pt x="921" y="334"/>
                    </a:cubicBezTo>
                    <a:cubicBezTo>
                      <a:pt x="927" y="322"/>
                      <a:pt x="936" y="309"/>
                      <a:pt x="946" y="295"/>
                    </a:cubicBezTo>
                    <a:lnTo>
                      <a:pt x="946" y="295"/>
                    </a:lnTo>
                    <a:cubicBezTo>
                      <a:pt x="1039" y="442"/>
                      <a:pt x="1213" y="552"/>
                      <a:pt x="1381" y="572"/>
                    </a:cubicBezTo>
                    <a:cubicBezTo>
                      <a:pt x="1399" y="574"/>
                      <a:pt x="1418" y="575"/>
                      <a:pt x="1436" y="575"/>
                    </a:cubicBezTo>
                    <a:cubicBezTo>
                      <a:pt x="1666" y="575"/>
                      <a:pt x="1874" y="415"/>
                      <a:pt x="1939" y="195"/>
                    </a:cubicBezTo>
                    <a:cubicBezTo>
                      <a:pt x="1955" y="129"/>
                      <a:pt x="1904" y="88"/>
                      <a:pt x="1853" y="88"/>
                    </a:cubicBezTo>
                    <a:cubicBezTo>
                      <a:pt x="1818" y="88"/>
                      <a:pt x="1783" y="107"/>
                      <a:pt x="1772" y="153"/>
                    </a:cubicBezTo>
                    <a:cubicBezTo>
                      <a:pt x="1730" y="307"/>
                      <a:pt x="1576" y="404"/>
                      <a:pt x="1409" y="404"/>
                    </a:cubicBezTo>
                    <a:cubicBezTo>
                      <a:pt x="1325" y="390"/>
                      <a:pt x="1256" y="362"/>
                      <a:pt x="1186" y="307"/>
                    </a:cubicBezTo>
                    <a:cubicBezTo>
                      <a:pt x="1130" y="251"/>
                      <a:pt x="1060" y="181"/>
                      <a:pt x="1046" y="97"/>
                    </a:cubicBezTo>
                    <a:cubicBezTo>
                      <a:pt x="1046" y="53"/>
                      <a:pt x="1003" y="1"/>
                      <a:pt x="9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472;p46">
                <a:extLst>
                  <a:ext uri="{FF2B5EF4-FFF2-40B4-BE49-F238E27FC236}">
                    <a16:creationId xmlns:a16="http://schemas.microsoft.com/office/drawing/2014/main" id="{5FD9CF18-808B-8923-5815-EE5537454284}"/>
                  </a:ext>
                </a:extLst>
              </p:cNvPr>
              <p:cNvSpPr/>
              <p:nvPr/>
            </p:nvSpPr>
            <p:spPr>
              <a:xfrm>
                <a:off x="6373375" y="2985144"/>
                <a:ext cx="173359" cy="180006"/>
              </a:xfrm>
              <a:custGeom>
                <a:avLst/>
                <a:gdLst/>
                <a:ahLst/>
                <a:cxnLst/>
                <a:rect l="l" t="t" r="r" b="b"/>
                <a:pathLst>
                  <a:path w="5190" h="5389" extrusionOk="0">
                    <a:moveTo>
                      <a:pt x="2510" y="1"/>
                    </a:moveTo>
                    <a:cubicBezTo>
                      <a:pt x="2353" y="1"/>
                      <a:pt x="2195" y="19"/>
                      <a:pt x="2037" y="58"/>
                    </a:cubicBezTo>
                    <a:cubicBezTo>
                      <a:pt x="838" y="365"/>
                      <a:pt x="1" y="1941"/>
                      <a:pt x="349" y="3308"/>
                    </a:cubicBezTo>
                    <a:cubicBezTo>
                      <a:pt x="654" y="4512"/>
                      <a:pt x="1690" y="5388"/>
                      <a:pt x="2747" y="5388"/>
                    </a:cubicBezTo>
                    <a:cubicBezTo>
                      <a:pt x="2901" y="5388"/>
                      <a:pt x="3056" y="5369"/>
                      <a:pt x="3209" y="5330"/>
                    </a:cubicBezTo>
                    <a:cubicBezTo>
                      <a:pt x="4408" y="5023"/>
                      <a:pt x="5190" y="3377"/>
                      <a:pt x="4841" y="1997"/>
                    </a:cubicBezTo>
                    <a:cubicBezTo>
                      <a:pt x="4526" y="809"/>
                      <a:pt x="3548" y="1"/>
                      <a:pt x="25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" name="Google Shape;1473;p46">
              <a:extLst>
                <a:ext uri="{FF2B5EF4-FFF2-40B4-BE49-F238E27FC236}">
                  <a16:creationId xmlns:a16="http://schemas.microsoft.com/office/drawing/2014/main" id="{59AC9484-FAD8-EA28-FBD7-FB5433481A66}"/>
                </a:ext>
              </a:extLst>
            </p:cNvPr>
            <p:cNvSpPr/>
            <p:nvPr/>
          </p:nvSpPr>
          <p:spPr>
            <a:xfrm>
              <a:off x="6397741" y="3012410"/>
              <a:ext cx="121184" cy="123088"/>
            </a:xfrm>
            <a:custGeom>
              <a:avLst/>
              <a:gdLst/>
              <a:ahLst/>
              <a:cxnLst/>
              <a:rect l="l" t="t" r="r" b="b"/>
              <a:pathLst>
                <a:path w="3628" h="3685" extrusionOk="0">
                  <a:moveTo>
                    <a:pt x="1920" y="0"/>
                  </a:moveTo>
                  <a:cubicBezTo>
                    <a:pt x="1175" y="0"/>
                    <a:pt x="469" y="585"/>
                    <a:pt x="252" y="1440"/>
                  </a:cubicBezTo>
                  <a:cubicBezTo>
                    <a:pt x="1" y="2430"/>
                    <a:pt x="503" y="3421"/>
                    <a:pt x="1368" y="3644"/>
                  </a:cubicBezTo>
                  <a:cubicBezTo>
                    <a:pt x="1478" y="3671"/>
                    <a:pt x="1590" y="3684"/>
                    <a:pt x="1700" y="3684"/>
                  </a:cubicBezTo>
                  <a:cubicBezTo>
                    <a:pt x="2443" y="3684"/>
                    <a:pt x="3158" y="3097"/>
                    <a:pt x="3377" y="2235"/>
                  </a:cubicBezTo>
                  <a:cubicBezTo>
                    <a:pt x="3628" y="1245"/>
                    <a:pt x="3139" y="268"/>
                    <a:pt x="2275" y="45"/>
                  </a:cubicBezTo>
                  <a:cubicBezTo>
                    <a:pt x="2157" y="15"/>
                    <a:pt x="2038" y="0"/>
                    <a:pt x="19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4EB4C-2A2F-FF0F-2B3E-D4EBA1BF2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00" y="1171350"/>
            <a:ext cx="7683600" cy="2800800"/>
          </a:xfrm>
        </p:spPr>
        <p:txBody>
          <a:bodyPr/>
          <a:lstStyle/>
          <a:p>
            <a:r>
              <a:rPr lang="en-US" altLang="ko-KR" dirty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80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4EB4C-2A2F-FF0F-2B3E-D4EBA1BF2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00" y="1171350"/>
            <a:ext cx="7683600" cy="2800800"/>
          </a:xfrm>
        </p:spPr>
        <p:txBody>
          <a:bodyPr/>
          <a:lstStyle/>
          <a:p>
            <a:r>
              <a:rPr lang="ko-KR" altLang="en-US" dirty="0"/>
              <a:t>감사합니다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05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FDC9-12C5-0A06-F606-62FB24ACE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00" y="725244"/>
            <a:ext cx="7683600" cy="692700"/>
          </a:xfrm>
        </p:spPr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750EC2-EB41-FD7D-8D1D-8B84D2FC8AB1}"/>
              </a:ext>
            </a:extLst>
          </p:cNvPr>
          <p:cNvSpPr txBox="1"/>
          <p:nvPr/>
        </p:nvSpPr>
        <p:spPr>
          <a:xfrm>
            <a:off x="1454560" y="1560612"/>
            <a:ext cx="6234880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Work Sans" pitchFamily="2" charset="0"/>
              </a:rPr>
              <a:t>Cafe Internet I-Coffee </a:t>
            </a:r>
            <a:r>
              <a:rPr lang="en-US" sz="1600" dirty="0" err="1">
                <a:solidFill>
                  <a:schemeClr val="dk1"/>
                </a:solidFill>
                <a:latin typeface="Work Sans" pitchFamily="2" charset="0"/>
              </a:rPr>
              <a:t>ingin</a:t>
            </a:r>
            <a:r>
              <a:rPr lang="en-US" sz="1600" dirty="0">
                <a:solidFill>
                  <a:schemeClr val="dk1"/>
                </a:solidFill>
                <a:latin typeface="Work Sans" pitchFamily="2" charset="0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Work Sans" pitchFamily="2" charset="0"/>
              </a:rPr>
              <a:t>meningkatkan</a:t>
            </a:r>
            <a:r>
              <a:rPr lang="en-US" sz="1600" dirty="0">
                <a:solidFill>
                  <a:schemeClr val="dk1"/>
                </a:solidFill>
                <a:latin typeface="Work Sans" pitchFamily="2" charset="0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Work Sans" pitchFamily="2" charset="0"/>
              </a:rPr>
              <a:t>pelayanan</a:t>
            </a:r>
            <a:r>
              <a:rPr lang="en-US" sz="1600" dirty="0">
                <a:solidFill>
                  <a:schemeClr val="dk1"/>
                </a:solidFill>
                <a:latin typeface="Work Sans" pitchFamily="2" charset="0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Work Sans" pitchFamily="2" charset="0"/>
              </a:rPr>
              <a:t>untuk</a:t>
            </a:r>
            <a:r>
              <a:rPr lang="en-US" sz="1600" dirty="0">
                <a:solidFill>
                  <a:schemeClr val="dk1"/>
                </a:solidFill>
                <a:latin typeface="Work Sans" pitchFamily="2" charset="0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Work Sans" pitchFamily="2" charset="0"/>
              </a:rPr>
              <a:t>pelanggan</a:t>
            </a:r>
            <a:r>
              <a:rPr lang="en-US" sz="1600" dirty="0">
                <a:solidFill>
                  <a:schemeClr val="dk1"/>
                </a:solidFill>
                <a:latin typeface="Work Sans" pitchFamily="2" charset="0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Work Sans" pitchFamily="2" charset="0"/>
              </a:rPr>
              <a:t>reguler</a:t>
            </a:r>
            <a:r>
              <a:rPr lang="en-US" sz="1600" dirty="0">
                <a:solidFill>
                  <a:schemeClr val="dk1"/>
                </a:solidFill>
                <a:latin typeface="Work Sans" pitchFamily="2" charset="0"/>
              </a:rPr>
              <a:t> dan </a:t>
            </a:r>
            <a:r>
              <a:rPr lang="en-US" sz="1600" dirty="0" err="1">
                <a:solidFill>
                  <a:schemeClr val="dk1"/>
                </a:solidFill>
                <a:latin typeface="Work Sans" pitchFamily="2" charset="0"/>
              </a:rPr>
              <a:t>pelanggan</a:t>
            </a:r>
            <a:r>
              <a:rPr lang="en-US" sz="1600" dirty="0">
                <a:solidFill>
                  <a:schemeClr val="dk1"/>
                </a:solidFill>
                <a:latin typeface="Work Sans" pitchFamily="2" charset="0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Work Sans" pitchFamily="2" charset="0"/>
              </a:rPr>
              <a:t>setianya</a:t>
            </a:r>
            <a:r>
              <a:rPr lang="en-US" sz="1600" dirty="0">
                <a:solidFill>
                  <a:schemeClr val="dk1"/>
                </a:solidFill>
                <a:latin typeface="Work Sans" pitchFamily="2" charset="0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Work Sans" pitchFamily="2" charset="0"/>
              </a:rPr>
              <a:t>jadi</a:t>
            </a:r>
            <a:r>
              <a:rPr lang="en-US" sz="1600" dirty="0">
                <a:solidFill>
                  <a:schemeClr val="dk1"/>
                </a:solidFill>
                <a:latin typeface="Work Sans" pitchFamily="2" charset="0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Work Sans" pitchFamily="2" charset="0"/>
              </a:rPr>
              <a:t>ketika</a:t>
            </a:r>
            <a:r>
              <a:rPr lang="en-US" sz="1600" dirty="0">
                <a:solidFill>
                  <a:schemeClr val="dk1"/>
                </a:solidFill>
                <a:latin typeface="Work Sans" pitchFamily="2" charset="0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Work Sans" pitchFamily="2" charset="0"/>
              </a:rPr>
              <a:t>pelanggan</a:t>
            </a:r>
            <a:r>
              <a:rPr lang="en-US" sz="1600" dirty="0">
                <a:solidFill>
                  <a:schemeClr val="dk1"/>
                </a:solidFill>
                <a:latin typeface="Work Sans" pitchFamily="2" charset="0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Work Sans" pitchFamily="2" charset="0"/>
              </a:rPr>
              <a:t>tersebut</a:t>
            </a:r>
            <a:r>
              <a:rPr lang="en-US" sz="1600" dirty="0">
                <a:solidFill>
                  <a:schemeClr val="dk1"/>
                </a:solidFill>
                <a:latin typeface="Work Sans" pitchFamily="2" charset="0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Work Sans" pitchFamily="2" charset="0"/>
              </a:rPr>
              <a:t>ingin</a:t>
            </a:r>
            <a:r>
              <a:rPr lang="en-US" sz="1600" dirty="0">
                <a:solidFill>
                  <a:schemeClr val="dk1"/>
                </a:solidFill>
                <a:latin typeface="Work Sans" pitchFamily="2" charset="0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Work Sans" pitchFamily="2" charset="0"/>
              </a:rPr>
              <a:t>memesan</a:t>
            </a:r>
            <a:r>
              <a:rPr lang="en-US" sz="1600" dirty="0">
                <a:solidFill>
                  <a:schemeClr val="dk1"/>
                </a:solidFill>
                <a:latin typeface="Work Sans" pitchFamily="2" charset="0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Work Sans" pitchFamily="2" charset="0"/>
              </a:rPr>
              <a:t>dia</a:t>
            </a:r>
            <a:r>
              <a:rPr lang="en-US" sz="1600" dirty="0">
                <a:solidFill>
                  <a:schemeClr val="dk1"/>
                </a:solidFill>
                <a:latin typeface="Work Sans" pitchFamily="2" charset="0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Work Sans" pitchFamily="2" charset="0"/>
              </a:rPr>
              <a:t>bisa</a:t>
            </a:r>
            <a:r>
              <a:rPr lang="en-US" sz="1600" dirty="0">
                <a:solidFill>
                  <a:schemeClr val="dk1"/>
                </a:solidFill>
                <a:latin typeface="Work Sans" pitchFamily="2" charset="0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Work Sans" pitchFamily="2" charset="0"/>
              </a:rPr>
              <a:t>memilih</a:t>
            </a:r>
            <a:r>
              <a:rPr lang="en-US" sz="1600" dirty="0">
                <a:solidFill>
                  <a:schemeClr val="dk1"/>
                </a:solidFill>
                <a:latin typeface="Work Sans" pitchFamily="2" charset="0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Work Sans" pitchFamily="2" charset="0"/>
              </a:rPr>
              <a:t>bahwa</a:t>
            </a:r>
            <a:r>
              <a:rPr lang="en-US" sz="1600" dirty="0">
                <a:solidFill>
                  <a:schemeClr val="dk1"/>
                </a:solidFill>
                <a:latin typeface="Work Sans" pitchFamily="2" charset="0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Work Sans" pitchFamily="2" charset="0"/>
              </a:rPr>
              <a:t>dia</a:t>
            </a:r>
            <a:r>
              <a:rPr lang="en-US" sz="1600" dirty="0">
                <a:solidFill>
                  <a:schemeClr val="dk1"/>
                </a:solidFill>
                <a:latin typeface="Work Sans" pitchFamily="2" charset="0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Work Sans" pitchFamily="2" charset="0"/>
              </a:rPr>
              <a:t>pelanggan</a:t>
            </a:r>
            <a:r>
              <a:rPr lang="en-US" sz="1600" dirty="0">
                <a:solidFill>
                  <a:schemeClr val="dk1"/>
                </a:solidFill>
                <a:latin typeface="Work Sans" pitchFamily="2" charset="0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Work Sans" pitchFamily="2" charset="0"/>
              </a:rPr>
              <a:t>reguler</a:t>
            </a:r>
            <a:r>
              <a:rPr lang="en-US" sz="1600" dirty="0">
                <a:solidFill>
                  <a:schemeClr val="dk1"/>
                </a:solidFill>
                <a:latin typeface="Work Sans" pitchFamily="2" charset="0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Work Sans" pitchFamily="2" charset="0"/>
              </a:rPr>
              <a:t>atau</a:t>
            </a:r>
            <a:r>
              <a:rPr lang="en-US" sz="1600" dirty="0">
                <a:solidFill>
                  <a:schemeClr val="dk1"/>
                </a:solidFill>
                <a:latin typeface="Work Sans" pitchFamily="2" charset="0"/>
              </a:rPr>
              <a:t> VIP, </a:t>
            </a:r>
            <a:r>
              <a:rPr lang="en-US" sz="1600" dirty="0" err="1">
                <a:solidFill>
                  <a:schemeClr val="dk1"/>
                </a:solidFill>
                <a:latin typeface="Work Sans" pitchFamily="2" charset="0"/>
              </a:rPr>
              <a:t>jika</a:t>
            </a:r>
            <a:r>
              <a:rPr lang="en-US" sz="1600" dirty="0">
                <a:solidFill>
                  <a:schemeClr val="dk1"/>
                </a:solidFill>
                <a:latin typeface="Work Sans" pitchFamily="2" charset="0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Work Sans" pitchFamily="2" charset="0"/>
              </a:rPr>
              <a:t>dia</a:t>
            </a:r>
            <a:r>
              <a:rPr lang="en-US" sz="1600" dirty="0">
                <a:solidFill>
                  <a:schemeClr val="dk1"/>
                </a:solidFill>
                <a:latin typeface="Work Sans" pitchFamily="2" charset="0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Work Sans" pitchFamily="2" charset="0"/>
              </a:rPr>
              <a:t>pelanggan</a:t>
            </a:r>
            <a:r>
              <a:rPr lang="en-US" sz="1600" dirty="0">
                <a:solidFill>
                  <a:schemeClr val="dk1"/>
                </a:solidFill>
                <a:latin typeface="Work Sans" pitchFamily="2" charset="0"/>
              </a:rPr>
              <a:t> VIP </a:t>
            </a:r>
            <a:r>
              <a:rPr lang="en-US" sz="1600" dirty="0" err="1">
                <a:solidFill>
                  <a:schemeClr val="dk1"/>
                </a:solidFill>
                <a:latin typeface="Work Sans" pitchFamily="2" charset="0"/>
              </a:rPr>
              <a:t>dia</a:t>
            </a:r>
            <a:r>
              <a:rPr lang="en-US" sz="1600" dirty="0">
                <a:solidFill>
                  <a:schemeClr val="dk1"/>
                </a:solidFill>
                <a:latin typeface="Work Sans" pitchFamily="2" charset="0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Work Sans" pitchFamily="2" charset="0"/>
              </a:rPr>
              <a:t>akan</a:t>
            </a:r>
            <a:r>
              <a:rPr lang="en-US" sz="1600" dirty="0">
                <a:solidFill>
                  <a:schemeClr val="dk1"/>
                </a:solidFill>
                <a:latin typeface="Work Sans" pitchFamily="2" charset="0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Work Sans" pitchFamily="2" charset="0"/>
              </a:rPr>
              <a:t>memasukan</a:t>
            </a:r>
            <a:r>
              <a:rPr lang="en-US" sz="1600" dirty="0">
                <a:solidFill>
                  <a:schemeClr val="dk1"/>
                </a:solidFill>
                <a:latin typeface="Work Sans" pitchFamily="2" charset="0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Work Sans" pitchFamily="2" charset="0"/>
              </a:rPr>
              <a:t>nomor</a:t>
            </a:r>
            <a:r>
              <a:rPr lang="en-US" sz="1600" dirty="0">
                <a:solidFill>
                  <a:schemeClr val="dk1"/>
                </a:solidFill>
                <a:latin typeface="Work Sans" pitchFamily="2" charset="0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Work Sans" pitchFamily="2" charset="0"/>
              </a:rPr>
              <a:t>pelanggan</a:t>
            </a:r>
            <a:r>
              <a:rPr lang="en-US" sz="1600" dirty="0">
                <a:solidFill>
                  <a:schemeClr val="dk1"/>
                </a:solidFill>
                <a:latin typeface="Work Sans" pitchFamily="2" charset="0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Work Sans" pitchFamily="2" charset="0"/>
              </a:rPr>
              <a:t>terlebih</a:t>
            </a:r>
            <a:r>
              <a:rPr lang="en-US" sz="1600" dirty="0">
                <a:solidFill>
                  <a:schemeClr val="dk1"/>
                </a:solidFill>
                <a:latin typeface="Work Sans" pitchFamily="2" charset="0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Work Sans" pitchFamily="2" charset="0"/>
              </a:rPr>
              <a:t>dahulu</a:t>
            </a:r>
            <a:r>
              <a:rPr lang="en-US" sz="1600" dirty="0">
                <a:solidFill>
                  <a:schemeClr val="dk1"/>
                </a:solidFill>
                <a:latin typeface="Work Sans" pitchFamily="2" charset="0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Work Sans" pitchFamily="2" charset="0"/>
              </a:rPr>
              <a:t>sedangkan</a:t>
            </a:r>
            <a:r>
              <a:rPr lang="en-US" sz="1600" dirty="0">
                <a:solidFill>
                  <a:schemeClr val="dk1"/>
                </a:solidFill>
                <a:latin typeface="Work Sans" pitchFamily="2" charset="0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Work Sans" pitchFamily="2" charset="0"/>
              </a:rPr>
              <a:t>pelanggan</a:t>
            </a:r>
            <a:r>
              <a:rPr lang="en-US" sz="1600" dirty="0">
                <a:solidFill>
                  <a:schemeClr val="dk1"/>
                </a:solidFill>
                <a:latin typeface="Work Sans" pitchFamily="2" charset="0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Work Sans" pitchFamily="2" charset="0"/>
              </a:rPr>
              <a:t>reguler</a:t>
            </a:r>
            <a:r>
              <a:rPr lang="en-US" sz="1600" dirty="0">
                <a:solidFill>
                  <a:schemeClr val="dk1"/>
                </a:solidFill>
                <a:latin typeface="Work Sans" pitchFamily="2" charset="0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Work Sans" pitchFamily="2" charset="0"/>
              </a:rPr>
              <a:t>bisa</a:t>
            </a:r>
            <a:r>
              <a:rPr lang="en-US" sz="1600" dirty="0">
                <a:solidFill>
                  <a:schemeClr val="dk1"/>
                </a:solidFill>
                <a:latin typeface="Work Sans" pitchFamily="2" charset="0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Work Sans" pitchFamily="2" charset="0"/>
              </a:rPr>
              <a:t>langsung</a:t>
            </a:r>
            <a:r>
              <a:rPr lang="en-US" sz="1600" dirty="0">
                <a:solidFill>
                  <a:schemeClr val="dk1"/>
                </a:solidFill>
                <a:latin typeface="Work Sans" pitchFamily="2" charset="0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Work Sans" pitchFamily="2" charset="0"/>
              </a:rPr>
              <a:t>memilih</a:t>
            </a:r>
            <a:r>
              <a:rPr lang="en-US" sz="1600" dirty="0">
                <a:solidFill>
                  <a:schemeClr val="dk1"/>
                </a:solidFill>
                <a:latin typeface="Work Sans" pitchFamily="2" charset="0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Work Sans" pitchFamily="2" charset="0"/>
              </a:rPr>
              <a:t>menunya</a:t>
            </a:r>
            <a:r>
              <a:rPr lang="en-US" sz="1600" dirty="0">
                <a:solidFill>
                  <a:schemeClr val="dk1"/>
                </a:solidFill>
                <a:latin typeface="Work Sans" pitchFamily="2" charset="0"/>
              </a:rPr>
              <a:t>, dan </a:t>
            </a:r>
            <a:r>
              <a:rPr lang="en-US" sz="1600" dirty="0" err="1">
                <a:solidFill>
                  <a:schemeClr val="dk1"/>
                </a:solidFill>
                <a:latin typeface="Work Sans" pitchFamily="2" charset="0"/>
              </a:rPr>
              <a:t>harga</a:t>
            </a:r>
            <a:r>
              <a:rPr lang="en-US" sz="1600" dirty="0">
                <a:solidFill>
                  <a:schemeClr val="dk1"/>
                </a:solidFill>
                <a:latin typeface="Work Sans" pitchFamily="2" charset="0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Work Sans" pitchFamily="2" charset="0"/>
              </a:rPr>
              <a:t>pelanggan</a:t>
            </a:r>
            <a:r>
              <a:rPr lang="en-US" sz="1600" dirty="0">
                <a:solidFill>
                  <a:schemeClr val="dk1"/>
                </a:solidFill>
                <a:latin typeface="Work Sans" pitchFamily="2" charset="0"/>
              </a:rPr>
              <a:t> VIP </a:t>
            </a:r>
            <a:r>
              <a:rPr lang="en-US" sz="1600" dirty="0" err="1">
                <a:solidFill>
                  <a:schemeClr val="dk1"/>
                </a:solidFill>
                <a:latin typeface="Work Sans" pitchFamily="2" charset="0"/>
              </a:rPr>
              <a:t>setiap</a:t>
            </a:r>
            <a:r>
              <a:rPr lang="en-US" sz="1600" dirty="0">
                <a:solidFill>
                  <a:schemeClr val="dk1"/>
                </a:solidFill>
                <a:latin typeface="Work Sans" pitchFamily="2" charset="0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Work Sans" pitchFamily="2" charset="0"/>
              </a:rPr>
              <a:t>makanan</a:t>
            </a:r>
            <a:r>
              <a:rPr lang="en-US" sz="1600" dirty="0">
                <a:solidFill>
                  <a:schemeClr val="dk1"/>
                </a:solidFill>
                <a:latin typeface="Work Sans" pitchFamily="2" charset="0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Work Sans" pitchFamily="2" charset="0"/>
              </a:rPr>
              <a:t>akan</a:t>
            </a:r>
            <a:r>
              <a:rPr lang="en-US" sz="1600" dirty="0">
                <a:solidFill>
                  <a:schemeClr val="dk1"/>
                </a:solidFill>
                <a:latin typeface="Work Sans" pitchFamily="2" charset="0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Work Sans" pitchFamily="2" charset="0"/>
              </a:rPr>
              <a:t>dikurangi</a:t>
            </a:r>
            <a:r>
              <a:rPr lang="en-US" sz="1600" dirty="0">
                <a:solidFill>
                  <a:schemeClr val="dk1"/>
                </a:solidFill>
                <a:latin typeface="Work Sans" pitchFamily="2" charset="0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Work Sans" pitchFamily="2" charset="0"/>
              </a:rPr>
              <a:t>sebesar</a:t>
            </a:r>
            <a:r>
              <a:rPr lang="en-US" sz="1600" dirty="0">
                <a:solidFill>
                  <a:schemeClr val="dk1"/>
                </a:solidFill>
                <a:latin typeface="Work Sans" pitchFamily="2" charset="0"/>
              </a:rPr>
              <a:t> 15% dan </a:t>
            </a:r>
            <a:r>
              <a:rPr lang="en-US" sz="1600" dirty="0" err="1">
                <a:solidFill>
                  <a:schemeClr val="dk1"/>
                </a:solidFill>
                <a:latin typeface="Work Sans" pitchFamily="2" charset="0"/>
              </a:rPr>
              <a:t>untuk</a:t>
            </a:r>
            <a:r>
              <a:rPr lang="en-US" sz="1600" dirty="0">
                <a:solidFill>
                  <a:schemeClr val="dk1"/>
                </a:solidFill>
                <a:latin typeface="Work Sans" pitchFamily="2" charset="0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Work Sans" pitchFamily="2" charset="0"/>
              </a:rPr>
              <a:t>minuman</a:t>
            </a:r>
            <a:r>
              <a:rPr lang="en-US" sz="1600" dirty="0">
                <a:solidFill>
                  <a:schemeClr val="dk1"/>
                </a:solidFill>
                <a:latin typeface="Work Sans" pitchFamily="2" charset="0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Work Sans" pitchFamily="2" charset="0"/>
              </a:rPr>
              <a:t>dikurangi</a:t>
            </a:r>
            <a:r>
              <a:rPr lang="en-US" sz="1600" dirty="0">
                <a:solidFill>
                  <a:schemeClr val="dk1"/>
                </a:solidFill>
                <a:latin typeface="Work Sans" pitchFamily="2" charset="0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Work Sans" pitchFamily="2" charset="0"/>
              </a:rPr>
              <a:t>sebesar</a:t>
            </a:r>
            <a:r>
              <a:rPr lang="en-US" sz="1600" dirty="0">
                <a:solidFill>
                  <a:schemeClr val="dk1"/>
                </a:solidFill>
                <a:latin typeface="Work Sans" pitchFamily="2" charset="0"/>
              </a:rPr>
              <a:t> 10%. </a:t>
            </a:r>
            <a:r>
              <a:rPr lang="en-US" sz="1600" dirty="0" err="1">
                <a:solidFill>
                  <a:schemeClr val="dk1"/>
                </a:solidFill>
                <a:latin typeface="Work Sans" pitchFamily="2" charset="0"/>
              </a:rPr>
              <a:t>Buat</a:t>
            </a:r>
            <a:r>
              <a:rPr lang="en-US" sz="1600" dirty="0">
                <a:solidFill>
                  <a:schemeClr val="dk1"/>
                </a:solidFill>
                <a:latin typeface="Work Sans" pitchFamily="2" charset="0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Work Sans" pitchFamily="2" charset="0"/>
              </a:rPr>
              <a:t>aplikasi</a:t>
            </a:r>
            <a:r>
              <a:rPr lang="en-US" sz="1600" dirty="0">
                <a:solidFill>
                  <a:schemeClr val="dk1"/>
                </a:solidFill>
                <a:latin typeface="Work Sans" pitchFamily="2" charset="0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Work Sans" pitchFamily="2" charset="0"/>
              </a:rPr>
              <a:t>pemesanan</a:t>
            </a:r>
            <a:r>
              <a:rPr lang="en-US" sz="1600" dirty="0">
                <a:solidFill>
                  <a:schemeClr val="dk1"/>
                </a:solidFill>
                <a:latin typeface="Work Sans" pitchFamily="2" charset="0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Work Sans" pitchFamily="2" charset="0"/>
              </a:rPr>
              <a:t>ini</a:t>
            </a:r>
            <a:r>
              <a:rPr lang="en-US" sz="1600" dirty="0">
                <a:solidFill>
                  <a:schemeClr val="dk1"/>
                </a:solidFill>
                <a:latin typeface="Work Sans" pitchFamily="2" charset="0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Work Sans" pitchFamily="2" charset="0"/>
              </a:rPr>
              <a:t>dengan</a:t>
            </a:r>
            <a:r>
              <a:rPr lang="en-US" sz="1600" dirty="0">
                <a:solidFill>
                  <a:schemeClr val="dk1"/>
                </a:solidFill>
                <a:latin typeface="Work Sans" pitchFamily="2" charset="0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Work Sans" pitchFamily="2" charset="0"/>
              </a:rPr>
              <a:t>harga</a:t>
            </a:r>
            <a:r>
              <a:rPr lang="en-US" sz="1600" dirty="0">
                <a:solidFill>
                  <a:schemeClr val="dk1"/>
                </a:solidFill>
                <a:latin typeface="Work Sans" pitchFamily="2" charset="0"/>
              </a:rPr>
              <a:t> yang </a:t>
            </a:r>
            <a:r>
              <a:rPr lang="en-US" sz="1600" dirty="0" err="1">
                <a:solidFill>
                  <a:schemeClr val="dk1"/>
                </a:solidFill>
                <a:latin typeface="Work Sans" pitchFamily="2" charset="0"/>
              </a:rPr>
              <a:t>berbeda</a:t>
            </a:r>
            <a:r>
              <a:rPr lang="en-US" sz="1600" dirty="0">
                <a:solidFill>
                  <a:schemeClr val="dk1"/>
                </a:solidFill>
                <a:latin typeface="Work Sans" pitchFamily="2" charset="0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Work Sans" pitchFamily="2" charset="0"/>
              </a:rPr>
              <a:t>beda</a:t>
            </a:r>
            <a:r>
              <a:rPr lang="en-US" sz="1600" dirty="0">
                <a:solidFill>
                  <a:schemeClr val="dk1"/>
                </a:solidFill>
                <a:latin typeface="Work Sans" pitchFamily="2" charset="0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Work Sans" pitchFamily="2" charset="0"/>
              </a:rPr>
              <a:t>serta</a:t>
            </a:r>
            <a:r>
              <a:rPr lang="en-US" sz="1600" dirty="0">
                <a:solidFill>
                  <a:schemeClr val="dk1"/>
                </a:solidFill>
                <a:latin typeface="Work Sans" pitchFamily="2" charset="0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Work Sans" pitchFamily="2" charset="0"/>
              </a:rPr>
              <a:t>bisa</a:t>
            </a:r>
            <a:r>
              <a:rPr lang="en-US" sz="1600" dirty="0">
                <a:solidFill>
                  <a:schemeClr val="dk1"/>
                </a:solidFill>
                <a:latin typeface="Work Sans" pitchFamily="2" charset="0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Work Sans" pitchFamily="2" charset="0"/>
              </a:rPr>
              <a:t>melakukan</a:t>
            </a:r>
            <a:r>
              <a:rPr lang="en-US" sz="1600" dirty="0">
                <a:solidFill>
                  <a:schemeClr val="dk1"/>
                </a:solidFill>
                <a:latin typeface="Work Sans" pitchFamily="2" charset="0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Work Sans" pitchFamily="2" charset="0"/>
              </a:rPr>
              <a:t>perhitungan</a:t>
            </a:r>
            <a:r>
              <a:rPr lang="en-US" sz="1600" dirty="0">
                <a:solidFill>
                  <a:schemeClr val="dk1"/>
                </a:solidFill>
                <a:latin typeface="Work Sans" pitchFamily="2" charset="0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Work Sans" pitchFamily="2" charset="0"/>
              </a:rPr>
              <a:t>dari</a:t>
            </a:r>
            <a:r>
              <a:rPr lang="en-US" sz="1600" dirty="0">
                <a:solidFill>
                  <a:schemeClr val="dk1"/>
                </a:solidFill>
                <a:latin typeface="Work Sans" pitchFamily="2" charset="0"/>
              </a:rPr>
              <a:t> menu yang </a:t>
            </a:r>
            <a:r>
              <a:rPr lang="en-US" sz="1600" dirty="0" err="1">
                <a:solidFill>
                  <a:schemeClr val="dk1"/>
                </a:solidFill>
                <a:latin typeface="Work Sans" pitchFamily="2" charset="0"/>
              </a:rPr>
              <a:t>dipesan</a:t>
            </a:r>
            <a:endParaRPr lang="en-US" sz="1600" dirty="0">
              <a:solidFill>
                <a:schemeClr val="dk1"/>
              </a:solidFill>
              <a:latin typeface="Work Sans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381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9"/>
          <p:cNvSpPr txBox="1">
            <a:spLocks noGrp="1"/>
          </p:cNvSpPr>
          <p:nvPr>
            <p:ph type="ctrTitle"/>
          </p:nvPr>
        </p:nvSpPr>
        <p:spPr>
          <a:xfrm>
            <a:off x="2037300" y="2531013"/>
            <a:ext cx="5069400" cy="6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flowchart</a:t>
            </a:r>
            <a:endParaRPr dirty="0"/>
          </a:p>
        </p:txBody>
      </p:sp>
      <p:grpSp>
        <p:nvGrpSpPr>
          <p:cNvPr id="389" name="Google Shape;389;p29"/>
          <p:cNvGrpSpPr/>
          <p:nvPr/>
        </p:nvGrpSpPr>
        <p:grpSpPr>
          <a:xfrm>
            <a:off x="6728583" y="2507117"/>
            <a:ext cx="2048137" cy="2355019"/>
            <a:chOff x="3618458" y="603442"/>
            <a:chExt cx="2048137" cy="2355019"/>
          </a:xfrm>
        </p:grpSpPr>
        <p:sp>
          <p:nvSpPr>
            <p:cNvPr id="390" name="Google Shape;390;p29"/>
            <p:cNvSpPr/>
            <p:nvPr/>
          </p:nvSpPr>
          <p:spPr>
            <a:xfrm>
              <a:off x="4627755" y="1845155"/>
              <a:ext cx="495683" cy="457309"/>
            </a:xfrm>
            <a:custGeom>
              <a:avLst/>
              <a:gdLst/>
              <a:ahLst/>
              <a:cxnLst/>
              <a:rect l="l" t="t" r="r" b="b"/>
              <a:pathLst>
                <a:path w="8435" h="7782" extrusionOk="0">
                  <a:moveTo>
                    <a:pt x="875" y="0"/>
                  </a:moveTo>
                  <a:lnTo>
                    <a:pt x="1" y="4654"/>
                  </a:lnTo>
                  <a:cubicBezTo>
                    <a:pt x="1" y="4786"/>
                    <a:pt x="2513" y="6861"/>
                    <a:pt x="4174" y="7473"/>
                  </a:cubicBezTo>
                  <a:cubicBezTo>
                    <a:pt x="4584" y="7626"/>
                    <a:pt x="4910" y="7684"/>
                    <a:pt x="5169" y="7684"/>
                  </a:cubicBezTo>
                  <a:cubicBezTo>
                    <a:pt x="5947" y="7684"/>
                    <a:pt x="6119" y="7167"/>
                    <a:pt x="6119" y="7167"/>
                  </a:cubicBezTo>
                  <a:cubicBezTo>
                    <a:pt x="6119" y="7167"/>
                    <a:pt x="7048" y="7782"/>
                    <a:pt x="7641" y="7782"/>
                  </a:cubicBezTo>
                  <a:cubicBezTo>
                    <a:pt x="7763" y="7782"/>
                    <a:pt x="7872" y="7756"/>
                    <a:pt x="7954" y="7692"/>
                  </a:cubicBezTo>
                  <a:cubicBezTo>
                    <a:pt x="8435" y="7298"/>
                    <a:pt x="1705" y="1399"/>
                    <a:pt x="875" y="0"/>
                  </a:cubicBezTo>
                  <a:close/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4631633" y="2004351"/>
              <a:ext cx="419935" cy="333903"/>
            </a:xfrm>
            <a:custGeom>
              <a:avLst/>
              <a:gdLst/>
              <a:ahLst/>
              <a:cxnLst/>
              <a:rect l="l" t="t" r="r" b="b"/>
              <a:pathLst>
                <a:path w="7146" h="5682" extrusionOk="0">
                  <a:moveTo>
                    <a:pt x="0" y="1"/>
                  </a:moveTo>
                  <a:lnTo>
                    <a:pt x="0" y="23"/>
                  </a:lnTo>
                  <a:cubicBezTo>
                    <a:pt x="22" y="66"/>
                    <a:pt x="44" y="110"/>
                    <a:pt x="66" y="154"/>
                  </a:cubicBezTo>
                  <a:cubicBezTo>
                    <a:pt x="109" y="219"/>
                    <a:pt x="153" y="307"/>
                    <a:pt x="197" y="372"/>
                  </a:cubicBezTo>
                  <a:cubicBezTo>
                    <a:pt x="328" y="569"/>
                    <a:pt x="481" y="744"/>
                    <a:pt x="634" y="897"/>
                  </a:cubicBezTo>
                  <a:cubicBezTo>
                    <a:pt x="743" y="1006"/>
                    <a:pt x="874" y="1093"/>
                    <a:pt x="983" y="1203"/>
                  </a:cubicBezTo>
                  <a:cubicBezTo>
                    <a:pt x="1202" y="1421"/>
                    <a:pt x="1399" y="1640"/>
                    <a:pt x="1639" y="1858"/>
                  </a:cubicBezTo>
                  <a:cubicBezTo>
                    <a:pt x="1879" y="2077"/>
                    <a:pt x="2185" y="2295"/>
                    <a:pt x="2426" y="2492"/>
                  </a:cubicBezTo>
                  <a:cubicBezTo>
                    <a:pt x="2688" y="2710"/>
                    <a:pt x="2906" y="2951"/>
                    <a:pt x="3147" y="3169"/>
                  </a:cubicBezTo>
                  <a:cubicBezTo>
                    <a:pt x="3300" y="3300"/>
                    <a:pt x="3453" y="3431"/>
                    <a:pt x="3605" y="3541"/>
                  </a:cubicBezTo>
                  <a:cubicBezTo>
                    <a:pt x="3780" y="3672"/>
                    <a:pt x="3933" y="3781"/>
                    <a:pt x="4108" y="3890"/>
                  </a:cubicBezTo>
                  <a:cubicBezTo>
                    <a:pt x="4152" y="3912"/>
                    <a:pt x="4174" y="3978"/>
                    <a:pt x="4239" y="4021"/>
                  </a:cubicBezTo>
                  <a:cubicBezTo>
                    <a:pt x="4480" y="4196"/>
                    <a:pt x="4764" y="4327"/>
                    <a:pt x="5026" y="4480"/>
                  </a:cubicBezTo>
                  <a:cubicBezTo>
                    <a:pt x="5135" y="4546"/>
                    <a:pt x="5222" y="4655"/>
                    <a:pt x="5332" y="4721"/>
                  </a:cubicBezTo>
                  <a:cubicBezTo>
                    <a:pt x="5550" y="4852"/>
                    <a:pt x="5791" y="4939"/>
                    <a:pt x="6009" y="5092"/>
                  </a:cubicBezTo>
                  <a:cubicBezTo>
                    <a:pt x="6315" y="5311"/>
                    <a:pt x="6665" y="5485"/>
                    <a:pt x="7014" y="5660"/>
                  </a:cubicBezTo>
                  <a:cubicBezTo>
                    <a:pt x="7036" y="5660"/>
                    <a:pt x="7058" y="5660"/>
                    <a:pt x="7080" y="5682"/>
                  </a:cubicBezTo>
                  <a:lnTo>
                    <a:pt x="7145" y="5682"/>
                  </a:lnTo>
                  <a:cubicBezTo>
                    <a:pt x="7145" y="5682"/>
                    <a:pt x="7123" y="5638"/>
                    <a:pt x="7123" y="5638"/>
                  </a:cubicBezTo>
                  <a:cubicBezTo>
                    <a:pt x="7102" y="5595"/>
                    <a:pt x="7058" y="5573"/>
                    <a:pt x="7036" y="5573"/>
                  </a:cubicBezTo>
                  <a:cubicBezTo>
                    <a:pt x="6992" y="5529"/>
                    <a:pt x="6927" y="5507"/>
                    <a:pt x="6883" y="5463"/>
                  </a:cubicBezTo>
                  <a:cubicBezTo>
                    <a:pt x="6534" y="5223"/>
                    <a:pt x="6228" y="4939"/>
                    <a:pt x="5900" y="4699"/>
                  </a:cubicBezTo>
                  <a:cubicBezTo>
                    <a:pt x="5441" y="4393"/>
                    <a:pt x="5004" y="4109"/>
                    <a:pt x="4523" y="3868"/>
                  </a:cubicBezTo>
                  <a:cubicBezTo>
                    <a:pt x="4239" y="3694"/>
                    <a:pt x="3933" y="3541"/>
                    <a:pt x="3671" y="3344"/>
                  </a:cubicBezTo>
                  <a:cubicBezTo>
                    <a:pt x="3234" y="3082"/>
                    <a:pt x="2841" y="2776"/>
                    <a:pt x="2469" y="2426"/>
                  </a:cubicBezTo>
                  <a:cubicBezTo>
                    <a:pt x="2251" y="2230"/>
                    <a:pt x="2054" y="2011"/>
                    <a:pt x="1857" y="1771"/>
                  </a:cubicBezTo>
                  <a:cubicBezTo>
                    <a:pt x="1464" y="1312"/>
                    <a:pt x="1027" y="897"/>
                    <a:pt x="546" y="525"/>
                  </a:cubicBezTo>
                  <a:cubicBezTo>
                    <a:pt x="437" y="416"/>
                    <a:pt x="328" y="307"/>
                    <a:pt x="262" y="176"/>
                  </a:cubicBezTo>
                  <a:cubicBezTo>
                    <a:pt x="240" y="132"/>
                    <a:pt x="197" y="110"/>
                    <a:pt x="153" y="88"/>
                  </a:cubicBezTo>
                  <a:cubicBezTo>
                    <a:pt x="109" y="44"/>
                    <a:pt x="44" y="44"/>
                    <a:pt x="0" y="1"/>
                  </a:cubicBezTo>
                  <a:close/>
                </a:path>
              </a:pathLst>
            </a:custGeom>
            <a:solidFill>
              <a:srgbClr val="F39D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4647030" y="1950463"/>
              <a:ext cx="547043" cy="332257"/>
            </a:xfrm>
            <a:custGeom>
              <a:avLst/>
              <a:gdLst/>
              <a:ahLst/>
              <a:cxnLst/>
              <a:rect l="l" t="t" r="r" b="b"/>
              <a:pathLst>
                <a:path w="9309" h="5654" extrusionOk="0">
                  <a:moveTo>
                    <a:pt x="0" y="0"/>
                  </a:moveTo>
                  <a:lnTo>
                    <a:pt x="0" y="0"/>
                  </a:lnTo>
                  <a:cubicBezTo>
                    <a:pt x="44" y="66"/>
                    <a:pt x="66" y="131"/>
                    <a:pt x="88" y="153"/>
                  </a:cubicBezTo>
                  <a:cubicBezTo>
                    <a:pt x="153" y="262"/>
                    <a:pt x="219" y="350"/>
                    <a:pt x="284" y="437"/>
                  </a:cubicBezTo>
                  <a:cubicBezTo>
                    <a:pt x="437" y="656"/>
                    <a:pt x="612" y="852"/>
                    <a:pt x="831" y="1027"/>
                  </a:cubicBezTo>
                  <a:cubicBezTo>
                    <a:pt x="962" y="1158"/>
                    <a:pt x="1115" y="1246"/>
                    <a:pt x="1246" y="1377"/>
                  </a:cubicBezTo>
                  <a:cubicBezTo>
                    <a:pt x="1377" y="1508"/>
                    <a:pt x="1508" y="1639"/>
                    <a:pt x="1661" y="1748"/>
                  </a:cubicBezTo>
                  <a:cubicBezTo>
                    <a:pt x="1792" y="1879"/>
                    <a:pt x="1945" y="2010"/>
                    <a:pt x="2098" y="2120"/>
                  </a:cubicBezTo>
                  <a:cubicBezTo>
                    <a:pt x="2426" y="2360"/>
                    <a:pt x="2775" y="2578"/>
                    <a:pt x="3103" y="2819"/>
                  </a:cubicBezTo>
                  <a:cubicBezTo>
                    <a:pt x="3256" y="2928"/>
                    <a:pt x="3431" y="3037"/>
                    <a:pt x="3584" y="3168"/>
                  </a:cubicBezTo>
                  <a:lnTo>
                    <a:pt x="4065" y="3496"/>
                  </a:lnTo>
                  <a:cubicBezTo>
                    <a:pt x="4261" y="3649"/>
                    <a:pt x="4458" y="3780"/>
                    <a:pt x="4676" y="3889"/>
                  </a:cubicBezTo>
                  <a:cubicBezTo>
                    <a:pt x="4895" y="3999"/>
                    <a:pt x="5113" y="4108"/>
                    <a:pt x="5310" y="4217"/>
                  </a:cubicBezTo>
                  <a:cubicBezTo>
                    <a:pt x="5376" y="4239"/>
                    <a:pt x="5419" y="4305"/>
                    <a:pt x="5485" y="4348"/>
                  </a:cubicBezTo>
                  <a:cubicBezTo>
                    <a:pt x="5660" y="4414"/>
                    <a:pt x="5834" y="4479"/>
                    <a:pt x="6009" y="4545"/>
                  </a:cubicBezTo>
                  <a:lnTo>
                    <a:pt x="6534" y="4764"/>
                  </a:lnTo>
                  <a:cubicBezTo>
                    <a:pt x="6665" y="4807"/>
                    <a:pt x="6796" y="4895"/>
                    <a:pt x="6949" y="4960"/>
                  </a:cubicBezTo>
                  <a:cubicBezTo>
                    <a:pt x="7233" y="5048"/>
                    <a:pt x="7539" y="5113"/>
                    <a:pt x="7801" y="5222"/>
                  </a:cubicBezTo>
                  <a:cubicBezTo>
                    <a:pt x="8238" y="5397"/>
                    <a:pt x="8697" y="5528"/>
                    <a:pt x="9134" y="5638"/>
                  </a:cubicBezTo>
                  <a:lnTo>
                    <a:pt x="9221" y="5638"/>
                  </a:lnTo>
                  <a:cubicBezTo>
                    <a:pt x="9232" y="5648"/>
                    <a:pt x="9243" y="5654"/>
                    <a:pt x="9257" y="5654"/>
                  </a:cubicBezTo>
                  <a:cubicBezTo>
                    <a:pt x="9271" y="5654"/>
                    <a:pt x="9287" y="5648"/>
                    <a:pt x="9309" y="5638"/>
                  </a:cubicBezTo>
                  <a:cubicBezTo>
                    <a:pt x="9309" y="5638"/>
                    <a:pt x="9287" y="5616"/>
                    <a:pt x="9265" y="5616"/>
                  </a:cubicBezTo>
                  <a:cubicBezTo>
                    <a:pt x="9221" y="5594"/>
                    <a:pt x="9178" y="5572"/>
                    <a:pt x="9134" y="5550"/>
                  </a:cubicBezTo>
                  <a:cubicBezTo>
                    <a:pt x="9068" y="5528"/>
                    <a:pt x="9003" y="5506"/>
                    <a:pt x="8937" y="5485"/>
                  </a:cubicBezTo>
                  <a:cubicBezTo>
                    <a:pt x="8478" y="5310"/>
                    <a:pt x="8020" y="5069"/>
                    <a:pt x="7583" y="4873"/>
                  </a:cubicBezTo>
                  <a:cubicBezTo>
                    <a:pt x="6993" y="4589"/>
                    <a:pt x="6381" y="4392"/>
                    <a:pt x="5791" y="4152"/>
                  </a:cubicBezTo>
                  <a:cubicBezTo>
                    <a:pt x="5616" y="4086"/>
                    <a:pt x="5419" y="3999"/>
                    <a:pt x="5245" y="3933"/>
                  </a:cubicBezTo>
                  <a:cubicBezTo>
                    <a:pt x="5070" y="3846"/>
                    <a:pt x="4873" y="3780"/>
                    <a:pt x="4698" y="3693"/>
                  </a:cubicBezTo>
                  <a:cubicBezTo>
                    <a:pt x="4152" y="3409"/>
                    <a:pt x="3649" y="3103"/>
                    <a:pt x="3147" y="2753"/>
                  </a:cubicBezTo>
                  <a:cubicBezTo>
                    <a:pt x="2863" y="2535"/>
                    <a:pt x="2601" y="2294"/>
                    <a:pt x="2338" y="2032"/>
                  </a:cubicBezTo>
                  <a:cubicBezTo>
                    <a:pt x="1814" y="1530"/>
                    <a:pt x="1246" y="1049"/>
                    <a:pt x="678" y="612"/>
                  </a:cubicBezTo>
                  <a:cubicBezTo>
                    <a:pt x="525" y="503"/>
                    <a:pt x="415" y="371"/>
                    <a:pt x="328" y="219"/>
                  </a:cubicBezTo>
                  <a:cubicBezTo>
                    <a:pt x="284" y="175"/>
                    <a:pt x="241" y="131"/>
                    <a:pt x="175" y="109"/>
                  </a:cubicBezTo>
                  <a:cubicBezTo>
                    <a:pt x="131" y="66"/>
                    <a:pt x="44" y="44"/>
                    <a:pt x="0" y="0"/>
                  </a:cubicBezTo>
                  <a:close/>
                </a:path>
              </a:pathLst>
            </a:custGeom>
            <a:solidFill>
              <a:srgbClr val="F39D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4689400" y="1922197"/>
              <a:ext cx="399367" cy="148382"/>
            </a:xfrm>
            <a:custGeom>
              <a:avLst/>
              <a:gdLst/>
              <a:ahLst/>
              <a:cxnLst/>
              <a:rect l="l" t="t" r="r" b="b"/>
              <a:pathLst>
                <a:path w="6796" h="2525" extrusionOk="0">
                  <a:moveTo>
                    <a:pt x="0" y="0"/>
                  </a:moveTo>
                  <a:cubicBezTo>
                    <a:pt x="22" y="44"/>
                    <a:pt x="44" y="66"/>
                    <a:pt x="66" y="88"/>
                  </a:cubicBezTo>
                  <a:cubicBezTo>
                    <a:pt x="131" y="153"/>
                    <a:pt x="175" y="197"/>
                    <a:pt x="241" y="241"/>
                  </a:cubicBezTo>
                  <a:cubicBezTo>
                    <a:pt x="394" y="350"/>
                    <a:pt x="547" y="437"/>
                    <a:pt x="700" y="503"/>
                  </a:cubicBezTo>
                  <a:cubicBezTo>
                    <a:pt x="809" y="568"/>
                    <a:pt x="918" y="590"/>
                    <a:pt x="1027" y="656"/>
                  </a:cubicBezTo>
                  <a:cubicBezTo>
                    <a:pt x="1246" y="765"/>
                    <a:pt x="1443" y="896"/>
                    <a:pt x="1683" y="1005"/>
                  </a:cubicBezTo>
                  <a:cubicBezTo>
                    <a:pt x="1923" y="1137"/>
                    <a:pt x="2185" y="1224"/>
                    <a:pt x="2426" y="1333"/>
                  </a:cubicBezTo>
                  <a:cubicBezTo>
                    <a:pt x="2666" y="1464"/>
                    <a:pt x="2885" y="1595"/>
                    <a:pt x="3125" y="1727"/>
                  </a:cubicBezTo>
                  <a:cubicBezTo>
                    <a:pt x="3409" y="1901"/>
                    <a:pt x="3693" y="2011"/>
                    <a:pt x="3999" y="2098"/>
                  </a:cubicBezTo>
                  <a:cubicBezTo>
                    <a:pt x="4043" y="2120"/>
                    <a:pt x="4087" y="2185"/>
                    <a:pt x="4130" y="2185"/>
                  </a:cubicBezTo>
                  <a:cubicBezTo>
                    <a:pt x="4371" y="2251"/>
                    <a:pt x="4611" y="2295"/>
                    <a:pt x="4851" y="2338"/>
                  </a:cubicBezTo>
                  <a:cubicBezTo>
                    <a:pt x="4961" y="2360"/>
                    <a:pt x="5048" y="2426"/>
                    <a:pt x="5157" y="2426"/>
                  </a:cubicBezTo>
                  <a:cubicBezTo>
                    <a:pt x="5245" y="2448"/>
                    <a:pt x="5354" y="2469"/>
                    <a:pt x="5463" y="2469"/>
                  </a:cubicBezTo>
                  <a:cubicBezTo>
                    <a:pt x="5572" y="2469"/>
                    <a:pt x="5660" y="2469"/>
                    <a:pt x="5769" y="2491"/>
                  </a:cubicBezTo>
                  <a:cubicBezTo>
                    <a:pt x="5922" y="2513"/>
                    <a:pt x="6075" y="2524"/>
                    <a:pt x="6231" y="2524"/>
                  </a:cubicBezTo>
                  <a:cubicBezTo>
                    <a:pt x="6386" y="2524"/>
                    <a:pt x="6545" y="2513"/>
                    <a:pt x="6709" y="2491"/>
                  </a:cubicBezTo>
                  <a:lnTo>
                    <a:pt x="6752" y="2491"/>
                  </a:lnTo>
                  <a:cubicBezTo>
                    <a:pt x="6774" y="2469"/>
                    <a:pt x="6796" y="2469"/>
                    <a:pt x="6796" y="2469"/>
                  </a:cubicBezTo>
                  <a:cubicBezTo>
                    <a:pt x="6796" y="2448"/>
                    <a:pt x="6774" y="2426"/>
                    <a:pt x="6752" y="2426"/>
                  </a:cubicBezTo>
                  <a:lnTo>
                    <a:pt x="6534" y="2426"/>
                  </a:lnTo>
                  <a:cubicBezTo>
                    <a:pt x="6206" y="2382"/>
                    <a:pt x="5878" y="2295"/>
                    <a:pt x="5572" y="2207"/>
                  </a:cubicBezTo>
                  <a:cubicBezTo>
                    <a:pt x="5157" y="2098"/>
                    <a:pt x="4764" y="2032"/>
                    <a:pt x="4349" y="1945"/>
                  </a:cubicBezTo>
                  <a:cubicBezTo>
                    <a:pt x="4087" y="1901"/>
                    <a:pt x="3824" y="1836"/>
                    <a:pt x="3562" y="1748"/>
                  </a:cubicBezTo>
                  <a:cubicBezTo>
                    <a:pt x="3191" y="1639"/>
                    <a:pt x="2819" y="1464"/>
                    <a:pt x="2470" y="1268"/>
                  </a:cubicBezTo>
                  <a:cubicBezTo>
                    <a:pt x="2273" y="1158"/>
                    <a:pt x="2076" y="1027"/>
                    <a:pt x="1880" y="874"/>
                  </a:cubicBezTo>
                  <a:cubicBezTo>
                    <a:pt x="1486" y="568"/>
                    <a:pt x="1027" y="350"/>
                    <a:pt x="569" y="219"/>
                  </a:cubicBezTo>
                  <a:cubicBezTo>
                    <a:pt x="459" y="175"/>
                    <a:pt x="350" y="131"/>
                    <a:pt x="263" y="44"/>
                  </a:cubicBezTo>
                  <a:cubicBezTo>
                    <a:pt x="219" y="22"/>
                    <a:pt x="175" y="0"/>
                    <a:pt x="153" y="0"/>
                  </a:cubicBezTo>
                  <a:close/>
                </a:path>
              </a:pathLst>
            </a:custGeom>
            <a:solidFill>
              <a:srgbClr val="F39D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4209168" y="1310978"/>
              <a:ext cx="540638" cy="895050"/>
            </a:xfrm>
            <a:custGeom>
              <a:avLst/>
              <a:gdLst/>
              <a:ahLst/>
              <a:cxnLst/>
              <a:rect l="l" t="t" r="r" b="b"/>
              <a:pathLst>
                <a:path w="9200" h="15231" extrusionOk="0">
                  <a:moveTo>
                    <a:pt x="5703" y="547"/>
                  </a:moveTo>
                  <a:cubicBezTo>
                    <a:pt x="5703" y="547"/>
                    <a:pt x="2404" y="0"/>
                    <a:pt x="1202" y="4698"/>
                  </a:cubicBezTo>
                  <a:cubicBezTo>
                    <a:pt x="0" y="9418"/>
                    <a:pt x="7539" y="15230"/>
                    <a:pt x="8107" y="15077"/>
                  </a:cubicBezTo>
                  <a:cubicBezTo>
                    <a:pt x="8675" y="14946"/>
                    <a:pt x="8325" y="13570"/>
                    <a:pt x="8325" y="13570"/>
                  </a:cubicBezTo>
                  <a:cubicBezTo>
                    <a:pt x="8325" y="13570"/>
                    <a:pt x="9068" y="13045"/>
                    <a:pt x="9112" y="12259"/>
                  </a:cubicBezTo>
                  <a:cubicBezTo>
                    <a:pt x="9156" y="11472"/>
                    <a:pt x="8631" y="10532"/>
                    <a:pt x="8631" y="10532"/>
                  </a:cubicBezTo>
                  <a:cubicBezTo>
                    <a:pt x="8631" y="10532"/>
                    <a:pt x="9199" y="11210"/>
                    <a:pt x="9112" y="10052"/>
                  </a:cubicBezTo>
                  <a:cubicBezTo>
                    <a:pt x="9025" y="8872"/>
                    <a:pt x="7801" y="7473"/>
                    <a:pt x="7670" y="7102"/>
                  </a:cubicBezTo>
                  <a:cubicBezTo>
                    <a:pt x="7539" y="6708"/>
                    <a:pt x="8282" y="2426"/>
                    <a:pt x="5703" y="547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4209168" y="1579359"/>
              <a:ext cx="532940" cy="626670"/>
            </a:xfrm>
            <a:custGeom>
              <a:avLst/>
              <a:gdLst/>
              <a:ahLst/>
              <a:cxnLst/>
              <a:rect l="l" t="t" r="r" b="b"/>
              <a:pathLst>
                <a:path w="9069" h="10664" extrusionOk="0">
                  <a:moveTo>
                    <a:pt x="9068" y="8019"/>
                  </a:moveTo>
                  <a:cubicBezTo>
                    <a:pt x="7451" y="7320"/>
                    <a:pt x="5965" y="6381"/>
                    <a:pt x="4633" y="5266"/>
                  </a:cubicBezTo>
                  <a:cubicBezTo>
                    <a:pt x="3037" y="3868"/>
                    <a:pt x="1770" y="2032"/>
                    <a:pt x="1246" y="0"/>
                  </a:cubicBezTo>
                  <a:cubicBezTo>
                    <a:pt x="1246" y="44"/>
                    <a:pt x="1224" y="88"/>
                    <a:pt x="1202" y="153"/>
                  </a:cubicBezTo>
                  <a:cubicBezTo>
                    <a:pt x="0" y="4851"/>
                    <a:pt x="7561" y="10663"/>
                    <a:pt x="8129" y="10532"/>
                  </a:cubicBezTo>
                  <a:cubicBezTo>
                    <a:pt x="8697" y="10401"/>
                    <a:pt x="8347" y="9025"/>
                    <a:pt x="8347" y="9025"/>
                  </a:cubicBezTo>
                  <a:cubicBezTo>
                    <a:pt x="8675" y="8762"/>
                    <a:pt x="8937" y="8413"/>
                    <a:pt x="9068" y="8019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4313183" y="853841"/>
              <a:ext cx="1208326" cy="2104610"/>
            </a:xfrm>
            <a:custGeom>
              <a:avLst/>
              <a:gdLst/>
              <a:ahLst/>
              <a:cxnLst/>
              <a:rect l="l" t="t" r="r" b="b"/>
              <a:pathLst>
                <a:path w="20562" h="35814" extrusionOk="0">
                  <a:moveTo>
                    <a:pt x="13089" y="23425"/>
                  </a:moveTo>
                  <a:cubicBezTo>
                    <a:pt x="12761" y="22376"/>
                    <a:pt x="12936" y="17000"/>
                    <a:pt x="11559" y="11844"/>
                  </a:cubicBezTo>
                  <a:cubicBezTo>
                    <a:pt x="10183" y="6687"/>
                    <a:pt x="11210" y="5092"/>
                    <a:pt x="11384" y="3671"/>
                  </a:cubicBezTo>
                  <a:cubicBezTo>
                    <a:pt x="11559" y="2251"/>
                    <a:pt x="10904" y="0"/>
                    <a:pt x="10904" y="0"/>
                  </a:cubicBezTo>
                  <a:lnTo>
                    <a:pt x="2950" y="394"/>
                  </a:lnTo>
                  <a:cubicBezTo>
                    <a:pt x="2950" y="394"/>
                    <a:pt x="2032" y="1574"/>
                    <a:pt x="2098" y="3846"/>
                  </a:cubicBezTo>
                  <a:cubicBezTo>
                    <a:pt x="2163" y="6097"/>
                    <a:pt x="3518" y="6643"/>
                    <a:pt x="2753" y="9025"/>
                  </a:cubicBezTo>
                  <a:cubicBezTo>
                    <a:pt x="2010" y="11428"/>
                    <a:pt x="0" y="12958"/>
                    <a:pt x="1311" y="17503"/>
                  </a:cubicBezTo>
                  <a:cubicBezTo>
                    <a:pt x="2622" y="22048"/>
                    <a:pt x="9746" y="24473"/>
                    <a:pt x="9746" y="24473"/>
                  </a:cubicBezTo>
                  <a:cubicBezTo>
                    <a:pt x="9746" y="24473"/>
                    <a:pt x="13198" y="35814"/>
                    <a:pt x="16891" y="34831"/>
                  </a:cubicBezTo>
                  <a:cubicBezTo>
                    <a:pt x="20562" y="33847"/>
                    <a:pt x="13417" y="24473"/>
                    <a:pt x="13089" y="23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4432595" y="853841"/>
              <a:ext cx="559913" cy="733270"/>
            </a:xfrm>
            <a:custGeom>
              <a:avLst/>
              <a:gdLst/>
              <a:ahLst/>
              <a:cxnLst/>
              <a:rect l="l" t="t" r="r" b="b"/>
              <a:pathLst>
                <a:path w="9528" h="12478" extrusionOk="0">
                  <a:moveTo>
                    <a:pt x="9352" y="3671"/>
                  </a:moveTo>
                  <a:cubicBezTo>
                    <a:pt x="9527" y="2251"/>
                    <a:pt x="8872" y="0"/>
                    <a:pt x="8872" y="0"/>
                  </a:cubicBezTo>
                  <a:lnTo>
                    <a:pt x="918" y="394"/>
                  </a:lnTo>
                  <a:cubicBezTo>
                    <a:pt x="918" y="394"/>
                    <a:pt x="0" y="1574"/>
                    <a:pt x="66" y="3846"/>
                  </a:cubicBezTo>
                  <a:cubicBezTo>
                    <a:pt x="131" y="6097"/>
                    <a:pt x="1486" y="6643"/>
                    <a:pt x="721" y="9025"/>
                  </a:cubicBezTo>
                  <a:cubicBezTo>
                    <a:pt x="721" y="9047"/>
                    <a:pt x="721" y="9068"/>
                    <a:pt x="721" y="9068"/>
                  </a:cubicBezTo>
                  <a:cubicBezTo>
                    <a:pt x="809" y="9243"/>
                    <a:pt x="852" y="9440"/>
                    <a:pt x="852" y="9615"/>
                  </a:cubicBezTo>
                  <a:cubicBezTo>
                    <a:pt x="852" y="10401"/>
                    <a:pt x="197" y="11057"/>
                    <a:pt x="175" y="11822"/>
                  </a:cubicBezTo>
                  <a:cubicBezTo>
                    <a:pt x="612" y="11516"/>
                    <a:pt x="962" y="11122"/>
                    <a:pt x="1202" y="10664"/>
                  </a:cubicBezTo>
                  <a:cubicBezTo>
                    <a:pt x="1071" y="10969"/>
                    <a:pt x="984" y="11297"/>
                    <a:pt x="962" y="11625"/>
                  </a:cubicBezTo>
                  <a:cubicBezTo>
                    <a:pt x="962" y="11734"/>
                    <a:pt x="962" y="11865"/>
                    <a:pt x="1071" y="11909"/>
                  </a:cubicBezTo>
                  <a:cubicBezTo>
                    <a:pt x="1158" y="11953"/>
                    <a:pt x="1268" y="11887"/>
                    <a:pt x="1333" y="11822"/>
                  </a:cubicBezTo>
                  <a:cubicBezTo>
                    <a:pt x="1552" y="11647"/>
                    <a:pt x="1705" y="11428"/>
                    <a:pt x="1836" y="11210"/>
                  </a:cubicBezTo>
                  <a:cubicBezTo>
                    <a:pt x="1814" y="11275"/>
                    <a:pt x="1792" y="11363"/>
                    <a:pt x="1814" y="11450"/>
                  </a:cubicBezTo>
                  <a:cubicBezTo>
                    <a:pt x="1814" y="11669"/>
                    <a:pt x="1989" y="11844"/>
                    <a:pt x="2229" y="11844"/>
                  </a:cubicBezTo>
                  <a:cubicBezTo>
                    <a:pt x="2316" y="11822"/>
                    <a:pt x="2426" y="11778"/>
                    <a:pt x="2491" y="11712"/>
                  </a:cubicBezTo>
                  <a:cubicBezTo>
                    <a:pt x="2579" y="11625"/>
                    <a:pt x="2644" y="11538"/>
                    <a:pt x="2710" y="11428"/>
                  </a:cubicBezTo>
                  <a:cubicBezTo>
                    <a:pt x="2688" y="11516"/>
                    <a:pt x="2688" y="11603"/>
                    <a:pt x="2710" y="11712"/>
                  </a:cubicBezTo>
                  <a:cubicBezTo>
                    <a:pt x="2732" y="11844"/>
                    <a:pt x="2797" y="12018"/>
                    <a:pt x="2950" y="12018"/>
                  </a:cubicBezTo>
                  <a:cubicBezTo>
                    <a:pt x="3016" y="11996"/>
                    <a:pt x="3103" y="11975"/>
                    <a:pt x="3169" y="11909"/>
                  </a:cubicBezTo>
                  <a:cubicBezTo>
                    <a:pt x="3322" y="11734"/>
                    <a:pt x="3475" y="11559"/>
                    <a:pt x="3606" y="11363"/>
                  </a:cubicBezTo>
                  <a:cubicBezTo>
                    <a:pt x="3540" y="11603"/>
                    <a:pt x="3540" y="11844"/>
                    <a:pt x="3606" y="12084"/>
                  </a:cubicBezTo>
                  <a:cubicBezTo>
                    <a:pt x="3649" y="12281"/>
                    <a:pt x="3780" y="12477"/>
                    <a:pt x="3977" y="12477"/>
                  </a:cubicBezTo>
                  <a:cubicBezTo>
                    <a:pt x="4086" y="12455"/>
                    <a:pt x="4174" y="12390"/>
                    <a:pt x="4261" y="12324"/>
                  </a:cubicBezTo>
                  <a:cubicBezTo>
                    <a:pt x="4676" y="11931"/>
                    <a:pt x="4895" y="11363"/>
                    <a:pt x="5244" y="10882"/>
                  </a:cubicBezTo>
                  <a:cubicBezTo>
                    <a:pt x="6097" y="9680"/>
                    <a:pt x="7561" y="9200"/>
                    <a:pt x="8894" y="8544"/>
                  </a:cubicBezTo>
                  <a:cubicBezTo>
                    <a:pt x="8631" y="5878"/>
                    <a:pt x="9221" y="4720"/>
                    <a:pt x="9352" y="364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4666305" y="943694"/>
              <a:ext cx="128460" cy="128460"/>
            </a:xfrm>
            <a:custGeom>
              <a:avLst/>
              <a:gdLst/>
              <a:ahLst/>
              <a:cxnLst/>
              <a:rect l="l" t="t" r="r" b="b"/>
              <a:pathLst>
                <a:path w="2186" h="2186" extrusionOk="0">
                  <a:moveTo>
                    <a:pt x="2185" y="1006"/>
                  </a:moveTo>
                  <a:cubicBezTo>
                    <a:pt x="2120" y="1815"/>
                    <a:pt x="1114" y="2186"/>
                    <a:pt x="568" y="1574"/>
                  </a:cubicBezTo>
                  <a:cubicBezTo>
                    <a:pt x="0" y="984"/>
                    <a:pt x="415" y="23"/>
                    <a:pt x="1224" y="1"/>
                  </a:cubicBezTo>
                  <a:cubicBezTo>
                    <a:pt x="1770" y="23"/>
                    <a:pt x="2185" y="482"/>
                    <a:pt x="2185" y="1006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4671417" y="948865"/>
              <a:ext cx="120762" cy="120762"/>
            </a:xfrm>
            <a:custGeom>
              <a:avLst/>
              <a:gdLst/>
              <a:ahLst/>
              <a:cxnLst/>
              <a:rect l="l" t="t" r="r" b="b"/>
              <a:pathLst>
                <a:path w="2055" h="2055" extrusionOk="0">
                  <a:moveTo>
                    <a:pt x="2033" y="940"/>
                  </a:moveTo>
                  <a:cubicBezTo>
                    <a:pt x="1989" y="1705"/>
                    <a:pt x="1049" y="2054"/>
                    <a:pt x="525" y="1486"/>
                  </a:cubicBezTo>
                  <a:cubicBezTo>
                    <a:pt x="0" y="940"/>
                    <a:pt x="372" y="22"/>
                    <a:pt x="1137" y="0"/>
                  </a:cubicBezTo>
                  <a:cubicBezTo>
                    <a:pt x="1661" y="22"/>
                    <a:pt x="2054" y="437"/>
                    <a:pt x="2033" y="9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4709967" y="979658"/>
              <a:ext cx="51419" cy="51419"/>
            </a:xfrm>
            <a:custGeom>
              <a:avLst/>
              <a:gdLst/>
              <a:ahLst/>
              <a:cxnLst/>
              <a:rect l="l" t="t" r="r" b="b"/>
              <a:pathLst>
                <a:path w="875" h="875" extrusionOk="0">
                  <a:moveTo>
                    <a:pt x="874" y="416"/>
                  </a:moveTo>
                  <a:cubicBezTo>
                    <a:pt x="852" y="722"/>
                    <a:pt x="459" y="875"/>
                    <a:pt x="219" y="634"/>
                  </a:cubicBezTo>
                  <a:cubicBezTo>
                    <a:pt x="0" y="394"/>
                    <a:pt x="175" y="1"/>
                    <a:pt x="503" y="1"/>
                  </a:cubicBezTo>
                  <a:cubicBezTo>
                    <a:pt x="721" y="1"/>
                    <a:pt x="874" y="197"/>
                    <a:pt x="874" y="416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4686814" y="1029726"/>
              <a:ext cx="20627" cy="16748"/>
            </a:xfrm>
            <a:custGeom>
              <a:avLst/>
              <a:gdLst/>
              <a:ahLst/>
              <a:cxnLst/>
              <a:rect l="l" t="t" r="r" b="b"/>
              <a:pathLst>
                <a:path w="351" h="285" extrusionOk="0">
                  <a:moveTo>
                    <a:pt x="241" y="241"/>
                  </a:moveTo>
                  <a:cubicBezTo>
                    <a:pt x="197" y="285"/>
                    <a:pt x="88" y="285"/>
                    <a:pt x="44" y="241"/>
                  </a:cubicBezTo>
                  <a:cubicBezTo>
                    <a:pt x="1" y="176"/>
                    <a:pt x="44" y="88"/>
                    <a:pt x="110" y="45"/>
                  </a:cubicBezTo>
                  <a:cubicBezTo>
                    <a:pt x="197" y="1"/>
                    <a:pt x="285" y="1"/>
                    <a:pt x="328" y="45"/>
                  </a:cubicBezTo>
                  <a:cubicBezTo>
                    <a:pt x="350" y="88"/>
                    <a:pt x="328" y="176"/>
                    <a:pt x="241" y="2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4766441" y="984830"/>
              <a:ext cx="34730" cy="23153"/>
            </a:xfrm>
            <a:custGeom>
              <a:avLst/>
              <a:gdLst/>
              <a:ahLst/>
              <a:cxnLst/>
              <a:rect l="l" t="t" r="r" b="b"/>
              <a:pathLst>
                <a:path w="591" h="394" extrusionOk="0">
                  <a:moveTo>
                    <a:pt x="306" y="393"/>
                  </a:moveTo>
                  <a:cubicBezTo>
                    <a:pt x="153" y="393"/>
                    <a:pt x="22" y="306"/>
                    <a:pt x="0" y="219"/>
                  </a:cubicBezTo>
                  <a:cubicBezTo>
                    <a:pt x="0" y="109"/>
                    <a:pt x="132" y="0"/>
                    <a:pt x="285" y="0"/>
                  </a:cubicBezTo>
                  <a:cubicBezTo>
                    <a:pt x="437" y="0"/>
                    <a:pt x="547" y="66"/>
                    <a:pt x="569" y="175"/>
                  </a:cubicBezTo>
                  <a:cubicBezTo>
                    <a:pt x="590" y="284"/>
                    <a:pt x="459" y="372"/>
                    <a:pt x="306" y="3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4647030" y="966847"/>
              <a:ext cx="188812" cy="55239"/>
            </a:xfrm>
            <a:custGeom>
              <a:avLst/>
              <a:gdLst/>
              <a:ahLst/>
              <a:cxnLst/>
              <a:rect l="l" t="t" r="r" b="b"/>
              <a:pathLst>
                <a:path w="3213" h="940" extrusionOk="0">
                  <a:moveTo>
                    <a:pt x="0" y="940"/>
                  </a:moveTo>
                  <a:cubicBezTo>
                    <a:pt x="503" y="743"/>
                    <a:pt x="1027" y="568"/>
                    <a:pt x="1574" y="459"/>
                  </a:cubicBezTo>
                  <a:cubicBezTo>
                    <a:pt x="1989" y="350"/>
                    <a:pt x="2404" y="284"/>
                    <a:pt x="2819" y="306"/>
                  </a:cubicBezTo>
                  <a:cubicBezTo>
                    <a:pt x="2797" y="459"/>
                    <a:pt x="2754" y="634"/>
                    <a:pt x="2666" y="765"/>
                  </a:cubicBezTo>
                  <a:cubicBezTo>
                    <a:pt x="2885" y="568"/>
                    <a:pt x="3081" y="306"/>
                    <a:pt x="3212" y="22"/>
                  </a:cubicBezTo>
                  <a:cubicBezTo>
                    <a:pt x="2950" y="0"/>
                    <a:pt x="2710" y="0"/>
                    <a:pt x="2469" y="0"/>
                  </a:cubicBezTo>
                  <a:cubicBezTo>
                    <a:pt x="2251" y="44"/>
                    <a:pt x="896" y="350"/>
                    <a:pt x="700" y="437"/>
                  </a:cubicBezTo>
                  <a:cubicBezTo>
                    <a:pt x="437" y="547"/>
                    <a:pt x="197" y="721"/>
                    <a:pt x="0" y="94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4661133" y="995055"/>
              <a:ext cx="55298" cy="48892"/>
            </a:xfrm>
            <a:custGeom>
              <a:avLst/>
              <a:gdLst/>
              <a:ahLst/>
              <a:cxnLst/>
              <a:rect l="l" t="t" r="r" b="b"/>
              <a:pathLst>
                <a:path w="941" h="832" extrusionOk="0">
                  <a:moveTo>
                    <a:pt x="940" y="23"/>
                  </a:moveTo>
                  <a:cubicBezTo>
                    <a:pt x="569" y="241"/>
                    <a:pt x="263" y="504"/>
                    <a:pt x="1" y="831"/>
                  </a:cubicBezTo>
                  <a:cubicBezTo>
                    <a:pt x="88" y="613"/>
                    <a:pt x="175" y="372"/>
                    <a:pt x="285" y="154"/>
                  </a:cubicBezTo>
                  <a:cubicBezTo>
                    <a:pt x="481" y="67"/>
                    <a:pt x="700" y="23"/>
                    <a:pt x="940" y="1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4688107" y="1027199"/>
              <a:ext cx="109185" cy="47541"/>
            </a:xfrm>
            <a:custGeom>
              <a:avLst/>
              <a:gdLst/>
              <a:ahLst/>
              <a:cxnLst/>
              <a:rect l="l" t="t" r="r" b="b"/>
              <a:pathLst>
                <a:path w="1858" h="809" extrusionOk="0">
                  <a:moveTo>
                    <a:pt x="1" y="481"/>
                  </a:moveTo>
                  <a:cubicBezTo>
                    <a:pt x="328" y="656"/>
                    <a:pt x="722" y="721"/>
                    <a:pt x="1115" y="656"/>
                  </a:cubicBezTo>
                  <a:cubicBezTo>
                    <a:pt x="1421" y="525"/>
                    <a:pt x="1683" y="284"/>
                    <a:pt x="1858" y="0"/>
                  </a:cubicBezTo>
                  <a:cubicBezTo>
                    <a:pt x="1705" y="350"/>
                    <a:pt x="1465" y="612"/>
                    <a:pt x="1137" y="765"/>
                  </a:cubicBezTo>
                  <a:cubicBezTo>
                    <a:pt x="743" y="809"/>
                    <a:pt x="328" y="721"/>
                    <a:pt x="1" y="503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4690692" y="959149"/>
              <a:ext cx="86091" cy="20568"/>
            </a:xfrm>
            <a:custGeom>
              <a:avLst/>
              <a:gdLst/>
              <a:ahLst/>
              <a:cxnLst/>
              <a:rect l="l" t="t" r="r" b="b"/>
              <a:pathLst>
                <a:path w="1465" h="350" extrusionOk="0">
                  <a:moveTo>
                    <a:pt x="0" y="350"/>
                  </a:moveTo>
                  <a:cubicBezTo>
                    <a:pt x="481" y="197"/>
                    <a:pt x="962" y="66"/>
                    <a:pt x="1464" y="0"/>
                  </a:cubicBezTo>
                  <a:cubicBezTo>
                    <a:pt x="1202" y="0"/>
                    <a:pt x="940" y="22"/>
                    <a:pt x="678" y="66"/>
                  </a:cubicBezTo>
                  <a:cubicBezTo>
                    <a:pt x="437" y="131"/>
                    <a:pt x="219" y="240"/>
                    <a:pt x="0" y="35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4441586" y="948865"/>
              <a:ext cx="101487" cy="101487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22" y="743"/>
                  </a:moveTo>
                  <a:cubicBezTo>
                    <a:pt x="0" y="1377"/>
                    <a:pt x="765" y="1727"/>
                    <a:pt x="1246" y="1311"/>
                  </a:cubicBezTo>
                  <a:cubicBezTo>
                    <a:pt x="1726" y="896"/>
                    <a:pt x="1486" y="110"/>
                    <a:pt x="852" y="22"/>
                  </a:cubicBezTo>
                  <a:cubicBezTo>
                    <a:pt x="415" y="0"/>
                    <a:pt x="44" y="328"/>
                    <a:pt x="22" y="743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4444113" y="952685"/>
              <a:ext cx="95082" cy="96375"/>
            </a:xfrm>
            <a:custGeom>
              <a:avLst/>
              <a:gdLst/>
              <a:ahLst/>
              <a:cxnLst/>
              <a:rect l="l" t="t" r="r" b="b"/>
              <a:pathLst>
                <a:path w="1618" h="1640" extrusionOk="0">
                  <a:moveTo>
                    <a:pt x="23" y="700"/>
                  </a:moveTo>
                  <a:cubicBezTo>
                    <a:pt x="1" y="1312"/>
                    <a:pt x="722" y="1640"/>
                    <a:pt x="1181" y="1246"/>
                  </a:cubicBezTo>
                  <a:cubicBezTo>
                    <a:pt x="1618" y="831"/>
                    <a:pt x="1399" y="88"/>
                    <a:pt x="788" y="23"/>
                  </a:cubicBezTo>
                  <a:cubicBezTo>
                    <a:pt x="394" y="1"/>
                    <a:pt x="45" y="307"/>
                    <a:pt x="23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4468559" y="978365"/>
              <a:ext cx="41136" cy="41194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0" y="285"/>
                  </a:moveTo>
                  <a:cubicBezTo>
                    <a:pt x="0" y="547"/>
                    <a:pt x="306" y="700"/>
                    <a:pt x="503" y="525"/>
                  </a:cubicBezTo>
                  <a:cubicBezTo>
                    <a:pt x="699" y="351"/>
                    <a:pt x="590" y="23"/>
                    <a:pt x="328" y="1"/>
                  </a:cubicBezTo>
                  <a:cubicBezTo>
                    <a:pt x="153" y="1"/>
                    <a:pt x="0" y="110"/>
                    <a:pt x="0" y="285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4508343" y="1019501"/>
              <a:ext cx="15455" cy="14162"/>
            </a:xfrm>
            <a:custGeom>
              <a:avLst/>
              <a:gdLst/>
              <a:ahLst/>
              <a:cxnLst/>
              <a:rect l="l" t="t" r="r" b="b"/>
              <a:pathLst>
                <a:path w="263" h="241" extrusionOk="0">
                  <a:moveTo>
                    <a:pt x="88" y="197"/>
                  </a:moveTo>
                  <a:cubicBezTo>
                    <a:pt x="132" y="240"/>
                    <a:pt x="197" y="240"/>
                    <a:pt x="241" y="197"/>
                  </a:cubicBezTo>
                  <a:cubicBezTo>
                    <a:pt x="263" y="153"/>
                    <a:pt x="241" y="88"/>
                    <a:pt x="197" y="44"/>
                  </a:cubicBezTo>
                  <a:cubicBezTo>
                    <a:pt x="132" y="0"/>
                    <a:pt x="66" y="0"/>
                    <a:pt x="44" y="44"/>
                  </a:cubicBezTo>
                  <a:cubicBezTo>
                    <a:pt x="0" y="66"/>
                    <a:pt x="44" y="153"/>
                    <a:pt x="88" y="19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4437707" y="978365"/>
              <a:ext cx="28325" cy="19334"/>
            </a:xfrm>
            <a:custGeom>
              <a:avLst/>
              <a:gdLst/>
              <a:ahLst/>
              <a:cxnLst/>
              <a:rect l="l" t="t" r="r" b="b"/>
              <a:pathLst>
                <a:path w="482" h="329" extrusionOk="0">
                  <a:moveTo>
                    <a:pt x="219" y="307"/>
                  </a:moveTo>
                  <a:cubicBezTo>
                    <a:pt x="350" y="329"/>
                    <a:pt x="459" y="285"/>
                    <a:pt x="459" y="198"/>
                  </a:cubicBezTo>
                  <a:cubicBezTo>
                    <a:pt x="481" y="110"/>
                    <a:pt x="394" y="45"/>
                    <a:pt x="263" y="23"/>
                  </a:cubicBezTo>
                  <a:cubicBezTo>
                    <a:pt x="132" y="1"/>
                    <a:pt x="44" y="45"/>
                    <a:pt x="22" y="132"/>
                  </a:cubicBezTo>
                  <a:cubicBezTo>
                    <a:pt x="1" y="219"/>
                    <a:pt x="110" y="307"/>
                    <a:pt x="219" y="3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4413320" y="961676"/>
              <a:ext cx="145150" cy="56591"/>
            </a:xfrm>
            <a:custGeom>
              <a:avLst/>
              <a:gdLst/>
              <a:ahLst/>
              <a:cxnLst/>
              <a:rect l="l" t="t" r="r" b="b"/>
              <a:pathLst>
                <a:path w="2470" h="963" extrusionOk="0">
                  <a:moveTo>
                    <a:pt x="2448" y="962"/>
                  </a:moveTo>
                  <a:cubicBezTo>
                    <a:pt x="2054" y="766"/>
                    <a:pt x="1661" y="613"/>
                    <a:pt x="1246" y="482"/>
                  </a:cubicBezTo>
                  <a:cubicBezTo>
                    <a:pt x="940" y="350"/>
                    <a:pt x="612" y="285"/>
                    <a:pt x="285" y="263"/>
                  </a:cubicBezTo>
                  <a:cubicBezTo>
                    <a:pt x="285" y="394"/>
                    <a:pt x="306" y="503"/>
                    <a:pt x="372" y="635"/>
                  </a:cubicBezTo>
                  <a:cubicBezTo>
                    <a:pt x="197" y="460"/>
                    <a:pt x="88" y="241"/>
                    <a:pt x="0" y="1"/>
                  </a:cubicBezTo>
                  <a:cubicBezTo>
                    <a:pt x="197" y="1"/>
                    <a:pt x="394" y="23"/>
                    <a:pt x="590" y="45"/>
                  </a:cubicBezTo>
                  <a:cubicBezTo>
                    <a:pt x="765" y="88"/>
                    <a:pt x="1814" y="438"/>
                    <a:pt x="1967" y="525"/>
                  </a:cubicBezTo>
                  <a:cubicBezTo>
                    <a:pt x="2164" y="635"/>
                    <a:pt x="2317" y="787"/>
                    <a:pt x="2470" y="962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4504465" y="992528"/>
              <a:ext cx="39901" cy="42428"/>
            </a:xfrm>
            <a:custGeom>
              <a:avLst/>
              <a:gdLst/>
              <a:ahLst/>
              <a:cxnLst/>
              <a:rect l="l" t="t" r="r" b="b"/>
              <a:pathLst>
                <a:path w="679" h="722" extrusionOk="0">
                  <a:moveTo>
                    <a:pt x="1" y="0"/>
                  </a:moveTo>
                  <a:cubicBezTo>
                    <a:pt x="263" y="197"/>
                    <a:pt x="503" y="437"/>
                    <a:pt x="678" y="721"/>
                  </a:cubicBezTo>
                  <a:cubicBezTo>
                    <a:pt x="635" y="547"/>
                    <a:pt x="569" y="350"/>
                    <a:pt x="503" y="175"/>
                  </a:cubicBezTo>
                  <a:cubicBezTo>
                    <a:pt x="350" y="88"/>
                    <a:pt x="176" y="44"/>
                    <a:pt x="1" y="0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4439000" y="1011803"/>
              <a:ext cx="83505" cy="41135"/>
            </a:xfrm>
            <a:custGeom>
              <a:avLst/>
              <a:gdLst/>
              <a:ahLst/>
              <a:cxnLst/>
              <a:rect l="l" t="t" r="r" b="b"/>
              <a:pathLst>
                <a:path w="1421" h="700" extrusionOk="0">
                  <a:moveTo>
                    <a:pt x="1421" y="503"/>
                  </a:moveTo>
                  <a:cubicBezTo>
                    <a:pt x="1137" y="612"/>
                    <a:pt x="831" y="612"/>
                    <a:pt x="525" y="546"/>
                  </a:cubicBezTo>
                  <a:cubicBezTo>
                    <a:pt x="306" y="415"/>
                    <a:pt x="110" y="240"/>
                    <a:pt x="0" y="0"/>
                  </a:cubicBezTo>
                  <a:cubicBezTo>
                    <a:pt x="88" y="262"/>
                    <a:pt x="263" y="503"/>
                    <a:pt x="503" y="656"/>
                  </a:cubicBezTo>
                  <a:cubicBezTo>
                    <a:pt x="809" y="699"/>
                    <a:pt x="1137" y="656"/>
                    <a:pt x="1421" y="503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4459568" y="960383"/>
              <a:ext cx="66816" cy="21919"/>
            </a:xfrm>
            <a:custGeom>
              <a:avLst/>
              <a:gdLst/>
              <a:ahLst/>
              <a:cxnLst/>
              <a:rect l="l" t="t" r="r" b="b"/>
              <a:pathLst>
                <a:path w="1137" h="373" extrusionOk="0">
                  <a:moveTo>
                    <a:pt x="1136" y="372"/>
                  </a:moveTo>
                  <a:cubicBezTo>
                    <a:pt x="765" y="198"/>
                    <a:pt x="393" y="88"/>
                    <a:pt x="0" y="1"/>
                  </a:cubicBezTo>
                  <a:cubicBezTo>
                    <a:pt x="219" y="1"/>
                    <a:pt x="415" y="45"/>
                    <a:pt x="612" y="88"/>
                  </a:cubicBezTo>
                  <a:cubicBezTo>
                    <a:pt x="787" y="176"/>
                    <a:pt x="962" y="263"/>
                    <a:pt x="1136" y="372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4343976" y="617546"/>
              <a:ext cx="846275" cy="418701"/>
            </a:xfrm>
            <a:custGeom>
              <a:avLst/>
              <a:gdLst/>
              <a:ahLst/>
              <a:cxnLst/>
              <a:rect l="l" t="t" r="r" b="b"/>
              <a:pathLst>
                <a:path w="14401" h="7125" extrusionOk="0">
                  <a:moveTo>
                    <a:pt x="4021" y="6578"/>
                  </a:moveTo>
                  <a:cubicBezTo>
                    <a:pt x="4021" y="6578"/>
                    <a:pt x="1" y="4021"/>
                    <a:pt x="2273" y="2011"/>
                  </a:cubicBezTo>
                  <a:cubicBezTo>
                    <a:pt x="4524" y="1"/>
                    <a:pt x="8894" y="2295"/>
                    <a:pt x="9615" y="2011"/>
                  </a:cubicBezTo>
                  <a:cubicBezTo>
                    <a:pt x="10358" y="1749"/>
                    <a:pt x="10729" y="1028"/>
                    <a:pt x="10948" y="1443"/>
                  </a:cubicBezTo>
                  <a:cubicBezTo>
                    <a:pt x="11144" y="1858"/>
                    <a:pt x="10948" y="2011"/>
                    <a:pt x="10948" y="2011"/>
                  </a:cubicBezTo>
                  <a:cubicBezTo>
                    <a:pt x="10948" y="2011"/>
                    <a:pt x="12018" y="1399"/>
                    <a:pt x="12215" y="1771"/>
                  </a:cubicBezTo>
                  <a:cubicBezTo>
                    <a:pt x="12412" y="2142"/>
                    <a:pt x="11144" y="2994"/>
                    <a:pt x="11144" y="2994"/>
                  </a:cubicBezTo>
                  <a:cubicBezTo>
                    <a:pt x="11144" y="2994"/>
                    <a:pt x="12412" y="3213"/>
                    <a:pt x="12914" y="4152"/>
                  </a:cubicBezTo>
                  <a:cubicBezTo>
                    <a:pt x="13417" y="5114"/>
                    <a:pt x="14400" y="5026"/>
                    <a:pt x="14138" y="5311"/>
                  </a:cubicBezTo>
                  <a:cubicBezTo>
                    <a:pt x="13941" y="5485"/>
                    <a:pt x="13679" y="5551"/>
                    <a:pt x="13417" y="5507"/>
                  </a:cubicBezTo>
                  <a:cubicBezTo>
                    <a:pt x="13417" y="5507"/>
                    <a:pt x="13854" y="5726"/>
                    <a:pt x="13614" y="6053"/>
                  </a:cubicBezTo>
                  <a:cubicBezTo>
                    <a:pt x="13373" y="6403"/>
                    <a:pt x="10860" y="7124"/>
                    <a:pt x="10860" y="7124"/>
                  </a:cubicBezTo>
                  <a:cubicBezTo>
                    <a:pt x="10860" y="7124"/>
                    <a:pt x="10817" y="4611"/>
                    <a:pt x="9222" y="4546"/>
                  </a:cubicBezTo>
                  <a:cubicBezTo>
                    <a:pt x="7626" y="4458"/>
                    <a:pt x="6141" y="6643"/>
                    <a:pt x="4021" y="6600"/>
                  </a:cubicBezTo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4494240" y="604735"/>
              <a:ext cx="78334" cy="350592"/>
            </a:xfrm>
            <a:custGeom>
              <a:avLst/>
              <a:gdLst/>
              <a:ahLst/>
              <a:cxnLst/>
              <a:rect l="l" t="t" r="r" b="b"/>
              <a:pathLst>
                <a:path w="1333" h="5966" extrusionOk="0">
                  <a:moveTo>
                    <a:pt x="1333" y="5966"/>
                  </a:moveTo>
                  <a:cubicBezTo>
                    <a:pt x="1267" y="5922"/>
                    <a:pt x="1202" y="5878"/>
                    <a:pt x="1158" y="5813"/>
                  </a:cubicBezTo>
                  <a:cubicBezTo>
                    <a:pt x="1093" y="5747"/>
                    <a:pt x="1027" y="5660"/>
                    <a:pt x="962" y="5594"/>
                  </a:cubicBezTo>
                  <a:cubicBezTo>
                    <a:pt x="809" y="5441"/>
                    <a:pt x="677" y="5266"/>
                    <a:pt x="568" y="5070"/>
                  </a:cubicBezTo>
                  <a:cubicBezTo>
                    <a:pt x="459" y="4895"/>
                    <a:pt x="372" y="4698"/>
                    <a:pt x="306" y="4480"/>
                  </a:cubicBezTo>
                  <a:cubicBezTo>
                    <a:pt x="240" y="4283"/>
                    <a:pt x="197" y="4065"/>
                    <a:pt x="153" y="3868"/>
                  </a:cubicBezTo>
                  <a:cubicBezTo>
                    <a:pt x="66" y="3518"/>
                    <a:pt x="22" y="3169"/>
                    <a:pt x="22" y="2819"/>
                  </a:cubicBezTo>
                  <a:cubicBezTo>
                    <a:pt x="0" y="2579"/>
                    <a:pt x="0" y="2338"/>
                    <a:pt x="22" y="2120"/>
                  </a:cubicBezTo>
                  <a:cubicBezTo>
                    <a:pt x="44" y="1726"/>
                    <a:pt x="109" y="1355"/>
                    <a:pt x="240" y="1005"/>
                  </a:cubicBezTo>
                  <a:cubicBezTo>
                    <a:pt x="350" y="721"/>
                    <a:pt x="481" y="459"/>
                    <a:pt x="634" y="197"/>
                  </a:cubicBezTo>
                  <a:cubicBezTo>
                    <a:pt x="634" y="153"/>
                    <a:pt x="656" y="110"/>
                    <a:pt x="677" y="88"/>
                  </a:cubicBezTo>
                  <a:cubicBezTo>
                    <a:pt x="677" y="66"/>
                    <a:pt x="699" y="44"/>
                    <a:pt x="721" y="22"/>
                  </a:cubicBezTo>
                  <a:cubicBezTo>
                    <a:pt x="721" y="22"/>
                    <a:pt x="743" y="0"/>
                    <a:pt x="743" y="0"/>
                  </a:cubicBezTo>
                  <a:cubicBezTo>
                    <a:pt x="743" y="22"/>
                    <a:pt x="743" y="22"/>
                    <a:pt x="743" y="44"/>
                  </a:cubicBezTo>
                  <a:cubicBezTo>
                    <a:pt x="743" y="66"/>
                    <a:pt x="721" y="66"/>
                    <a:pt x="721" y="88"/>
                  </a:cubicBezTo>
                  <a:cubicBezTo>
                    <a:pt x="612" y="328"/>
                    <a:pt x="503" y="568"/>
                    <a:pt x="415" y="831"/>
                  </a:cubicBezTo>
                  <a:cubicBezTo>
                    <a:pt x="350" y="1005"/>
                    <a:pt x="306" y="1180"/>
                    <a:pt x="262" y="1333"/>
                  </a:cubicBezTo>
                  <a:cubicBezTo>
                    <a:pt x="240" y="1421"/>
                    <a:pt x="219" y="1508"/>
                    <a:pt x="197" y="1595"/>
                  </a:cubicBezTo>
                  <a:cubicBezTo>
                    <a:pt x="153" y="1814"/>
                    <a:pt x="131" y="2011"/>
                    <a:pt x="109" y="2229"/>
                  </a:cubicBezTo>
                  <a:cubicBezTo>
                    <a:pt x="109" y="2273"/>
                    <a:pt x="87" y="2316"/>
                    <a:pt x="87" y="2360"/>
                  </a:cubicBezTo>
                  <a:cubicBezTo>
                    <a:pt x="87" y="2622"/>
                    <a:pt x="87" y="2906"/>
                    <a:pt x="87" y="3169"/>
                  </a:cubicBezTo>
                  <a:cubicBezTo>
                    <a:pt x="87" y="3409"/>
                    <a:pt x="131" y="3628"/>
                    <a:pt x="175" y="3846"/>
                  </a:cubicBezTo>
                  <a:cubicBezTo>
                    <a:pt x="240" y="4086"/>
                    <a:pt x="306" y="4305"/>
                    <a:pt x="415" y="4523"/>
                  </a:cubicBezTo>
                  <a:cubicBezTo>
                    <a:pt x="481" y="4720"/>
                    <a:pt x="568" y="4917"/>
                    <a:pt x="677" y="5092"/>
                  </a:cubicBezTo>
                  <a:cubicBezTo>
                    <a:pt x="699" y="5157"/>
                    <a:pt x="743" y="5179"/>
                    <a:pt x="765" y="5223"/>
                  </a:cubicBezTo>
                  <a:lnTo>
                    <a:pt x="874" y="5354"/>
                  </a:lnTo>
                  <a:cubicBezTo>
                    <a:pt x="918" y="5419"/>
                    <a:pt x="962" y="5485"/>
                    <a:pt x="1005" y="5529"/>
                  </a:cubicBezTo>
                  <a:lnTo>
                    <a:pt x="1071" y="5638"/>
                  </a:lnTo>
                  <a:lnTo>
                    <a:pt x="1136" y="5725"/>
                  </a:lnTo>
                  <a:lnTo>
                    <a:pt x="1267" y="5878"/>
                  </a:lnTo>
                  <a:lnTo>
                    <a:pt x="1333" y="5944"/>
                  </a:ln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4591790" y="603442"/>
              <a:ext cx="149028" cy="339074"/>
            </a:xfrm>
            <a:custGeom>
              <a:avLst/>
              <a:gdLst/>
              <a:ahLst/>
              <a:cxnLst/>
              <a:rect l="l" t="t" r="r" b="b"/>
              <a:pathLst>
                <a:path w="2536" h="5770" extrusionOk="0">
                  <a:moveTo>
                    <a:pt x="219" y="5769"/>
                  </a:moveTo>
                  <a:cubicBezTo>
                    <a:pt x="219" y="5725"/>
                    <a:pt x="197" y="5682"/>
                    <a:pt x="176" y="5660"/>
                  </a:cubicBezTo>
                  <a:cubicBezTo>
                    <a:pt x="154" y="5616"/>
                    <a:pt x="154" y="5572"/>
                    <a:pt x="154" y="5551"/>
                  </a:cubicBezTo>
                  <a:cubicBezTo>
                    <a:pt x="154" y="5485"/>
                    <a:pt x="132" y="5441"/>
                    <a:pt x="132" y="5376"/>
                  </a:cubicBezTo>
                  <a:cubicBezTo>
                    <a:pt x="110" y="5332"/>
                    <a:pt x="110" y="5288"/>
                    <a:pt x="88" y="5223"/>
                  </a:cubicBezTo>
                  <a:cubicBezTo>
                    <a:pt x="44" y="5004"/>
                    <a:pt x="23" y="4786"/>
                    <a:pt x="1" y="4545"/>
                  </a:cubicBezTo>
                  <a:cubicBezTo>
                    <a:pt x="1" y="4327"/>
                    <a:pt x="1" y="4087"/>
                    <a:pt x="44" y="3868"/>
                  </a:cubicBezTo>
                  <a:cubicBezTo>
                    <a:pt x="66" y="3650"/>
                    <a:pt x="110" y="3431"/>
                    <a:pt x="154" y="3213"/>
                  </a:cubicBezTo>
                  <a:cubicBezTo>
                    <a:pt x="219" y="2841"/>
                    <a:pt x="307" y="2470"/>
                    <a:pt x="416" y="2120"/>
                  </a:cubicBezTo>
                  <a:cubicBezTo>
                    <a:pt x="503" y="1880"/>
                    <a:pt x="591" y="1639"/>
                    <a:pt x="700" y="1421"/>
                  </a:cubicBezTo>
                  <a:cubicBezTo>
                    <a:pt x="787" y="1246"/>
                    <a:pt x="897" y="1071"/>
                    <a:pt x="1006" y="896"/>
                  </a:cubicBezTo>
                  <a:cubicBezTo>
                    <a:pt x="1137" y="743"/>
                    <a:pt x="1268" y="590"/>
                    <a:pt x="1421" y="459"/>
                  </a:cubicBezTo>
                  <a:lnTo>
                    <a:pt x="1530" y="372"/>
                  </a:lnTo>
                  <a:lnTo>
                    <a:pt x="1661" y="328"/>
                  </a:lnTo>
                  <a:cubicBezTo>
                    <a:pt x="1727" y="284"/>
                    <a:pt x="1792" y="241"/>
                    <a:pt x="1858" y="197"/>
                  </a:cubicBezTo>
                  <a:lnTo>
                    <a:pt x="1967" y="153"/>
                  </a:lnTo>
                  <a:cubicBezTo>
                    <a:pt x="1989" y="132"/>
                    <a:pt x="2033" y="110"/>
                    <a:pt x="2077" y="110"/>
                  </a:cubicBezTo>
                  <a:lnTo>
                    <a:pt x="2186" y="66"/>
                  </a:lnTo>
                  <a:lnTo>
                    <a:pt x="2295" y="44"/>
                  </a:lnTo>
                  <a:lnTo>
                    <a:pt x="2361" y="22"/>
                  </a:lnTo>
                  <a:lnTo>
                    <a:pt x="2426" y="22"/>
                  </a:lnTo>
                  <a:lnTo>
                    <a:pt x="2514" y="0"/>
                  </a:lnTo>
                  <a:lnTo>
                    <a:pt x="2535" y="0"/>
                  </a:lnTo>
                  <a:cubicBezTo>
                    <a:pt x="2535" y="22"/>
                    <a:pt x="2514" y="22"/>
                    <a:pt x="2492" y="22"/>
                  </a:cubicBezTo>
                  <a:lnTo>
                    <a:pt x="2448" y="44"/>
                  </a:lnTo>
                  <a:cubicBezTo>
                    <a:pt x="2317" y="66"/>
                    <a:pt x="2186" y="132"/>
                    <a:pt x="2055" y="197"/>
                  </a:cubicBezTo>
                  <a:cubicBezTo>
                    <a:pt x="1924" y="263"/>
                    <a:pt x="1792" y="328"/>
                    <a:pt x="1683" y="416"/>
                  </a:cubicBezTo>
                  <a:cubicBezTo>
                    <a:pt x="1530" y="525"/>
                    <a:pt x="1399" y="656"/>
                    <a:pt x="1290" y="787"/>
                  </a:cubicBezTo>
                  <a:lnTo>
                    <a:pt x="1203" y="896"/>
                  </a:lnTo>
                  <a:cubicBezTo>
                    <a:pt x="1159" y="940"/>
                    <a:pt x="1137" y="962"/>
                    <a:pt x="1093" y="1006"/>
                  </a:cubicBezTo>
                  <a:cubicBezTo>
                    <a:pt x="962" y="1180"/>
                    <a:pt x="853" y="1377"/>
                    <a:pt x="766" y="1596"/>
                  </a:cubicBezTo>
                  <a:cubicBezTo>
                    <a:pt x="744" y="1617"/>
                    <a:pt x="700" y="1661"/>
                    <a:pt x="700" y="1705"/>
                  </a:cubicBezTo>
                  <a:cubicBezTo>
                    <a:pt x="678" y="1748"/>
                    <a:pt x="634" y="1836"/>
                    <a:pt x="613" y="1901"/>
                  </a:cubicBezTo>
                  <a:lnTo>
                    <a:pt x="525" y="2098"/>
                  </a:lnTo>
                  <a:cubicBezTo>
                    <a:pt x="481" y="2251"/>
                    <a:pt x="416" y="2382"/>
                    <a:pt x="372" y="2513"/>
                  </a:cubicBezTo>
                  <a:cubicBezTo>
                    <a:pt x="285" y="2754"/>
                    <a:pt x="219" y="2972"/>
                    <a:pt x="197" y="3213"/>
                  </a:cubicBezTo>
                  <a:cubicBezTo>
                    <a:pt x="154" y="3475"/>
                    <a:pt x="132" y="3715"/>
                    <a:pt x="110" y="3955"/>
                  </a:cubicBezTo>
                  <a:lnTo>
                    <a:pt x="110" y="4305"/>
                  </a:lnTo>
                  <a:lnTo>
                    <a:pt x="110" y="4655"/>
                  </a:lnTo>
                  <a:cubicBezTo>
                    <a:pt x="110" y="4764"/>
                    <a:pt x="154" y="4873"/>
                    <a:pt x="154" y="4982"/>
                  </a:cubicBezTo>
                  <a:lnTo>
                    <a:pt x="219" y="5463"/>
                  </a:lnTo>
                  <a:cubicBezTo>
                    <a:pt x="219" y="5529"/>
                    <a:pt x="219" y="5594"/>
                    <a:pt x="241" y="5660"/>
                  </a:cubicBezTo>
                  <a:cubicBezTo>
                    <a:pt x="241" y="5725"/>
                    <a:pt x="241" y="5725"/>
                    <a:pt x="241" y="5769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4614944" y="616253"/>
              <a:ext cx="182348" cy="350651"/>
            </a:xfrm>
            <a:custGeom>
              <a:avLst/>
              <a:gdLst/>
              <a:ahLst/>
              <a:cxnLst/>
              <a:rect l="l" t="t" r="r" b="b"/>
              <a:pathLst>
                <a:path w="3103" h="5967" extrusionOk="0">
                  <a:moveTo>
                    <a:pt x="44" y="5944"/>
                  </a:moveTo>
                  <a:cubicBezTo>
                    <a:pt x="44" y="5923"/>
                    <a:pt x="22" y="5879"/>
                    <a:pt x="22" y="5835"/>
                  </a:cubicBezTo>
                  <a:cubicBezTo>
                    <a:pt x="0" y="5791"/>
                    <a:pt x="0" y="5748"/>
                    <a:pt x="22" y="5704"/>
                  </a:cubicBezTo>
                  <a:cubicBezTo>
                    <a:pt x="22" y="5595"/>
                    <a:pt x="22" y="5486"/>
                    <a:pt x="22" y="5376"/>
                  </a:cubicBezTo>
                  <a:cubicBezTo>
                    <a:pt x="22" y="4896"/>
                    <a:pt x="66" y="4437"/>
                    <a:pt x="197" y="3978"/>
                  </a:cubicBezTo>
                  <a:cubicBezTo>
                    <a:pt x="262" y="3737"/>
                    <a:pt x="328" y="3519"/>
                    <a:pt x="393" y="3300"/>
                  </a:cubicBezTo>
                  <a:cubicBezTo>
                    <a:pt x="503" y="2929"/>
                    <a:pt x="656" y="2557"/>
                    <a:pt x="830" y="2208"/>
                  </a:cubicBezTo>
                  <a:cubicBezTo>
                    <a:pt x="940" y="1989"/>
                    <a:pt x="1071" y="1749"/>
                    <a:pt x="1202" y="1530"/>
                  </a:cubicBezTo>
                  <a:cubicBezTo>
                    <a:pt x="1420" y="1181"/>
                    <a:pt x="1704" y="853"/>
                    <a:pt x="2032" y="591"/>
                  </a:cubicBezTo>
                  <a:cubicBezTo>
                    <a:pt x="2273" y="394"/>
                    <a:pt x="2557" y="241"/>
                    <a:pt x="2863" y="110"/>
                  </a:cubicBezTo>
                  <a:lnTo>
                    <a:pt x="2994" y="45"/>
                  </a:lnTo>
                  <a:cubicBezTo>
                    <a:pt x="3015" y="23"/>
                    <a:pt x="3037" y="23"/>
                    <a:pt x="3059" y="1"/>
                  </a:cubicBezTo>
                  <a:lnTo>
                    <a:pt x="3103" y="1"/>
                  </a:lnTo>
                  <a:lnTo>
                    <a:pt x="3059" y="45"/>
                  </a:lnTo>
                  <a:lnTo>
                    <a:pt x="3015" y="66"/>
                  </a:lnTo>
                  <a:cubicBezTo>
                    <a:pt x="2753" y="198"/>
                    <a:pt x="2513" y="372"/>
                    <a:pt x="2273" y="547"/>
                  </a:cubicBezTo>
                  <a:cubicBezTo>
                    <a:pt x="2120" y="656"/>
                    <a:pt x="1967" y="788"/>
                    <a:pt x="1836" y="941"/>
                  </a:cubicBezTo>
                  <a:cubicBezTo>
                    <a:pt x="1770" y="1006"/>
                    <a:pt x="1683" y="1072"/>
                    <a:pt x="1639" y="1137"/>
                  </a:cubicBezTo>
                  <a:cubicBezTo>
                    <a:pt x="1486" y="1312"/>
                    <a:pt x="1333" y="1509"/>
                    <a:pt x="1224" y="1705"/>
                  </a:cubicBezTo>
                  <a:cubicBezTo>
                    <a:pt x="1180" y="1749"/>
                    <a:pt x="1158" y="1771"/>
                    <a:pt x="1136" y="1815"/>
                  </a:cubicBezTo>
                  <a:cubicBezTo>
                    <a:pt x="983" y="2099"/>
                    <a:pt x="830" y="2339"/>
                    <a:pt x="699" y="2623"/>
                  </a:cubicBezTo>
                  <a:cubicBezTo>
                    <a:pt x="590" y="2842"/>
                    <a:pt x="503" y="3082"/>
                    <a:pt x="437" y="3322"/>
                  </a:cubicBezTo>
                  <a:cubicBezTo>
                    <a:pt x="350" y="3563"/>
                    <a:pt x="284" y="3825"/>
                    <a:pt x="262" y="4087"/>
                  </a:cubicBezTo>
                  <a:cubicBezTo>
                    <a:pt x="219" y="4306"/>
                    <a:pt x="175" y="4546"/>
                    <a:pt x="131" y="4786"/>
                  </a:cubicBezTo>
                  <a:cubicBezTo>
                    <a:pt x="131" y="4896"/>
                    <a:pt x="131" y="5005"/>
                    <a:pt x="109" y="5136"/>
                  </a:cubicBezTo>
                  <a:lnTo>
                    <a:pt x="87" y="5638"/>
                  </a:lnTo>
                  <a:lnTo>
                    <a:pt x="66" y="5857"/>
                  </a:lnTo>
                  <a:cubicBezTo>
                    <a:pt x="66" y="5879"/>
                    <a:pt x="66" y="5901"/>
                    <a:pt x="44" y="5966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4640624" y="816584"/>
              <a:ext cx="586827" cy="183699"/>
            </a:xfrm>
            <a:custGeom>
              <a:avLst/>
              <a:gdLst/>
              <a:ahLst/>
              <a:cxnLst/>
              <a:rect l="l" t="t" r="r" b="b"/>
              <a:pathLst>
                <a:path w="9986" h="3126" extrusionOk="0">
                  <a:moveTo>
                    <a:pt x="0" y="2732"/>
                  </a:moveTo>
                  <a:cubicBezTo>
                    <a:pt x="22" y="2601"/>
                    <a:pt x="66" y="2470"/>
                    <a:pt x="109" y="2339"/>
                  </a:cubicBezTo>
                  <a:cubicBezTo>
                    <a:pt x="197" y="2164"/>
                    <a:pt x="284" y="1989"/>
                    <a:pt x="372" y="1836"/>
                  </a:cubicBezTo>
                  <a:cubicBezTo>
                    <a:pt x="546" y="1465"/>
                    <a:pt x="787" y="1137"/>
                    <a:pt x="1093" y="875"/>
                  </a:cubicBezTo>
                  <a:cubicBezTo>
                    <a:pt x="1377" y="591"/>
                    <a:pt x="1726" y="372"/>
                    <a:pt x="2120" y="219"/>
                  </a:cubicBezTo>
                  <a:cubicBezTo>
                    <a:pt x="2469" y="88"/>
                    <a:pt x="2863" y="1"/>
                    <a:pt x="3278" y="1"/>
                  </a:cubicBezTo>
                  <a:cubicBezTo>
                    <a:pt x="3605" y="1"/>
                    <a:pt x="3933" y="44"/>
                    <a:pt x="4239" y="154"/>
                  </a:cubicBezTo>
                  <a:cubicBezTo>
                    <a:pt x="4567" y="241"/>
                    <a:pt x="4873" y="372"/>
                    <a:pt x="5157" y="525"/>
                  </a:cubicBezTo>
                  <a:cubicBezTo>
                    <a:pt x="5550" y="700"/>
                    <a:pt x="5943" y="897"/>
                    <a:pt x="6337" y="1093"/>
                  </a:cubicBezTo>
                  <a:cubicBezTo>
                    <a:pt x="6970" y="1421"/>
                    <a:pt x="7582" y="1749"/>
                    <a:pt x="8194" y="2098"/>
                  </a:cubicBezTo>
                  <a:cubicBezTo>
                    <a:pt x="8675" y="2361"/>
                    <a:pt x="9156" y="2645"/>
                    <a:pt x="9614" y="2907"/>
                  </a:cubicBezTo>
                  <a:lnTo>
                    <a:pt x="9811" y="3016"/>
                  </a:lnTo>
                  <a:cubicBezTo>
                    <a:pt x="9855" y="3038"/>
                    <a:pt x="9898" y="3060"/>
                    <a:pt x="9942" y="3082"/>
                  </a:cubicBezTo>
                  <a:cubicBezTo>
                    <a:pt x="9964" y="3104"/>
                    <a:pt x="9986" y="3125"/>
                    <a:pt x="9986" y="3125"/>
                  </a:cubicBezTo>
                  <a:lnTo>
                    <a:pt x="9898" y="3104"/>
                  </a:lnTo>
                  <a:lnTo>
                    <a:pt x="9833" y="3060"/>
                  </a:lnTo>
                  <a:cubicBezTo>
                    <a:pt x="9374" y="2819"/>
                    <a:pt x="8937" y="2579"/>
                    <a:pt x="8500" y="2339"/>
                  </a:cubicBezTo>
                  <a:cubicBezTo>
                    <a:pt x="8194" y="2186"/>
                    <a:pt x="7910" y="2033"/>
                    <a:pt x="7626" y="1880"/>
                  </a:cubicBezTo>
                  <a:cubicBezTo>
                    <a:pt x="7473" y="1792"/>
                    <a:pt x="7320" y="1705"/>
                    <a:pt x="7189" y="1639"/>
                  </a:cubicBezTo>
                  <a:lnTo>
                    <a:pt x="6118" y="1093"/>
                  </a:lnTo>
                  <a:cubicBezTo>
                    <a:pt x="6031" y="1050"/>
                    <a:pt x="5987" y="1006"/>
                    <a:pt x="5922" y="962"/>
                  </a:cubicBezTo>
                  <a:cubicBezTo>
                    <a:pt x="5441" y="722"/>
                    <a:pt x="5004" y="481"/>
                    <a:pt x="4523" y="285"/>
                  </a:cubicBezTo>
                  <a:cubicBezTo>
                    <a:pt x="4327" y="197"/>
                    <a:pt x="4108" y="132"/>
                    <a:pt x="3911" y="88"/>
                  </a:cubicBezTo>
                  <a:cubicBezTo>
                    <a:pt x="3693" y="44"/>
                    <a:pt x="3496" y="23"/>
                    <a:pt x="3278" y="23"/>
                  </a:cubicBezTo>
                  <a:cubicBezTo>
                    <a:pt x="2841" y="44"/>
                    <a:pt x="2404" y="154"/>
                    <a:pt x="2010" y="350"/>
                  </a:cubicBezTo>
                  <a:cubicBezTo>
                    <a:pt x="1639" y="525"/>
                    <a:pt x="1311" y="744"/>
                    <a:pt x="1027" y="1028"/>
                  </a:cubicBezTo>
                  <a:cubicBezTo>
                    <a:pt x="896" y="1181"/>
                    <a:pt x="765" y="1334"/>
                    <a:pt x="656" y="1487"/>
                  </a:cubicBezTo>
                  <a:cubicBezTo>
                    <a:pt x="481" y="1727"/>
                    <a:pt x="350" y="1967"/>
                    <a:pt x="219" y="2229"/>
                  </a:cubicBezTo>
                  <a:cubicBezTo>
                    <a:pt x="175" y="2339"/>
                    <a:pt x="109" y="2448"/>
                    <a:pt x="66" y="2557"/>
                  </a:cubicBezTo>
                  <a:cubicBezTo>
                    <a:pt x="44" y="2601"/>
                    <a:pt x="22" y="2645"/>
                    <a:pt x="0" y="2732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4920524" y="927004"/>
              <a:ext cx="209380" cy="137451"/>
            </a:xfrm>
            <a:custGeom>
              <a:avLst/>
              <a:gdLst/>
              <a:ahLst/>
              <a:cxnLst/>
              <a:rect l="l" t="t" r="r" b="b"/>
              <a:pathLst>
                <a:path w="3563" h="2339" extrusionOk="0">
                  <a:moveTo>
                    <a:pt x="22" y="1"/>
                  </a:moveTo>
                  <a:lnTo>
                    <a:pt x="88" y="1"/>
                  </a:lnTo>
                  <a:cubicBezTo>
                    <a:pt x="110" y="1"/>
                    <a:pt x="132" y="23"/>
                    <a:pt x="175" y="23"/>
                  </a:cubicBezTo>
                  <a:cubicBezTo>
                    <a:pt x="219" y="45"/>
                    <a:pt x="285" y="88"/>
                    <a:pt x="350" y="110"/>
                  </a:cubicBezTo>
                  <a:cubicBezTo>
                    <a:pt x="416" y="132"/>
                    <a:pt x="481" y="132"/>
                    <a:pt x="569" y="176"/>
                  </a:cubicBezTo>
                  <a:lnTo>
                    <a:pt x="743" y="263"/>
                  </a:lnTo>
                  <a:cubicBezTo>
                    <a:pt x="875" y="329"/>
                    <a:pt x="1006" y="416"/>
                    <a:pt x="1115" y="503"/>
                  </a:cubicBezTo>
                  <a:cubicBezTo>
                    <a:pt x="1159" y="547"/>
                    <a:pt x="1224" y="591"/>
                    <a:pt x="1268" y="635"/>
                  </a:cubicBezTo>
                  <a:cubicBezTo>
                    <a:pt x="1312" y="678"/>
                    <a:pt x="1377" y="722"/>
                    <a:pt x="1421" y="766"/>
                  </a:cubicBezTo>
                  <a:cubicBezTo>
                    <a:pt x="1618" y="919"/>
                    <a:pt x="1792" y="1072"/>
                    <a:pt x="1967" y="1203"/>
                  </a:cubicBezTo>
                  <a:cubicBezTo>
                    <a:pt x="2098" y="1290"/>
                    <a:pt x="2229" y="1377"/>
                    <a:pt x="2360" y="1487"/>
                  </a:cubicBezTo>
                  <a:cubicBezTo>
                    <a:pt x="2557" y="1618"/>
                    <a:pt x="2754" y="1749"/>
                    <a:pt x="2972" y="1902"/>
                  </a:cubicBezTo>
                  <a:cubicBezTo>
                    <a:pt x="3038" y="1967"/>
                    <a:pt x="3103" y="2033"/>
                    <a:pt x="3191" y="2077"/>
                  </a:cubicBezTo>
                  <a:lnTo>
                    <a:pt x="3300" y="2164"/>
                  </a:lnTo>
                  <a:cubicBezTo>
                    <a:pt x="3344" y="2208"/>
                    <a:pt x="3387" y="2230"/>
                    <a:pt x="3431" y="2251"/>
                  </a:cubicBezTo>
                  <a:lnTo>
                    <a:pt x="3497" y="2295"/>
                  </a:lnTo>
                  <a:lnTo>
                    <a:pt x="3540" y="2317"/>
                  </a:lnTo>
                  <a:lnTo>
                    <a:pt x="3562" y="2339"/>
                  </a:lnTo>
                  <a:lnTo>
                    <a:pt x="3540" y="2339"/>
                  </a:lnTo>
                  <a:lnTo>
                    <a:pt x="3497" y="2339"/>
                  </a:lnTo>
                  <a:cubicBezTo>
                    <a:pt x="3344" y="2273"/>
                    <a:pt x="3169" y="2186"/>
                    <a:pt x="3016" y="2077"/>
                  </a:cubicBezTo>
                  <a:cubicBezTo>
                    <a:pt x="2972" y="2033"/>
                    <a:pt x="2929" y="2011"/>
                    <a:pt x="2863" y="1989"/>
                  </a:cubicBezTo>
                  <a:lnTo>
                    <a:pt x="2732" y="1880"/>
                  </a:lnTo>
                  <a:cubicBezTo>
                    <a:pt x="2666" y="1858"/>
                    <a:pt x="2644" y="1814"/>
                    <a:pt x="2579" y="1771"/>
                  </a:cubicBezTo>
                  <a:lnTo>
                    <a:pt x="2404" y="1662"/>
                  </a:lnTo>
                  <a:lnTo>
                    <a:pt x="2229" y="1530"/>
                  </a:lnTo>
                  <a:cubicBezTo>
                    <a:pt x="2207" y="1509"/>
                    <a:pt x="2207" y="1487"/>
                    <a:pt x="2186" y="1465"/>
                  </a:cubicBezTo>
                  <a:cubicBezTo>
                    <a:pt x="2033" y="1356"/>
                    <a:pt x="1880" y="1246"/>
                    <a:pt x="1749" y="1115"/>
                  </a:cubicBezTo>
                  <a:lnTo>
                    <a:pt x="1574" y="962"/>
                  </a:lnTo>
                  <a:lnTo>
                    <a:pt x="1399" y="809"/>
                  </a:lnTo>
                  <a:cubicBezTo>
                    <a:pt x="1290" y="722"/>
                    <a:pt x="1159" y="635"/>
                    <a:pt x="1006" y="547"/>
                  </a:cubicBezTo>
                  <a:lnTo>
                    <a:pt x="831" y="416"/>
                  </a:lnTo>
                  <a:cubicBezTo>
                    <a:pt x="765" y="394"/>
                    <a:pt x="722" y="350"/>
                    <a:pt x="656" y="307"/>
                  </a:cubicBezTo>
                  <a:cubicBezTo>
                    <a:pt x="591" y="285"/>
                    <a:pt x="525" y="263"/>
                    <a:pt x="459" y="241"/>
                  </a:cubicBezTo>
                  <a:lnTo>
                    <a:pt x="328" y="176"/>
                  </a:lnTo>
                  <a:lnTo>
                    <a:pt x="241" y="132"/>
                  </a:lnTo>
                  <a:lnTo>
                    <a:pt x="175" y="110"/>
                  </a:lnTo>
                  <a:lnTo>
                    <a:pt x="66" y="45"/>
                  </a:lnTo>
                  <a:lnTo>
                    <a:pt x="1" y="23"/>
                  </a:ln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4505758" y="925770"/>
              <a:ext cx="183699" cy="129694"/>
            </a:xfrm>
            <a:custGeom>
              <a:avLst/>
              <a:gdLst/>
              <a:ahLst/>
              <a:cxnLst/>
              <a:rect l="l" t="t" r="r" b="b"/>
              <a:pathLst>
                <a:path w="3126" h="2207" extrusionOk="0">
                  <a:moveTo>
                    <a:pt x="613" y="2032"/>
                  </a:moveTo>
                  <a:cubicBezTo>
                    <a:pt x="613" y="2032"/>
                    <a:pt x="1" y="1377"/>
                    <a:pt x="503" y="699"/>
                  </a:cubicBezTo>
                  <a:cubicBezTo>
                    <a:pt x="1006" y="22"/>
                    <a:pt x="2667" y="0"/>
                    <a:pt x="2907" y="852"/>
                  </a:cubicBezTo>
                  <a:cubicBezTo>
                    <a:pt x="3125" y="1683"/>
                    <a:pt x="3016" y="2120"/>
                    <a:pt x="2448" y="2207"/>
                  </a:cubicBezTo>
                </a:path>
              </a:pathLst>
            </a:custGeom>
            <a:solidFill>
              <a:srgbClr val="F39D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4203997" y="989942"/>
              <a:ext cx="526534" cy="446908"/>
            </a:xfrm>
            <a:custGeom>
              <a:avLst/>
              <a:gdLst/>
              <a:ahLst/>
              <a:cxnLst/>
              <a:rect l="l" t="t" r="r" b="b"/>
              <a:pathLst>
                <a:path w="8960" h="7605" extrusionOk="0">
                  <a:moveTo>
                    <a:pt x="5748" y="940"/>
                  </a:moveTo>
                  <a:cubicBezTo>
                    <a:pt x="6097" y="612"/>
                    <a:pt x="6119" y="1"/>
                    <a:pt x="6709" y="44"/>
                  </a:cubicBezTo>
                  <a:cubicBezTo>
                    <a:pt x="7277" y="88"/>
                    <a:pt x="7408" y="1115"/>
                    <a:pt x="7802" y="1355"/>
                  </a:cubicBezTo>
                  <a:cubicBezTo>
                    <a:pt x="8217" y="1618"/>
                    <a:pt x="8763" y="1443"/>
                    <a:pt x="8850" y="1727"/>
                  </a:cubicBezTo>
                  <a:cubicBezTo>
                    <a:pt x="8916" y="2011"/>
                    <a:pt x="8960" y="2339"/>
                    <a:pt x="8588" y="2513"/>
                  </a:cubicBezTo>
                  <a:cubicBezTo>
                    <a:pt x="8217" y="2666"/>
                    <a:pt x="6622" y="2929"/>
                    <a:pt x="6622" y="2929"/>
                  </a:cubicBezTo>
                  <a:cubicBezTo>
                    <a:pt x="6622" y="2929"/>
                    <a:pt x="569" y="7605"/>
                    <a:pt x="416" y="7321"/>
                  </a:cubicBezTo>
                  <a:cubicBezTo>
                    <a:pt x="241" y="7037"/>
                    <a:pt x="1" y="6840"/>
                    <a:pt x="5748" y="94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4203997" y="989942"/>
              <a:ext cx="526534" cy="446908"/>
            </a:xfrm>
            <a:custGeom>
              <a:avLst/>
              <a:gdLst/>
              <a:ahLst/>
              <a:cxnLst/>
              <a:rect l="l" t="t" r="r" b="b"/>
              <a:pathLst>
                <a:path w="8960" h="7605" extrusionOk="0">
                  <a:moveTo>
                    <a:pt x="5748" y="940"/>
                  </a:moveTo>
                  <a:cubicBezTo>
                    <a:pt x="6097" y="612"/>
                    <a:pt x="6119" y="1"/>
                    <a:pt x="6709" y="44"/>
                  </a:cubicBezTo>
                  <a:cubicBezTo>
                    <a:pt x="7277" y="88"/>
                    <a:pt x="7408" y="1115"/>
                    <a:pt x="7802" y="1355"/>
                  </a:cubicBezTo>
                  <a:cubicBezTo>
                    <a:pt x="8217" y="1618"/>
                    <a:pt x="8763" y="1443"/>
                    <a:pt x="8850" y="1727"/>
                  </a:cubicBezTo>
                  <a:cubicBezTo>
                    <a:pt x="8916" y="2011"/>
                    <a:pt x="8960" y="2339"/>
                    <a:pt x="8588" y="2513"/>
                  </a:cubicBezTo>
                  <a:cubicBezTo>
                    <a:pt x="8217" y="2666"/>
                    <a:pt x="6622" y="2929"/>
                    <a:pt x="6622" y="2929"/>
                  </a:cubicBezTo>
                  <a:cubicBezTo>
                    <a:pt x="6622" y="2929"/>
                    <a:pt x="569" y="7605"/>
                    <a:pt x="416" y="7321"/>
                  </a:cubicBezTo>
                  <a:cubicBezTo>
                    <a:pt x="241" y="7037"/>
                    <a:pt x="1" y="6840"/>
                    <a:pt x="5748" y="94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4573808" y="1111939"/>
              <a:ext cx="116942" cy="64230"/>
            </a:xfrm>
            <a:custGeom>
              <a:avLst/>
              <a:gdLst/>
              <a:ahLst/>
              <a:cxnLst/>
              <a:rect l="l" t="t" r="r" b="b"/>
              <a:pathLst>
                <a:path w="1990" h="1093" extrusionOk="0">
                  <a:moveTo>
                    <a:pt x="23" y="1093"/>
                  </a:moveTo>
                  <a:cubicBezTo>
                    <a:pt x="219" y="896"/>
                    <a:pt x="460" y="721"/>
                    <a:pt x="722" y="612"/>
                  </a:cubicBezTo>
                  <a:cubicBezTo>
                    <a:pt x="962" y="459"/>
                    <a:pt x="1224" y="328"/>
                    <a:pt x="1487" y="241"/>
                  </a:cubicBezTo>
                  <a:cubicBezTo>
                    <a:pt x="1661" y="197"/>
                    <a:pt x="1836" y="110"/>
                    <a:pt x="1989" y="0"/>
                  </a:cubicBezTo>
                  <a:lnTo>
                    <a:pt x="1989" y="0"/>
                  </a:lnTo>
                  <a:cubicBezTo>
                    <a:pt x="1858" y="131"/>
                    <a:pt x="1683" y="219"/>
                    <a:pt x="1487" y="263"/>
                  </a:cubicBezTo>
                  <a:cubicBezTo>
                    <a:pt x="1312" y="328"/>
                    <a:pt x="1137" y="394"/>
                    <a:pt x="962" y="481"/>
                  </a:cubicBezTo>
                  <a:cubicBezTo>
                    <a:pt x="634" y="656"/>
                    <a:pt x="307" y="853"/>
                    <a:pt x="1" y="1093"/>
                  </a:cubicBezTo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4885852" y="2258629"/>
              <a:ext cx="486750" cy="699832"/>
            </a:xfrm>
            <a:custGeom>
              <a:avLst/>
              <a:gdLst/>
              <a:ahLst/>
              <a:cxnLst/>
              <a:rect l="l" t="t" r="r" b="b"/>
              <a:pathLst>
                <a:path w="8283" h="11909" extrusionOk="0">
                  <a:moveTo>
                    <a:pt x="3562" y="656"/>
                  </a:moveTo>
                  <a:cubicBezTo>
                    <a:pt x="2688" y="0"/>
                    <a:pt x="1836" y="1005"/>
                    <a:pt x="1" y="568"/>
                  </a:cubicBezTo>
                  <a:cubicBezTo>
                    <a:pt x="1" y="568"/>
                    <a:pt x="3453" y="11909"/>
                    <a:pt x="7146" y="10926"/>
                  </a:cubicBezTo>
                  <a:cubicBezTo>
                    <a:pt x="8020" y="10685"/>
                    <a:pt x="8282" y="9986"/>
                    <a:pt x="8151" y="9003"/>
                  </a:cubicBezTo>
                  <a:cubicBezTo>
                    <a:pt x="7189" y="5769"/>
                    <a:pt x="4196" y="1136"/>
                    <a:pt x="3562" y="656"/>
                  </a:cubicBezTo>
                </a:path>
              </a:pathLst>
            </a:custGeom>
            <a:solidFill>
              <a:srgbClr val="FEDB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3618458" y="2067289"/>
              <a:ext cx="2048137" cy="321092"/>
            </a:xfrm>
            <a:custGeom>
              <a:avLst/>
              <a:gdLst/>
              <a:ahLst/>
              <a:cxnLst/>
              <a:rect l="l" t="t" r="r" b="b"/>
              <a:pathLst>
                <a:path w="34853" h="5464" extrusionOk="0">
                  <a:moveTo>
                    <a:pt x="34307" y="2054"/>
                  </a:moveTo>
                  <a:cubicBezTo>
                    <a:pt x="33957" y="2054"/>
                    <a:pt x="23709" y="1661"/>
                    <a:pt x="23228" y="1596"/>
                  </a:cubicBezTo>
                  <a:cubicBezTo>
                    <a:pt x="22748" y="1530"/>
                    <a:pt x="19120" y="962"/>
                    <a:pt x="19120" y="962"/>
                  </a:cubicBezTo>
                  <a:lnTo>
                    <a:pt x="15974" y="1792"/>
                  </a:lnTo>
                  <a:cubicBezTo>
                    <a:pt x="15974" y="1792"/>
                    <a:pt x="11320" y="1552"/>
                    <a:pt x="11123" y="1508"/>
                  </a:cubicBezTo>
                  <a:cubicBezTo>
                    <a:pt x="10926" y="1443"/>
                    <a:pt x="6032" y="0"/>
                    <a:pt x="6032" y="0"/>
                  </a:cubicBezTo>
                  <a:lnTo>
                    <a:pt x="10314" y="1901"/>
                  </a:lnTo>
                  <a:cubicBezTo>
                    <a:pt x="10314" y="1901"/>
                    <a:pt x="4786" y="3191"/>
                    <a:pt x="4415" y="3169"/>
                  </a:cubicBezTo>
                  <a:cubicBezTo>
                    <a:pt x="4021" y="3147"/>
                    <a:pt x="2273" y="4021"/>
                    <a:pt x="2273" y="4021"/>
                  </a:cubicBezTo>
                  <a:lnTo>
                    <a:pt x="1" y="4021"/>
                  </a:lnTo>
                  <a:lnTo>
                    <a:pt x="2514" y="4436"/>
                  </a:lnTo>
                  <a:lnTo>
                    <a:pt x="4415" y="3693"/>
                  </a:lnTo>
                  <a:lnTo>
                    <a:pt x="11123" y="2317"/>
                  </a:lnTo>
                  <a:lnTo>
                    <a:pt x="15624" y="2841"/>
                  </a:lnTo>
                  <a:lnTo>
                    <a:pt x="19186" y="2229"/>
                  </a:lnTo>
                  <a:lnTo>
                    <a:pt x="24037" y="2776"/>
                  </a:lnTo>
                  <a:cubicBezTo>
                    <a:pt x="24037" y="2776"/>
                    <a:pt x="34416" y="5463"/>
                    <a:pt x="34634" y="5223"/>
                  </a:cubicBezTo>
                  <a:cubicBezTo>
                    <a:pt x="34853" y="5004"/>
                    <a:pt x="34634" y="2054"/>
                    <a:pt x="34307" y="205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4611065" y="2087857"/>
              <a:ext cx="96375" cy="161839"/>
            </a:xfrm>
            <a:custGeom>
              <a:avLst/>
              <a:gdLst/>
              <a:ahLst/>
              <a:cxnLst/>
              <a:rect l="l" t="t" r="r" b="b"/>
              <a:pathLst>
                <a:path w="1640" h="2754" extrusionOk="0">
                  <a:moveTo>
                    <a:pt x="809" y="22"/>
                  </a:moveTo>
                  <a:cubicBezTo>
                    <a:pt x="219" y="0"/>
                    <a:pt x="0" y="2076"/>
                    <a:pt x="700" y="2535"/>
                  </a:cubicBezTo>
                  <a:cubicBezTo>
                    <a:pt x="962" y="2753"/>
                    <a:pt x="1355" y="2622"/>
                    <a:pt x="1464" y="2294"/>
                  </a:cubicBezTo>
                  <a:cubicBezTo>
                    <a:pt x="1530" y="2032"/>
                    <a:pt x="1224" y="1639"/>
                    <a:pt x="1290" y="1333"/>
                  </a:cubicBezTo>
                  <a:cubicBezTo>
                    <a:pt x="1333" y="1027"/>
                    <a:pt x="1639" y="44"/>
                    <a:pt x="809" y="22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4491654" y="2112244"/>
              <a:ext cx="104073" cy="164424"/>
            </a:xfrm>
            <a:custGeom>
              <a:avLst/>
              <a:gdLst/>
              <a:ahLst/>
              <a:cxnLst/>
              <a:rect l="l" t="t" r="r" b="b"/>
              <a:pathLst>
                <a:path w="1771" h="2798" extrusionOk="0">
                  <a:moveTo>
                    <a:pt x="590" y="197"/>
                  </a:moveTo>
                  <a:cubicBezTo>
                    <a:pt x="0" y="306"/>
                    <a:pt x="306" y="2382"/>
                    <a:pt x="1093" y="2644"/>
                  </a:cubicBezTo>
                  <a:cubicBezTo>
                    <a:pt x="1399" y="2797"/>
                    <a:pt x="1748" y="2579"/>
                    <a:pt x="1770" y="2229"/>
                  </a:cubicBezTo>
                  <a:cubicBezTo>
                    <a:pt x="1770" y="1967"/>
                    <a:pt x="1399" y="1661"/>
                    <a:pt x="1355" y="1355"/>
                  </a:cubicBezTo>
                  <a:cubicBezTo>
                    <a:pt x="1333" y="1027"/>
                    <a:pt x="1399" y="0"/>
                    <a:pt x="590" y="175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4536609" y="2078866"/>
              <a:ext cx="120762" cy="195217"/>
            </a:xfrm>
            <a:custGeom>
              <a:avLst/>
              <a:gdLst/>
              <a:ahLst/>
              <a:cxnLst/>
              <a:rect l="l" t="t" r="r" b="b"/>
              <a:pathLst>
                <a:path w="2055" h="3322" extrusionOk="0">
                  <a:moveTo>
                    <a:pt x="678" y="175"/>
                  </a:moveTo>
                  <a:cubicBezTo>
                    <a:pt x="0" y="328"/>
                    <a:pt x="284" y="2797"/>
                    <a:pt x="1224" y="3125"/>
                  </a:cubicBezTo>
                  <a:cubicBezTo>
                    <a:pt x="1595" y="3321"/>
                    <a:pt x="2032" y="3081"/>
                    <a:pt x="2054" y="2666"/>
                  </a:cubicBezTo>
                  <a:cubicBezTo>
                    <a:pt x="2054" y="2338"/>
                    <a:pt x="1617" y="1967"/>
                    <a:pt x="1595" y="1595"/>
                  </a:cubicBezTo>
                  <a:cubicBezTo>
                    <a:pt x="1552" y="1224"/>
                    <a:pt x="1683" y="0"/>
                    <a:pt x="699" y="175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4797234" y="2083978"/>
              <a:ext cx="106658" cy="164424"/>
            </a:xfrm>
            <a:custGeom>
              <a:avLst/>
              <a:gdLst/>
              <a:ahLst/>
              <a:cxnLst/>
              <a:rect l="l" t="t" r="r" b="b"/>
              <a:pathLst>
                <a:path w="1815" h="2798" extrusionOk="0">
                  <a:moveTo>
                    <a:pt x="831" y="66"/>
                  </a:moveTo>
                  <a:cubicBezTo>
                    <a:pt x="1399" y="1"/>
                    <a:pt x="1814" y="2054"/>
                    <a:pt x="1181" y="2557"/>
                  </a:cubicBezTo>
                  <a:cubicBezTo>
                    <a:pt x="940" y="2797"/>
                    <a:pt x="525" y="2732"/>
                    <a:pt x="394" y="2404"/>
                  </a:cubicBezTo>
                  <a:cubicBezTo>
                    <a:pt x="307" y="2142"/>
                    <a:pt x="547" y="1727"/>
                    <a:pt x="482" y="1421"/>
                  </a:cubicBezTo>
                  <a:cubicBezTo>
                    <a:pt x="394" y="1137"/>
                    <a:pt x="1" y="175"/>
                    <a:pt x="831" y="66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4920524" y="2104546"/>
              <a:ext cx="95082" cy="163132"/>
            </a:xfrm>
            <a:custGeom>
              <a:avLst/>
              <a:gdLst/>
              <a:ahLst/>
              <a:cxnLst/>
              <a:rect l="l" t="t" r="r" b="b"/>
              <a:pathLst>
                <a:path w="1618" h="2776" extrusionOk="0">
                  <a:moveTo>
                    <a:pt x="1028" y="88"/>
                  </a:moveTo>
                  <a:cubicBezTo>
                    <a:pt x="1618" y="175"/>
                    <a:pt x="1508" y="2251"/>
                    <a:pt x="765" y="2600"/>
                  </a:cubicBezTo>
                  <a:cubicBezTo>
                    <a:pt x="459" y="2775"/>
                    <a:pt x="88" y="2600"/>
                    <a:pt x="22" y="2251"/>
                  </a:cubicBezTo>
                  <a:cubicBezTo>
                    <a:pt x="1" y="1989"/>
                    <a:pt x="372" y="1639"/>
                    <a:pt x="372" y="1333"/>
                  </a:cubicBezTo>
                  <a:cubicBezTo>
                    <a:pt x="372" y="1005"/>
                    <a:pt x="197" y="0"/>
                    <a:pt x="1028" y="88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4860172" y="2076280"/>
              <a:ext cx="109185" cy="193924"/>
            </a:xfrm>
            <a:custGeom>
              <a:avLst/>
              <a:gdLst/>
              <a:ahLst/>
              <a:cxnLst/>
              <a:rect l="l" t="t" r="r" b="b"/>
              <a:pathLst>
                <a:path w="1858" h="3300" extrusionOk="0">
                  <a:moveTo>
                    <a:pt x="1159" y="88"/>
                  </a:moveTo>
                  <a:cubicBezTo>
                    <a:pt x="1858" y="153"/>
                    <a:pt x="1792" y="2644"/>
                    <a:pt x="896" y="3081"/>
                  </a:cubicBezTo>
                  <a:cubicBezTo>
                    <a:pt x="547" y="3300"/>
                    <a:pt x="110" y="3081"/>
                    <a:pt x="22" y="2688"/>
                  </a:cubicBezTo>
                  <a:cubicBezTo>
                    <a:pt x="1" y="2360"/>
                    <a:pt x="416" y="1945"/>
                    <a:pt x="394" y="1574"/>
                  </a:cubicBezTo>
                  <a:cubicBezTo>
                    <a:pt x="394" y="1202"/>
                    <a:pt x="175" y="0"/>
                    <a:pt x="1159" y="88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5038643" y="1852854"/>
              <a:ext cx="495742" cy="473881"/>
            </a:xfrm>
            <a:custGeom>
              <a:avLst/>
              <a:gdLst/>
              <a:ahLst/>
              <a:cxnLst/>
              <a:rect l="l" t="t" r="r" b="b"/>
              <a:pathLst>
                <a:path w="8436" h="8064" extrusionOk="0">
                  <a:moveTo>
                    <a:pt x="875" y="0"/>
                  </a:moveTo>
                  <a:lnTo>
                    <a:pt x="1" y="4633"/>
                  </a:lnTo>
                  <a:cubicBezTo>
                    <a:pt x="1" y="4764"/>
                    <a:pt x="2536" y="6862"/>
                    <a:pt x="4174" y="7473"/>
                  </a:cubicBezTo>
                  <a:cubicBezTo>
                    <a:pt x="5835" y="8063"/>
                    <a:pt x="6141" y="7167"/>
                    <a:pt x="6141" y="7167"/>
                  </a:cubicBezTo>
                  <a:cubicBezTo>
                    <a:pt x="6141" y="7167"/>
                    <a:pt x="7474" y="8063"/>
                    <a:pt x="7955" y="7670"/>
                  </a:cubicBezTo>
                  <a:cubicBezTo>
                    <a:pt x="8435" y="7299"/>
                    <a:pt x="1705" y="1399"/>
                    <a:pt x="875" y="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4620056" y="1310978"/>
              <a:ext cx="541931" cy="895050"/>
            </a:xfrm>
            <a:custGeom>
              <a:avLst/>
              <a:gdLst/>
              <a:ahLst/>
              <a:cxnLst/>
              <a:rect l="l" t="t" r="r" b="b"/>
              <a:pathLst>
                <a:path w="9222" h="15231" extrusionOk="0">
                  <a:moveTo>
                    <a:pt x="5725" y="547"/>
                  </a:moveTo>
                  <a:cubicBezTo>
                    <a:pt x="5725" y="547"/>
                    <a:pt x="2426" y="0"/>
                    <a:pt x="1224" y="4698"/>
                  </a:cubicBezTo>
                  <a:cubicBezTo>
                    <a:pt x="0" y="9418"/>
                    <a:pt x="7583" y="15230"/>
                    <a:pt x="8129" y="15077"/>
                  </a:cubicBezTo>
                  <a:cubicBezTo>
                    <a:pt x="8697" y="14946"/>
                    <a:pt x="8347" y="13570"/>
                    <a:pt x="8347" y="13570"/>
                  </a:cubicBezTo>
                  <a:cubicBezTo>
                    <a:pt x="8347" y="13570"/>
                    <a:pt x="9090" y="13045"/>
                    <a:pt x="9134" y="12259"/>
                  </a:cubicBezTo>
                  <a:cubicBezTo>
                    <a:pt x="9178" y="11472"/>
                    <a:pt x="8653" y="10532"/>
                    <a:pt x="8653" y="10532"/>
                  </a:cubicBezTo>
                  <a:cubicBezTo>
                    <a:pt x="8653" y="10532"/>
                    <a:pt x="9222" y="11210"/>
                    <a:pt x="9134" y="10052"/>
                  </a:cubicBezTo>
                  <a:cubicBezTo>
                    <a:pt x="9047" y="8872"/>
                    <a:pt x="7823" y="7473"/>
                    <a:pt x="7692" y="7102"/>
                  </a:cubicBezTo>
                  <a:cubicBezTo>
                    <a:pt x="7561" y="6708"/>
                    <a:pt x="8326" y="2426"/>
                    <a:pt x="5725" y="547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4621349" y="1579359"/>
              <a:ext cx="532940" cy="626670"/>
            </a:xfrm>
            <a:custGeom>
              <a:avLst/>
              <a:gdLst/>
              <a:ahLst/>
              <a:cxnLst/>
              <a:rect l="l" t="t" r="r" b="b"/>
              <a:pathLst>
                <a:path w="9069" h="10664" extrusionOk="0">
                  <a:moveTo>
                    <a:pt x="9068" y="8019"/>
                  </a:moveTo>
                  <a:cubicBezTo>
                    <a:pt x="7473" y="7320"/>
                    <a:pt x="5966" y="6381"/>
                    <a:pt x="4633" y="5266"/>
                  </a:cubicBezTo>
                  <a:cubicBezTo>
                    <a:pt x="3038" y="3868"/>
                    <a:pt x="1770" y="2032"/>
                    <a:pt x="1246" y="0"/>
                  </a:cubicBezTo>
                  <a:cubicBezTo>
                    <a:pt x="1246" y="44"/>
                    <a:pt x="1224" y="88"/>
                    <a:pt x="1202" y="153"/>
                  </a:cubicBezTo>
                  <a:cubicBezTo>
                    <a:pt x="0" y="4851"/>
                    <a:pt x="7561" y="10663"/>
                    <a:pt x="8129" y="10532"/>
                  </a:cubicBezTo>
                  <a:cubicBezTo>
                    <a:pt x="8697" y="10401"/>
                    <a:pt x="8347" y="9025"/>
                    <a:pt x="8347" y="9025"/>
                  </a:cubicBezTo>
                  <a:cubicBezTo>
                    <a:pt x="8675" y="8762"/>
                    <a:pt x="8937" y="8413"/>
                    <a:pt x="9068" y="8019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7" name="Google Shape;437;p29"/>
          <p:cNvSpPr/>
          <p:nvPr/>
        </p:nvSpPr>
        <p:spPr>
          <a:xfrm>
            <a:off x="1872684" y="3455688"/>
            <a:ext cx="4694118" cy="792600"/>
          </a:xfrm>
          <a:prstGeom prst="roundRect">
            <a:avLst>
              <a:gd name="adj" fmla="val 5742"/>
            </a:avLst>
          </a:prstGeom>
          <a:solidFill>
            <a:srgbClr val="FFFFFF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9"/>
          <p:cNvSpPr txBox="1">
            <a:spLocks noGrp="1"/>
          </p:cNvSpPr>
          <p:nvPr>
            <p:ph type="subTitle" idx="1"/>
          </p:nvPr>
        </p:nvSpPr>
        <p:spPr>
          <a:xfrm>
            <a:off x="1853945" y="3569352"/>
            <a:ext cx="4750011" cy="5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Langkah pertama yang kami ambil setelah membaca latar belakang tersebut yaitu membuat flowchart</a:t>
            </a:r>
            <a:endParaRPr sz="1200" dirty="0"/>
          </a:p>
        </p:txBody>
      </p:sp>
      <p:sp>
        <p:nvSpPr>
          <p:cNvPr id="439" name="Google Shape;439;p29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9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9"/>
          <p:cNvSpPr txBox="1">
            <a:spLocks noGrp="1"/>
          </p:cNvSpPr>
          <p:nvPr>
            <p:ph type="title" idx="2"/>
          </p:nvPr>
        </p:nvSpPr>
        <p:spPr>
          <a:xfrm>
            <a:off x="2878800" y="1042213"/>
            <a:ext cx="3386400" cy="1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grpSp>
        <p:nvGrpSpPr>
          <p:cNvPr id="442" name="Google Shape;442;p29"/>
          <p:cNvGrpSpPr/>
          <p:nvPr/>
        </p:nvGrpSpPr>
        <p:grpSpPr>
          <a:xfrm>
            <a:off x="682635" y="889500"/>
            <a:ext cx="1531922" cy="2338951"/>
            <a:chOff x="730210" y="2332025"/>
            <a:chExt cx="1531922" cy="2338951"/>
          </a:xfrm>
        </p:grpSpPr>
        <p:grpSp>
          <p:nvGrpSpPr>
            <p:cNvPr id="443" name="Google Shape;443;p29"/>
            <p:cNvGrpSpPr/>
            <p:nvPr/>
          </p:nvGrpSpPr>
          <p:grpSpPr>
            <a:xfrm>
              <a:off x="730210" y="2332025"/>
              <a:ext cx="1531922" cy="2338951"/>
              <a:chOff x="730210" y="2332025"/>
              <a:chExt cx="1531922" cy="2338951"/>
            </a:xfrm>
          </p:grpSpPr>
          <p:sp>
            <p:nvSpPr>
              <p:cNvPr id="444" name="Google Shape;444;p29"/>
              <p:cNvSpPr/>
              <p:nvPr/>
            </p:nvSpPr>
            <p:spPr>
              <a:xfrm>
                <a:off x="823859" y="3656795"/>
                <a:ext cx="932041" cy="1014180"/>
              </a:xfrm>
              <a:custGeom>
                <a:avLst/>
                <a:gdLst/>
                <a:ahLst/>
                <a:cxnLst/>
                <a:rect l="l" t="t" r="r" b="b"/>
                <a:pathLst>
                  <a:path w="12391" h="13483" extrusionOk="0">
                    <a:moveTo>
                      <a:pt x="1" y="1"/>
                    </a:moveTo>
                    <a:cubicBezTo>
                      <a:pt x="744" y="3978"/>
                      <a:pt x="1792" y="9593"/>
                      <a:pt x="5878" y="11538"/>
                    </a:cubicBezTo>
                    <a:cubicBezTo>
                      <a:pt x="10008" y="13483"/>
                      <a:pt x="5660" y="7452"/>
                      <a:pt x="5048" y="6425"/>
                    </a:cubicBezTo>
                    <a:cubicBezTo>
                      <a:pt x="7408" y="7933"/>
                      <a:pt x="11363" y="8370"/>
                      <a:pt x="11997" y="7321"/>
                    </a:cubicBezTo>
                    <a:cubicBezTo>
                      <a:pt x="12390" y="4480"/>
                      <a:pt x="2710" y="3366"/>
                      <a:pt x="1683" y="8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9"/>
              <p:cNvSpPr/>
              <p:nvPr/>
            </p:nvSpPr>
            <p:spPr>
              <a:xfrm>
                <a:off x="886291" y="3732391"/>
                <a:ext cx="259807" cy="567153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7540" extrusionOk="0">
                    <a:moveTo>
                      <a:pt x="1" y="1"/>
                    </a:moveTo>
                    <a:cubicBezTo>
                      <a:pt x="416" y="1967"/>
                      <a:pt x="1771" y="6556"/>
                      <a:pt x="2907" y="7386"/>
                    </a:cubicBezTo>
                    <a:cubicBezTo>
                      <a:pt x="3126" y="7539"/>
                      <a:pt x="3344" y="7386"/>
                      <a:pt x="3388" y="7102"/>
                    </a:cubicBezTo>
                    <a:cubicBezTo>
                      <a:pt x="3453" y="6775"/>
                      <a:pt x="2885" y="6010"/>
                      <a:pt x="2710" y="5704"/>
                    </a:cubicBezTo>
                    <a:cubicBezTo>
                      <a:pt x="2339" y="5005"/>
                      <a:pt x="1924" y="4305"/>
                      <a:pt x="1530" y="3606"/>
                    </a:cubicBezTo>
                    <a:cubicBezTo>
                      <a:pt x="853" y="2492"/>
                      <a:pt x="329" y="1268"/>
                      <a:pt x="1" y="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9"/>
              <p:cNvSpPr/>
              <p:nvPr/>
            </p:nvSpPr>
            <p:spPr>
              <a:xfrm>
                <a:off x="929091" y="3778425"/>
                <a:ext cx="246569" cy="320584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4262" extrusionOk="0">
                    <a:moveTo>
                      <a:pt x="0" y="1"/>
                    </a:moveTo>
                    <a:cubicBezTo>
                      <a:pt x="568" y="1181"/>
                      <a:pt x="2141" y="3868"/>
                      <a:pt x="2994" y="4196"/>
                    </a:cubicBezTo>
                    <a:cubicBezTo>
                      <a:pt x="3147" y="4262"/>
                      <a:pt x="3278" y="4130"/>
                      <a:pt x="3278" y="3956"/>
                    </a:cubicBezTo>
                    <a:cubicBezTo>
                      <a:pt x="3278" y="3759"/>
                      <a:pt x="2775" y="3344"/>
                      <a:pt x="2622" y="3169"/>
                    </a:cubicBezTo>
                    <a:cubicBezTo>
                      <a:pt x="2273" y="2798"/>
                      <a:pt x="1901" y="2404"/>
                      <a:pt x="1551" y="2033"/>
                    </a:cubicBezTo>
                    <a:cubicBezTo>
                      <a:pt x="940" y="1421"/>
                      <a:pt x="437" y="744"/>
                      <a:pt x="22" y="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9"/>
              <p:cNvSpPr/>
              <p:nvPr/>
            </p:nvSpPr>
            <p:spPr>
              <a:xfrm>
                <a:off x="960307" y="3803097"/>
                <a:ext cx="537516" cy="346836"/>
              </a:xfrm>
              <a:custGeom>
                <a:avLst/>
                <a:gdLst/>
                <a:ahLst/>
                <a:cxnLst/>
                <a:rect l="l" t="t" r="r" b="b"/>
                <a:pathLst>
                  <a:path w="7146" h="4611" extrusionOk="0">
                    <a:moveTo>
                      <a:pt x="0" y="0"/>
                    </a:moveTo>
                    <a:cubicBezTo>
                      <a:pt x="1530" y="1443"/>
                      <a:pt x="5332" y="4545"/>
                      <a:pt x="6774" y="4611"/>
                    </a:cubicBezTo>
                    <a:cubicBezTo>
                      <a:pt x="7036" y="4611"/>
                      <a:pt x="7145" y="4371"/>
                      <a:pt x="7014" y="4086"/>
                    </a:cubicBezTo>
                    <a:cubicBezTo>
                      <a:pt x="6861" y="3759"/>
                      <a:pt x="5944" y="3453"/>
                      <a:pt x="5616" y="3300"/>
                    </a:cubicBezTo>
                    <a:cubicBezTo>
                      <a:pt x="4895" y="2907"/>
                      <a:pt x="4152" y="2557"/>
                      <a:pt x="3409" y="2207"/>
                    </a:cubicBezTo>
                    <a:cubicBezTo>
                      <a:pt x="2185" y="1639"/>
                      <a:pt x="1027" y="896"/>
                      <a:pt x="0" y="2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9"/>
              <p:cNvSpPr/>
              <p:nvPr/>
            </p:nvSpPr>
            <p:spPr>
              <a:xfrm>
                <a:off x="730210" y="2512853"/>
                <a:ext cx="1035543" cy="680508"/>
              </a:xfrm>
              <a:custGeom>
                <a:avLst/>
                <a:gdLst/>
                <a:ahLst/>
                <a:cxnLst/>
                <a:rect l="l" t="t" r="r" b="b"/>
                <a:pathLst>
                  <a:path w="13767" h="9047" extrusionOk="0">
                    <a:moveTo>
                      <a:pt x="13766" y="1858"/>
                    </a:moveTo>
                    <a:cubicBezTo>
                      <a:pt x="10751" y="219"/>
                      <a:pt x="6686" y="0"/>
                      <a:pt x="2513" y="2076"/>
                    </a:cubicBezTo>
                    <a:cubicBezTo>
                      <a:pt x="1573" y="2535"/>
                      <a:pt x="0" y="3540"/>
                      <a:pt x="44" y="4720"/>
                    </a:cubicBezTo>
                    <a:cubicBezTo>
                      <a:pt x="109" y="5463"/>
                      <a:pt x="743" y="5267"/>
                      <a:pt x="1136" y="5835"/>
                    </a:cubicBezTo>
                    <a:cubicBezTo>
                      <a:pt x="1595" y="6621"/>
                      <a:pt x="503" y="6862"/>
                      <a:pt x="1355" y="904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9"/>
              <p:cNvSpPr/>
              <p:nvPr/>
            </p:nvSpPr>
            <p:spPr>
              <a:xfrm>
                <a:off x="766316" y="2332025"/>
                <a:ext cx="984619" cy="930386"/>
              </a:xfrm>
              <a:custGeom>
                <a:avLst/>
                <a:gdLst/>
                <a:ahLst/>
                <a:cxnLst/>
                <a:rect l="l" t="t" r="r" b="b"/>
                <a:pathLst>
                  <a:path w="13090" h="12369" extrusionOk="0">
                    <a:moveTo>
                      <a:pt x="13089" y="4218"/>
                    </a:moveTo>
                    <a:cubicBezTo>
                      <a:pt x="13089" y="4218"/>
                      <a:pt x="4393" y="1"/>
                      <a:pt x="1" y="12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9"/>
              <p:cNvSpPr/>
              <p:nvPr/>
            </p:nvSpPr>
            <p:spPr>
              <a:xfrm>
                <a:off x="749918" y="2644337"/>
                <a:ext cx="835017" cy="1199909"/>
              </a:xfrm>
              <a:custGeom>
                <a:avLst/>
                <a:gdLst/>
                <a:ahLst/>
                <a:cxnLst/>
                <a:rect l="l" t="t" r="r" b="b"/>
                <a:pathLst>
                  <a:path w="11101" h="15952" extrusionOk="0">
                    <a:moveTo>
                      <a:pt x="10489" y="6097"/>
                    </a:moveTo>
                    <a:cubicBezTo>
                      <a:pt x="10729" y="5201"/>
                      <a:pt x="10248" y="4917"/>
                      <a:pt x="9637" y="4349"/>
                    </a:cubicBezTo>
                    <a:cubicBezTo>
                      <a:pt x="8020" y="2885"/>
                      <a:pt x="8260" y="1137"/>
                      <a:pt x="8719" y="1"/>
                    </a:cubicBezTo>
                    <a:cubicBezTo>
                      <a:pt x="8588" y="44"/>
                      <a:pt x="8435" y="88"/>
                      <a:pt x="8304" y="110"/>
                    </a:cubicBezTo>
                    <a:cubicBezTo>
                      <a:pt x="5791" y="787"/>
                      <a:pt x="3584" y="2273"/>
                      <a:pt x="2032" y="4349"/>
                    </a:cubicBezTo>
                    <a:cubicBezTo>
                      <a:pt x="721" y="6053"/>
                      <a:pt x="22" y="8151"/>
                      <a:pt x="0" y="10292"/>
                    </a:cubicBezTo>
                    <a:cubicBezTo>
                      <a:pt x="0" y="11822"/>
                      <a:pt x="415" y="13330"/>
                      <a:pt x="1202" y="14641"/>
                    </a:cubicBezTo>
                    <a:cubicBezTo>
                      <a:pt x="1814" y="15580"/>
                      <a:pt x="2448" y="15952"/>
                      <a:pt x="2732" y="15886"/>
                    </a:cubicBezTo>
                    <a:cubicBezTo>
                      <a:pt x="3387" y="15646"/>
                      <a:pt x="3715" y="13220"/>
                      <a:pt x="4982" y="11494"/>
                    </a:cubicBezTo>
                    <a:cubicBezTo>
                      <a:pt x="6162" y="9615"/>
                      <a:pt x="8304" y="8435"/>
                      <a:pt x="10248" y="7932"/>
                    </a:cubicBezTo>
                    <a:cubicBezTo>
                      <a:pt x="10511" y="7867"/>
                      <a:pt x="10816" y="7801"/>
                      <a:pt x="11101" y="7736"/>
                    </a:cubicBezTo>
                    <a:cubicBezTo>
                      <a:pt x="10576" y="7364"/>
                      <a:pt x="10314" y="6709"/>
                      <a:pt x="10489" y="609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1487899" y="3061807"/>
                <a:ext cx="432360" cy="366618"/>
              </a:xfrm>
              <a:custGeom>
                <a:avLst/>
                <a:gdLst/>
                <a:ahLst/>
                <a:cxnLst/>
                <a:rect l="l" t="t" r="r" b="b"/>
                <a:pathLst>
                  <a:path w="5748" h="4874" extrusionOk="0">
                    <a:moveTo>
                      <a:pt x="3125" y="1"/>
                    </a:moveTo>
                    <a:cubicBezTo>
                      <a:pt x="2928" y="1924"/>
                      <a:pt x="5747" y="2972"/>
                      <a:pt x="3125" y="3999"/>
                    </a:cubicBezTo>
                    <a:cubicBezTo>
                      <a:pt x="918" y="4873"/>
                      <a:pt x="0" y="2142"/>
                      <a:pt x="634" y="2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9"/>
              <p:cNvSpPr/>
              <p:nvPr/>
            </p:nvSpPr>
            <p:spPr>
              <a:xfrm>
                <a:off x="1353105" y="2578595"/>
                <a:ext cx="839973" cy="647637"/>
              </a:xfrm>
              <a:custGeom>
                <a:avLst/>
                <a:gdLst/>
                <a:ahLst/>
                <a:cxnLst/>
                <a:rect l="l" t="t" r="r" b="b"/>
                <a:pathLst>
                  <a:path w="11167" h="8610" extrusionOk="0">
                    <a:moveTo>
                      <a:pt x="9243" y="3213"/>
                    </a:moveTo>
                    <a:cubicBezTo>
                      <a:pt x="7561" y="1464"/>
                      <a:pt x="4240" y="0"/>
                      <a:pt x="678" y="875"/>
                    </a:cubicBezTo>
                    <a:cubicBezTo>
                      <a:pt x="241" y="2011"/>
                      <a:pt x="1" y="3759"/>
                      <a:pt x="1618" y="5223"/>
                    </a:cubicBezTo>
                    <a:cubicBezTo>
                      <a:pt x="2229" y="5791"/>
                      <a:pt x="2710" y="6075"/>
                      <a:pt x="2470" y="6971"/>
                    </a:cubicBezTo>
                    <a:cubicBezTo>
                      <a:pt x="2295" y="7583"/>
                      <a:pt x="2535" y="8238"/>
                      <a:pt x="3060" y="8610"/>
                    </a:cubicBezTo>
                    <a:cubicBezTo>
                      <a:pt x="4196" y="8348"/>
                      <a:pt x="5376" y="8216"/>
                      <a:pt x="6534" y="8238"/>
                    </a:cubicBezTo>
                    <a:lnTo>
                      <a:pt x="7517" y="8238"/>
                    </a:lnTo>
                    <a:cubicBezTo>
                      <a:pt x="8653" y="8260"/>
                      <a:pt x="9724" y="8282"/>
                      <a:pt x="10380" y="7736"/>
                    </a:cubicBezTo>
                    <a:cubicBezTo>
                      <a:pt x="11166" y="7146"/>
                      <a:pt x="11079" y="5026"/>
                      <a:pt x="9243" y="321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9"/>
              <p:cNvSpPr/>
              <p:nvPr/>
            </p:nvSpPr>
            <p:spPr>
              <a:xfrm>
                <a:off x="1767265" y="3168619"/>
                <a:ext cx="356765" cy="31366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17" extrusionOk="0">
                    <a:moveTo>
                      <a:pt x="4721" y="1"/>
                    </a:moveTo>
                    <a:cubicBezTo>
                      <a:pt x="4218" y="351"/>
                      <a:pt x="3497" y="394"/>
                      <a:pt x="2732" y="394"/>
                    </a:cubicBezTo>
                    <a:lnTo>
                      <a:pt x="2011" y="394"/>
                    </a:lnTo>
                    <a:lnTo>
                      <a:pt x="1268" y="394"/>
                    </a:lnTo>
                    <a:lnTo>
                      <a:pt x="788" y="394"/>
                    </a:lnTo>
                    <a:cubicBezTo>
                      <a:pt x="525" y="394"/>
                      <a:pt x="263" y="394"/>
                      <a:pt x="1" y="416"/>
                    </a:cubicBezTo>
                    <a:lnTo>
                      <a:pt x="1" y="416"/>
                    </a:lnTo>
                    <a:cubicBezTo>
                      <a:pt x="263" y="416"/>
                      <a:pt x="525" y="394"/>
                      <a:pt x="788" y="394"/>
                    </a:cubicBezTo>
                    <a:lnTo>
                      <a:pt x="1268" y="394"/>
                    </a:lnTo>
                    <a:lnTo>
                      <a:pt x="2011" y="394"/>
                    </a:lnTo>
                    <a:lnTo>
                      <a:pt x="2732" y="394"/>
                    </a:lnTo>
                    <a:cubicBezTo>
                      <a:pt x="3519" y="394"/>
                      <a:pt x="4218" y="329"/>
                      <a:pt x="4743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9"/>
              <p:cNvSpPr/>
              <p:nvPr/>
            </p:nvSpPr>
            <p:spPr>
              <a:xfrm>
                <a:off x="1584857" y="3198255"/>
                <a:ext cx="182482" cy="27982"/>
              </a:xfrm>
              <a:custGeom>
                <a:avLst/>
                <a:gdLst/>
                <a:ahLst/>
                <a:cxnLst/>
                <a:rect l="l" t="t" r="r" b="b"/>
                <a:pathLst>
                  <a:path w="2426" h="372" extrusionOk="0">
                    <a:moveTo>
                      <a:pt x="2426" y="0"/>
                    </a:moveTo>
                    <a:cubicBezTo>
                      <a:pt x="1596" y="66"/>
                      <a:pt x="787" y="175"/>
                      <a:pt x="1" y="372"/>
                    </a:cubicBezTo>
                    <a:lnTo>
                      <a:pt x="1" y="372"/>
                    </a:lnTo>
                    <a:cubicBezTo>
                      <a:pt x="787" y="175"/>
                      <a:pt x="1617" y="66"/>
                      <a:pt x="2426" y="22"/>
                    </a:cubicBezTo>
                    <a:lnTo>
                      <a:pt x="2426" y="22"/>
                    </a:ln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9"/>
              <p:cNvSpPr/>
              <p:nvPr/>
            </p:nvSpPr>
            <p:spPr>
              <a:xfrm>
                <a:off x="1533933" y="3025626"/>
                <a:ext cx="614767" cy="198955"/>
              </a:xfrm>
              <a:custGeom>
                <a:avLst/>
                <a:gdLst/>
                <a:ahLst/>
                <a:cxnLst/>
                <a:rect l="l" t="t" r="r" b="b"/>
                <a:pathLst>
                  <a:path w="8173" h="2645" extrusionOk="0">
                    <a:moveTo>
                      <a:pt x="1486" y="23"/>
                    </a:moveTo>
                    <a:cubicBezTo>
                      <a:pt x="983" y="23"/>
                      <a:pt x="503" y="45"/>
                      <a:pt x="0" y="132"/>
                    </a:cubicBezTo>
                    <a:cubicBezTo>
                      <a:pt x="88" y="263"/>
                      <a:pt x="131" y="438"/>
                      <a:pt x="131" y="613"/>
                    </a:cubicBezTo>
                    <a:cubicBezTo>
                      <a:pt x="109" y="744"/>
                      <a:pt x="88" y="897"/>
                      <a:pt x="66" y="1028"/>
                    </a:cubicBezTo>
                    <a:cubicBezTo>
                      <a:pt x="22" y="1159"/>
                      <a:pt x="0" y="1290"/>
                      <a:pt x="0" y="1421"/>
                    </a:cubicBezTo>
                    <a:cubicBezTo>
                      <a:pt x="22" y="1902"/>
                      <a:pt x="262" y="2361"/>
                      <a:pt x="656" y="2645"/>
                    </a:cubicBezTo>
                    <a:cubicBezTo>
                      <a:pt x="1464" y="2470"/>
                      <a:pt x="2273" y="2361"/>
                      <a:pt x="3103" y="2295"/>
                    </a:cubicBezTo>
                    <a:cubicBezTo>
                      <a:pt x="3365" y="2295"/>
                      <a:pt x="3606" y="2273"/>
                      <a:pt x="3868" y="2273"/>
                    </a:cubicBezTo>
                    <a:lnTo>
                      <a:pt x="4370" y="2273"/>
                    </a:lnTo>
                    <a:lnTo>
                      <a:pt x="5113" y="2273"/>
                    </a:lnTo>
                    <a:lnTo>
                      <a:pt x="5834" y="2273"/>
                    </a:lnTo>
                    <a:cubicBezTo>
                      <a:pt x="6599" y="2273"/>
                      <a:pt x="7320" y="2208"/>
                      <a:pt x="7823" y="1880"/>
                    </a:cubicBezTo>
                    <a:cubicBezTo>
                      <a:pt x="7866" y="1858"/>
                      <a:pt x="7910" y="1815"/>
                      <a:pt x="7954" y="1771"/>
                    </a:cubicBezTo>
                    <a:cubicBezTo>
                      <a:pt x="8041" y="1727"/>
                      <a:pt x="8107" y="1640"/>
                      <a:pt x="8172" y="1552"/>
                    </a:cubicBezTo>
                    <a:cubicBezTo>
                      <a:pt x="6402" y="744"/>
                      <a:pt x="3933" y="1"/>
                      <a:pt x="1486" y="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9"/>
              <p:cNvSpPr/>
              <p:nvPr/>
            </p:nvSpPr>
            <p:spPr>
              <a:xfrm>
                <a:off x="1533933" y="3035555"/>
                <a:ext cx="50999" cy="189026"/>
              </a:xfrm>
              <a:custGeom>
                <a:avLst/>
                <a:gdLst/>
                <a:ahLst/>
                <a:cxnLst/>
                <a:rect l="l" t="t" r="r" b="b"/>
                <a:pathLst>
                  <a:path w="678" h="25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8" y="131"/>
                      <a:pt x="131" y="306"/>
                      <a:pt x="131" y="481"/>
                    </a:cubicBezTo>
                    <a:cubicBezTo>
                      <a:pt x="131" y="612"/>
                      <a:pt x="109" y="765"/>
                      <a:pt x="66" y="896"/>
                    </a:cubicBezTo>
                    <a:cubicBezTo>
                      <a:pt x="22" y="1027"/>
                      <a:pt x="0" y="1158"/>
                      <a:pt x="0" y="1289"/>
                    </a:cubicBezTo>
                    <a:cubicBezTo>
                      <a:pt x="22" y="1770"/>
                      <a:pt x="262" y="2229"/>
                      <a:pt x="678" y="2513"/>
                    </a:cubicBezTo>
                    <a:lnTo>
                      <a:pt x="678" y="2513"/>
                    </a:lnTo>
                    <a:cubicBezTo>
                      <a:pt x="262" y="2229"/>
                      <a:pt x="22" y="1770"/>
                      <a:pt x="0" y="1289"/>
                    </a:cubicBezTo>
                    <a:cubicBezTo>
                      <a:pt x="0" y="1158"/>
                      <a:pt x="22" y="1027"/>
                      <a:pt x="66" y="896"/>
                    </a:cubicBezTo>
                    <a:cubicBezTo>
                      <a:pt x="88" y="765"/>
                      <a:pt x="109" y="612"/>
                      <a:pt x="131" y="481"/>
                    </a:cubicBezTo>
                    <a:cubicBezTo>
                      <a:pt x="131" y="306"/>
                      <a:pt x="88" y="131"/>
                      <a:pt x="0" y="0"/>
                    </a:cubicBezTo>
                  </a:path>
                </a:pathLst>
              </a:custGeom>
              <a:solidFill>
                <a:srgbClr val="F39D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9"/>
              <p:cNvSpPr/>
              <p:nvPr/>
            </p:nvSpPr>
            <p:spPr>
              <a:xfrm>
                <a:off x="1290673" y="3239325"/>
                <a:ext cx="236715" cy="103652"/>
              </a:xfrm>
              <a:custGeom>
                <a:avLst/>
                <a:gdLst/>
                <a:ahLst/>
                <a:cxnLst/>
                <a:rect l="l" t="t" r="r" b="b"/>
                <a:pathLst>
                  <a:path w="3147" h="1378" extrusionOk="0">
                    <a:moveTo>
                      <a:pt x="3147" y="1"/>
                    </a:moveTo>
                    <a:lnTo>
                      <a:pt x="3037" y="22"/>
                    </a:lnTo>
                    <a:cubicBezTo>
                      <a:pt x="1967" y="306"/>
                      <a:pt x="940" y="765"/>
                      <a:pt x="0" y="1377"/>
                    </a:cubicBezTo>
                    <a:cubicBezTo>
                      <a:pt x="940" y="765"/>
                      <a:pt x="1967" y="306"/>
                      <a:pt x="3037" y="22"/>
                    </a:cubicBezTo>
                    <a:lnTo>
                      <a:pt x="3147" y="1"/>
                    </a:lnTo>
                    <a:lnTo>
                      <a:pt x="3147" y="1"/>
                    </a:lnTo>
                    <a:close/>
                  </a:path>
                </a:pathLst>
              </a:custGeom>
              <a:solidFill>
                <a:srgbClr val="FFF6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9"/>
              <p:cNvSpPr/>
              <p:nvPr/>
            </p:nvSpPr>
            <p:spPr>
              <a:xfrm>
                <a:off x="1527314" y="3226162"/>
                <a:ext cx="55963" cy="13239"/>
              </a:xfrm>
              <a:custGeom>
                <a:avLst/>
                <a:gdLst/>
                <a:ahLst/>
                <a:cxnLst/>
                <a:rect l="l" t="t" r="r" b="b"/>
                <a:pathLst>
                  <a:path w="744" h="176" extrusionOk="0">
                    <a:moveTo>
                      <a:pt x="744" y="1"/>
                    </a:moveTo>
                    <a:cubicBezTo>
                      <a:pt x="503" y="44"/>
                      <a:pt x="241" y="110"/>
                      <a:pt x="1" y="176"/>
                    </a:cubicBezTo>
                    <a:lnTo>
                      <a:pt x="1" y="176"/>
                    </a:lnTo>
                    <a:cubicBezTo>
                      <a:pt x="241" y="110"/>
                      <a:pt x="503" y="44"/>
                      <a:pt x="744" y="1"/>
                    </a:cubicBezTo>
                    <a:lnTo>
                      <a:pt x="744" y="1"/>
                    </a:ln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9"/>
              <p:cNvSpPr/>
              <p:nvPr/>
            </p:nvSpPr>
            <p:spPr>
              <a:xfrm>
                <a:off x="1239674" y="2719933"/>
                <a:ext cx="70781" cy="69126"/>
              </a:xfrm>
              <a:custGeom>
                <a:avLst/>
                <a:gdLst/>
                <a:ahLst/>
                <a:cxnLst/>
                <a:rect l="l" t="t" r="r" b="b"/>
                <a:pathLst>
                  <a:path w="941" h="919" extrusionOk="0">
                    <a:moveTo>
                      <a:pt x="613" y="1"/>
                    </a:moveTo>
                    <a:cubicBezTo>
                      <a:pt x="591" y="1"/>
                      <a:pt x="569" y="1"/>
                      <a:pt x="547" y="1"/>
                    </a:cubicBezTo>
                    <a:lnTo>
                      <a:pt x="263" y="132"/>
                    </a:lnTo>
                    <a:cubicBezTo>
                      <a:pt x="176" y="175"/>
                      <a:pt x="88" y="263"/>
                      <a:pt x="45" y="350"/>
                    </a:cubicBezTo>
                    <a:cubicBezTo>
                      <a:pt x="1" y="460"/>
                      <a:pt x="1" y="569"/>
                      <a:pt x="45" y="656"/>
                    </a:cubicBezTo>
                    <a:cubicBezTo>
                      <a:pt x="88" y="765"/>
                      <a:pt x="176" y="831"/>
                      <a:pt x="285" y="875"/>
                    </a:cubicBezTo>
                    <a:cubicBezTo>
                      <a:pt x="329" y="897"/>
                      <a:pt x="372" y="918"/>
                      <a:pt x="416" y="918"/>
                    </a:cubicBezTo>
                    <a:lnTo>
                      <a:pt x="438" y="918"/>
                    </a:lnTo>
                    <a:cubicBezTo>
                      <a:pt x="482" y="897"/>
                      <a:pt x="547" y="897"/>
                      <a:pt x="591" y="875"/>
                    </a:cubicBezTo>
                    <a:lnTo>
                      <a:pt x="853" y="744"/>
                    </a:lnTo>
                    <a:cubicBezTo>
                      <a:pt x="919" y="722"/>
                      <a:pt x="940" y="656"/>
                      <a:pt x="919" y="591"/>
                    </a:cubicBezTo>
                    <a:cubicBezTo>
                      <a:pt x="897" y="547"/>
                      <a:pt x="853" y="525"/>
                      <a:pt x="809" y="503"/>
                    </a:cubicBezTo>
                    <a:cubicBezTo>
                      <a:pt x="787" y="503"/>
                      <a:pt x="766" y="503"/>
                      <a:pt x="766" y="503"/>
                    </a:cubicBezTo>
                    <a:lnTo>
                      <a:pt x="482" y="634"/>
                    </a:lnTo>
                    <a:cubicBezTo>
                      <a:pt x="460" y="656"/>
                      <a:pt x="438" y="656"/>
                      <a:pt x="416" y="656"/>
                    </a:cubicBezTo>
                    <a:cubicBezTo>
                      <a:pt x="394" y="656"/>
                      <a:pt x="372" y="656"/>
                      <a:pt x="350" y="656"/>
                    </a:cubicBezTo>
                    <a:cubicBezTo>
                      <a:pt x="307" y="634"/>
                      <a:pt x="285" y="612"/>
                      <a:pt x="263" y="569"/>
                    </a:cubicBezTo>
                    <a:cubicBezTo>
                      <a:pt x="241" y="481"/>
                      <a:pt x="263" y="394"/>
                      <a:pt x="350" y="372"/>
                    </a:cubicBezTo>
                    <a:lnTo>
                      <a:pt x="635" y="241"/>
                    </a:lnTo>
                    <a:cubicBezTo>
                      <a:pt x="700" y="219"/>
                      <a:pt x="722" y="132"/>
                      <a:pt x="700" y="66"/>
                    </a:cubicBezTo>
                    <a:cubicBezTo>
                      <a:pt x="678" y="23"/>
                      <a:pt x="635" y="1"/>
                      <a:pt x="591" y="1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9"/>
              <p:cNvSpPr/>
              <p:nvPr/>
            </p:nvSpPr>
            <p:spPr>
              <a:xfrm>
                <a:off x="1093446" y="2803803"/>
                <a:ext cx="74016" cy="70706"/>
              </a:xfrm>
              <a:custGeom>
                <a:avLst/>
                <a:gdLst/>
                <a:ahLst/>
                <a:cxnLst/>
                <a:rect l="l" t="t" r="r" b="b"/>
                <a:pathLst>
                  <a:path w="984" h="940" extrusionOk="0">
                    <a:moveTo>
                      <a:pt x="503" y="0"/>
                    </a:moveTo>
                    <a:cubicBezTo>
                      <a:pt x="459" y="0"/>
                      <a:pt x="437" y="0"/>
                      <a:pt x="415" y="22"/>
                    </a:cubicBezTo>
                    <a:lnTo>
                      <a:pt x="175" y="219"/>
                    </a:lnTo>
                    <a:cubicBezTo>
                      <a:pt x="88" y="284"/>
                      <a:pt x="22" y="372"/>
                      <a:pt x="22" y="481"/>
                    </a:cubicBezTo>
                    <a:cubicBezTo>
                      <a:pt x="0" y="590"/>
                      <a:pt x="22" y="699"/>
                      <a:pt x="88" y="787"/>
                    </a:cubicBezTo>
                    <a:cubicBezTo>
                      <a:pt x="153" y="874"/>
                      <a:pt x="262" y="918"/>
                      <a:pt x="372" y="940"/>
                    </a:cubicBezTo>
                    <a:lnTo>
                      <a:pt x="437" y="940"/>
                    </a:lnTo>
                    <a:cubicBezTo>
                      <a:pt x="525" y="940"/>
                      <a:pt x="612" y="896"/>
                      <a:pt x="678" y="852"/>
                    </a:cubicBezTo>
                    <a:lnTo>
                      <a:pt x="918" y="656"/>
                    </a:lnTo>
                    <a:cubicBezTo>
                      <a:pt x="962" y="612"/>
                      <a:pt x="983" y="546"/>
                      <a:pt x="940" y="481"/>
                    </a:cubicBezTo>
                    <a:cubicBezTo>
                      <a:pt x="918" y="459"/>
                      <a:pt x="874" y="437"/>
                      <a:pt x="852" y="437"/>
                    </a:cubicBezTo>
                    <a:cubicBezTo>
                      <a:pt x="809" y="437"/>
                      <a:pt x="787" y="437"/>
                      <a:pt x="765" y="459"/>
                    </a:cubicBezTo>
                    <a:lnTo>
                      <a:pt x="525" y="656"/>
                    </a:lnTo>
                    <a:cubicBezTo>
                      <a:pt x="481" y="677"/>
                      <a:pt x="459" y="677"/>
                      <a:pt x="415" y="677"/>
                    </a:cubicBezTo>
                    <a:lnTo>
                      <a:pt x="393" y="677"/>
                    </a:lnTo>
                    <a:cubicBezTo>
                      <a:pt x="372" y="677"/>
                      <a:pt x="328" y="656"/>
                      <a:pt x="306" y="634"/>
                    </a:cubicBezTo>
                    <a:cubicBezTo>
                      <a:pt x="284" y="590"/>
                      <a:pt x="262" y="546"/>
                      <a:pt x="262" y="503"/>
                    </a:cubicBezTo>
                    <a:cubicBezTo>
                      <a:pt x="284" y="481"/>
                      <a:pt x="306" y="437"/>
                      <a:pt x="328" y="415"/>
                    </a:cubicBezTo>
                    <a:lnTo>
                      <a:pt x="568" y="219"/>
                    </a:lnTo>
                    <a:cubicBezTo>
                      <a:pt x="634" y="175"/>
                      <a:pt x="634" y="87"/>
                      <a:pt x="590" y="44"/>
                    </a:cubicBezTo>
                    <a:cubicBezTo>
                      <a:pt x="568" y="22"/>
                      <a:pt x="546" y="0"/>
                      <a:pt x="503" y="0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9"/>
              <p:cNvSpPr/>
              <p:nvPr/>
            </p:nvSpPr>
            <p:spPr>
              <a:xfrm>
                <a:off x="1192059" y="2802148"/>
                <a:ext cx="72361" cy="70706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40" extrusionOk="0">
                    <a:moveTo>
                      <a:pt x="546" y="0"/>
                    </a:moveTo>
                    <a:cubicBezTo>
                      <a:pt x="525" y="0"/>
                      <a:pt x="503" y="22"/>
                      <a:pt x="481" y="22"/>
                    </a:cubicBezTo>
                    <a:lnTo>
                      <a:pt x="197" y="197"/>
                    </a:lnTo>
                    <a:cubicBezTo>
                      <a:pt x="109" y="241"/>
                      <a:pt x="44" y="328"/>
                      <a:pt x="22" y="437"/>
                    </a:cubicBezTo>
                    <a:cubicBezTo>
                      <a:pt x="0" y="546"/>
                      <a:pt x="0" y="656"/>
                      <a:pt x="66" y="743"/>
                    </a:cubicBezTo>
                    <a:cubicBezTo>
                      <a:pt x="109" y="831"/>
                      <a:pt x="197" y="896"/>
                      <a:pt x="306" y="918"/>
                    </a:cubicBezTo>
                    <a:cubicBezTo>
                      <a:pt x="350" y="940"/>
                      <a:pt x="372" y="940"/>
                      <a:pt x="415" y="940"/>
                    </a:cubicBezTo>
                    <a:lnTo>
                      <a:pt x="437" y="940"/>
                    </a:lnTo>
                    <a:cubicBezTo>
                      <a:pt x="503" y="940"/>
                      <a:pt x="568" y="918"/>
                      <a:pt x="612" y="874"/>
                    </a:cubicBezTo>
                    <a:lnTo>
                      <a:pt x="896" y="721"/>
                    </a:lnTo>
                    <a:cubicBezTo>
                      <a:pt x="940" y="699"/>
                      <a:pt x="962" y="612"/>
                      <a:pt x="940" y="546"/>
                    </a:cubicBezTo>
                    <a:cubicBezTo>
                      <a:pt x="918" y="525"/>
                      <a:pt x="874" y="481"/>
                      <a:pt x="831" y="481"/>
                    </a:cubicBezTo>
                    <a:cubicBezTo>
                      <a:pt x="809" y="503"/>
                      <a:pt x="787" y="503"/>
                      <a:pt x="765" y="503"/>
                    </a:cubicBezTo>
                    <a:lnTo>
                      <a:pt x="481" y="678"/>
                    </a:lnTo>
                    <a:cubicBezTo>
                      <a:pt x="459" y="678"/>
                      <a:pt x="437" y="699"/>
                      <a:pt x="415" y="699"/>
                    </a:cubicBezTo>
                    <a:lnTo>
                      <a:pt x="372" y="699"/>
                    </a:lnTo>
                    <a:cubicBezTo>
                      <a:pt x="328" y="678"/>
                      <a:pt x="306" y="656"/>
                      <a:pt x="284" y="612"/>
                    </a:cubicBezTo>
                    <a:cubicBezTo>
                      <a:pt x="262" y="590"/>
                      <a:pt x="241" y="546"/>
                      <a:pt x="262" y="503"/>
                    </a:cubicBezTo>
                    <a:cubicBezTo>
                      <a:pt x="262" y="459"/>
                      <a:pt x="284" y="437"/>
                      <a:pt x="328" y="415"/>
                    </a:cubicBezTo>
                    <a:lnTo>
                      <a:pt x="612" y="241"/>
                    </a:lnTo>
                    <a:cubicBezTo>
                      <a:pt x="656" y="219"/>
                      <a:pt x="678" y="131"/>
                      <a:pt x="656" y="66"/>
                    </a:cubicBezTo>
                    <a:cubicBezTo>
                      <a:pt x="612" y="44"/>
                      <a:pt x="590" y="22"/>
                      <a:pt x="546" y="22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9"/>
              <p:cNvSpPr/>
              <p:nvPr/>
            </p:nvSpPr>
            <p:spPr>
              <a:xfrm>
                <a:off x="1019430" y="3150566"/>
                <a:ext cx="72436" cy="70781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41" extrusionOk="0">
                    <a:moveTo>
                      <a:pt x="329" y="22"/>
                    </a:moveTo>
                    <a:cubicBezTo>
                      <a:pt x="263" y="1"/>
                      <a:pt x="241" y="44"/>
                      <a:pt x="219" y="88"/>
                    </a:cubicBezTo>
                    <a:lnTo>
                      <a:pt x="66" y="350"/>
                    </a:lnTo>
                    <a:cubicBezTo>
                      <a:pt x="1" y="438"/>
                      <a:pt x="1" y="547"/>
                      <a:pt x="45" y="656"/>
                    </a:cubicBezTo>
                    <a:cubicBezTo>
                      <a:pt x="66" y="765"/>
                      <a:pt x="132" y="853"/>
                      <a:pt x="241" y="896"/>
                    </a:cubicBezTo>
                    <a:cubicBezTo>
                      <a:pt x="285" y="918"/>
                      <a:pt x="350" y="940"/>
                      <a:pt x="416" y="940"/>
                    </a:cubicBezTo>
                    <a:lnTo>
                      <a:pt x="438" y="940"/>
                    </a:lnTo>
                    <a:cubicBezTo>
                      <a:pt x="460" y="940"/>
                      <a:pt x="503" y="940"/>
                      <a:pt x="547" y="940"/>
                    </a:cubicBezTo>
                    <a:cubicBezTo>
                      <a:pt x="635" y="896"/>
                      <a:pt x="722" y="831"/>
                      <a:pt x="787" y="744"/>
                    </a:cubicBezTo>
                    <a:lnTo>
                      <a:pt x="919" y="459"/>
                    </a:lnTo>
                    <a:cubicBezTo>
                      <a:pt x="962" y="394"/>
                      <a:pt x="940" y="328"/>
                      <a:pt x="875" y="285"/>
                    </a:cubicBezTo>
                    <a:cubicBezTo>
                      <a:pt x="853" y="285"/>
                      <a:pt x="831" y="285"/>
                      <a:pt x="809" y="285"/>
                    </a:cubicBezTo>
                    <a:cubicBezTo>
                      <a:pt x="766" y="285"/>
                      <a:pt x="722" y="306"/>
                      <a:pt x="700" y="350"/>
                    </a:cubicBezTo>
                    <a:lnTo>
                      <a:pt x="547" y="634"/>
                    </a:lnTo>
                    <a:cubicBezTo>
                      <a:pt x="547" y="656"/>
                      <a:pt x="503" y="700"/>
                      <a:pt x="460" y="700"/>
                    </a:cubicBezTo>
                    <a:lnTo>
                      <a:pt x="416" y="700"/>
                    </a:lnTo>
                    <a:cubicBezTo>
                      <a:pt x="394" y="700"/>
                      <a:pt x="372" y="700"/>
                      <a:pt x="350" y="700"/>
                    </a:cubicBezTo>
                    <a:cubicBezTo>
                      <a:pt x="307" y="678"/>
                      <a:pt x="285" y="634"/>
                      <a:pt x="263" y="591"/>
                    </a:cubicBezTo>
                    <a:cubicBezTo>
                      <a:pt x="263" y="569"/>
                      <a:pt x="263" y="525"/>
                      <a:pt x="263" y="481"/>
                    </a:cubicBezTo>
                    <a:lnTo>
                      <a:pt x="416" y="197"/>
                    </a:lnTo>
                    <a:cubicBezTo>
                      <a:pt x="460" y="154"/>
                      <a:pt x="438" y="66"/>
                      <a:pt x="372" y="44"/>
                    </a:cubicBezTo>
                    <a:cubicBezTo>
                      <a:pt x="350" y="22"/>
                      <a:pt x="329" y="22"/>
                      <a:pt x="307" y="22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9"/>
              <p:cNvSpPr/>
              <p:nvPr/>
            </p:nvSpPr>
            <p:spPr>
              <a:xfrm>
                <a:off x="933980" y="3193291"/>
                <a:ext cx="69126" cy="69126"/>
              </a:xfrm>
              <a:custGeom>
                <a:avLst/>
                <a:gdLst/>
                <a:ahLst/>
                <a:cxnLst/>
                <a:rect l="l" t="t" r="r" b="b"/>
                <a:pathLst>
                  <a:path w="919" h="919" extrusionOk="0">
                    <a:moveTo>
                      <a:pt x="263" y="1"/>
                    </a:moveTo>
                    <a:cubicBezTo>
                      <a:pt x="219" y="1"/>
                      <a:pt x="175" y="23"/>
                      <a:pt x="154" y="88"/>
                    </a:cubicBezTo>
                    <a:lnTo>
                      <a:pt x="44" y="372"/>
                    </a:lnTo>
                    <a:cubicBezTo>
                      <a:pt x="1" y="481"/>
                      <a:pt x="1" y="591"/>
                      <a:pt x="44" y="678"/>
                    </a:cubicBezTo>
                    <a:cubicBezTo>
                      <a:pt x="88" y="787"/>
                      <a:pt x="175" y="853"/>
                      <a:pt x="263" y="897"/>
                    </a:cubicBezTo>
                    <a:cubicBezTo>
                      <a:pt x="307" y="918"/>
                      <a:pt x="350" y="918"/>
                      <a:pt x="416" y="918"/>
                    </a:cubicBezTo>
                    <a:lnTo>
                      <a:pt x="416" y="918"/>
                    </a:lnTo>
                    <a:cubicBezTo>
                      <a:pt x="481" y="918"/>
                      <a:pt x="525" y="897"/>
                      <a:pt x="569" y="875"/>
                    </a:cubicBezTo>
                    <a:cubicBezTo>
                      <a:pt x="678" y="831"/>
                      <a:pt x="744" y="744"/>
                      <a:pt x="787" y="656"/>
                    </a:cubicBezTo>
                    <a:lnTo>
                      <a:pt x="896" y="350"/>
                    </a:lnTo>
                    <a:cubicBezTo>
                      <a:pt x="918" y="307"/>
                      <a:pt x="875" y="219"/>
                      <a:pt x="809" y="197"/>
                    </a:cubicBezTo>
                    <a:cubicBezTo>
                      <a:pt x="809" y="197"/>
                      <a:pt x="787" y="197"/>
                      <a:pt x="765" y="197"/>
                    </a:cubicBezTo>
                    <a:cubicBezTo>
                      <a:pt x="722" y="197"/>
                      <a:pt x="678" y="241"/>
                      <a:pt x="656" y="285"/>
                    </a:cubicBezTo>
                    <a:lnTo>
                      <a:pt x="547" y="569"/>
                    </a:lnTo>
                    <a:cubicBezTo>
                      <a:pt x="547" y="613"/>
                      <a:pt x="503" y="634"/>
                      <a:pt x="459" y="656"/>
                    </a:cubicBezTo>
                    <a:cubicBezTo>
                      <a:pt x="459" y="656"/>
                      <a:pt x="416" y="656"/>
                      <a:pt x="394" y="656"/>
                    </a:cubicBezTo>
                    <a:cubicBezTo>
                      <a:pt x="394" y="656"/>
                      <a:pt x="372" y="656"/>
                      <a:pt x="350" y="656"/>
                    </a:cubicBezTo>
                    <a:cubicBezTo>
                      <a:pt x="307" y="656"/>
                      <a:pt x="285" y="613"/>
                      <a:pt x="263" y="569"/>
                    </a:cubicBezTo>
                    <a:cubicBezTo>
                      <a:pt x="241" y="547"/>
                      <a:pt x="241" y="503"/>
                      <a:pt x="263" y="460"/>
                    </a:cubicBezTo>
                    <a:lnTo>
                      <a:pt x="372" y="176"/>
                    </a:lnTo>
                    <a:cubicBezTo>
                      <a:pt x="394" y="110"/>
                      <a:pt x="372" y="23"/>
                      <a:pt x="307" y="1"/>
                    </a:cubicBezTo>
                    <a:cubicBezTo>
                      <a:pt x="285" y="1"/>
                      <a:pt x="263" y="1"/>
                      <a:pt x="263" y="1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9"/>
              <p:cNvSpPr/>
              <p:nvPr/>
            </p:nvSpPr>
            <p:spPr>
              <a:xfrm>
                <a:off x="815660" y="3553292"/>
                <a:ext cx="70706" cy="69051"/>
              </a:xfrm>
              <a:custGeom>
                <a:avLst/>
                <a:gdLst/>
                <a:ahLst/>
                <a:cxnLst/>
                <a:rect l="l" t="t" r="r" b="b"/>
                <a:pathLst>
                  <a:path w="940" h="918" extrusionOk="0">
                    <a:moveTo>
                      <a:pt x="678" y="22"/>
                    </a:moveTo>
                    <a:lnTo>
                      <a:pt x="634" y="22"/>
                    </a:lnTo>
                    <a:cubicBezTo>
                      <a:pt x="568" y="44"/>
                      <a:pt x="547" y="109"/>
                      <a:pt x="547" y="175"/>
                    </a:cubicBezTo>
                    <a:lnTo>
                      <a:pt x="634" y="481"/>
                    </a:lnTo>
                    <a:cubicBezTo>
                      <a:pt x="634" y="524"/>
                      <a:pt x="634" y="568"/>
                      <a:pt x="612" y="590"/>
                    </a:cubicBezTo>
                    <a:cubicBezTo>
                      <a:pt x="590" y="634"/>
                      <a:pt x="568" y="656"/>
                      <a:pt x="525" y="656"/>
                    </a:cubicBezTo>
                    <a:lnTo>
                      <a:pt x="481" y="656"/>
                    </a:lnTo>
                    <a:cubicBezTo>
                      <a:pt x="459" y="656"/>
                      <a:pt x="416" y="656"/>
                      <a:pt x="394" y="634"/>
                    </a:cubicBezTo>
                    <a:cubicBezTo>
                      <a:pt x="372" y="612"/>
                      <a:pt x="350" y="590"/>
                      <a:pt x="328" y="546"/>
                    </a:cubicBezTo>
                    <a:lnTo>
                      <a:pt x="241" y="240"/>
                    </a:lnTo>
                    <a:cubicBezTo>
                      <a:pt x="241" y="197"/>
                      <a:pt x="197" y="153"/>
                      <a:pt x="131" y="153"/>
                    </a:cubicBezTo>
                    <a:lnTo>
                      <a:pt x="110" y="153"/>
                    </a:lnTo>
                    <a:cubicBezTo>
                      <a:pt x="44" y="175"/>
                      <a:pt x="0" y="240"/>
                      <a:pt x="0" y="306"/>
                    </a:cubicBezTo>
                    <a:lnTo>
                      <a:pt x="88" y="612"/>
                    </a:lnTo>
                    <a:cubicBezTo>
                      <a:pt x="110" y="721"/>
                      <a:pt x="175" y="809"/>
                      <a:pt x="284" y="852"/>
                    </a:cubicBezTo>
                    <a:cubicBezTo>
                      <a:pt x="328" y="896"/>
                      <a:pt x="416" y="918"/>
                      <a:pt x="481" y="918"/>
                    </a:cubicBezTo>
                    <a:lnTo>
                      <a:pt x="503" y="918"/>
                    </a:lnTo>
                    <a:cubicBezTo>
                      <a:pt x="525" y="918"/>
                      <a:pt x="547" y="896"/>
                      <a:pt x="590" y="896"/>
                    </a:cubicBezTo>
                    <a:cubicBezTo>
                      <a:pt x="809" y="852"/>
                      <a:pt x="940" y="612"/>
                      <a:pt x="874" y="393"/>
                    </a:cubicBezTo>
                    <a:lnTo>
                      <a:pt x="787" y="109"/>
                    </a:lnTo>
                    <a:cubicBezTo>
                      <a:pt x="787" y="44"/>
                      <a:pt x="721" y="0"/>
                      <a:pt x="678" y="0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9"/>
              <p:cNvSpPr/>
              <p:nvPr/>
            </p:nvSpPr>
            <p:spPr>
              <a:xfrm>
                <a:off x="1745902" y="2876089"/>
                <a:ext cx="28057" cy="26402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51" extrusionOk="0">
                    <a:moveTo>
                      <a:pt x="132" y="66"/>
                    </a:moveTo>
                    <a:cubicBezTo>
                      <a:pt x="45" y="88"/>
                      <a:pt x="1" y="175"/>
                      <a:pt x="23" y="263"/>
                    </a:cubicBezTo>
                    <a:cubicBezTo>
                      <a:pt x="66" y="328"/>
                      <a:pt x="176" y="350"/>
                      <a:pt x="241" y="306"/>
                    </a:cubicBezTo>
                    <a:cubicBezTo>
                      <a:pt x="329" y="285"/>
                      <a:pt x="372" y="197"/>
                      <a:pt x="351" y="110"/>
                    </a:cubicBezTo>
                    <a:cubicBezTo>
                      <a:pt x="307" y="22"/>
                      <a:pt x="198" y="0"/>
                      <a:pt x="132" y="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9"/>
              <p:cNvSpPr/>
              <p:nvPr/>
            </p:nvSpPr>
            <p:spPr>
              <a:xfrm>
                <a:off x="1837971" y="2861271"/>
                <a:ext cx="52653" cy="4280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69" extrusionOk="0">
                    <a:moveTo>
                      <a:pt x="219" y="438"/>
                    </a:moveTo>
                    <a:cubicBezTo>
                      <a:pt x="328" y="547"/>
                      <a:pt x="503" y="569"/>
                      <a:pt x="612" y="460"/>
                    </a:cubicBezTo>
                    <a:cubicBezTo>
                      <a:pt x="700" y="372"/>
                      <a:pt x="634" y="219"/>
                      <a:pt x="481" y="110"/>
                    </a:cubicBezTo>
                    <a:cubicBezTo>
                      <a:pt x="328" y="1"/>
                      <a:pt x="154" y="1"/>
                      <a:pt x="88" y="88"/>
                    </a:cubicBezTo>
                    <a:cubicBezTo>
                      <a:pt x="1" y="176"/>
                      <a:pt x="66" y="350"/>
                      <a:pt x="219" y="43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9"/>
              <p:cNvSpPr/>
              <p:nvPr/>
            </p:nvSpPr>
            <p:spPr>
              <a:xfrm>
                <a:off x="948799" y="3033900"/>
                <a:ext cx="634474" cy="797173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10598" extrusionOk="0">
                    <a:moveTo>
                      <a:pt x="7779" y="22"/>
                    </a:moveTo>
                    <a:cubicBezTo>
                      <a:pt x="5856" y="241"/>
                      <a:pt x="4086" y="1180"/>
                      <a:pt x="2841" y="2644"/>
                    </a:cubicBezTo>
                    <a:cubicBezTo>
                      <a:pt x="22" y="5987"/>
                      <a:pt x="0" y="9003"/>
                      <a:pt x="262" y="10598"/>
                    </a:cubicBezTo>
                    <a:cubicBezTo>
                      <a:pt x="809" y="10030"/>
                      <a:pt x="1180" y="7888"/>
                      <a:pt x="2338" y="6315"/>
                    </a:cubicBezTo>
                    <a:cubicBezTo>
                      <a:pt x="2906" y="5419"/>
                      <a:pt x="3649" y="4676"/>
                      <a:pt x="4545" y="4108"/>
                    </a:cubicBezTo>
                    <a:cubicBezTo>
                      <a:pt x="5485" y="3496"/>
                      <a:pt x="6512" y="3037"/>
                      <a:pt x="7582" y="2732"/>
                    </a:cubicBezTo>
                    <a:lnTo>
                      <a:pt x="7692" y="2710"/>
                    </a:lnTo>
                    <a:cubicBezTo>
                      <a:pt x="7932" y="2644"/>
                      <a:pt x="8194" y="2600"/>
                      <a:pt x="8435" y="2535"/>
                    </a:cubicBezTo>
                    <a:cubicBezTo>
                      <a:pt x="8041" y="2251"/>
                      <a:pt x="7801" y="1792"/>
                      <a:pt x="7779" y="1311"/>
                    </a:cubicBezTo>
                    <a:cubicBezTo>
                      <a:pt x="7779" y="1180"/>
                      <a:pt x="7801" y="1049"/>
                      <a:pt x="7823" y="918"/>
                    </a:cubicBezTo>
                    <a:cubicBezTo>
                      <a:pt x="7867" y="765"/>
                      <a:pt x="7888" y="634"/>
                      <a:pt x="7888" y="481"/>
                    </a:cubicBezTo>
                    <a:cubicBezTo>
                      <a:pt x="7888" y="328"/>
                      <a:pt x="7845" y="153"/>
                      <a:pt x="7779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9"/>
              <p:cNvSpPr/>
              <p:nvPr/>
            </p:nvSpPr>
            <p:spPr>
              <a:xfrm>
                <a:off x="1818264" y="3022391"/>
                <a:ext cx="443868" cy="223551"/>
              </a:xfrm>
              <a:custGeom>
                <a:avLst/>
                <a:gdLst/>
                <a:ahLst/>
                <a:cxnLst/>
                <a:rect l="l" t="t" r="r" b="b"/>
                <a:pathLst>
                  <a:path w="5901" h="2972" extrusionOk="0">
                    <a:moveTo>
                      <a:pt x="4043" y="2972"/>
                    </a:moveTo>
                    <a:cubicBezTo>
                      <a:pt x="3409" y="1508"/>
                      <a:pt x="0" y="0"/>
                      <a:pt x="0" y="0"/>
                    </a:cubicBezTo>
                    <a:cubicBezTo>
                      <a:pt x="4960" y="2076"/>
                      <a:pt x="4655" y="262"/>
                      <a:pt x="4655" y="262"/>
                    </a:cubicBezTo>
                    <a:cubicBezTo>
                      <a:pt x="4655" y="262"/>
                      <a:pt x="5900" y="1464"/>
                      <a:pt x="5135" y="2535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9"/>
              <p:cNvSpPr/>
              <p:nvPr/>
            </p:nvSpPr>
            <p:spPr>
              <a:xfrm>
                <a:off x="1722460" y="2800441"/>
                <a:ext cx="162560" cy="161269"/>
              </a:xfrm>
              <a:custGeom>
                <a:avLst/>
                <a:gdLst/>
                <a:ahLst/>
                <a:cxnLst/>
                <a:rect l="l" t="t" r="r" b="b"/>
                <a:pathLst>
                  <a:path w="2667" h="2645" extrusionOk="0">
                    <a:moveTo>
                      <a:pt x="176" y="1005"/>
                    </a:moveTo>
                    <a:cubicBezTo>
                      <a:pt x="1" y="1945"/>
                      <a:pt x="1050" y="2644"/>
                      <a:pt x="1858" y="2120"/>
                    </a:cubicBezTo>
                    <a:cubicBezTo>
                      <a:pt x="2667" y="1595"/>
                      <a:pt x="2426" y="350"/>
                      <a:pt x="1487" y="131"/>
                    </a:cubicBezTo>
                    <a:cubicBezTo>
                      <a:pt x="897" y="0"/>
                      <a:pt x="307" y="394"/>
                      <a:pt x="176" y="10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9"/>
              <p:cNvSpPr/>
              <p:nvPr/>
            </p:nvSpPr>
            <p:spPr>
              <a:xfrm>
                <a:off x="1726483" y="2805745"/>
                <a:ext cx="155855" cy="154624"/>
              </a:xfrm>
              <a:custGeom>
                <a:avLst/>
                <a:gdLst/>
                <a:ahLst/>
                <a:cxnLst/>
                <a:rect l="l" t="t" r="r" b="b"/>
                <a:pathLst>
                  <a:path w="2557" h="2536" extrusionOk="0">
                    <a:moveTo>
                      <a:pt x="175" y="940"/>
                    </a:moveTo>
                    <a:cubicBezTo>
                      <a:pt x="0" y="1858"/>
                      <a:pt x="1005" y="2535"/>
                      <a:pt x="1770" y="2033"/>
                    </a:cubicBezTo>
                    <a:cubicBezTo>
                      <a:pt x="2557" y="1508"/>
                      <a:pt x="2316" y="307"/>
                      <a:pt x="1421" y="132"/>
                    </a:cubicBezTo>
                    <a:cubicBezTo>
                      <a:pt x="852" y="1"/>
                      <a:pt x="284" y="372"/>
                      <a:pt x="175" y="9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9"/>
              <p:cNvSpPr/>
              <p:nvPr/>
            </p:nvSpPr>
            <p:spPr>
              <a:xfrm>
                <a:off x="1738430" y="2760443"/>
                <a:ext cx="155916" cy="141271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2317" extrusionOk="0">
                    <a:moveTo>
                      <a:pt x="1" y="1399"/>
                    </a:moveTo>
                    <a:cubicBezTo>
                      <a:pt x="482" y="1"/>
                      <a:pt x="2557" y="700"/>
                      <a:pt x="2077" y="2098"/>
                    </a:cubicBezTo>
                    <a:cubicBezTo>
                      <a:pt x="2077" y="2164"/>
                      <a:pt x="2033" y="2251"/>
                      <a:pt x="2011" y="2317"/>
                    </a:cubicBezTo>
                    <a:cubicBezTo>
                      <a:pt x="1487" y="1771"/>
                      <a:pt x="766" y="1443"/>
                      <a:pt x="1" y="1399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9"/>
              <p:cNvSpPr/>
              <p:nvPr/>
            </p:nvSpPr>
            <p:spPr>
              <a:xfrm>
                <a:off x="1738430" y="2869705"/>
                <a:ext cx="22735" cy="21401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51" extrusionOk="0">
                    <a:moveTo>
                      <a:pt x="132" y="66"/>
                    </a:moveTo>
                    <a:cubicBezTo>
                      <a:pt x="45" y="88"/>
                      <a:pt x="1" y="175"/>
                      <a:pt x="23" y="263"/>
                    </a:cubicBezTo>
                    <a:cubicBezTo>
                      <a:pt x="66" y="328"/>
                      <a:pt x="176" y="350"/>
                      <a:pt x="241" y="306"/>
                    </a:cubicBezTo>
                    <a:cubicBezTo>
                      <a:pt x="329" y="285"/>
                      <a:pt x="372" y="197"/>
                      <a:pt x="351" y="110"/>
                    </a:cubicBezTo>
                    <a:cubicBezTo>
                      <a:pt x="307" y="22"/>
                      <a:pt x="198" y="0"/>
                      <a:pt x="132" y="6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9"/>
              <p:cNvSpPr/>
              <p:nvPr/>
            </p:nvSpPr>
            <p:spPr>
              <a:xfrm>
                <a:off x="1767748" y="2844401"/>
                <a:ext cx="66682" cy="6664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3" extrusionOk="0">
                    <a:moveTo>
                      <a:pt x="88" y="415"/>
                    </a:moveTo>
                    <a:cubicBezTo>
                      <a:pt x="1" y="787"/>
                      <a:pt x="438" y="1093"/>
                      <a:pt x="765" y="874"/>
                    </a:cubicBezTo>
                    <a:cubicBezTo>
                      <a:pt x="1093" y="656"/>
                      <a:pt x="1006" y="131"/>
                      <a:pt x="612" y="66"/>
                    </a:cubicBezTo>
                    <a:cubicBezTo>
                      <a:pt x="372" y="0"/>
                      <a:pt x="132" y="153"/>
                      <a:pt x="88" y="4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9"/>
              <p:cNvSpPr/>
              <p:nvPr/>
            </p:nvSpPr>
            <p:spPr>
              <a:xfrm>
                <a:off x="1813036" y="2857693"/>
                <a:ext cx="42667" cy="34693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69" extrusionOk="0">
                    <a:moveTo>
                      <a:pt x="219" y="438"/>
                    </a:moveTo>
                    <a:cubicBezTo>
                      <a:pt x="328" y="547"/>
                      <a:pt x="503" y="569"/>
                      <a:pt x="612" y="460"/>
                    </a:cubicBezTo>
                    <a:cubicBezTo>
                      <a:pt x="700" y="372"/>
                      <a:pt x="634" y="219"/>
                      <a:pt x="481" y="110"/>
                    </a:cubicBezTo>
                    <a:cubicBezTo>
                      <a:pt x="328" y="1"/>
                      <a:pt x="154" y="1"/>
                      <a:pt x="88" y="88"/>
                    </a:cubicBezTo>
                    <a:cubicBezTo>
                      <a:pt x="1" y="176"/>
                      <a:pt x="66" y="350"/>
                      <a:pt x="219" y="43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9"/>
              <p:cNvSpPr/>
              <p:nvPr/>
            </p:nvSpPr>
            <p:spPr>
              <a:xfrm>
                <a:off x="1693142" y="2805745"/>
                <a:ext cx="205226" cy="125296"/>
              </a:xfrm>
              <a:custGeom>
                <a:avLst/>
                <a:gdLst/>
                <a:ahLst/>
                <a:cxnLst/>
                <a:rect l="l" t="t" r="r" b="b"/>
                <a:pathLst>
                  <a:path w="3367" h="2055" extrusionOk="0">
                    <a:moveTo>
                      <a:pt x="3366" y="2055"/>
                    </a:moveTo>
                    <a:cubicBezTo>
                      <a:pt x="2973" y="1093"/>
                      <a:pt x="2470" y="547"/>
                      <a:pt x="1749" y="416"/>
                    </a:cubicBezTo>
                    <a:cubicBezTo>
                      <a:pt x="1268" y="307"/>
                      <a:pt x="766" y="438"/>
                      <a:pt x="372" y="744"/>
                    </a:cubicBezTo>
                    <a:lnTo>
                      <a:pt x="372" y="1093"/>
                    </a:lnTo>
                    <a:cubicBezTo>
                      <a:pt x="372" y="1093"/>
                      <a:pt x="88" y="700"/>
                      <a:pt x="1" y="547"/>
                    </a:cubicBezTo>
                    <a:cubicBezTo>
                      <a:pt x="45" y="569"/>
                      <a:pt x="110" y="591"/>
                      <a:pt x="176" y="591"/>
                    </a:cubicBezTo>
                    <a:lnTo>
                      <a:pt x="1" y="307"/>
                    </a:lnTo>
                    <a:lnTo>
                      <a:pt x="329" y="328"/>
                    </a:lnTo>
                    <a:cubicBezTo>
                      <a:pt x="263" y="263"/>
                      <a:pt x="219" y="197"/>
                      <a:pt x="198" y="132"/>
                    </a:cubicBezTo>
                    <a:cubicBezTo>
                      <a:pt x="394" y="154"/>
                      <a:pt x="591" y="175"/>
                      <a:pt x="788" y="132"/>
                    </a:cubicBezTo>
                    <a:cubicBezTo>
                      <a:pt x="1268" y="1"/>
                      <a:pt x="1793" y="22"/>
                      <a:pt x="2252" y="241"/>
                    </a:cubicBezTo>
                    <a:cubicBezTo>
                      <a:pt x="2907" y="503"/>
                      <a:pt x="3257" y="1159"/>
                      <a:pt x="3366" y="205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9"/>
              <p:cNvSpPr/>
              <p:nvPr/>
            </p:nvSpPr>
            <p:spPr>
              <a:xfrm>
                <a:off x="1719839" y="2884338"/>
                <a:ext cx="47969" cy="5207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854" extrusionOk="0">
                    <a:moveTo>
                      <a:pt x="787" y="853"/>
                    </a:moveTo>
                    <a:cubicBezTo>
                      <a:pt x="437" y="656"/>
                      <a:pt x="175" y="350"/>
                      <a:pt x="0" y="1"/>
                    </a:cubicBezTo>
                    <a:cubicBezTo>
                      <a:pt x="22" y="219"/>
                      <a:pt x="131" y="438"/>
                      <a:pt x="262" y="613"/>
                    </a:cubicBezTo>
                    <a:cubicBezTo>
                      <a:pt x="415" y="722"/>
                      <a:pt x="590" y="809"/>
                      <a:pt x="787" y="85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9"/>
              <p:cNvSpPr/>
              <p:nvPr/>
            </p:nvSpPr>
            <p:spPr>
              <a:xfrm>
                <a:off x="1713134" y="2910983"/>
                <a:ext cx="25356" cy="10731"/>
              </a:xfrm>
              <a:custGeom>
                <a:avLst/>
                <a:gdLst/>
                <a:ahLst/>
                <a:cxnLst/>
                <a:rect l="l" t="t" r="r" b="b"/>
                <a:pathLst>
                  <a:path w="416" h="176" extrusionOk="0">
                    <a:moveTo>
                      <a:pt x="416" y="176"/>
                    </a:moveTo>
                    <a:lnTo>
                      <a:pt x="1" y="1"/>
                    </a:lnTo>
                    <a:lnTo>
                      <a:pt x="3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9"/>
              <p:cNvSpPr/>
              <p:nvPr/>
            </p:nvSpPr>
            <p:spPr>
              <a:xfrm>
                <a:off x="1711793" y="2901654"/>
                <a:ext cx="21394" cy="12072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98" extrusionOk="0">
                    <a:moveTo>
                      <a:pt x="351" y="198"/>
                    </a:moveTo>
                    <a:lnTo>
                      <a:pt x="1" y="1"/>
                    </a:lnTo>
                    <a:lnTo>
                      <a:pt x="263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9"/>
              <p:cNvSpPr/>
              <p:nvPr/>
            </p:nvSpPr>
            <p:spPr>
              <a:xfrm>
                <a:off x="1790423" y="2793734"/>
                <a:ext cx="78628" cy="3475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70" extrusionOk="0">
                    <a:moveTo>
                      <a:pt x="1289" y="569"/>
                    </a:moveTo>
                    <a:cubicBezTo>
                      <a:pt x="896" y="285"/>
                      <a:pt x="459" y="88"/>
                      <a:pt x="0" y="1"/>
                    </a:cubicBezTo>
                    <a:cubicBezTo>
                      <a:pt x="481" y="1"/>
                      <a:pt x="940" y="219"/>
                      <a:pt x="1289" y="5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0" name="Google Shape;480;p29"/>
            <p:cNvSpPr/>
            <p:nvPr/>
          </p:nvSpPr>
          <p:spPr>
            <a:xfrm>
              <a:off x="1141060" y="2885943"/>
              <a:ext cx="391294" cy="573703"/>
            </a:xfrm>
            <a:custGeom>
              <a:avLst/>
              <a:gdLst/>
              <a:ahLst/>
              <a:cxnLst/>
              <a:rect l="l" t="t" r="r" b="b"/>
              <a:pathLst>
                <a:path w="5202" h="7627" extrusionOk="0">
                  <a:moveTo>
                    <a:pt x="2907" y="416"/>
                  </a:moveTo>
                  <a:cubicBezTo>
                    <a:pt x="3169" y="1661"/>
                    <a:pt x="2907" y="2645"/>
                    <a:pt x="3541" y="3781"/>
                  </a:cubicBezTo>
                  <a:cubicBezTo>
                    <a:pt x="3978" y="4633"/>
                    <a:pt x="5201" y="5420"/>
                    <a:pt x="5158" y="6468"/>
                  </a:cubicBezTo>
                  <a:cubicBezTo>
                    <a:pt x="5070" y="7627"/>
                    <a:pt x="3235" y="7561"/>
                    <a:pt x="2448" y="7452"/>
                  </a:cubicBezTo>
                  <a:cubicBezTo>
                    <a:pt x="766" y="7168"/>
                    <a:pt x="263" y="6272"/>
                    <a:pt x="154" y="4764"/>
                  </a:cubicBezTo>
                  <a:cubicBezTo>
                    <a:pt x="1" y="3147"/>
                    <a:pt x="1050" y="1159"/>
                    <a:pt x="2273" y="307"/>
                  </a:cubicBezTo>
                  <a:cubicBezTo>
                    <a:pt x="2645" y="44"/>
                    <a:pt x="2841" y="1"/>
                    <a:pt x="2907" y="4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D8EFA-DFA5-6E81-A661-00A5D97BC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74" y="933248"/>
            <a:ext cx="7683600" cy="6927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Flowchart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89D27B-DE8E-7A92-642D-1DD15E75E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00" y="2072110"/>
            <a:ext cx="7695774" cy="92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9"/>
          <p:cNvSpPr txBox="1">
            <a:spLocks noGrp="1"/>
          </p:cNvSpPr>
          <p:nvPr>
            <p:ph type="ctrTitle"/>
          </p:nvPr>
        </p:nvSpPr>
        <p:spPr>
          <a:xfrm>
            <a:off x="2037300" y="2531013"/>
            <a:ext cx="5069400" cy="6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wireframe</a:t>
            </a:r>
            <a:endParaRPr dirty="0"/>
          </a:p>
        </p:txBody>
      </p:sp>
      <p:grpSp>
        <p:nvGrpSpPr>
          <p:cNvPr id="389" name="Google Shape;389;p29"/>
          <p:cNvGrpSpPr/>
          <p:nvPr/>
        </p:nvGrpSpPr>
        <p:grpSpPr>
          <a:xfrm>
            <a:off x="6728583" y="2507117"/>
            <a:ext cx="2048137" cy="2355019"/>
            <a:chOff x="3618458" y="603442"/>
            <a:chExt cx="2048137" cy="2355019"/>
          </a:xfrm>
        </p:grpSpPr>
        <p:sp>
          <p:nvSpPr>
            <p:cNvPr id="390" name="Google Shape;390;p29"/>
            <p:cNvSpPr/>
            <p:nvPr/>
          </p:nvSpPr>
          <p:spPr>
            <a:xfrm>
              <a:off x="4627755" y="1845155"/>
              <a:ext cx="495683" cy="457309"/>
            </a:xfrm>
            <a:custGeom>
              <a:avLst/>
              <a:gdLst/>
              <a:ahLst/>
              <a:cxnLst/>
              <a:rect l="l" t="t" r="r" b="b"/>
              <a:pathLst>
                <a:path w="8435" h="7782" extrusionOk="0">
                  <a:moveTo>
                    <a:pt x="875" y="0"/>
                  </a:moveTo>
                  <a:lnTo>
                    <a:pt x="1" y="4654"/>
                  </a:lnTo>
                  <a:cubicBezTo>
                    <a:pt x="1" y="4786"/>
                    <a:pt x="2513" y="6861"/>
                    <a:pt x="4174" y="7473"/>
                  </a:cubicBezTo>
                  <a:cubicBezTo>
                    <a:pt x="4584" y="7626"/>
                    <a:pt x="4910" y="7684"/>
                    <a:pt x="5169" y="7684"/>
                  </a:cubicBezTo>
                  <a:cubicBezTo>
                    <a:pt x="5947" y="7684"/>
                    <a:pt x="6119" y="7167"/>
                    <a:pt x="6119" y="7167"/>
                  </a:cubicBezTo>
                  <a:cubicBezTo>
                    <a:pt x="6119" y="7167"/>
                    <a:pt x="7048" y="7782"/>
                    <a:pt x="7641" y="7782"/>
                  </a:cubicBezTo>
                  <a:cubicBezTo>
                    <a:pt x="7763" y="7782"/>
                    <a:pt x="7872" y="7756"/>
                    <a:pt x="7954" y="7692"/>
                  </a:cubicBezTo>
                  <a:cubicBezTo>
                    <a:pt x="8435" y="7298"/>
                    <a:pt x="1705" y="1399"/>
                    <a:pt x="875" y="0"/>
                  </a:cubicBezTo>
                  <a:close/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4631633" y="2004351"/>
              <a:ext cx="419935" cy="333903"/>
            </a:xfrm>
            <a:custGeom>
              <a:avLst/>
              <a:gdLst/>
              <a:ahLst/>
              <a:cxnLst/>
              <a:rect l="l" t="t" r="r" b="b"/>
              <a:pathLst>
                <a:path w="7146" h="5682" extrusionOk="0">
                  <a:moveTo>
                    <a:pt x="0" y="1"/>
                  </a:moveTo>
                  <a:lnTo>
                    <a:pt x="0" y="23"/>
                  </a:lnTo>
                  <a:cubicBezTo>
                    <a:pt x="22" y="66"/>
                    <a:pt x="44" y="110"/>
                    <a:pt x="66" y="154"/>
                  </a:cubicBezTo>
                  <a:cubicBezTo>
                    <a:pt x="109" y="219"/>
                    <a:pt x="153" y="307"/>
                    <a:pt x="197" y="372"/>
                  </a:cubicBezTo>
                  <a:cubicBezTo>
                    <a:pt x="328" y="569"/>
                    <a:pt x="481" y="744"/>
                    <a:pt x="634" y="897"/>
                  </a:cubicBezTo>
                  <a:cubicBezTo>
                    <a:pt x="743" y="1006"/>
                    <a:pt x="874" y="1093"/>
                    <a:pt x="983" y="1203"/>
                  </a:cubicBezTo>
                  <a:cubicBezTo>
                    <a:pt x="1202" y="1421"/>
                    <a:pt x="1399" y="1640"/>
                    <a:pt x="1639" y="1858"/>
                  </a:cubicBezTo>
                  <a:cubicBezTo>
                    <a:pt x="1879" y="2077"/>
                    <a:pt x="2185" y="2295"/>
                    <a:pt x="2426" y="2492"/>
                  </a:cubicBezTo>
                  <a:cubicBezTo>
                    <a:pt x="2688" y="2710"/>
                    <a:pt x="2906" y="2951"/>
                    <a:pt x="3147" y="3169"/>
                  </a:cubicBezTo>
                  <a:cubicBezTo>
                    <a:pt x="3300" y="3300"/>
                    <a:pt x="3453" y="3431"/>
                    <a:pt x="3605" y="3541"/>
                  </a:cubicBezTo>
                  <a:cubicBezTo>
                    <a:pt x="3780" y="3672"/>
                    <a:pt x="3933" y="3781"/>
                    <a:pt x="4108" y="3890"/>
                  </a:cubicBezTo>
                  <a:cubicBezTo>
                    <a:pt x="4152" y="3912"/>
                    <a:pt x="4174" y="3978"/>
                    <a:pt x="4239" y="4021"/>
                  </a:cubicBezTo>
                  <a:cubicBezTo>
                    <a:pt x="4480" y="4196"/>
                    <a:pt x="4764" y="4327"/>
                    <a:pt x="5026" y="4480"/>
                  </a:cubicBezTo>
                  <a:cubicBezTo>
                    <a:pt x="5135" y="4546"/>
                    <a:pt x="5222" y="4655"/>
                    <a:pt x="5332" y="4721"/>
                  </a:cubicBezTo>
                  <a:cubicBezTo>
                    <a:pt x="5550" y="4852"/>
                    <a:pt x="5791" y="4939"/>
                    <a:pt x="6009" y="5092"/>
                  </a:cubicBezTo>
                  <a:cubicBezTo>
                    <a:pt x="6315" y="5311"/>
                    <a:pt x="6665" y="5485"/>
                    <a:pt x="7014" y="5660"/>
                  </a:cubicBezTo>
                  <a:cubicBezTo>
                    <a:pt x="7036" y="5660"/>
                    <a:pt x="7058" y="5660"/>
                    <a:pt x="7080" y="5682"/>
                  </a:cubicBezTo>
                  <a:lnTo>
                    <a:pt x="7145" y="5682"/>
                  </a:lnTo>
                  <a:cubicBezTo>
                    <a:pt x="7145" y="5682"/>
                    <a:pt x="7123" y="5638"/>
                    <a:pt x="7123" y="5638"/>
                  </a:cubicBezTo>
                  <a:cubicBezTo>
                    <a:pt x="7102" y="5595"/>
                    <a:pt x="7058" y="5573"/>
                    <a:pt x="7036" y="5573"/>
                  </a:cubicBezTo>
                  <a:cubicBezTo>
                    <a:pt x="6992" y="5529"/>
                    <a:pt x="6927" y="5507"/>
                    <a:pt x="6883" y="5463"/>
                  </a:cubicBezTo>
                  <a:cubicBezTo>
                    <a:pt x="6534" y="5223"/>
                    <a:pt x="6228" y="4939"/>
                    <a:pt x="5900" y="4699"/>
                  </a:cubicBezTo>
                  <a:cubicBezTo>
                    <a:pt x="5441" y="4393"/>
                    <a:pt x="5004" y="4109"/>
                    <a:pt x="4523" y="3868"/>
                  </a:cubicBezTo>
                  <a:cubicBezTo>
                    <a:pt x="4239" y="3694"/>
                    <a:pt x="3933" y="3541"/>
                    <a:pt x="3671" y="3344"/>
                  </a:cubicBezTo>
                  <a:cubicBezTo>
                    <a:pt x="3234" y="3082"/>
                    <a:pt x="2841" y="2776"/>
                    <a:pt x="2469" y="2426"/>
                  </a:cubicBezTo>
                  <a:cubicBezTo>
                    <a:pt x="2251" y="2230"/>
                    <a:pt x="2054" y="2011"/>
                    <a:pt x="1857" y="1771"/>
                  </a:cubicBezTo>
                  <a:cubicBezTo>
                    <a:pt x="1464" y="1312"/>
                    <a:pt x="1027" y="897"/>
                    <a:pt x="546" y="525"/>
                  </a:cubicBezTo>
                  <a:cubicBezTo>
                    <a:pt x="437" y="416"/>
                    <a:pt x="328" y="307"/>
                    <a:pt x="262" y="176"/>
                  </a:cubicBezTo>
                  <a:cubicBezTo>
                    <a:pt x="240" y="132"/>
                    <a:pt x="197" y="110"/>
                    <a:pt x="153" y="88"/>
                  </a:cubicBezTo>
                  <a:cubicBezTo>
                    <a:pt x="109" y="44"/>
                    <a:pt x="44" y="44"/>
                    <a:pt x="0" y="1"/>
                  </a:cubicBezTo>
                  <a:close/>
                </a:path>
              </a:pathLst>
            </a:custGeom>
            <a:solidFill>
              <a:srgbClr val="F39D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4647030" y="1950463"/>
              <a:ext cx="547043" cy="332257"/>
            </a:xfrm>
            <a:custGeom>
              <a:avLst/>
              <a:gdLst/>
              <a:ahLst/>
              <a:cxnLst/>
              <a:rect l="l" t="t" r="r" b="b"/>
              <a:pathLst>
                <a:path w="9309" h="5654" extrusionOk="0">
                  <a:moveTo>
                    <a:pt x="0" y="0"/>
                  </a:moveTo>
                  <a:lnTo>
                    <a:pt x="0" y="0"/>
                  </a:lnTo>
                  <a:cubicBezTo>
                    <a:pt x="44" y="66"/>
                    <a:pt x="66" y="131"/>
                    <a:pt x="88" y="153"/>
                  </a:cubicBezTo>
                  <a:cubicBezTo>
                    <a:pt x="153" y="262"/>
                    <a:pt x="219" y="350"/>
                    <a:pt x="284" y="437"/>
                  </a:cubicBezTo>
                  <a:cubicBezTo>
                    <a:pt x="437" y="656"/>
                    <a:pt x="612" y="852"/>
                    <a:pt x="831" y="1027"/>
                  </a:cubicBezTo>
                  <a:cubicBezTo>
                    <a:pt x="962" y="1158"/>
                    <a:pt x="1115" y="1246"/>
                    <a:pt x="1246" y="1377"/>
                  </a:cubicBezTo>
                  <a:cubicBezTo>
                    <a:pt x="1377" y="1508"/>
                    <a:pt x="1508" y="1639"/>
                    <a:pt x="1661" y="1748"/>
                  </a:cubicBezTo>
                  <a:cubicBezTo>
                    <a:pt x="1792" y="1879"/>
                    <a:pt x="1945" y="2010"/>
                    <a:pt x="2098" y="2120"/>
                  </a:cubicBezTo>
                  <a:cubicBezTo>
                    <a:pt x="2426" y="2360"/>
                    <a:pt x="2775" y="2578"/>
                    <a:pt x="3103" y="2819"/>
                  </a:cubicBezTo>
                  <a:cubicBezTo>
                    <a:pt x="3256" y="2928"/>
                    <a:pt x="3431" y="3037"/>
                    <a:pt x="3584" y="3168"/>
                  </a:cubicBezTo>
                  <a:lnTo>
                    <a:pt x="4065" y="3496"/>
                  </a:lnTo>
                  <a:cubicBezTo>
                    <a:pt x="4261" y="3649"/>
                    <a:pt x="4458" y="3780"/>
                    <a:pt x="4676" y="3889"/>
                  </a:cubicBezTo>
                  <a:cubicBezTo>
                    <a:pt x="4895" y="3999"/>
                    <a:pt x="5113" y="4108"/>
                    <a:pt x="5310" y="4217"/>
                  </a:cubicBezTo>
                  <a:cubicBezTo>
                    <a:pt x="5376" y="4239"/>
                    <a:pt x="5419" y="4305"/>
                    <a:pt x="5485" y="4348"/>
                  </a:cubicBezTo>
                  <a:cubicBezTo>
                    <a:pt x="5660" y="4414"/>
                    <a:pt x="5834" y="4479"/>
                    <a:pt x="6009" y="4545"/>
                  </a:cubicBezTo>
                  <a:lnTo>
                    <a:pt x="6534" y="4764"/>
                  </a:lnTo>
                  <a:cubicBezTo>
                    <a:pt x="6665" y="4807"/>
                    <a:pt x="6796" y="4895"/>
                    <a:pt x="6949" y="4960"/>
                  </a:cubicBezTo>
                  <a:cubicBezTo>
                    <a:pt x="7233" y="5048"/>
                    <a:pt x="7539" y="5113"/>
                    <a:pt x="7801" y="5222"/>
                  </a:cubicBezTo>
                  <a:cubicBezTo>
                    <a:pt x="8238" y="5397"/>
                    <a:pt x="8697" y="5528"/>
                    <a:pt x="9134" y="5638"/>
                  </a:cubicBezTo>
                  <a:lnTo>
                    <a:pt x="9221" y="5638"/>
                  </a:lnTo>
                  <a:cubicBezTo>
                    <a:pt x="9232" y="5648"/>
                    <a:pt x="9243" y="5654"/>
                    <a:pt x="9257" y="5654"/>
                  </a:cubicBezTo>
                  <a:cubicBezTo>
                    <a:pt x="9271" y="5654"/>
                    <a:pt x="9287" y="5648"/>
                    <a:pt x="9309" y="5638"/>
                  </a:cubicBezTo>
                  <a:cubicBezTo>
                    <a:pt x="9309" y="5638"/>
                    <a:pt x="9287" y="5616"/>
                    <a:pt x="9265" y="5616"/>
                  </a:cubicBezTo>
                  <a:cubicBezTo>
                    <a:pt x="9221" y="5594"/>
                    <a:pt x="9178" y="5572"/>
                    <a:pt x="9134" y="5550"/>
                  </a:cubicBezTo>
                  <a:cubicBezTo>
                    <a:pt x="9068" y="5528"/>
                    <a:pt x="9003" y="5506"/>
                    <a:pt x="8937" y="5485"/>
                  </a:cubicBezTo>
                  <a:cubicBezTo>
                    <a:pt x="8478" y="5310"/>
                    <a:pt x="8020" y="5069"/>
                    <a:pt x="7583" y="4873"/>
                  </a:cubicBezTo>
                  <a:cubicBezTo>
                    <a:pt x="6993" y="4589"/>
                    <a:pt x="6381" y="4392"/>
                    <a:pt x="5791" y="4152"/>
                  </a:cubicBezTo>
                  <a:cubicBezTo>
                    <a:pt x="5616" y="4086"/>
                    <a:pt x="5419" y="3999"/>
                    <a:pt x="5245" y="3933"/>
                  </a:cubicBezTo>
                  <a:cubicBezTo>
                    <a:pt x="5070" y="3846"/>
                    <a:pt x="4873" y="3780"/>
                    <a:pt x="4698" y="3693"/>
                  </a:cubicBezTo>
                  <a:cubicBezTo>
                    <a:pt x="4152" y="3409"/>
                    <a:pt x="3649" y="3103"/>
                    <a:pt x="3147" y="2753"/>
                  </a:cubicBezTo>
                  <a:cubicBezTo>
                    <a:pt x="2863" y="2535"/>
                    <a:pt x="2601" y="2294"/>
                    <a:pt x="2338" y="2032"/>
                  </a:cubicBezTo>
                  <a:cubicBezTo>
                    <a:pt x="1814" y="1530"/>
                    <a:pt x="1246" y="1049"/>
                    <a:pt x="678" y="612"/>
                  </a:cubicBezTo>
                  <a:cubicBezTo>
                    <a:pt x="525" y="503"/>
                    <a:pt x="415" y="371"/>
                    <a:pt x="328" y="219"/>
                  </a:cubicBezTo>
                  <a:cubicBezTo>
                    <a:pt x="284" y="175"/>
                    <a:pt x="241" y="131"/>
                    <a:pt x="175" y="109"/>
                  </a:cubicBezTo>
                  <a:cubicBezTo>
                    <a:pt x="131" y="66"/>
                    <a:pt x="44" y="44"/>
                    <a:pt x="0" y="0"/>
                  </a:cubicBezTo>
                  <a:close/>
                </a:path>
              </a:pathLst>
            </a:custGeom>
            <a:solidFill>
              <a:srgbClr val="F39D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4689400" y="1922197"/>
              <a:ext cx="399367" cy="148382"/>
            </a:xfrm>
            <a:custGeom>
              <a:avLst/>
              <a:gdLst/>
              <a:ahLst/>
              <a:cxnLst/>
              <a:rect l="l" t="t" r="r" b="b"/>
              <a:pathLst>
                <a:path w="6796" h="2525" extrusionOk="0">
                  <a:moveTo>
                    <a:pt x="0" y="0"/>
                  </a:moveTo>
                  <a:cubicBezTo>
                    <a:pt x="22" y="44"/>
                    <a:pt x="44" y="66"/>
                    <a:pt x="66" y="88"/>
                  </a:cubicBezTo>
                  <a:cubicBezTo>
                    <a:pt x="131" y="153"/>
                    <a:pt x="175" y="197"/>
                    <a:pt x="241" y="241"/>
                  </a:cubicBezTo>
                  <a:cubicBezTo>
                    <a:pt x="394" y="350"/>
                    <a:pt x="547" y="437"/>
                    <a:pt x="700" y="503"/>
                  </a:cubicBezTo>
                  <a:cubicBezTo>
                    <a:pt x="809" y="568"/>
                    <a:pt x="918" y="590"/>
                    <a:pt x="1027" y="656"/>
                  </a:cubicBezTo>
                  <a:cubicBezTo>
                    <a:pt x="1246" y="765"/>
                    <a:pt x="1443" y="896"/>
                    <a:pt x="1683" y="1005"/>
                  </a:cubicBezTo>
                  <a:cubicBezTo>
                    <a:pt x="1923" y="1137"/>
                    <a:pt x="2185" y="1224"/>
                    <a:pt x="2426" y="1333"/>
                  </a:cubicBezTo>
                  <a:cubicBezTo>
                    <a:pt x="2666" y="1464"/>
                    <a:pt x="2885" y="1595"/>
                    <a:pt x="3125" y="1727"/>
                  </a:cubicBezTo>
                  <a:cubicBezTo>
                    <a:pt x="3409" y="1901"/>
                    <a:pt x="3693" y="2011"/>
                    <a:pt x="3999" y="2098"/>
                  </a:cubicBezTo>
                  <a:cubicBezTo>
                    <a:pt x="4043" y="2120"/>
                    <a:pt x="4087" y="2185"/>
                    <a:pt x="4130" y="2185"/>
                  </a:cubicBezTo>
                  <a:cubicBezTo>
                    <a:pt x="4371" y="2251"/>
                    <a:pt x="4611" y="2295"/>
                    <a:pt x="4851" y="2338"/>
                  </a:cubicBezTo>
                  <a:cubicBezTo>
                    <a:pt x="4961" y="2360"/>
                    <a:pt x="5048" y="2426"/>
                    <a:pt x="5157" y="2426"/>
                  </a:cubicBezTo>
                  <a:cubicBezTo>
                    <a:pt x="5245" y="2448"/>
                    <a:pt x="5354" y="2469"/>
                    <a:pt x="5463" y="2469"/>
                  </a:cubicBezTo>
                  <a:cubicBezTo>
                    <a:pt x="5572" y="2469"/>
                    <a:pt x="5660" y="2469"/>
                    <a:pt x="5769" y="2491"/>
                  </a:cubicBezTo>
                  <a:cubicBezTo>
                    <a:pt x="5922" y="2513"/>
                    <a:pt x="6075" y="2524"/>
                    <a:pt x="6231" y="2524"/>
                  </a:cubicBezTo>
                  <a:cubicBezTo>
                    <a:pt x="6386" y="2524"/>
                    <a:pt x="6545" y="2513"/>
                    <a:pt x="6709" y="2491"/>
                  </a:cubicBezTo>
                  <a:lnTo>
                    <a:pt x="6752" y="2491"/>
                  </a:lnTo>
                  <a:cubicBezTo>
                    <a:pt x="6774" y="2469"/>
                    <a:pt x="6796" y="2469"/>
                    <a:pt x="6796" y="2469"/>
                  </a:cubicBezTo>
                  <a:cubicBezTo>
                    <a:pt x="6796" y="2448"/>
                    <a:pt x="6774" y="2426"/>
                    <a:pt x="6752" y="2426"/>
                  </a:cubicBezTo>
                  <a:lnTo>
                    <a:pt x="6534" y="2426"/>
                  </a:lnTo>
                  <a:cubicBezTo>
                    <a:pt x="6206" y="2382"/>
                    <a:pt x="5878" y="2295"/>
                    <a:pt x="5572" y="2207"/>
                  </a:cubicBezTo>
                  <a:cubicBezTo>
                    <a:pt x="5157" y="2098"/>
                    <a:pt x="4764" y="2032"/>
                    <a:pt x="4349" y="1945"/>
                  </a:cubicBezTo>
                  <a:cubicBezTo>
                    <a:pt x="4087" y="1901"/>
                    <a:pt x="3824" y="1836"/>
                    <a:pt x="3562" y="1748"/>
                  </a:cubicBezTo>
                  <a:cubicBezTo>
                    <a:pt x="3191" y="1639"/>
                    <a:pt x="2819" y="1464"/>
                    <a:pt x="2470" y="1268"/>
                  </a:cubicBezTo>
                  <a:cubicBezTo>
                    <a:pt x="2273" y="1158"/>
                    <a:pt x="2076" y="1027"/>
                    <a:pt x="1880" y="874"/>
                  </a:cubicBezTo>
                  <a:cubicBezTo>
                    <a:pt x="1486" y="568"/>
                    <a:pt x="1027" y="350"/>
                    <a:pt x="569" y="219"/>
                  </a:cubicBezTo>
                  <a:cubicBezTo>
                    <a:pt x="459" y="175"/>
                    <a:pt x="350" y="131"/>
                    <a:pt x="263" y="44"/>
                  </a:cubicBezTo>
                  <a:cubicBezTo>
                    <a:pt x="219" y="22"/>
                    <a:pt x="175" y="0"/>
                    <a:pt x="153" y="0"/>
                  </a:cubicBezTo>
                  <a:close/>
                </a:path>
              </a:pathLst>
            </a:custGeom>
            <a:solidFill>
              <a:srgbClr val="F39D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4209168" y="1310978"/>
              <a:ext cx="540638" cy="895050"/>
            </a:xfrm>
            <a:custGeom>
              <a:avLst/>
              <a:gdLst/>
              <a:ahLst/>
              <a:cxnLst/>
              <a:rect l="l" t="t" r="r" b="b"/>
              <a:pathLst>
                <a:path w="9200" h="15231" extrusionOk="0">
                  <a:moveTo>
                    <a:pt x="5703" y="547"/>
                  </a:moveTo>
                  <a:cubicBezTo>
                    <a:pt x="5703" y="547"/>
                    <a:pt x="2404" y="0"/>
                    <a:pt x="1202" y="4698"/>
                  </a:cubicBezTo>
                  <a:cubicBezTo>
                    <a:pt x="0" y="9418"/>
                    <a:pt x="7539" y="15230"/>
                    <a:pt x="8107" y="15077"/>
                  </a:cubicBezTo>
                  <a:cubicBezTo>
                    <a:pt x="8675" y="14946"/>
                    <a:pt x="8325" y="13570"/>
                    <a:pt x="8325" y="13570"/>
                  </a:cubicBezTo>
                  <a:cubicBezTo>
                    <a:pt x="8325" y="13570"/>
                    <a:pt x="9068" y="13045"/>
                    <a:pt x="9112" y="12259"/>
                  </a:cubicBezTo>
                  <a:cubicBezTo>
                    <a:pt x="9156" y="11472"/>
                    <a:pt x="8631" y="10532"/>
                    <a:pt x="8631" y="10532"/>
                  </a:cubicBezTo>
                  <a:cubicBezTo>
                    <a:pt x="8631" y="10532"/>
                    <a:pt x="9199" y="11210"/>
                    <a:pt x="9112" y="10052"/>
                  </a:cubicBezTo>
                  <a:cubicBezTo>
                    <a:pt x="9025" y="8872"/>
                    <a:pt x="7801" y="7473"/>
                    <a:pt x="7670" y="7102"/>
                  </a:cubicBezTo>
                  <a:cubicBezTo>
                    <a:pt x="7539" y="6708"/>
                    <a:pt x="8282" y="2426"/>
                    <a:pt x="5703" y="547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4209168" y="1579359"/>
              <a:ext cx="532940" cy="626670"/>
            </a:xfrm>
            <a:custGeom>
              <a:avLst/>
              <a:gdLst/>
              <a:ahLst/>
              <a:cxnLst/>
              <a:rect l="l" t="t" r="r" b="b"/>
              <a:pathLst>
                <a:path w="9069" h="10664" extrusionOk="0">
                  <a:moveTo>
                    <a:pt x="9068" y="8019"/>
                  </a:moveTo>
                  <a:cubicBezTo>
                    <a:pt x="7451" y="7320"/>
                    <a:pt x="5965" y="6381"/>
                    <a:pt x="4633" y="5266"/>
                  </a:cubicBezTo>
                  <a:cubicBezTo>
                    <a:pt x="3037" y="3868"/>
                    <a:pt x="1770" y="2032"/>
                    <a:pt x="1246" y="0"/>
                  </a:cubicBezTo>
                  <a:cubicBezTo>
                    <a:pt x="1246" y="44"/>
                    <a:pt x="1224" y="88"/>
                    <a:pt x="1202" y="153"/>
                  </a:cubicBezTo>
                  <a:cubicBezTo>
                    <a:pt x="0" y="4851"/>
                    <a:pt x="7561" y="10663"/>
                    <a:pt x="8129" y="10532"/>
                  </a:cubicBezTo>
                  <a:cubicBezTo>
                    <a:pt x="8697" y="10401"/>
                    <a:pt x="8347" y="9025"/>
                    <a:pt x="8347" y="9025"/>
                  </a:cubicBezTo>
                  <a:cubicBezTo>
                    <a:pt x="8675" y="8762"/>
                    <a:pt x="8937" y="8413"/>
                    <a:pt x="9068" y="8019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4313183" y="853841"/>
              <a:ext cx="1208326" cy="2104610"/>
            </a:xfrm>
            <a:custGeom>
              <a:avLst/>
              <a:gdLst/>
              <a:ahLst/>
              <a:cxnLst/>
              <a:rect l="l" t="t" r="r" b="b"/>
              <a:pathLst>
                <a:path w="20562" h="35814" extrusionOk="0">
                  <a:moveTo>
                    <a:pt x="13089" y="23425"/>
                  </a:moveTo>
                  <a:cubicBezTo>
                    <a:pt x="12761" y="22376"/>
                    <a:pt x="12936" y="17000"/>
                    <a:pt x="11559" y="11844"/>
                  </a:cubicBezTo>
                  <a:cubicBezTo>
                    <a:pt x="10183" y="6687"/>
                    <a:pt x="11210" y="5092"/>
                    <a:pt x="11384" y="3671"/>
                  </a:cubicBezTo>
                  <a:cubicBezTo>
                    <a:pt x="11559" y="2251"/>
                    <a:pt x="10904" y="0"/>
                    <a:pt x="10904" y="0"/>
                  </a:cubicBezTo>
                  <a:lnTo>
                    <a:pt x="2950" y="394"/>
                  </a:lnTo>
                  <a:cubicBezTo>
                    <a:pt x="2950" y="394"/>
                    <a:pt x="2032" y="1574"/>
                    <a:pt x="2098" y="3846"/>
                  </a:cubicBezTo>
                  <a:cubicBezTo>
                    <a:pt x="2163" y="6097"/>
                    <a:pt x="3518" y="6643"/>
                    <a:pt x="2753" y="9025"/>
                  </a:cubicBezTo>
                  <a:cubicBezTo>
                    <a:pt x="2010" y="11428"/>
                    <a:pt x="0" y="12958"/>
                    <a:pt x="1311" y="17503"/>
                  </a:cubicBezTo>
                  <a:cubicBezTo>
                    <a:pt x="2622" y="22048"/>
                    <a:pt x="9746" y="24473"/>
                    <a:pt x="9746" y="24473"/>
                  </a:cubicBezTo>
                  <a:cubicBezTo>
                    <a:pt x="9746" y="24473"/>
                    <a:pt x="13198" y="35814"/>
                    <a:pt x="16891" y="34831"/>
                  </a:cubicBezTo>
                  <a:cubicBezTo>
                    <a:pt x="20562" y="33847"/>
                    <a:pt x="13417" y="24473"/>
                    <a:pt x="13089" y="23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4432595" y="853841"/>
              <a:ext cx="559913" cy="733270"/>
            </a:xfrm>
            <a:custGeom>
              <a:avLst/>
              <a:gdLst/>
              <a:ahLst/>
              <a:cxnLst/>
              <a:rect l="l" t="t" r="r" b="b"/>
              <a:pathLst>
                <a:path w="9528" h="12478" extrusionOk="0">
                  <a:moveTo>
                    <a:pt x="9352" y="3671"/>
                  </a:moveTo>
                  <a:cubicBezTo>
                    <a:pt x="9527" y="2251"/>
                    <a:pt x="8872" y="0"/>
                    <a:pt x="8872" y="0"/>
                  </a:cubicBezTo>
                  <a:lnTo>
                    <a:pt x="918" y="394"/>
                  </a:lnTo>
                  <a:cubicBezTo>
                    <a:pt x="918" y="394"/>
                    <a:pt x="0" y="1574"/>
                    <a:pt x="66" y="3846"/>
                  </a:cubicBezTo>
                  <a:cubicBezTo>
                    <a:pt x="131" y="6097"/>
                    <a:pt x="1486" y="6643"/>
                    <a:pt x="721" y="9025"/>
                  </a:cubicBezTo>
                  <a:cubicBezTo>
                    <a:pt x="721" y="9047"/>
                    <a:pt x="721" y="9068"/>
                    <a:pt x="721" y="9068"/>
                  </a:cubicBezTo>
                  <a:cubicBezTo>
                    <a:pt x="809" y="9243"/>
                    <a:pt x="852" y="9440"/>
                    <a:pt x="852" y="9615"/>
                  </a:cubicBezTo>
                  <a:cubicBezTo>
                    <a:pt x="852" y="10401"/>
                    <a:pt x="197" y="11057"/>
                    <a:pt x="175" y="11822"/>
                  </a:cubicBezTo>
                  <a:cubicBezTo>
                    <a:pt x="612" y="11516"/>
                    <a:pt x="962" y="11122"/>
                    <a:pt x="1202" y="10664"/>
                  </a:cubicBezTo>
                  <a:cubicBezTo>
                    <a:pt x="1071" y="10969"/>
                    <a:pt x="984" y="11297"/>
                    <a:pt x="962" y="11625"/>
                  </a:cubicBezTo>
                  <a:cubicBezTo>
                    <a:pt x="962" y="11734"/>
                    <a:pt x="962" y="11865"/>
                    <a:pt x="1071" y="11909"/>
                  </a:cubicBezTo>
                  <a:cubicBezTo>
                    <a:pt x="1158" y="11953"/>
                    <a:pt x="1268" y="11887"/>
                    <a:pt x="1333" y="11822"/>
                  </a:cubicBezTo>
                  <a:cubicBezTo>
                    <a:pt x="1552" y="11647"/>
                    <a:pt x="1705" y="11428"/>
                    <a:pt x="1836" y="11210"/>
                  </a:cubicBezTo>
                  <a:cubicBezTo>
                    <a:pt x="1814" y="11275"/>
                    <a:pt x="1792" y="11363"/>
                    <a:pt x="1814" y="11450"/>
                  </a:cubicBezTo>
                  <a:cubicBezTo>
                    <a:pt x="1814" y="11669"/>
                    <a:pt x="1989" y="11844"/>
                    <a:pt x="2229" y="11844"/>
                  </a:cubicBezTo>
                  <a:cubicBezTo>
                    <a:pt x="2316" y="11822"/>
                    <a:pt x="2426" y="11778"/>
                    <a:pt x="2491" y="11712"/>
                  </a:cubicBezTo>
                  <a:cubicBezTo>
                    <a:pt x="2579" y="11625"/>
                    <a:pt x="2644" y="11538"/>
                    <a:pt x="2710" y="11428"/>
                  </a:cubicBezTo>
                  <a:cubicBezTo>
                    <a:pt x="2688" y="11516"/>
                    <a:pt x="2688" y="11603"/>
                    <a:pt x="2710" y="11712"/>
                  </a:cubicBezTo>
                  <a:cubicBezTo>
                    <a:pt x="2732" y="11844"/>
                    <a:pt x="2797" y="12018"/>
                    <a:pt x="2950" y="12018"/>
                  </a:cubicBezTo>
                  <a:cubicBezTo>
                    <a:pt x="3016" y="11996"/>
                    <a:pt x="3103" y="11975"/>
                    <a:pt x="3169" y="11909"/>
                  </a:cubicBezTo>
                  <a:cubicBezTo>
                    <a:pt x="3322" y="11734"/>
                    <a:pt x="3475" y="11559"/>
                    <a:pt x="3606" y="11363"/>
                  </a:cubicBezTo>
                  <a:cubicBezTo>
                    <a:pt x="3540" y="11603"/>
                    <a:pt x="3540" y="11844"/>
                    <a:pt x="3606" y="12084"/>
                  </a:cubicBezTo>
                  <a:cubicBezTo>
                    <a:pt x="3649" y="12281"/>
                    <a:pt x="3780" y="12477"/>
                    <a:pt x="3977" y="12477"/>
                  </a:cubicBezTo>
                  <a:cubicBezTo>
                    <a:pt x="4086" y="12455"/>
                    <a:pt x="4174" y="12390"/>
                    <a:pt x="4261" y="12324"/>
                  </a:cubicBezTo>
                  <a:cubicBezTo>
                    <a:pt x="4676" y="11931"/>
                    <a:pt x="4895" y="11363"/>
                    <a:pt x="5244" y="10882"/>
                  </a:cubicBezTo>
                  <a:cubicBezTo>
                    <a:pt x="6097" y="9680"/>
                    <a:pt x="7561" y="9200"/>
                    <a:pt x="8894" y="8544"/>
                  </a:cubicBezTo>
                  <a:cubicBezTo>
                    <a:pt x="8631" y="5878"/>
                    <a:pt x="9221" y="4720"/>
                    <a:pt x="9352" y="364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4666305" y="943694"/>
              <a:ext cx="128460" cy="128460"/>
            </a:xfrm>
            <a:custGeom>
              <a:avLst/>
              <a:gdLst/>
              <a:ahLst/>
              <a:cxnLst/>
              <a:rect l="l" t="t" r="r" b="b"/>
              <a:pathLst>
                <a:path w="2186" h="2186" extrusionOk="0">
                  <a:moveTo>
                    <a:pt x="2185" y="1006"/>
                  </a:moveTo>
                  <a:cubicBezTo>
                    <a:pt x="2120" y="1815"/>
                    <a:pt x="1114" y="2186"/>
                    <a:pt x="568" y="1574"/>
                  </a:cubicBezTo>
                  <a:cubicBezTo>
                    <a:pt x="0" y="984"/>
                    <a:pt x="415" y="23"/>
                    <a:pt x="1224" y="1"/>
                  </a:cubicBezTo>
                  <a:cubicBezTo>
                    <a:pt x="1770" y="23"/>
                    <a:pt x="2185" y="482"/>
                    <a:pt x="2185" y="1006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4671417" y="948865"/>
              <a:ext cx="120762" cy="120762"/>
            </a:xfrm>
            <a:custGeom>
              <a:avLst/>
              <a:gdLst/>
              <a:ahLst/>
              <a:cxnLst/>
              <a:rect l="l" t="t" r="r" b="b"/>
              <a:pathLst>
                <a:path w="2055" h="2055" extrusionOk="0">
                  <a:moveTo>
                    <a:pt x="2033" y="940"/>
                  </a:moveTo>
                  <a:cubicBezTo>
                    <a:pt x="1989" y="1705"/>
                    <a:pt x="1049" y="2054"/>
                    <a:pt x="525" y="1486"/>
                  </a:cubicBezTo>
                  <a:cubicBezTo>
                    <a:pt x="0" y="940"/>
                    <a:pt x="372" y="22"/>
                    <a:pt x="1137" y="0"/>
                  </a:cubicBezTo>
                  <a:cubicBezTo>
                    <a:pt x="1661" y="22"/>
                    <a:pt x="2054" y="437"/>
                    <a:pt x="2033" y="9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4709967" y="979658"/>
              <a:ext cx="51419" cy="51419"/>
            </a:xfrm>
            <a:custGeom>
              <a:avLst/>
              <a:gdLst/>
              <a:ahLst/>
              <a:cxnLst/>
              <a:rect l="l" t="t" r="r" b="b"/>
              <a:pathLst>
                <a:path w="875" h="875" extrusionOk="0">
                  <a:moveTo>
                    <a:pt x="874" y="416"/>
                  </a:moveTo>
                  <a:cubicBezTo>
                    <a:pt x="852" y="722"/>
                    <a:pt x="459" y="875"/>
                    <a:pt x="219" y="634"/>
                  </a:cubicBezTo>
                  <a:cubicBezTo>
                    <a:pt x="0" y="394"/>
                    <a:pt x="175" y="1"/>
                    <a:pt x="503" y="1"/>
                  </a:cubicBezTo>
                  <a:cubicBezTo>
                    <a:pt x="721" y="1"/>
                    <a:pt x="874" y="197"/>
                    <a:pt x="874" y="416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4686814" y="1029726"/>
              <a:ext cx="20627" cy="16748"/>
            </a:xfrm>
            <a:custGeom>
              <a:avLst/>
              <a:gdLst/>
              <a:ahLst/>
              <a:cxnLst/>
              <a:rect l="l" t="t" r="r" b="b"/>
              <a:pathLst>
                <a:path w="351" h="285" extrusionOk="0">
                  <a:moveTo>
                    <a:pt x="241" y="241"/>
                  </a:moveTo>
                  <a:cubicBezTo>
                    <a:pt x="197" y="285"/>
                    <a:pt x="88" y="285"/>
                    <a:pt x="44" y="241"/>
                  </a:cubicBezTo>
                  <a:cubicBezTo>
                    <a:pt x="1" y="176"/>
                    <a:pt x="44" y="88"/>
                    <a:pt x="110" y="45"/>
                  </a:cubicBezTo>
                  <a:cubicBezTo>
                    <a:pt x="197" y="1"/>
                    <a:pt x="285" y="1"/>
                    <a:pt x="328" y="45"/>
                  </a:cubicBezTo>
                  <a:cubicBezTo>
                    <a:pt x="350" y="88"/>
                    <a:pt x="328" y="176"/>
                    <a:pt x="241" y="2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4766441" y="984830"/>
              <a:ext cx="34730" cy="23153"/>
            </a:xfrm>
            <a:custGeom>
              <a:avLst/>
              <a:gdLst/>
              <a:ahLst/>
              <a:cxnLst/>
              <a:rect l="l" t="t" r="r" b="b"/>
              <a:pathLst>
                <a:path w="591" h="394" extrusionOk="0">
                  <a:moveTo>
                    <a:pt x="306" y="393"/>
                  </a:moveTo>
                  <a:cubicBezTo>
                    <a:pt x="153" y="393"/>
                    <a:pt x="22" y="306"/>
                    <a:pt x="0" y="219"/>
                  </a:cubicBezTo>
                  <a:cubicBezTo>
                    <a:pt x="0" y="109"/>
                    <a:pt x="132" y="0"/>
                    <a:pt x="285" y="0"/>
                  </a:cubicBezTo>
                  <a:cubicBezTo>
                    <a:pt x="437" y="0"/>
                    <a:pt x="547" y="66"/>
                    <a:pt x="569" y="175"/>
                  </a:cubicBezTo>
                  <a:cubicBezTo>
                    <a:pt x="590" y="284"/>
                    <a:pt x="459" y="372"/>
                    <a:pt x="306" y="3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4647030" y="966847"/>
              <a:ext cx="188812" cy="55239"/>
            </a:xfrm>
            <a:custGeom>
              <a:avLst/>
              <a:gdLst/>
              <a:ahLst/>
              <a:cxnLst/>
              <a:rect l="l" t="t" r="r" b="b"/>
              <a:pathLst>
                <a:path w="3213" h="940" extrusionOk="0">
                  <a:moveTo>
                    <a:pt x="0" y="940"/>
                  </a:moveTo>
                  <a:cubicBezTo>
                    <a:pt x="503" y="743"/>
                    <a:pt x="1027" y="568"/>
                    <a:pt x="1574" y="459"/>
                  </a:cubicBezTo>
                  <a:cubicBezTo>
                    <a:pt x="1989" y="350"/>
                    <a:pt x="2404" y="284"/>
                    <a:pt x="2819" y="306"/>
                  </a:cubicBezTo>
                  <a:cubicBezTo>
                    <a:pt x="2797" y="459"/>
                    <a:pt x="2754" y="634"/>
                    <a:pt x="2666" y="765"/>
                  </a:cubicBezTo>
                  <a:cubicBezTo>
                    <a:pt x="2885" y="568"/>
                    <a:pt x="3081" y="306"/>
                    <a:pt x="3212" y="22"/>
                  </a:cubicBezTo>
                  <a:cubicBezTo>
                    <a:pt x="2950" y="0"/>
                    <a:pt x="2710" y="0"/>
                    <a:pt x="2469" y="0"/>
                  </a:cubicBezTo>
                  <a:cubicBezTo>
                    <a:pt x="2251" y="44"/>
                    <a:pt x="896" y="350"/>
                    <a:pt x="700" y="437"/>
                  </a:cubicBezTo>
                  <a:cubicBezTo>
                    <a:pt x="437" y="547"/>
                    <a:pt x="197" y="721"/>
                    <a:pt x="0" y="94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4661133" y="995055"/>
              <a:ext cx="55298" cy="48892"/>
            </a:xfrm>
            <a:custGeom>
              <a:avLst/>
              <a:gdLst/>
              <a:ahLst/>
              <a:cxnLst/>
              <a:rect l="l" t="t" r="r" b="b"/>
              <a:pathLst>
                <a:path w="941" h="832" extrusionOk="0">
                  <a:moveTo>
                    <a:pt x="940" y="23"/>
                  </a:moveTo>
                  <a:cubicBezTo>
                    <a:pt x="569" y="241"/>
                    <a:pt x="263" y="504"/>
                    <a:pt x="1" y="831"/>
                  </a:cubicBezTo>
                  <a:cubicBezTo>
                    <a:pt x="88" y="613"/>
                    <a:pt x="175" y="372"/>
                    <a:pt x="285" y="154"/>
                  </a:cubicBezTo>
                  <a:cubicBezTo>
                    <a:pt x="481" y="67"/>
                    <a:pt x="700" y="23"/>
                    <a:pt x="940" y="1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4688107" y="1027199"/>
              <a:ext cx="109185" cy="47541"/>
            </a:xfrm>
            <a:custGeom>
              <a:avLst/>
              <a:gdLst/>
              <a:ahLst/>
              <a:cxnLst/>
              <a:rect l="l" t="t" r="r" b="b"/>
              <a:pathLst>
                <a:path w="1858" h="809" extrusionOk="0">
                  <a:moveTo>
                    <a:pt x="1" y="481"/>
                  </a:moveTo>
                  <a:cubicBezTo>
                    <a:pt x="328" y="656"/>
                    <a:pt x="722" y="721"/>
                    <a:pt x="1115" y="656"/>
                  </a:cubicBezTo>
                  <a:cubicBezTo>
                    <a:pt x="1421" y="525"/>
                    <a:pt x="1683" y="284"/>
                    <a:pt x="1858" y="0"/>
                  </a:cubicBezTo>
                  <a:cubicBezTo>
                    <a:pt x="1705" y="350"/>
                    <a:pt x="1465" y="612"/>
                    <a:pt x="1137" y="765"/>
                  </a:cubicBezTo>
                  <a:cubicBezTo>
                    <a:pt x="743" y="809"/>
                    <a:pt x="328" y="721"/>
                    <a:pt x="1" y="503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4690692" y="959149"/>
              <a:ext cx="86091" cy="20568"/>
            </a:xfrm>
            <a:custGeom>
              <a:avLst/>
              <a:gdLst/>
              <a:ahLst/>
              <a:cxnLst/>
              <a:rect l="l" t="t" r="r" b="b"/>
              <a:pathLst>
                <a:path w="1465" h="350" extrusionOk="0">
                  <a:moveTo>
                    <a:pt x="0" y="350"/>
                  </a:moveTo>
                  <a:cubicBezTo>
                    <a:pt x="481" y="197"/>
                    <a:pt x="962" y="66"/>
                    <a:pt x="1464" y="0"/>
                  </a:cubicBezTo>
                  <a:cubicBezTo>
                    <a:pt x="1202" y="0"/>
                    <a:pt x="940" y="22"/>
                    <a:pt x="678" y="66"/>
                  </a:cubicBezTo>
                  <a:cubicBezTo>
                    <a:pt x="437" y="131"/>
                    <a:pt x="219" y="240"/>
                    <a:pt x="0" y="35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4441586" y="948865"/>
              <a:ext cx="101487" cy="101487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22" y="743"/>
                  </a:moveTo>
                  <a:cubicBezTo>
                    <a:pt x="0" y="1377"/>
                    <a:pt x="765" y="1727"/>
                    <a:pt x="1246" y="1311"/>
                  </a:cubicBezTo>
                  <a:cubicBezTo>
                    <a:pt x="1726" y="896"/>
                    <a:pt x="1486" y="110"/>
                    <a:pt x="852" y="22"/>
                  </a:cubicBezTo>
                  <a:cubicBezTo>
                    <a:pt x="415" y="0"/>
                    <a:pt x="44" y="328"/>
                    <a:pt x="22" y="743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4444113" y="952685"/>
              <a:ext cx="95082" cy="96375"/>
            </a:xfrm>
            <a:custGeom>
              <a:avLst/>
              <a:gdLst/>
              <a:ahLst/>
              <a:cxnLst/>
              <a:rect l="l" t="t" r="r" b="b"/>
              <a:pathLst>
                <a:path w="1618" h="1640" extrusionOk="0">
                  <a:moveTo>
                    <a:pt x="23" y="700"/>
                  </a:moveTo>
                  <a:cubicBezTo>
                    <a:pt x="1" y="1312"/>
                    <a:pt x="722" y="1640"/>
                    <a:pt x="1181" y="1246"/>
                  </a:cubicBezTo>
                  <a:cubicBezTo>
                    <a:pt x="1618" y="831"/>
                    <a:pt x="1399" y="88"/>
                    <a:pt x="788" y="23"/>
                  </a:cubicBezTo>
                  <a:cubicBezTo>
                    <a:pt x="394" y="1"/>
                    <a:pt x="45" y="307"/>
                    <a:pt x="23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4468559" y="978365"/>
              <a:ext cx="41136" cy="41194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0" y="285"/>
                  </a:moveTo>
                  <a:cubicBezTo>
                    <a:pt x="0" y="547"/>
                    <a:pt x="306" y="700"/>
                    <a:pt x="503" y="525"/>
                  </a:cubicBezTo>
                  <a:cubicBezTo>
                    <a:pt x="699" y="351"/>
                    <a:pt x="590" y="23"/>
                    <a:pt x="328" y="1"/>
                  </a:cubicBezTo>
                  <a:cubicBezTo>
                    <a:pt x="153" y="1"/>
                    <a:pt x="0" y="110"/>
                    <a:pt x="0" y="285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4508343" y="1019501"/>
              <a:ext cx="15455" cy="14162"/>
            </a:xfrm>
            <a:custGeom>
              <a:avLst/>
              <a:gdLst/>
              <a:ahLst/>
              <a:cxnLst/>
              <a:rect l="l" t="t" r="r" b="b"/>
              <a:pathLst>
                <a:path w="263" h="241" extrusionOk="0">
                  <a:moveTo>
                    <a:pt x="88" y="197"/>
                  </a:moveTo>
                  <a:cubicBezTo>
                    <a:pt x="132" y="240"/>
                    <a:pt x="197" y="240"/>
                    <a:pt x="241" y="197"/>
                  </a:cubicBezTo>
                  <a:cubicBezTo>
                    <a:pt x="263" y="153"/>
                    <a:pt x="241" y="88"/>
                    <a:pt x="197" y="44"/>
                  </a:cubicBezTo>
                  <a:cubicBezTo>
                    <a:pt x="132" y="0"/>
                    <a:pt x="66" y="0"/>
                    <a:pt x="44" y="44"/>
                  </a:cubicBezTo>
                  <a:cubicBezTo>
                    <a:pt x="0" y="66"/>
                    <a:pt x="44" y="153"/>
                    <a:pt x="88" y="19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4437707" y="978365"/>
              <a:ext cx="28325" cy="19334"/>
            </a:xfrm>
            <a:custGeom>
              <a:avLst/>
              <a:gdLst/>
              <a:ahLst/>
              <a:cxnLst/>
              <a:rect l="l" t="t" r="r" b="b"/>
              <a:pathLst>
                <a:path w="482" h="329" extrusionOk="0">
                  <a:moveTo>
                    <a:pt x="219" y="307"/>
                  </a:moveTo>
                  <a:cubicBezTo>
                    <a:pt x="350" y="329"/>
                    <a:pt x="459" y="285"/>
                    <a:pt x="459" y="198"/>
                  </a:cubicBezTo>
                  <a:cubicBezTo>
                    <a:pt x="481" y="110"/>
                    <a:pt x="394" y="45"/>
                    <a:pt x="263" y="23"/>
                  </a:cubicBezTo>
                  <a:cubicBezTo>
                    <a:pt x="132" y="1"/>
                    <a:pt x="44" y="45"/>
                    <a:pt x="22" y="132"/>
                  </a:cubicBezTo>
                  <a:cubicBezTo>
                    <a:pt x="1" y="219"/>
                    <a:pt x="110" y="307"/>
                    <a:pt x="219" y="3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4413320" y="961676"/>
              <a:ext cx="145150" cy="56591"/>
            </a:xfrm>
            <a:custGeom>
              <a:avLst/>
              <a:gdLst/>
              <a:ahLst/>
              <a:cxnLst/>
              <a:rect l="l" t="t" r="r" b="b"/>
              <a:pathLst>
                <a:path w="2470" h="963" extrusionOk="0">
                  <a:moveTo>
                    <a:pt x="2448" y="962"/>
                  </a:moveTo>
                  <a:cubicBezTo>
                    <a:pt x="2054" y="766"/>
                    <a:pt x="1661" y="613"/>
                    <a:pt x="1246" y="482"/>
                  </a:cubicBezTo>
                  <a:cubicBezTo>
                    <a:pt x="940" y="350"/>
                    <a:pt x="612" y="285"/>
                    <a:pt x="285" y="263"/>
                  </a:cubicBezTo>
                  <a:cubicBezTo>
                    <a:pt x="285" y="394"/>
                    <a:pt x="306" y="503"/>
                    <a:pt x="372" y="635"/>
                  </a:cubicBezTo>
                  <a:cubicBezTo>
                    <a:pt x="197" y="460"/>
                    <a:pt x="88" y="241"/>
                    <a:pt x="0" y="1"/>
                  </a:cubicBezTo>
                  <a:cubicBezTo>
                    <a:pt x="197" y="1"/>
                    <a:pt x="394" y="23"/>
                    <a:pt x="590" y="45"/>
                  </a:cubicBezTo>
                  <a:cubicBezTo>
                    <a:pt x="765" y="88"/>
                    <a:pt x="1814" y="438"/>
                    <a:pt x="1967" y="525"/>
                  </a:cubicBezTo>
                  <a:cubicBezTo>
                    <a:pt x="2164" y="635"/>
                    <a:pt x="2317" y="787"/>
                    <a:pt x="2470" y="962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4504465" y="992528"/>
              <a:ext cx="39901" cy="42428"/>
            </a:xfrm>
            <a:custGeom>
              <a:avLst/>
              <a:gdLst/>
              <a:ahLst/>
              <a:cxnLst/>
              <a:rect l="l" t="t" r="r" b="b"/>
              <a:pathLst>
                <a:path w="679" h="722" extrusionOk="0">
                  <a:moveTo>
                    <a:pt x="1" y="0"/>
                  </a:moveTo>
                  <a:cubicBezTo>
                    <a:pt x="263" y="197"/>
                    <a:pt x="503" y="437"/>
                    <a:pt x="678" y="721"/>
                  </a:cubicBezTo>
                  <a:cubicBezTo>
                    <a:pt x="635" y="547"/>
                    <a:pt x="569" y="350"/>
                    <a:pt x="503" y="175"/>
                  </a:cubicBezTo>
                  <a:cubicBezTo>
                    <a:pt x="350" y="88"/>
                    <a:pt x="176" y="44"/>
                    <a:pt x="1" y="0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4439000" y="1011803"/>
              <a:ext cx="83505" cy="41135"/>
            </a:xfrm>
            <a:custGeom>
              <a:avLst/>
              <a:gdLst/>
              <a:ahLst/>
              <a:cxnLst/>
              <a:rect l="l" t="t" r="r" b="b"/>
              <a:pathLst>
                <a:path w="1421" h="700" extrusionOk="0">
                  <a:moveTo>
                    <a:pt x="1421" y="503"/>
                  </a:moveTo>
                  <a:cubicBezTo>
                    <a:pt x="1137" y="612"/>
                    <a:pt x="831" y="612"/>
                    <a:pt x="525" y="546"/>
                  </a:cubicBezTo>
                  <a:cubicBezTo>
                    <a:pt x="306" y="415"/>
                    <a:pt x="110" y="240"/>
                    <a:pt x="0" y="0"/>
                  </a:cubicBezTo>
                  <a:cubicBezTo>
                    <a:pt x="88" y="262"/>
                    <a:pt x="263" y="503"/>
                    <a:pt x="503" y="656"/>
                  </a:cubicBezTo>
                  <a:cubicBezTo>
                    <a:pt x="809" y="699"/>
                    <a:pt x="1137" y="656"/>
                    <a:pt x="1421" y="503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4459568" y="960383"/>
              <a:ext cx="66816" cy="21919"/>
            </a:xfrm>
            <a:custGeom>
              <a:avLst/>
              <a:gdLst/>
              <a:ahLst/>
              <a:cxnLst/>
              <a:rect l="l" t="t" r="r" b="b"/>
              <a:pathLst>
                <a:path w="1137" h="373" extrusionOk="0">
                  <a:moveTo>
                    <a:pt x="1136" y="372"/>
                  </a:moveTo>
                  <a:cubicBezTo>
                    <a:pt x="765" y="198"/>
                    <a:pt x="393" y="88"/>
                    <a:pt x="0" y="1"/>
                  </a:cubicBezTo>
                  <a:cubicBezTo>
                    <a:pt x="219" y="1"/>
                    <a:pt x="415" y="45"/>
                    <a:pt x="612" y="88"/>
                  </a:cubicBezTo>
                  <a:cubicBezTo>
                    <a:pt x="787" y="176"/>
                    <a:pt x="962" y="263"/>
                    <a:pt x="1136" y="372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4343976" y="617546"/>
              <a:ext cx="846275" cy="418701"/>
            </a:xfrm>
            <a:custGeom>
              <a:avLst/>
              <a:gdLst/>
              <a:ahLst/>
              <a:cxnLst/>
              <a:rect l="l" t="t" r="r" b="b"/>
              <a:pathLst>
                <a:path w="14401" h="7125" extrusionOk="0">
                  <a:moveTo>
                    <a:pt x="4021" y="6578"/>
                  </a:moveTo>
                  <a:cubicBezTo>
                    <a:pt x="4021" y="6578"/>
                    <a:pt x="1" y="4021"/>
                    <a:pt x="2273" y="2011"/>
                  </a:cubicBezTo>
                  <a:cubicBezTo>
                    <a:pt x="4524" y="1"/>
                    <a:pt x="8894" y="2295"/>
                    <a:pt x="9615" y="2011"/>
                  </a:cubicBezTo>
                  <a:cubicBezTo>
                    <a:pt x="10358" y="1749"/>
                    <a:pt x="10729" y="1028"/>
                    <a:pt x="10948" y="1443"/>
                  </a:cubicBezTo>
                  <a:cubicBezTo>
                    <a:pt x="11144" y="1858"/>
                    <a:pt x="10948" y="2011"/>
                    <a:pt x="10948" y="2011"/>
                  </a:cubicBezTo>
                  <a:cubicBezTo>
                    <a:pt x="10948" y="2011"/>
                    <a:pt x="12018" y="1399"/>
                    <a:pt x="12215" y="1771"/>
                  </a:cubicBezTo>
                  <a:cubicBezTo>
                    <a:pt x="12412" y="2142"/>
                    <a:pt x="11144" y="2994"/>
                    <a:pt x="11144" y="2994"/>
                  </a:cubicBezTo>
                  <a:cubicBezTo>
                    <a:pt x="11144" y="2994"/>
                    <a:pt x="12412" y="3213"/>
                    <a:pt x="12914" y="4152"/>
                  </a:cubicBezTo>
                  <a:cubicBezTo>
                    <a:pt x="13417" y="5114"/>
                    <a:pt x="14400" y="5026"/>
                    <a:pt x="14138" y="5311"/>
                  </a:cubicBezTo>
                  <a:cubicBezTo>
                    <a:pt x="13941" y="5485"/>
                    <a:pt x="13679" y="5551"/>
                    <a:pt x="13417" y="5507"/>
                  </a:cubicBezTo>
                  <a:cubicBezTo>
                    <a:pt x="13417" y="5507"/>
                    <a:pt x="13854" y="5726"/>
                    <a:pt x="13614" y="6053"/>
                  </a:cubicBezTo>
                  <a:cubicBezTo>
                    <a:pt x="13373" y="6403"/>
                    <a:pt x="10860" y="7124"/>
                    <a:pt x="10860" y="7124"/>
                  </a:cubicBezTo>
                  <a:cubicBezTo>
                    <a:pt x="10860" y="7124"/>
                    <a:pt x="10817" y="4611"/>
                    <a:pt x="9222" y="4546"/>
                  </a:cubicBezTo>
                  <a:cubicBezTo>
                    <a:pt x="7626" y="4458"/>
                    <a:pt x="6141" y="6643"/>
                    <a:pt x="4021" y="6600"/>
                  </a:cubicBezTo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4494240" y="604735"/>
              <a:ext cx="78334" cy="350592"/>
            </a:xfrm>
            <a:custGeom>
              <a:avLst/>
              <a:gdLst/>
              <a:ahLst/>
              <a:cxnLst/>
              <a:rect l="l" t="t" r="r" b="b"/>
              <a:pathLst>
                <a:path w="1333" h="5966" extrusionOk="0">
                  <a:moveTo>
                    <a:pt x="1333" y="5966"/>
                  </a:moveTo>
                  <a:cubicBezTo>
                    <a:pt x="1267" y="5922"/>
                    <a:pt x="1202" y="5878"/>
                    <a:pt x="1158" y="5813"/>
                  </a:cubicBezTo>
                  <a:cubicBezTo>
                    <a:pt x="1093" y="5747"/>
                    <a:pt x="1027" y="5660"/>
                    <a:pt x="962" y="5594"/>
                  </a:cubicBezTo>
                  <a:cubicBezTo>
                    <a:pt x="809" y="5441"/>
                    <a:pt x="677" y="5266"/>
                    <a:pt x="568" y="5070"/>
                  </a:cubicBezTo>
                  <a:cubicBezTo>
                    <a:pt x="459" y="4895"/>
                    <a:pt x="372" y="4698"/>
                    <a:pt x="306" y="4480"/>
                  </a:cubicBezTo>
                  <a:cubicBezTo>
                    <a:pt x="240" y="4283"/>
                    <a:pt x="197" y="4065"/>
                    <a:pt x="153" y="3868"/>
                  </a:cubicBezTo>
                  <a:cubicBezTo>
                    <a:pt x="66" y="3518"/>
                    <a:pt x="22" y="3169"/>
                    <a:pt x="22" y="2819"/>
                  </a:cubicBezTo>
                  <a:cubicBezTo>
                    <a:pt x="0" y="2579"/>
                    <a:pt x="0" y="2338"/>
                    <a:pt x="22" y="2120"/>
                  </a:cubicBezTo>
                  <a:cubicBezTo>
                    <a:pt x="44" y="1726"/>
                    <a:pt x="109" y="1355"/>
                    <a:pt x="240" y="1005"/>
                  </a:cubicBezTo>
                  <a:cubicBezTo>
                    <a:pt x="350" y="721"/>
                    <a:pt x="481" y="459"/>
                    <a:pt x="634" y="197"/>
                  </a:cubicBezTo>
                  <a:cubicBezTo>
                    <a:pt x="634" y="153"/>
                    <a:pt x="656" y="110"/>
                    <a:pt x="677" y="88"/>
                  </a:cubicBezTo>
                  <a:cubicBezTo>
                    <a:pt x="677" y="66"/>
                    <a:pt x="699" y="44"/>
                    <a:pt x="721" y="22"/>
                  </a:cubicBezTo>
                  <a:cubicBezTo>
                    <a:pt x="721" y="22"/>
                    <a:pt x="743" y="0"/>
                    <a:pt x="743" y="0"/>
                  </a:cubicBezTo>
                  <a:cubicBezTo>
                    <a:pt x="743" y="22"/>
                    <a:pt x="743" y="22"/>
                    <a:pt x="743" y="44"/>
                  </a:cubicBezTo>
                  <a:cubicBezTo>
                    <a:pt x="743" y="66"/>
                    <a:pt x="721" y="66"/>
                    <a:pt x="721" y="88"/>
                  </a:cubicBezTo>
                  <a:cubicBezTo>
                    <a:pt x="612" y="328"/>
                    <a:pt x="503" y="568"/>
                    <a:pt x="415" y="831"/>
                  </a:cubicBezTo>
                  <a:cubicBezTo>
                    <a:pt x="350" y="1005"/>
                    <a:pt x="306" y="1180"/>
                    <a:pt x="262" y="1333"/>
                  </a:cubicBezTo>
                  <a:cubicBezTo>
                    <a:pt x="240" y="1421"/>
                    <a:pt x="219" y="1508"/>
                    <a:pt x="197" y="1595"/>
                  </a:cubicBezTo>
                  <a:cubicBezTo>
                    <a:pt x="153" y="1814"/>
                    <a:pt x="131" y="2011"/>
                    <a:pt x="109" y="2229"/>
                  </a:cubicBezTo>
                  <a:cubicBezTo>
                    <a:pt x="109" y="2273"/>
                    <a:pt x="87" y="2316"/>
                    <a:pt x="87" y="2360"/>
                  </a:cubicBezTo>
                  <a:cubicBezTo>
                    <a:pt x="87" y="2622"/>
                    <a:pt x="87" y="2906"/>
                    <a:pt x="87" y="3169"/>
                  </a:cubicBezTo>
                  <a:cubicBezTo>
                    <a:pt x="87" y="3409"/>
                    <a:pt x="131" y="3628"/>
                    <a:pt x="175" y="3846"/>
                  </a:cubicBezTo>
                  <a:cubicBezTo>
                    <a:pt x="240" y="4086"/>
                    <a:pt x="306" y="4305"/>
                    <a:pt x="415" y="4523"/>
                  </a:cubicBezTo>
                  <a:cubicBezTo>
                    <a:pt x="481" y="4720"/>
                    <a:pt x="568" y="4917"/>
                    <a:pt x="677" y="5092"/>
                  </a:cubicBezTo>
                  <a:cubicBezTo>
                    <a:pt x="699" y="5157"/>
                    <a:pt x="743" y="5179"/>
                    <a:pt x="765" y="5223"/>
                  </a:cubicBezTo>
                  <a:lnTo>
                    <a:pt x="874" y="5354"/>
                  </a:lnTo>
                  <a:cubicBezTo>
                    <a:pt x="918" y="5419"/>
                    <a:pt x="962" y="5485"/>
                    <a:pt x="1005" y="5529"/>
                  </a:cubicBezTo>
                  <a:lnTo>
                    <a:pt x="1071" y="5638"/>
                  </a:lnTo>
                  <a:lnTo>
                    <a:pt x="1136" y="5725"/>
                  </a:lnTo>
                  <a:lnTo>
                    <a:pt x="1267" y="5878"/>
                  </a:lnTo>
                  <a:lnTo>
                    <a:pt x="1333" y="5944"/>
                  </a:ln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4591790" y="603442"/>
              <a:ext cx="149028" cy="339074"/>
            </a:xfrm>
            <a:custGeom>
              <a:avLst/>
              <a:gdLst/>
              <a:ahLst/>
              <a:cxnLst/>
              <a:rect l="l" t="t" r="r" b="b"/>
              <a:pathLst>
                <a:path w="2536" h="5770" extrusionOk="0">
                  <a:moveTo>
                    <a:pt x="219" y="5769"/>
                  </a:moveTo>
                  <a:cubicBezTo>
                    <a:pt x="219" y="5725"/>
                    <a:pt x="197" y="5682"/>
                    <a:pt x="176" y="5660"/>
                  </a:cubicBezTo>
                  <a:cubicBezTo>
                    <a:pt x="154" y="5616"/>
                    <a:pt x="154" y="5572"/>
                    <a:pt x="154" y="5551"/>
                  </a:cubicBezTo>
                  <a:cubicBezTo>
                    <a:pt x="154" y="5485"/>
                    <a:pt x="132" y="5441"/>
                    <a:pt x="132" y="5376"/>
                  </a:cubicBezTo>
                  <a:cubicBezTo>
                    <a:pt x="110" y="5332"/>
                    <a:pt x="110" y="5288"/>
                    <a:pt x="88" y="5223"/>
                  </a:cubicBezTo>
                  <a:cubicBezTo>
                    <a:pt x="44" y="5004"/>
                    <a:pt x="23" y="4786"/>
                    <a:pt x="1" y="4545"/>
                  </a:cubicBezTo>
                  <a:cubicBezTo>
                    <a:pt x="1" y="4327"/>
                    <a:pt x="1" y="4087"/>
                    <a:pt x="44" y="3868"/>
                  </a:cubicBezTo>
                  <a:cubicBezTo>
                    <a:pt x="66" y="3650"/>
                    <a:pt x="110" y="3431"/>
                    <a:pt x="154" y="3213"/>
                  </a:cubicBezTo>
                  <a:cubicBezTo>
                    <a:pt x="219" y="2841"/>
                    <a:pt x="307" y="2470"/>
                    <a:pt x="416" y="2120"/>
                  </a:cubicBezTo>
                  <a:cubicBezTo>
                    <a:pt x="503" y="1880"/>
                    <a:pt x="591" y="1639"/>
                    <a:pt x="700" y="1421"/>
                  </a:cubicBezTo>
                  <a:cubicBezTo>
                    <a:pt x="787" y="1246"/>
                    <a:pt x="897" y="1071"/>
                    <a:pt x="1006" y="896"/>
                  </a:cubicBezTo>
                  <a:cubicBezTo>
                    <a:pt x="1137" y="743"/>
                    <a:pt x="1268" y="590"/>
                    <a:pt x="1421" y="459"/>
                  </a:cubicBezTo>
                  <a:lnTo>
                    <a:pt x="1530" y="372"/>
                  </a:lnTo>
                  <a:lnTo>
                    <a:pt x="1661" y="328"/>
                  </a:lnTo>
                  <a:cubicBezTo>
                    <a:pt x="1727" y="284"/>
                    <a:pt x="1792" y="241"/>
                    <a:pt x="1858" y="197"/>
                  </a:cubicBezTo>
                  <a:lnTo>
                    <a:pt x="1967" y="153"/>
                  </a:lnTo>
                  <a:cubicBezTo>
                    <a:pt x="1989" y="132"/>
                    <a:pt x="2033" y="110"/>
                    <a:pt x="2077" y="110"/>
                  </a:cubicBezTo>
                  <a:lnTo>
                    <a:pt x="2186" y="66"/>
                  </a:lnTo>
                  <a:lnTo>
                    <a:pt x="2295" y="44"/>
                  </a:lnTo>
                  <a:lnTo>
                    <a:pt x="2361" y="22"/>
                  </a:lnTo>
                  <a:lnTo>
                    <a:pt x="2426" y="22"/>
                  </a:lnTo>
                  <a:lnTo>
                    <a:pt x="2514" y="0"/>
                  </a:lnTo>
                  <a:lnTo>
                    <a:pt x="2535" y="0"/>
                  </a:lnTo>
                  <a:cubicBezTo>
                    <a:pt x="2535" y="22"/>
                    <a:pt x="2514" y="22"/>
                    <a:pt x="2492" y="22"/>
                  </a:cubicBezTo>
                  <a:lnTo>
                    <a:pt x="2448" y="44"/>
                  </a:lnTo>
                  <a:cubicBezTo>
                    <a:pt x="2317" y="66"/>
                    <a:pt x="2186" y="132"/>
                    <a:pt x="2055" y="197"/>
                  </a:cubicBezTo>
                  <a:cubicBezTo>
                    <a:pt x="1924" y="263"/>
                    <a:pt x="1792" y="328"/>
                    <a:pt x="1683" y="416"/>
                  </a:cubicBezTo>
                  <a:cubicBezTo>
                    <a:pt x="1530" y="525"/>
                    <a:pt x="1399" y="656"/>
                    <a:pt x="1290" y="787"/>
                  </a:cubicBezTo>
                  <a:lnTo>
                    <a:pt x="1203" y="896"/>
                  </a:lnTo>
                  <a:cubicBezTo>
                    <a:pt x="1159" y="940"/>
                    <a:pt x="1137" y="962"/>
                    <a:pt x="1093" y="1006"/>
                  </a:cubicBezTo>
                  <a:cubicBezTo>
                    <a:pt x="962" y="1180"/>
                    <a:pt x="853" y="1377"/>
                    <a:pt x="766" y="1596"/>
                  </a:cubicBezTo>
                  <a:cubicBezTo>
                    <a:pt x="744" y="1617"/>
                    <a:pt x="700" y="1661"/>
                    <a:pt x="700" y="1705"/>
                  </a:cubicBezTo>
                  <a:cubicBezTo>
                    <a:pt x="678" y="1748"/>
                    <a:pt x="634" y="1836"/>
                    <a:pt x="613" y="1901"/>
                  </a:cubicBezTo>
                  <a:lnTo>
                    <a:pt x="525" y="2098"/>
                  </a:lnTo>
                  <a:cubicBezTo>
                    <a:pt x="481" y="2251"/>
                    <a:pt x="416" y="2382"/>
                    <a:pt x="372" y="2513"/>
                  </a:cubicBezTo>
                  <a:cubicBezTo>
                    <a:pt x="285" y="2754"/>
                    <a:pt x="219" y="2972"/>
                    <a:pt x="197" y="3213"/>
                  </a:cubicBezTo>
                  <a:cubicBezTo>
                    <a:pt x="154" y="3475"/>
                    <a:pt x="132" y="3715"/>
                    <a:pt x="110" y="3955"/>
                  </a:cubicBezTo>
                  <a:lnTo>
                    <a:pt x="110" y="4305"/>
                  </a:lnTo>
                  <a:lnTo>
                    <a:pt x="110" y="4655"/>
                  </a:lnTo>
                  <a:cubicBezTo>
                    <a:pt x="110" y="4764"/>
                    <a:pt x="154" y="4873"/>
                    <a:pt x="154" y="4982"/>
                  </a:cubicBezTo>
                  <a:lnTo>
                    <a:pt x="219" y="5463"/>
                  </a:lnTo>
                  <a:cubicBezTo>
                    <a:pt x="219" y="5529"/>
                    <a:pt x="219" y="5594"/>
                    <a:pt x="241" y="5660"/>
                  </a:cubicBezTo>
                  <a:cubicBezTo>
                    <a:pt x="241" y="5725"/>
                    <a:pt x="241" y="5725"/>
                    <a:pt x="241" y="5769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4614944" y="616253"/>
              <a:ext cx="182348" cy="350651"/>
            </a:xfrm>
            <a:custGeom>
              <a:avLst/>
              <a:gdLst/>
              <a:ahLst/>
              <a:cxnLst/>
              <a:rect l="l" t="t" r="r" b="b"/>
              <a:pathLst>
                <a:path w="3103" h="5967" extrusionOk="0">
                  <a:moveTo>
                    <a:pt x="44" y="5944"/>
                  </a:moveTo>
                  <a:cubicBezTo>
                    <a:pt x="44" y="5923"/>
                    <a:pt x="22" y="5879"/>
                    <a:pt x="22" y="5835"/>
                  </a:cubicBezTo>
                  <a:cubicBezTo>
                    <a:pt x="0" y="5791"/>
                    <a:pt x="0" y="5748"/>
                    <a:pt x="22" y="5704"/>
                  </a:cubicBezTo>
                  <a:cubicBezTo>
                    <a:pt x="22" y="5595"/>
                    <a:pt x="22" y="5486"/>
                    <a:pt x="22" y="5376"/>
                  </a:cubicBezTo>
                  <a:cubicBezTo>
                    <a:pt x="22" y="4896"/>
                    <a:pt x="66" y="4437"/>
                    <a:pt x="197" y="3978"/>
                  </a:cubicBezTo>
                  <a:cubicBezTo>
                    <a:pt x="262" y="3737"/>
                    <a:pt x="328" y="3519"/>
                    <a:pt x="393" y="3300"/>
                  </a:cubicBezTo>
                  <a:cubicBezTo>
                    <a:pt x="503" y="2929"/>
                    <a:pt x="656" y="2557"/>
                    <a:pt x="830" y="2208"/>
                  </a:cubicBezTo>
                  <a:cubicBezTo>
                    <a:pt x="940" y="1989"/>
                    <a:pt x="1071" y="1749"/>
                    <a:pt x="1202" y="1530"/>
                  </a:cubicBezTo>
                  <a:cubicBezTo>
                    <a:pt x="1420" y="1181"/>
                    <a:pt x="1704" y="853"/>
                    <a:pt x="2032" y="591"/>
                  </a:cubicBezTo>
                  <a:cubicBezTo>
                    <a:pt x="2273" y="394"/>
                    <a:pt x="2557" y="241"/>
                    <a:pt x="2863" y="110"/>
                  </a:cubicBezTo>
                  <a:lnTo>
                    <a:pt x="2994" y="45"/>
                  </a:lnTo>
                  <a:cubicBezTo>
                    <a:pt x="3015" y="23"/>
                    <a:pt x="3037" y="23"/>
                    <a:pt x="3059" y="1"/>
                  </a:cubicBezTo>
                  <a:lnTo>
                    <a:pt x="3103" y="1"/>
                  </a:lnTo>
                  <a:lnTo>
                    <a:pt x="3059" y="45"/>
                  </a:lnTo>
                  <a:lnTo>
                    <a:pt x="3015" y="66"/>
                  </a:lnTo>
                  <a:cubicBezTo>
                    <a:pt x="2753" y="198"/>
                    <a:pt x="2513" y="372"/>
                    <a:pt x="2273" y="547"/>
                  </a:cubicBezTo>
                  <a:cubicBezTo>
                    <a:pt x="2120" y="656"/>
                    <a:pt x="1967" y="788"/>
                    <a:pt x="1836" y="941"/>
                  </a:cubicBezTo>
                  <a:cubicBezTo>
                    <a:pt x="1770" y="1006"/>
                    <a:pt x="1683" y="1072"/>
                    <a:pt x="1639" y="1137"/>
                  </a:cubicBezTo>
                  <a:cubicBezTo>
                    <a:pt x="1486" y="1312"/>
                    <a:pt x="1333" y="1509"/>
                    <a:pt x="1224" y="1705"/>
                  </a:cubicBezTo>
                  <a:cubicBezTo>
                    <a:pt x="1180" y="1749"/>
                    <a:pt x="1158" y="1771"/>
                    <a:pt x="1136" y="1815"/>
                  </a:cubicBezTo>
                  <a:cubicBezTo>
                    <a:pt x="983" y="2099"/>
                    <a:pt x="830" y="2339"/>
                    <a:pt x="699" y="2623"/>
                  </a:cubicBezTo>
                  <a:cubicBezTo>
                    <a:pt x="590" y="2842"/>
                    <a:pt x="503" y="3082"/>
                    <a:pt x="437" y="3322"/>
                  </a:cubicBezTo>
                  <a:cubicBezTo>
                    <a:pt x="350" y="3563"/>
                    <a:pt x="284" y="3825"/>
                    <a:pt x="262" y="4087"/>
                  </a:cubicBezTo>
                  <a:cubicBezTo>
                    <a:pt x="219" y="4306"/>
                    <a:pt x="175" y="4546"/>
                    <a:pt x="131" y="4786"/>
                  </a:cubicBezTo>
                  <a:cubicBezTo>
                    <a:pt x="131" y="4896"/>
                    <a:pt x="131" y="5005"/>
                    <a:pt x="109" y="5136"/>
                  </a:cubicBezTo>
                  <a:lnTo>
                    <a:pt x="87" y="5638"/>
                  </a:lnTo>
                  <a:lnTo>
                    <a:pt x="66" y="5857"/>
                  </a:lnTo>
                  <a:cubicBezTo>
                    <a:pt x="66" y="5879"/>
                    <a:pt x="66" y="5901"/>
                    <a:pt x="44" y="5966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4640624" y="816584"/>
              <a:ext cx="586827" cy="183699"/>
            </a:xfrm>
            <a:custGeom>
              <a:avLst/>
              <a:gdLst/>
              <a:ahLst/>
              <a:cxnLst/>
              <a:rect l="l" t="t" r="r" b="b"/>
              <a:pathLst>
                <a:path w="9986" h="3126" extrusionOk="0">
                  <a:moveTo>
                    <a:pt x="0" y="2732"/>
                  </a:moveTo>
                  <a:cubicBezTo>
                    <a:pt x="22" y="2601"/>
                    <a:pt x="66" y="2470"/>
                    <a:pt x="109" y="2339"/>
                  </a:cubicBezTo>
                  <a:cubicBezTo>
                    <a:pt x="197" y="2164"/>
                    <a:pt x="284" y="1989"/>
                    <a:pt x="372" y="1836"/>
                  </a:cubicBezTo>
                  <a:cubicBezTo>
                    <a:pt x="546" y="1465"/>
                    <a:pt x="787" y="1137"/>
                    <a:pt x="1093" y="875"/>
                  </a:cubicBezTo>
                  <a:cubicBezTo>
                    <a:pt x="1377" y="591"/>
                    <a:pt x="1726" y="372"/>
                    <a:pt x="2120" y="219"/>
                  </a:cubicBezTo>
                  <a:cubicBezTo>
                    <a:pt x="2469" y="88"/>
                    <a:pt x="2863" y="1"/>
                    <a:pt x="3278" y="1"/>
                  </a:cubicBezTo>
                  <a:cubicBezTo>
                    <a:pt x="3605" y="1"/>
                    <a:pt x="3933" y="44"/>
                    <a:pt x="4239" y="154"/>
                  </a:cubicBezTo>
                  <a:cubicBezTo>
                    <a:pt x="4567" y="241"/>
                    <a:pt x="4873" y="372"/>
                    <a:pt x="5157" y="525"/>
                  </a:cubicBezTo>
                  <a:cubicBezTo>
                    <a:pt x="5550" y="700"/>
                    <a:pt x="5943" y="897"/>
                    <a:pt x="6337" y="1093"/>
                  </a:cubicBezTo>
                  <a:cubicBezTo>
                    <a:pt x="6970" y="1421"/>
                    <a:pt x="7582" y="1749"/>
                    <a:pt x="8194" y="2098"/>
                  </a:cubicBezTo>
                  <a:cubicBezTo>
                    <a:pt x="8675" y="2361"/>
                    <a:pt x="9156" y="2645"/>
                    <a:pt x="9614" y="2907"/>
                  </a:cubicBezTo>
                  <a:lnTo>
                    <a:pt x="9811" y="3016"/>
                  </a:lnTo>
                  <a:cubicBezTo>
                    <a:pt x="9855" y="3038"/>
                    <a:pt x="9898" y="3060"/>
                    <a:pt x="9942" y="3082"/>
                  </a:cubicBezTo>
                  <a:cubicBezTo>
                    <a:pt x="9964" y="3104"/>
                    <a:pt x="9986" y="3125"/>
                    <a:pt x="9986" y="3125"/>
                  </a:cubicBezTo>
                  <a:lnTo>
                    <a:pt x="9898" y="3104"/>
                  </a:lnTo>
                  <a:lnTo>
                    <a:pt x="9833" y="3060"/>
                  </a:lnTo>
                  <a:cubicBezTo>
                    <a:pt x="9374" y="2819"/>
                    <a:pt x="8937" y="2579"/>
                    <a:pt x="8500" y="2339"/>
                  </a:cubicBezTo>
                  <a:cubicBezTo>
                    <a:pt x="8194" y="2186"/>
                    <a:pt x="7910" y="2033"/>
                    <a:pt x="7626" y="1880"/>
                  </a:cubicBezTo>
                  <a:cubicBezTo>
                    <a:pt x="7473" y="1792"/>
                    <a:pt x="7320" y="1705"/>
                    <a:pt x="7189" y="1639"/>
                  </a:cubicBezTo>
                  <a:lnTo>
                    <a:pt x="6118" y="1093"/>
                  </a:lnTo>
                  <a:cubicBezTo>
                    <a:pt x="6031" y="1050"/>
                    <a:pt x="5987" y="1006"/>
                    <a:pt x="5922" y="962"/>
                  </a:cubicBezTo>
                  <a:cubicBezTo>
                    <a:pt x="5441" y="722"/>
                    <a:pt x="5004" y="481"/>
                    <a:pt x="4523" y="285"/>
                  </a:cubicBezTo>
                  <a:cubicBezTo>
                    <a:pt x="4327" y="197"/>
                    <a:pt x="4108" y="132"/>
                    <a:pt x="3911" y="88"/>
                  </a:cubicBezTo>
                  <a:cubicBezTo>
                    <a:pt x="3693" y="44"/>
                    <a:pt x="3496" y="23"/>
                    <a:pt x="3278" y="23"/>
                  </a:cubicBezTo>
                  <a:cubicBezTo>
                    <a:pt x="2841" y="44"/>
                    <a:pt x="2404" y="154"/>
                    <a:pt x="2010" y="350"/>
                  </a:cubicBezTo>
                  <a:cubicBezTo>
                    <a:pt x="1639" y="525"/>
                    <a:pt x="1311" y="744"/>
                    <a:pt x="1027" y="1028"/>
                  </a:cubicBezTo>
                  <a:cubicBezTo>
                    <a:pt x="896" y="1181"/>
                    <a:pt x="765" y="1334"/>
                    <a:pt x="656" y="1487"/>
                  </a:cubicBezTo>
                  <a:cubicBezTo>
                    <a:pt x="481" y="1727"/>
                    <a:pt x="350" y="1967"/>
                    <a:pt x="219" y="2229"/>
                  </a:cubicBezTo>
                  <a:cubicBezTo>
                    <a:pt x="175" y="2339"/>
                    <a:pt x="109" y="2448"/>
                    <a:pt x="66" y="2557"/>
                  </a:cubicBezTo>
                  <a:cubicBezTo>
                    <a:pt x="44" y="2601"/>
                    <a:pt x="22" y="2645"/>
                    <a:pt x="0" y="2732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4920524" y="927004"/>
              <a:ext cx="209380" cy="137451"/>
            </a:xfrm>
            <a:custGeom>
              <a:avLst/>
              <a:gdLst/>
              <a:ahLst/>
              <a:cxnLst/>
              <a:rect l="l" t="t" r="r" b="b"/>
              <a:pathLst>
                <a:path w="3563" h="2339" extrusionOk="0">
                  <a:moveTo>
                    <a:pt x="22" y="1"/>
                  </a:moveTo>
                  <a:lnTo>
                    <a:pt x="88" y="1"/>
                  </a:lnTo>
                  <a:cubicBezTo>
                    <a:pt x="110" y="1"/>
                    <a:pt x="132" y="23"/>
                    <a:pt x="175" y="23"/>
                  </a:cubicBezTo>
                  <a:cubicBezTo>
                    <a:pt x="219" y="45"/>
                    <a:pt x="285" y="88"/>
                    <a:pt x="350" y="110"/>
                  </a:cubicBezTo>
                  <a:cubicBezTo>
                    <a:pt x="416" y="132"/>
                    <a:pt x="481" y="132"/>
                    <a:pt x="569" y="176"/>
                  </a:cubicBezTo>
                  <a:lnTo>
                    <a:pt x="743" y="263"/>
                  </a:lnTo>
                  <a:cubicBezTo>
                    <a:pt x="875" y="329"/>
                    <a:pt x="1006" y="416"/>
                    <a:pt x="1115" y="503"/>
                  </a:cubicBezTo>
                  <a:cubicBezTo>
                    <a:pt x="1159" y="547"/>
                    <a:pt x="1224" y="591"/>
                    <a:pt x="1268" y="635"/>
                  </a:cubicBezTo>
                  <a:cubicBezTo>
                    <a:pt x="1312" y="678"/>
                    <a:pt x="1377" y="722"/>
                    <a:pt x="1421" y="766"/>
                  </a:cubicBezTo>
                  <a:cubicBezTo>
                    <a:pt x="1618" y="919"/>
                    <a:pt x="1792" y="1072"/>
                    <a:pt x="1967" y="1203"/>
                  </a:cubicBezTo>
                  <a:cubicBezTo>
                    <a:pt x="2098" y="1290"/>
                    <a:pt x="2229" y="1377"/>
                    <a:pt x="2360" y="1487"/>
                  </a:cubicBezTo>
                  <a:cubicBezTo>
                    <a:pt x="2557" y="1618"/>
                    <a:pt x="2754" y="1749"/>
                    <a:pt x="2972" y="1902"/>
                  </a:cubicBezTo>
                  <a:cubicBezTo>
                    <a:pt x="3038" y="1967"/>
                    <a:pt x="3103" y="2033"/>
                    <a:pt x="3191" y="2077"/>
                  </a:cubicBezTo>
                  <a:lnTo>
                    <a:pt x="3300" y="2164"/>
                  </a:lnTo>
                  <a:cubicBezTo>
                    <a:pt x="3344" y="2208"/>
                    <a:pt x="3387" y="2230"/>
                    <a:pt x="3431" y="2251"/>
                  </a:cubicBezTo>
                  <a:lnTo>
                    <a:pt x="3497" y="2295"/>
                  </a:lnTo>
                  <a:lnTo>
                    <a:pt x="3540" y="2317"/>
                  </a:lnTo>
                  <a:lnTo>
                    <a:pt x="3562" y="2339"/>
                  </a:lnTo>
                  <a:lnTo>
                    <a:pt x="3540" y="2339"/>
                  </a:lnTo>
                  <a:lnTo>
                    <a:pt x="3497" y="2339"/>
                  </a:lnTo>
                  <a:cubicBezTo>
                    <a:pt x="3344" y="2273"/>
                    <a:pt x="3169" y="2186"/>
                    <a:pt x="3016" y="2077"/>
                  </a:cubicBezTo>
                  <a:cubicBezTo>
                    <a:pt x="2972" y="2033"/>
                    <a:pt x="2929" y="2011"/>
                    <a:pt x="2863" y="1989"/>
                  </a:cubicBezTo>
                  <a:lnTo>
                    <a:pt x="2732" y="1880"/>
                  </a:lnTo>
                  <a:cubicBezTo>
                    <a:pt x="2666" y="1858"/>
                    <a:pt x="2644" y="1814"/>
                    <a:pt x="2579" y="1771"/>
                  </a:cubicBezTo>
                  <a:lnTo>
                    <a:pt x="2404" y="1662"/>
                  </a:lnTo>
                  <a:lnTo>
                    <a:pt x="2229" y="1530"/>
                  </a:lnTo>
                  <a:cubicBezTo>
                    <a:pt x="2207" y="1509"/>
                    <a:pt x="2207" y="1487"/>
                    <a:pt x="2186" y="1465"/>
                  </a:cubicBezTo>
                  <a:cubicBezTo>
                    <a:pt x="2033" y="1356"/>
                    <a:pt x="1880" y="1246"/>
                    <a:pt x="1749" y="1115"/>
                  </a:cubicBezTo>
                  <a:lnTo>
                    <a:pt x="1574" y="962"/>
                  </a:lnTo>
                  <a:lnTo>
                    <a:pt x="1399" y="809"/>
                  </a:lnTo>
                  <a:cubicBezTo>
                    <a:pt x="1290" y="722"/>
                    <a:pt x="1159" y="635"/>
                    <a:pt x="1006" y="547"/>
                  </a:cubicBezTo>
                  <a:lnTo>
                    <a:pt x="831" y="416"/>
                  </a:lnTo>
                  <a:cubicBezTo>
                    <a:pt x="765" y="394"/>
                    <a:pt x="722" y="350"/>
                    <a:pt x="656" y="307"/>
                  </a:cubicBezTo>
                  <a:cubicBezTo>
                    <a:pt x="591" y="285"/>
                    <a:pt x="525" y="263"/>
                    <a:pt x="459" y="241"/>
                  </a:cubicBezTo>
                  <a:lnTo>
                    <a:pt x="328" y="176"/>
                  </a:lnTo>
                  <a:lnTo>
                    <a:pt x="241" y="132"/>
                  </a:lnTo>
                  <a:lnTo>
                    <a:pt x="175" y="110"/>
                  </a:lnTo>
                  <a:lnTo>
                    <a:pt x="66" y="45"/>
                  </a:lnTo>
                  <a:lnTo>
                    <a:pt x="1" y="23"/>
                  </a:ln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4505758" y="925770"/>
              <a:ext cx="183699" cy="129694"/>
            </a:xfrm>
            <a:custGeom>
              <a:avLst/>
              <a:gdLst/>
              <a:ahLst/>
              <a:cxnLst/>
              <a:rect l="l" t="t" r="r" b="b"/>
              <a:pathLst>
                <a:path w="3126" h="2207" extrusionOk="0">
                  <a:moveTo>
                    <a:pt x="613" y="2032"/>
                  </a:moveTo>
                  <a:cubicBezTo>
                    <a:pt x="613" y="2032"/>
                    <a:pt x="1" y="1377"/>
                    <a:pt x="503" y="699"/>
                  </a:cubicBezTo>
                  <a:cubicBezTo>
                    <a:pt x="1006" y="22"/>
                    <a:pt x="2667" y="0"/>
                    <a:pt x="2907" y="852"/>
                  </a:cubicBezTo>
                  <a:cubicBezTo>
                    <a:pt x="3125" y="1683"/>
                    <a:pt x="3016" y="2120"/>
                    <a:pt x="2448" y="2207"/>
                  </a:cubicBezTo>
                </a:path>
              </a:pathLst>
            </a:custGeom>
            <a:solidFill>
              <a:srgbClr val="F39D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4203997" y="989942"/>
              <a:ext cx="526534" cy="446908"/>
            </a:xfrm>
            <a:custGeom>
              <a:avLst/>
              <a:gdLst/>
              <a:ahLst/>
              <a:cxnLst/>
              <a:rect l="l" t="t" r="r" b="b"/>
              <a:pathLst>
                <a:path w="8960" h="7605" extrusionOk="0">
                  <a:moveTo>
                    <a:pt x="5748" y="940"/>
                  </a:moveTo>
                  <a:cubicBezTo>
                    <a:pt x="6097" y="612"/>
                    <a:pt x="6119" y="1"/>
                    <a:pt x="6709" y="44"/>
                  </a:cubicBezTo>
                  <a:cubicBezTo>
                    <a:pt x="7277" y="88"/>
                    <a:pt x="7408" y="1115"/>
                    <a:pt x="7802" y="1355"/>
                  </a:cubicBezTo>
                  <a:cubicBezTo>
                    <a:pt x="8217" y="1618"/>
                    <a:pt x="8763" y="1443"/>
                    <a:pt x="8850" y="1727"/>
                  </a:cubicBezTo>
                  <a:cubicBezTo>
                    <a:pt x="8916" y="2011"/>
                    <a:pt x="8960" y="2339"/>
                    <a:pt x="8588" y="2513"/>
                  </a:cubicBezTo>
                  <a:cubicBezTo>
                    <a:pt x="8217" y="2666"/>
                    <a:pt x="6622" y="2929"/>
                    <a:pt x="6622" y="2929"/>
                  </a:cubicBezTo>
                  <a:cubicBezTo>
                    <a:pt x="6622" y="2929"/>
                    <a:pt x="569" y="7605"/>
                    <a:pt x="416" y="7321"/>
                  </a:cubicBezTo>
                  <a:cubicBezTo>
                    <a:pt x="241" y="7037"/>
                    <a:pt x="1" y="6840"/>
                    <a:pt x="5748" y="94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4203997" y="989942"/>
              <a:ext cx="526534" cy="446908"/>
            </a:xfrm>
            <a:custGeom>
              <a:avLst/>
              <a:gdLst/>
              <a:ahLst/>
              <a:cxnLst/>
              <a:rect l="l" t="t" r="r" b="b"/>
              <a:pathLst>
                <a:path w="8960" h="7605" extrusionOk="0">
                  <a:moveTo>
                    <a:pt x="5748" y="940"/>
                  </a:moveTo>
                  <a:cubicBezTo>
                    <a:pt x="6097" y="612"/>
                    <a:pt x="6119" y="1"/>
                    <a:pt x="6709" y="44"/>
                  </a:cubicBezTo>
                  <a:cubicBezTo>
                    <a:pt x="7277" y="88"/>
                    <a:pt x="7408" y="1115"/>
                    <a:pt x="7802" y="1355"/>
                  </a:cubicBezTo>
                  <a:cubicBezTo>
                    <a:pt x="8217" y="1618"/>
                    <a:pt x="8763" y="1443"/>
                    <a:pt x="8850" y="1727"/>
                  </a:cubicBezTo>
                  <a:cubicBezTo>
                    <a:pt x="8916" y="2011"/>
                    <a:pt x="8960" y="2339"/>
                    <a:pt x="8588" y="2513"/>
                  </a:cubicBezTo>
                  <a:cubicBezTo>
                    <a:pt x="8217" y="2666"/>
                    <a:pt x="6622" y="2929"/>
                    <a:pt x="6622" y="2929"/>
                  </a:cubicBezTo>
                  <a:cubicBezTo>
                    <a:pt x="6622" y="2929"/>
                    <a:pt x="569" y="7605"/>
                    <a:pt x="416" y="7321"/>
                  </a:cubicBezTo>
                  <a:cubicBezTo>
                    <a:pt x="241" y="7037"/>
                    <a:pt x="1" y="6840"/>
                    <a:pt x="5748" y="94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4573808" y="1111939"/>
              <a:ext cx="116942" cy="64230"/>
            </a:xfrm>
            <a:custGeom>
              <a:avLst/>
              <a:gdLst/>
              <a:ahLst/>
              <a:cxnLst/>
              <a:rect l="l" t="t" r="r" b="b"/>
              <a:pathLst>
                <a:path w="1990" h="1093" extrusionOk="0">
                  <a:moveTo>
                    <a:pt x="23" y="1093"/>
                  </a:moveTo>
                  <a:cubicBezTo>
                    <a:pt x="219" y="896"/>
                    <a:pt x="460" y="721"/>
                    <a:pt x="722" y="612"/>
                  </a:cubicBezTo>
                  <a:cubicBezTo>
                    <a:pt x="962" y="459"/>
                    <a:pt x="1224" y="328"/>
                    <a:pt x="1487" y="241"/>
                  </a:cubicBezTo>
                  <a:cubicBezTo>
                    <a:pt x="1661" y="197"/>
                    <a:pt x="1836" y="110"/>
                    <a:pt x="1989" y="0"/>
                  </a:cubicBezTo>
                  <a:lnTo>
                    <a:pt x="1989" y="0"/>
                  </a:lnTo>
                  <a:cubicBezTo>
                    <a:pt x="1858" y="131"/>
                    <a:pt x="1683" y="219"/>
                    <a:pt x="1487" y="263"/>
                  </a:cubicBezTo>
                  <a:cubicBezTo>
                    <a:pt x="1312" y="328"/>
                    <a:pt x="1137" y="394"/>
                    <a:pt x="962" y="481"/>
                  </a:cubicBezTo>
                  <a:cubicBezTo>
                    <a:pt x="634" y="656"/>
                    <a:pt x="307" y="853"/>
                    <a:pt x="1" y="1093"/>
                  </a:cubicBezTo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4885852" y="2258629"/>
              <a:ext cx="486750" cy="699832"/>
            </a:xfrm>
            <a:custGeom>
              <a:avLst/>
              <a:gdLst/>
              <a:ahLst/>
              <a:cxnLst/>
              <a:rect l="l" t="t" r="r" b="b"/>
              <a:pathLst>
                <a:path w="8283" h="11909" extrusionOk="0">
                  <a:moveTo>
                    <a:pt x="3562" y="656"/>
                  </a:moveTo>
                  <a:cubicBezTo>
                    <a:pt x="2688" y="0"/>
                    <a:pt x="1836" y="1005"/>
                    <a:pt x="1" y="568"/>
                  </a:cubicBezTo>
                  <a:cubicBezTo>
                    <a:pt x="1" y="568"/>
                    <a:pt x="3453" y="11909"/>
                    <a:pt x="7146" y="10926"/>
                  </a:cubicBezTo>
                  <a:cubicBezTo>
                    <a:pt x="8020" y="10685"/>
                    <a:pt x="8282" y="9986"/>
                    <a:pt x="8151" y="9003"/>
                  </a:cubicBezTo>
                  <a:cubicBezTo>
                    <a:pt x="7189" y="5769"/>
                    <a:pt x="4196" y="1136"/>
                    <a:pt x="3562" y="656"/>
                  </a:cubicBezTo>
                </a:path>
              </a:pathLst>
            </a:custGeom>
            <a:solidFill>
              <a:srgbClr val="FEDB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3618458" y="2067289"/>
              <a:ext cx="2048137" cy="321092"/>
            </a:xfrm>
            <a:custGeom>
              <a:avLst/>
              <a:gdLst/>
              <a:ahLst/>
              <a:cxnLst/>
              <a:rect l="l" t="t" r="r" b="b"/>
              <a:pathLst>
                <a:path w="34853" h="5464" extrusionOk="0">
                  <a:moveTo>
                    <a:pt x="34307" y="2054"/>
                  </a:moveTo>
                  <a:cubicBezTo>
                    <a:pt x="33957" y="2054"/>
                    <a:pt x="23709" y="1661"/>
                    <a:pt x="23228" y="1596"/>
                  </a:cubicBezTo>
                  <a:cubicBezTo>
                    <a:pt x="22748" y="1530"/>
                    <a:pt x="19120" y="962"/>
                    <a:pt x="19120" y="962"/>
                  </a:cubicBezTo>
                  <a:lnTo>
                    <a:pt x="15974" y="1792"/>
                  </a:lnTo>
                  <a:cubicBezTo>
                    <a:pt x="15974" y="1792"/>
                    <a:pt x="11320" y="1552"/>
                    <a:pt x="11123" y="1508"/>
                  </a:cubicBezTo>
                  <a:cubicBezTo>
                    <a:pt x="10926" y="1443"/>
                    <a:pt x="6032" y="0"/>
                    <a:pt x="6032" y="0"/>
                  </a:cubicBezTo>
                  <a:lnTo>
                    <a:pt x="10314" y="1901"/>
                  </a:lnTo>
                  <a:cubicBezTo>
                    <a:pt x="10314" y="1901"/>
                    <a:pt x="4786" y="3191"/>
                    <a:pt x="4415" y="3169"/>
                  </a:cubicBezTo>
                  <a:cubicBezTo>
                    <a:pt x="4021" y="3147"/>
                    <a:pt x="2273" y="4021"/>
                    <a:pt x="2273" y="4021"/>
                  </a:cubicBezTo>
                  <a:lnTo>
                    <a:pt x="1" y="4021"/>
                  </a:lnTo>
                  <a:lnTo>
                    <a:pt x="2514" y="4436"/>
                  </a:lnTo>
                  <a:lnTo>
                    <a:pt x="4415" y="3693"/>
                  </a:lnTo>
                  <a:lnTo>
                    <a:pt x="11123" y="2317"/>
                  </a:lnTo>
                  <a:lnTo>
                    <a:pt x="15624" y="2841"/>
                  </a:lnTo>
                  <a:lnTo>
                    <a:pt x="19186" y="2229"/>
                  </a:lnTo>
                  <a:lnTo>
                    <a:pt x="24037" y="2776"/>
                  </a:lnTo>
                  <a:cubicBezTo>
                    <a:pt x="24037" y="2776"/>
                    <a:pt x="34416" y="5463"/>
                    <a:pt x="34634" y="5223"/>
                  </a:cubicBezTo>
                  <a:cubicBezTo>
                    <a:pt x="34853" y="5004"/>
                    <a:pt x="34634" y="2054"/>
                    <a:pt x="34307" y="205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4611065" y="2087857"/>
              <a:ext cx="96375" cy="161839"/>
            </a:xfrm>
            <a:custGeom>
              <a:avLst/>
              <a:gdLst/>
              <a:ahLst/>
              <a:cxnLst/>
              <a:rect l="l" t="t" r="r" b="b"/>
              <a:pathLst>
                <a:path w="1640" h="2754" extrusionOk="0">
                  <a:moveTo>
                    <a:pt x="809" y="22"/>
                  </a:moveTo>
                  <a:cubicBezTo>
                    <a:pt x="219" y="0"/>
                    <a:pt x="0" y="2076"/>
                    <a:pt x="700" y="2535"/>
                  </a:cubicBezTo>
                  <a:cubicBezTo>
                    <a:pt x="962" y="2753"/>
                    <a:pt x="1355" y="2622"/>
                    <a:pt x="1464" y="2294"/>
                  </a:cubicBezTo>
                  <a:cubicBezTo>
                    <a:pt x="1530" y="2032"/>
                    <a:pt x="1224" y="1639"/>
                    <a:pt x="1290" y="1333"/>
                  </a:cubicBezTo>
                  <a:cubicBezTo>
                    <a:pt x="1333" y="1027"/>
                    <a:pt x="1639" y="44"/>
                    <a:pt x="809" y="22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4491654" y="2112244"/>
              <a:ext cx="104073" cy="164424"/>
            </a:xfrm>
            <a:custGeom>
              <a:avLst/>
              <a:gdLst/>
              <a:ahLst/>
              <a:cxnLst/>
              <a:rect l="l" t="t" r="r" b="b"/>
              <a:pathLst>
                <a:path w="1771" h="2798" extrusionOk="0">
                  <a:moveTo>
                    <a:pt x="590" y="197"/>
                  </a:moveTo>
                  <a:cubicBezTo>
                    <a:pt x="0" y="306"/>
                    <a:pt x="306" y="2382"/>
                    <a:pt x="1093" y="2644"/>
                  </a:cubicBezTo>
                  <a:cubicBezTo>
                    <a:pt x="1399" y="2797"/>
                    <a:pt x="1748" y="2579"/>
                    <a:pt x="1770" y="2229"/>
                  </a:cubicBezTo>
                  <a:cubicBezTo>
                    <a:pt x="1770" y="1967"/>
                    <a:pt x="1399" y="1661"/>
                    <a:pt x="1355" y="1355"/>
                  </a:cubicBezTo>
                  <a:cubicBezTo>
                    <a:pt x="1333" y="1027"/>
                    <a:pt x="1399" y="0"/>
                    <a:pt x="590" y="175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4536609" y="2078866"/>
              <a:ext cx="120762" cy="195217"/>
            </a:xfrm>
            <a:custGeom>
              <a:avLst/>
              <a:gdLst/>
              <a:ahLst/>
              <a:cxnLst/>
              <a:rect l="l" t="t" r="r" b="b"/>
              <a:pathLst>
                <a:path w="2055" h="3322" extrusionOk="0">
                  <a:moveTo>
                    <a:pt x="678" y="175"/>
                  </a:moveTo>
                  <a:cubicBezTo>
                    <a:pt x="0" y="328"/>
                    <a:pt x="284" y="2797"/>
                    <a:pt x="1224" y="3125"/>
                  </a:cubicBezTo>
                  <a:cubicBezTo>
                    <a:pt x="1595" y="3321"/>
                    <a:pt x="2032" y="3081"/>
                    <a:pt x="2054" y="2666"/>
                  </a:cubicBezTo>
                  <a:cubicBezTo>
                    <a:pt x="2054" y="2338"/>
                    <a:pt x="1617" y="1967"/>
                    <a:pt x="1595" y="1595"/>
                  </a:cubicBezTo>
                  <a:cubicBezTo>
                    <a:pt x="1552" y="1224"/>
                    <a:pt x="1683" y="0"/>
                    <a:pt x="699" y="175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4797234" y="2083978"/>
              <a:ext cx="106658" cy="164424"/>
            </a:xfrm>
            <a:custGeom>
              <a:avLst/>
              <a:gdLst/>
              <a:ahLst/>
              <a:cxnLst/>
              <a:rect l="l" t="t" r="r" b="b"/>
              <a:pathLst>
                <a:path w="1815" h="2798" extrusionOk="0">
                  <a:moveTo>
                    <a:pt x="831" y="66"/>
                  </a:moveTo>
                  <a:cubicBezTo>
                    <a:pt x="1399" y="1"/>
                    <a:pt x="1814" y="2054"/>
                    <a:pt x="1181" y="2557"/>
                  </a:cubicBezTo>
                  <a:cubicBezTo>
                    <a:pt x="940" y="2797"/>
                    <a:pt x="525" y="2732"/>
                    <a:pt x="394" y="2404"/>
                  </a:cubicBezTo>
                  <a:cubicBezTo>
                    <a:pt x="307" y="2142"/>
                    <a:pt x="547" y="1727"/>
                    <a:pt x="482" y="1421"/>
                  </a:cubicBezTo>
                  <a:cubicBezTo>
                    <a:pt x="394" y="1137"/>
                    <a:pt x="1" y="175"/>
                    <a:pt x="831" y="66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4920524" y="2104546"/>
              <a:ext cx="95082" cy="163132"/>
            </a:xfrm>
            <a:custGeom>
              <a:avLst/>
              <a:gdLst/>
              <a:ahLst/>
              <a:cxnLst/>
              <a:rect l="l" t="t" r="r" b="b"/>
              <a:pathLst>
                <a:path w="1618" h="2776" extrusionOk="0">
                  <a:moveTo>
                    <a:pt x="1028" y="88"/>
                  </a:moveTo>
                  <a:cubicBezTo>
                    <a:pt x="1618" y="175"/>
                    <a:pt x="1508" y="2251"/>
                    <a:pt x="765" y="2600"/>
                  </a:cubicBezTo>
                  <a:cubicBezTo>
                    <a:pt x="459" y="2775"/>
                    <a:pt x="88" y="2600"/>
                    <a:pt x="22" y="2251"/>
                  </a:cubicBezTo>
                  <a:cubicBezTo>
                    <a:pt x="1" y="1989"/>
                    <a:pt x="372" y="1639"/>
                    <a:pt x="372" y="1333"/>
                  </a:cubicBezTo>
                  <a:cubicBezTo>
                    <a:pt x="372" y="1005"/>
                    <a:pt x="197" y="0"/>
                    <a:pt x="1028" y="88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4860172" y="2076280"/>
              <a:ext cx="109185" cy="193924"/>
            </a:xfrm>
            <a:custGeom>
              <a:avLst/>
              <a:gdLst/>
              <a:ahLst/>
              <a:cxnLst/>
              <a:rect l="l" t="t" r="r" b="b"/>
              <a:pathLst>
                <a:path w="1858" h="3300" extrusionOk="0">
                  <a:moveTo>
                    <a:pt x="1159" y="88"/>
                  </a:moveTo>
                  <a:cubicBezTo>
                    <a:pt x="1858" y="153"/>
                    <a:pt x="1792" y="2644"/>
                    <a:pt x="896" y="3081"/>
                  </a:cubicBezTo>
                  <a:cubicBezTo>
                    <a:pt x="547" y="3300"/>
                    <a:pt x="110" y="3081"/>
                    <a:pt x="22" y="2688"/>
                  </a:cubicBezTo>
                  <a:cubicBezTo>
                    <a:pt x="1" y="2360"/>
                    <a:pt x="416" y="1945"/>
                    <a:pt x="394" y="1574"/>
                  </a:cubicBezTo>
                  <a:cubicBezTo>
                    <a:pt x="394" y="1202"/>
                    <a:pt x="175" y="0"/>
                    <a:pt x="1159" y="88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5038643" y="1852854"/>
              <a:ext cx="495742" cy="473881"/>
            </a:xfrm>
            <a:custGeom>
              <a:avLst/>
              <a:gdLst/>
              <a:ahLst/>
              <a:cxnLst/>
              <a:rect l="l" t="t" r="r" b="b"/>
              <a:pathLst>
                <a:path w="8436" h="8064" extrusionOk="0">
                  <a:moveTo>
                    <a:pt x="875" y="0"/>
                  </a:moveTo>
                  <a:lnTo>
                    <a:pt x="1" y="4633"/>
                  </a:lnTo>
                  <a:cubicBezTo>
                    <a:pt x="1" y="4764"/>
                    <a:pt x="2536" y="6862"/>
                    <a:pt x="4174" y="7473"/>
                  </a:cubicBezTo>
                  <a:cubicBezTo>
                    <a:pt x="5835" y="8063"/>
                    <a:pt x="6141" y="7167"/>
                    <a:pt x="6141" y="7167"/>
                  </a:cubicBezTo>
                  <a:cubicBezTo>
                    <a:pt x="6141" y="7167"/>
                    <a:pt x="7474" y="8063"/>
                    <a:pt x="7955" y="7670"/>
                  </a:cubicBezTo>
                  <a:cubicBezTo>
                    <a:pt x="8435" y="7299"/>
                    <a:pt x="1705" y="1399"/>
                    <a:pt x="875" y="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4620056" y="1310978"/>
              <a:ext cx="541931" cy="895050"/>
            </a:xfrm>
            <a:custGeom>
              <a:avLst/>
              <a:gdLst/>
              <a:ahLst/>
              <a:cxnLst/>
              <a:rect l="l" t="t" r="r" b="b"/>
              <a:pathLst>
                <a:path w="9222" h="15231" extrusionOk="0">
                  <a:moveTo>
                    <a:pt x="5725" y="547"/>
                  </a:moveTo>
                  <a:cubicBezTo>
                    <a:pt x="5725" y="547"/>
                    <a:pt x="2426" y="0"/>
                    <a:pt x="1224" y="4698"/>
                  </a:cubicBezTo>
                  <a:cubicBezTo>
                    <a:pt x="0" y="9418"/>
                    <a:pt x="7583" y="15230"/>
                    <a:pt x="8129" y="15077"/>
                  </a:cubicBezTo>
                  <a:cubicBezTo>
                    <a:pt x="8697" y="14946"/>
                    <a:pt x="8347" y="13570"/>
                    <a:pt x="8347" y="13570"/>
                  </a:cubicBezTo>
                  <a:cubicBezTo>
                    <a:pt x="8347" y="13570"/>
                    <a:pt x="9090" y="13045"/>
                    <a:pt x="9134" y="12259"/>
                  </a:cubicBezTo>
                  <a:cubicBezTo>
                    <a:pt x="9178" y="11472"/>
                    <a:pt x="8653" y="10532"/>
                    <a:pt x="8653" y="10532"/>
                  </a:cubicBezTo>
                  <a:cubicBezTo>
                    <a:pt x="8653" y="10532"/>
                    <a:pt x="9222" y="11210"/>
                    <a:pt x="9134" y="10052"/>
                  </a:cubicBezTo>
                  <a:cubicBezTo>
                    <a:pt x="9047" y="8872"/>
                    <a:pt x="7823" y="7473"/>
                    <a:pt x="7692" y="7102"/>
                  </a:cubicBezTo>
                  <a:cubicBezTo>
                    <a:pt x="7561" y="6708"/>
                    <a:pt x="8326" y="2426"/>
                    <a:pt x="5725" y="547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4621349" y="1579359"/>
              <a:ext cx="532940" cy="626670"/>
            </a:xfrm>
            <a:custGeom>
              <a:avLst/>
              <a:gdLst/>
              <a:ahLst/>
              <a:cxnLst/>
              <a:rect l="l" t="t" r="r" b="b"/>
              <a:pathLst>
                <a:path w="9069" h="10664" extrusionOk="0">
                  <a:moveTo>
                    <a:pt x="9068" y="8019"/>
                  </a:moveTo>
                  <a:cubicBezTo>
                    <a:pt x="7473" y="7320"/>
                    <a:pt x="5966" y="6381"/>
                    <a:pt x="4633" y="5266"/>
                  </a:cubicBezTo>
                  <a:cubicBezTo>
                    <a:pt x="3038" y="3868"/>
                    <a:pt x="1770" y="2032"/>
                    <a:pt x="1246" y="0"/>
                  </a:cubicBezTo>
                  <a:cubicBezTo>
                    <a:pt x="1246" y="44"/>
                    <a:pt x="1224" y="88"/>
                    <a:pt x="1202" y="153"/>
                  </a:cubicBezTo>
                  <a:cubicBezTo>
                    <a:pt x="0" y="4851"/>
                    <a:pt x="7561" y="10663"/>
                    <a:pt x="8129" y="10532"/>
                  </a:cubicBezTo>
                  <a:cubicBezTo>
                    <a:pt x="8697" y="10401"/>
                    <a:pt x="8347" y="9025"/>
                    <a:pt x="8347" y="9025"/>
                  </a:cubicBezTo>
                  <a:cubicBezTo>
                    <a:pt x="8675" y="8762"/>
                    <a:pt x="8937" y="8413"/>
                    <a:pt x="9068" y="8019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7" name="Google Shape;437;p29"/>
          <p:cNvSpPr/>
          <p:nvPr/>
        </p:nvSpPr>
        <p:spPr>
          <a:xfrm>
            <a:off x="1872684" y="3455688"/>
            <a:ext cx="4694118" cy="792600"/>
          </a:xfrm>
          <a:prstGeom prst="roundRect">
            <a:avLst>
              <a:gd name="adj" fmla="val 5742"/>
            </a:avLst>
          </a:prstGeom>
          <a:solidFill>
            <a:srgbClr val="FFFFFF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9"/>
          <p:cNvSpPr txBox="1">
            <a:spLocks noGrp="1"/>
          </p:cNvSpPr>
          <p:nvPr>
            <p:ph type="subTitle" idx="1"/>
          </p:nvPr>
        </p:nvSpPr>
        <p:spPr>
          <a:xfrm>
            <a:off x="1853945" y="3569352"/>
            <a:ext cx="4750011" cy="5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Setelah membuat flowchart, selanjutnya adalah pembuatan wireframe sebagai gambaran untuk memudahkan saat pembuatan website nanti</a:t>
            </a:r>
            <a:endParaRPr sz="1200" dirty="0"/>
          </a:p>
        </p:txBody>
      </p:sp>
      <p:sp>
        <p:nvSpPr>
          <p:cNvPr id="439" name="Google Shape;439;p29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9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9"/>
          <p:cNvSpPr txBox="1">
            <a:spLocks noGrp="1"/>
          </p:cNvSpPr>
          <p:nvPr>
            <p:ph type="title" idx="2"/>
          </p:nvPr>
        </p:nvSpPr>
        <p:spPr>
          <a:xfrm>
            <a:off x="2878800" y="1042213"/>
            <a:ext cx="3386400" cy="1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grpSp>
        <p:nvGrpSpPr>
          <p:cNvPr id="442" name="Google Shape;442;p29"/>
          <p:cNvGrpSpPr/>
          <p:nvPr/>
        </p:nvGrpSpPr>
        <p:grpSpPr>
          <a:xfrm>
            <a:off x="682635" y="889500"/>
            <a:ext cx="1531922" cy="2338951"/>
            <a:chOff x="730210" y="2332025"/>
            <a:chExt cx="1531922" cy="2338951"/>
          </a:xfrm>
        </p:grpSpPr>
        <p:grpSp>
          <p:nvGrpSpPr>
            <p:cNvPr id="443" name="Google Shape;443;p29"/>
            <p:cNvGrpSpPr/>
            <p:nvPr/>
          </p:nvGrpSpPr>
          <p:grpSpPr>
            <a:xfrm>
              <a:off x="730210" y="2332025"/>
              <a:ext cx="1531922" cy="2338951"/>
              <a:chOff x="730210" y="2332025"/>
              <a:chExt cx="1531922" cy="2338951"/>
            </a:xfrm>
          </p:grpSpPr>
          <p:sp>
            <p:nvSpPr>
              <p:cNvPr id="444" name="Google Shape;444;p29"/>
              <p:cNvSpPr/>
              <p:nvPr/>
            </p:nvSpPr>
            <p:spPr>
              <a:xfrm>
                <a:off x="823859" y="3656795"/>
                <a:ext cx="932041" cy="1014180"/>
              </a:xfrm>
              <a:custGeom>
                <a:avLst/>
                <a:gdLst/>
                <a:ahLst/>
                <a:cxnLst/>
                <a:rect l="l" t="t" r="r" b="b"/>
                <a:pathLst>
                  <a:path w="12391" h="13483" extrusionOk="0">
                    <a:moveTo>
                      <a:pt x="1" y="1"/>
                    </a:moveTo>
                    <a:cubicBezTo>
                      <a:pt x="744" y="3978"/>
                      <a:pt x="1792" y="9593"/>
                      <a:pt x="5878" y="11538"/>
                    </a:cubicBezTo>
                    <a:cubicBezTo>
                      <a:pt x="10008" y="13483"/>
                      <a:pt x="5660" y="7452"/>
                      <a:pt x="5048" y="6425"/>
                    </a:cubicBezTo>
                    <a:cubicBezTo>
                      <a:pt x="7408" y="7933"/>
                      <a:pt x="11363" y="8370"/>
                      <a:pt x="11997" y="7321"/>
                    </a:cubicBezTo>
                    <a:cubicBezTo>
                      <a:pt x="12390" y="4480"/>
                      <a:pt x="2710" y="3366"/>
                      <a:pt x="1683" y="8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9"/>
              <p:cNvSpPr/>
              <p:nvPr/>
            </p:nvSpPr>
            <p:spPr>
              <a:xfrm>
                <a:off x="886291" y="3732391"/>
                <a:ext cx="259807" cy="567153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7540" extrusionOk="0">
                    <a:moveTo>
                      <a:pt x="1" y="1"/>
                    </a:moveTo>
                    <a:cubicBezTo>
                      <a:pt x="416" y="1967"/>
                      <a:pt x="1771" y="6556"/>
                      <a:pt x="2907" y="7386"/>
                    </a:cubicBezTo>
                    <a:cubicBezTo>
                      <a:pt x="3126" y="7539"/>
                      <a:pt x="3344" y="7386"/>
                      <a:pt x="3388" y="7102"/>
                    </a:cubicBezTo>
                    <a:cubicBezTo>
                      <a:pt x="3453" y="6775"/>
                      <a:pt x="2885" y="6010"/>
                      <a:pt x="2710" y="5704"/>
                    </a:cubicBezTo>
                    <a:cubicBezTo>
                      <a:pt x="2339" y="5005"/>
                      <a:pt x="1924" y="4305"/>
                      <a:pt x="1530" y="3606"/>
                    </a:cubicBezTo>
                    <a:cubicBezTo>
                      <a:pt x="853" y="2492"/>
                      <a:pt x="329" y="1268"/>
                      <a:pt x="1" y="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9"/>
              <p:cNvSpPr/>
              <p:nvPr/>
            </p:nvSpPr>
            <p:spPr>
              <a:xfrm>
                <a:off x="929091" y="3778425"/>
                <a:ext cx="246569" cy="320584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4262" extrusionOk="0">
                    <a:moveTo>
                      <a:pt x="0" y="1"/>
                    </a:moveTo>
                    <a:cubicBezTo>
                      <a:pt x="568" y="1181"/>
                      <a:pt x="2141" y="3868"/>
                      <a:pt x="2994" y="4196"/>
                    </a:cubicBezTo>
                    <a:cubicBezTo>
                      <a:pt x="3147" y="4262"/>
                      <a:pt x="3278" y="4130"/>
                      <a:pt x="3278" y="3956"/>
                    </a:cubicBezTo>
                    <a:cubicBezTo>
                      <a:pt x="3278" y="3759"/>
                      <a:pt x="2775" y="3344"/>
                      <a:pt x="2622" y="3169"/>
                    </a:cubicBezTo>
                    <a:cubicBezTo>
                      <a:pt x="2273" y="2798"/>
                      <a:pt x="1901" y="2404"/>
                      <a:pt x="1551" y="2033"/>
                    </a:cubicBezTo>
                    <a:cubicBezTo>
                      <a:pt x="940" y="1421"/>
                      <a:pt x="437" y="744"/>
                      <a:pt x="22" y="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9"/>
              <p:cNvSpPr/>
              <p:nvPr/>
            </p:nvSpPr>
            <p:spPr>
              <a:xfrm>
                <a:off x="960307" y="3803097"/>
                <a:ext cx="537516" cy="346836"/>
              </a:xfrm>
              <a:custGeom>
                <a:avLst/>
                <a:gdLst/>
                <a:ahLst/>
                <a:cxnLst/>
                <a:rect l="l" t="t" r="r" b="b"/>
                <a:pathLst>
                  <a:path w="7146" h="4611" extrusionOk="0">
                    <a:moveTo>
                      <a:pt x="0" y="0"/>
                    </a:moveTo>
                    <a:cubicBezTo>
                      <a:pt x="1530" y="1443"/>
                      <a:pt x="5332" y="4545"/>
                      <a:pt x="6774" y="4611"/>
                    </a:cubicBezTo>
                    <a:cubicBezTo>
                      <a:pt x="7036" y="4611"/>
                      <a:pt x="7145" y="4371"/>
                      <a:pt x="7014" y="4086"/>
                    </a:cubicBezTo>
                    <a:cubicBezTo>
                      <a:pt x="6861" y="3759"/>
                      <a:pt x="5944" y="3453"/>
                      <a:pt x="5616" y="3300"/>
                    </a:cubicBezTo>
                    <a:cubicBezTo>
                      <a:pt x="4895" y="2907"/>
                      <a:pt x="4152" y="2557"/>
                      <a:pt x="3409" y="2207"/>
                    </a:cubicBezTo>
                    <a:cubicBezTo>
                      <a:pt x="2185" y="1639"/>
                      <a:pt x="1027" y="896"/>
                      <a:pt x="0" y="2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9"/>
              <p:cNvSpPr/>
              <p:nvPr/>
            </p:nvSpPr>
            <p:spPr>
              <a:xfrm>
                <a:off x="730210" y="2512853"/>
                <a:ext cx="1035543" cy="680508"/>
              </a:xfrm>
              <a:custGeom>
                <a:avLst/>
                <a:gdLst/>
                <a:ahLst/>
                <a:cxnLst/>
                <a:rect l="l" t="t" r="r" b="b"/>
                <a:pathLst>
                  <a:path w="13767" h="9047" extrusionOk="0">
                    <a:moveTo>
                      <a:pt x="13766" y="1858"/>
                    </a:moveTo>
                    <a:cubicBezTo>
                      <a:pt x="10751" y="219"/>
                      <a:pt x="6686" y="0"/>
                      <a:pt x="2513" y="2076"/>
                    </a:cubicBezTo>
                    <a:cubicBezTo>
                      <a:pt x="1573" y="2535"/>
                      <a:pt x="0" y="3540"/>
                      <a:pt x="44" y="4720"/>
                    </a:cubicBezTo>
                    <a:cubicBezTo>
                      <a:pt x="109" y="5463"/>
                      <a:pt x="743" y="5267"/>
                      <a:pt x="1136" y="5835"/>
                    </a:cubicBezTo>
                    <a:cubicBezTo>
                      <a:pt x="1595" y="6621"/>
                      <a:pt x="503" y="6862"/>
                      <a:pt x="1355" y="904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9"/>
              <p:cNvSpPr/>
              <p:nvPr/>
            </p:nvSpPr>
            <p:spPr>
              <a:xfrm>
                <a:off x="766316" y="2332025"/>
                <a:ext cx="984619" cy="930386"/>
              </a:xfrm>
              <a:custGeom>
                <a:avLst/>
                <a:gdLst/>
                <a:ahLst/>
                <a:cxnLst/>
                <a:rect l="l" t="t" r="r" b="b"/>
                <a:pathLst>
                  <a:path w="13090" h="12369" extrusionOk="0">
                    <a:moveTo>
                      <a:pt x="13089" y="4218"/>
                    </a:moveTo>
                    <a:cubicBezTo>
                      <a:pt x="13089" y="4218"/>
                      <a:pt x="4393" y="1"/>
                      <a:pt x="1" y="12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9"/>
              <p:cNvSpPr/>
              <p:nvPr/>
            </p:nvSpPr>
            <p:spPr>
              <a:xfrm>
                <a:off x="749918" y="2644337"/>
                <a:ext cx="835017" cy="1199909"/>
              </a:xfrm>
              <a:custGeom>
                <a:avLst/>
                <a:gdLst/>
                <a:ahLst/>
                <a:cxnLst/>
                <a:rect l="l" t="t" r="r" b="b"/>
                <a:pathLst>
                  <a:path w="11101" h="15952" extrusionOk="0">
                    <a:moveTo>
                      <a:pt x="10489" y="6097"/>
                    </a:moveTo>
                    <a:cubicBezTo>
                      <a:pt x="10729" y="5201"/>
                      <a:pt x="10248" y="4917"/>
                      <a:pt x="9637" y="4349"/>
                    </a:cubicBezTo>
                    <a:cubicBezTo>
                      <a:pt x="8020" y="2885"/>
                      <a:pt x="8260" y="1137"/>
                      <a:pt x="8719" y="1"/>
                    </a:cubicBezTo>
                    <a:cubicBezTo>
                      <a:pt x="8588" y="44"/>
                      <a:pt x="8435" y="88"/>
                      <a:pt x="8304" y="110"/>
                    </a:cubicBezTo>
                    <a:cubicBezTo>
                      <a:pt x="5791" y="787"/>
                      <a:pt x="3584" y="2273"/>
                      <a:pt x="2032" y="4349"/>
                    </a:cubicBezTo>
                    <a:cubicBezTo>
                      <a:pt x="721" y="6053"/>
                      <a:pt x="22" y="8151"/>
                      <a:pt x="0" y="10292"/>
                    </a:cubicBezTo>
                    <a:cubicBezTo>
                      <a:pt x="0" y="11822"/>
                      <a:pt x="415" y="13330"/>
                      <a:pt x="1202" y="14641"/>
                    </a:cubicBezTo>
                    <a:cubicBezTo>
                      <a:pt x="1814" y="15580"/>
                      <a:pt x="2448" y="15952"/>
                      <a:pt x="2732" y="15886"/>
                    </a:cubicBezTo>
                    <a:cubicBezTo>
                      <a:pt x="3387" y="15646"/>
                      <a:pt x="3715" y="13220"/>
                      <a:pt x="4982" y="11494"/>
                    </a:cubicBezTo>
                    <a:cubicBezTo>
                      <a:pt x="6162" y="9615"/>
                      <a:pt x="8304" y="8435"/>
                      <a:pt x="10248" y="7932"/>
                    </a:cubicBezTo>
                    <a:cubicBezTo>
                      <a:pt x="10511" y="7867"/>
                      <a:pt x="10816" y="7801"/>
                      <a:pt x="11101" y="7736"/>
                    </a:cubicBezTo>
                    <a:cubicBezTo>
                      <a:pt x="10576" y="7364"/>
                      <a:pt x="10314" y="6709"/>
                      <a:pt x="10489" y="609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1487899" y="3061807"/>
                <a:ext cx="432360" cy="366618"/>
              </a:xfrm>
              <a:custGeom>
                <a:avLst/>
                <a:gdLst/>
                <a:ahLst/>
                <a:cxnLst/>
                <a:rect l="l" t="t" r="r" b="b"/>
                <a:pathLst>
                  <a:path w="5748" h="4874" extrusionOk="0">
                    <a:moveTo>
                      <a:pt x="3125" y="1"/>
                    </a:moveTo>
                    <a:cubicBezTo>
                      <a:pt x="2928" y="1924"/>
                      <a:pt x="5747" y="2972"/>
                      <a:pt x="3125" y="3999"/>
                    </a:cubicBezTo>
                    <a:cubicBezTo>
                      <a:pt x="918" y="4873"/>
                      <a:pt x="0" y="2142"/>
                      <a:pt x="634" y="2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9"/>
              <p:cNvSpPr/>
              <p:nvPr/>
            </p:nvSpPr>
            <p:spPr>
              <a:xfrm>
                <a:off x="1353105" y="2578595"/>
                <a:ext cx="839973" cy="647637"/>
              </a:xfrm>
              <a:custGeom>
                <a:avLst/>
                <a:gdLst/>
                <a:ahLst/>
                <a:cxnLst/>
                <a:rect l="l" t="t" r="r" b="b"/>
                <a:pathLst>
                  <a:path w="11167" h="8610" extrusionOk="0">
                    <a:moveTo>
                      <a:pt x="9243" y="3213"/>
                    </a:moveTo>
                    <a:cubicBezTo>
                      <a:pt x="7561" y="1464"/>
                      <a:pt x="4240" y="0"/>
                      <a:pt x="678" y="875"/>
                    </a:cubicBezTo>
                    <a:cubicBezTo>
                      <a:pt x="241" y="2011"/>
                      <a:pt x="1" y="3759"/>
                      <a:pt x="1618" y="5223"/>
                    </a:cubicBezTo>
                    <a:cubicBezTo>
                      <a:pt x="2229" y="5791"/>
                      <a:pt x="2710" y="6075"/>
                      <a:pt x="2470" y="6971"/>
                    </a:cubicBezTo>
                    <a:cubicBezTo>
                      <a:pt x="2295" y="7583"/>
                      <a:pt x="2535" y="8238"/>
                      <a:pt x="3060" y="8610"/>
                    </a:cubicBezTo>
                    <a:cubicBezTo>
                      <a:pt x="4196" y="8348"/>
                      <a:pt x="5376" y="8216"/>
                      <a:pt x="6534" y="8238"/>
                    </a:cubicBezTo>
                    <a:lnTo>
                      <a:pt x="7517" y="8238"/>
                    </a:lnTo>
                    <a:cubicBezTo>
                      <a:pt x="8653" y="8260"/>
                      <a:pt x="9724" y="8282"/>
                      <a:pt x="10380" y="7736"/>
                    </a:cubicBezTo>
                    <a:cubicBezTo>
                      <a:pt x="11166" y="7146"/>
                      <a:pt x="11079" y="5026"/>
                      <a:pt x="9243" y="321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9"/>
              <p:cNvSpPr/>
              <p:nvPr/>
            </p:nvSpPr>
            <p:spPr>
              <a:xfrm>
                <a:off x="1767265" y="3168619"/>
                <a:ext cx="356765" cy="31366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17" extrusionOk="0">
                    <a:moveTo>
                      <a:pt x="4721" y="1"/>
                    </a:moveTo>
                    <a:cubicBezTo>
                      <a:pt x="4218" y="351"/>
                      <a:pt x="3497" y="394"/>
                      <a:pt x="2732" y="394"/>
                    </a:cubicBezTo>
                    <a:lnTo>
                      <a:pt x="2011" y="394"/>
                    </a:lnTo>
                    <a:lnTo>
                      <a:pt x="1268" y="394"/>
                    </a:lnTo>
                    <a:lnTo>
                      <a:pt x="788" y="394"/>
                    </a:lnTo>
                    <a:cubicBezTo>
                      <a:pt x="525" y="394"/>
                      <a:pt x="263" y="394"/>
                      <a:pt x="1" y="416"/>
                    </a:cubicBezTo>
                    <a:lnTo>
                      <a:pt x="1" y="416"/>
                    </a:lnTo>
                    <a:cubicBezTo>
                      <a:pt x="263" y="416"/>
                      <a:pt x="525" y="394"/>
                      <a:pt x="788" y="394"/>
                    </a:cubicBezTo>
                    <a:lnTo>
                      <a:pt x="1268" y="394"/>
                    </a:lnTo>
                    <a:lnTo>
                      <a:pt x="2011" y="394"/>
                    </a:lnTo>
                    <a:lnTo>
                      <a:pt x="2732" y="394"/>
                    </a:lnTo>
                    <a:cubicBezTo>
                      <a:pt x="3519" y="394"/>
                      <a:pt x="4218" y="329"/>
                      <a:pt x="4743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9"/>
              <p:cNvSpPr/>
              <p:nvPr/>
            </p:nvSpPr>
            <p:spPr>
              <a:xfrm>
                <a:off x="1584857" y="3198255"/>
                <a:ext cx="182482" cy="27982"/>
              </a:xfrm>
              <a:custGeom>
                <a:avLst/>
                <a:gdLst/>
                <a:ahLst/>
                <a:cxnLst/>
                <a:rect l="l" t="t" r="r" b="b"/>
                <a:pathLst>
                  <a:path w="2426" h="372" extrusionOk="0">
                    <a:moveTo>
                      <a:pt x="2426" y="0"/>
                    </a:moveTo>
                    <a:cubicBezTo>
                      <a:pt x="1596" y="66"/>
                      <a:pt x="787" y="175"/>
                      <a:pt x="1" y="372"/>
                    </a:cubicBezTo>
                    <a:lnTo>
                      <a:pt x="1" y="372"/>
                    </a:lnTo>
                    <a:cubicBezTo>
                      <a:pt x="787" y="175"/>
                      <a:pt x="1617" y="66"/>
                      <a:pt x="2426" y="22"/>
                    </a:cubicBezTo>
                    <a:lnTo>
                      <a:pt x="2426" y="22"/>
                    </a:ln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9"/>
              <p:cNvSpPr/>
              <p:nvPr/>
            </p:nvSpPr>
            <p:spPr>
              <a:xfrm>
                <a:off x="1533933" y="3025626"/>
                <a:ext cx="614767" cy="198955"/>
              </a:xfrm>
              <a:custGeom>
                <a:avLst/>
                <a:gdLst/>
                <a:ahLst/>
                <a:cxnLst/>
                <a:rect l="l" t="t" r="r" b="b"/>
                <a:pathLst>
                  <a:path w="8173" h="2645" extrusionOk="0">
                    <a:moveTo>
                      <a:pt x="1486" y="23"/>
                    </a:moveTo>
                    <a:cubicBezTo>
                      <a:pt x="983" y="23"/>
                      <a:pt x="503" y="45"/>
                      <a:pt x="0" y="132"/>
                    </a:cubicBezTo>
                    <a:cubicBezTo>
                      <a:pt x="88" y="263"/>
                      <a:pt x="131" y="438"/>
                      <a:pt x="131" y="613"/>
                    </a:cubicBezTo>
                    <a:cubicBezTo>
                      <a:pt x="109" y="744"/>
                      <a:pt x="88" y="897"/>
                      <a:pt x="66" y="1028"/>
                    </a:cubicBezTo>
                    <a:cubicBezTo>
                      <a:pt x="22" y="1159"/>
                      <a:pt x="0" y="1290"/>
                      <a:pt x="0" y="1421"/>
                    </a:cubicBezTo>
                    <a:cubicBezTo>
                      <a:pt x="22" y="1902"/>
                      <a:pt x="262" y="2361"/>
                      <a:pt x="656" y="2645"/>
                    </a:cubicBezTo>
                    <a:cubicBezTo>
                      <a:pt x="1464" y="2470"/>
                      <a:pt x="2273" y="2361"/>
                      <a:pt x="3103" y="2295"/>
                    </a:cubicBezTo>
                    <a:cubicBezTo>
                      <a:pt x="3365" y="2295"/>
                      <a:pt x="3606" y="2273"/>
                      <a:pt x="3868" y="2273"/>
                    </a:cubicBezTo>
                    <a:lnTo>
                      <a:pt x="4370" y="2273"/>
                    </a:lnTo>
                    <a:lnTo>
                      <a:pt x="5113" y="2273"/>
                    </a:lnTo>
                    <a:lnTo>
                      <a:pt x="5834" y="2273"/>
                    </a:lnTo>
                    <a:cubicBezTo>
                      <a:pt x="6599" y="2273"/>
                      <a:pt x="7320" y="2208"/>
                      <a:pt x="7823" y="1880"/>
                    </a:cubicBezTo>
                    <a:cubicBezTo>
                      <a:pt x="7866" y="1858"/>
                      <a:pt x="7910" y="1815"/>
                      <a:pt x="7954" y="1771"/>
                    </a:cubicBezTo>
                    <a:cubicBezTo>
                      <a:pt x="8041" y="1727"/>
                      <a:pt x="8107" y="1640"/>
                      <a:pt x="8172" y="1552"/>
                    </a:cubicBezTo>
                    <a:cubicBezTo>
                      <a:pt x="6402" y="744"/>
                      <a:pt x="3933" y="1"/>
                      <a:pt x="1486" y="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9"/>
              <p:cNvSpPr/>
              <p:nvPr/>
            </p:nvSpPr>
            <p:spPr>
              <a:xfrm>
                <a:off x="1533933" y="3035555"/>
                <a:ext cx="50999" cy="189026"/>
              </a:xfrm>
              <a:custGeom>
                <a:avLst/>
                <a:gdLst/>
                <a:ahLst/>
                <a:cxnLst/>
                <a:rect l="l" t="t" r="r" b="b"/>
                <a:pathLst>
                  <a:path w="678" h="25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8" y="131"/>
                      <a:pt x="131" y="306"/>
                      <a:pt x="131" y="481"/>
                    </a:cubicBezTo>
                    <a:cubicBezTo>
                      <a:pt x="131" y="612"/>
                      <a:pt x="109" y="765"/>
                      <a:pt x="66" y="896"/>
                    </a:cubicBezTo>
                    <a:cubicBezTo>
                      <a:pt x="22" y="1027"/>
                      <a:pt x="0" y="1158"/>
                      <a:pt x="0" y="1289"/>
                    </a:cubicBezTo>
                    <a:cubicBezTo>
                      <a:pt x="22" y="1770"/>
                      <a:pt x="262" y="2229"/>
                      <a:pt x="678" y="2513"/>
                    </a:cubicBezTo>
                    <a:lnTo>
                      <a:pt x="678" y="2513"/>
                    </a:lnTo>
                    <a:cubicBezTo>
                      <a:pt x="262" y="2229"/>
                      <a:pt x="22" y="1770"/>
                      <a:pt x="0" y="1289"/>
                    </a:cubicBezTo>
                    <a:cubicBezTo>
                      <a:pt x="0" y="1158"/>
                      <a:pt x="22" y="1027"/>
                      <a:pt x="66" y="896"/>
                    </a:cubicBezTo>
                    <a:cubicBezTo>
                      <a:pt x="88" y="765"/>
                      <a:pt x="109" y="612"/>
                      <a:pt x="131" y="481"/>
                    </a:cubicBezTo>
                    <a:cubicBezTo>
                      <a:pt x="131" y="306"/>
                      <a:pt x="88" y="131"/>
                      <a:pt x="0" y="0"/>
                    </a:cubicBezTo>
                  </a:path>
                </a:pathLst>
              </a:custGeom>
              <a:solidFill>
                <a:srgbClr val="F39D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9"/>
              <p:cNvSpPr/>
              <p:nvPr/>
            </p:nvSpPr>
            <p:spPr>
              <a:xfrm>
                <a:off x="1290673" y="3239325"/>
                <a:ext cx="236715" cy="103652"/>
              </a:xfrm>
              <a:custGeom>
                <a:avLst/>
                <a:gdLst/>
                <a:ahLst/>
                <a:cxnLst/>
                <a:rect l="l" t="t" r="r" b="b"/>
                <a:pathLst>
                  <a:path w="3147" h="1378" extrusionOk="0">
                    <a:moveTo>
                      <a:pt x="3147" y="1"/>
                    </a:moveTo>
                    <a:lnTo>
                      <a:pt x="3037" y="22"/>
                    </a:lnTo>
                    <a:cubicBezTo>
                      <a:pt x="1967" y="306"/>
                      <a:pt x="940" y="765"/>
                      <a:pt x="0" y="1377"/>
                    </a:cubicBezTo>
                    <a:cubicBezTo>
                      <a:pt x="940" y="765"/>
                      <a:pt x="1967" y="306"/>
                      <a:pt x="3037" y="22"/>
                    </a:cubicBezTo>
                    <a:lnTo>
                      <a:pt x="3147" y="1"/>
                    </a:lnTo>
                    <a:lnTo>
                      <a:pt x="3147" y="1"/>
                    </a:lnTo>
                    <a:close/>
                  </a:path>
                </a:pathLst>
              </a:custGeom>
              <a:solidFill>
                <a:srgbClr val="FFF6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9"/>
              <p:cNvSpPr/>
              <p:nvPr/>
            </p:nvSpPr>
            <p:spPr>
              <a:xfrm>
                <a:off x="1527314" y="3226162"/>
                <a:ext cx="55963" cy="13239"/>
              </a:xfrm>
              <a:custGeom>
                <a:avLst/>
                <a:gdLst/>
                <a:ahLst/>
                <a:cxnLst/>
                <a:rect l="l" t="t" r="r" b="b"/>
                <a:pathLst>
                  <a:path w="744" h="176" extrusionOk="0">
                    <a:moveTo>
                      <a:pt x="744" y="1"/>
                    </a:moveTo>
                    <a:cubicBezTo>
                      <a:pt x="503" y="44"/>
                      <a:pt x="241" y="110"/>
                      <a:pt x="1" y="176"/>
                    </a:cubicBezTo>
                    <a:lnTo>
                      <a:pt x="1" y="176"/>
                    </a:lnTo>
                    <a:cubicBezTo>
                      <a:pt x="241" y="110"/>
                      <a:pt x="503" y="44"/>
                      <a:pt x="744" y="1"/>
                    </a:cubicBezTo>
                    <a:lnTo>
                      <a:pt x="744" y="1"/>
                    </a:ln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9"/>
              <p:cNvSpPr/>
              <p:nvPr/>
            </p:nvSpPr>
            <p:spPr>
              <a:xfrm>
                <a:off x="1239674" y="2719933"/>
                <a:ext cx="70781" cy="69126"/>
              </a:xfrm>
              <a:custGeom>
                <a:avLst/>
                <a:gdLst/>
                <a:ahLst/>
                <a:cxnLst/>
                <a:rect l="l" t="t" r="r" b="b"/>
                <a:pathLst>
                  <a:path w="941" h="919" extrusionOk="0">
                    <a:moveTo>
                      <a:pt x="613" y="1"/>
                    </a:moveTo>
                    <a:cubicBezTo>
                      <a:pt x="591" y="1"/>
                      <a:pt x="569" y="1"/>
                      <a:pt x="547" y="1"/>
                    </a:cubicBezTo>
                    <a:lnTo>
                      <a:pt x="263" y="132"/>
                    </a:lnTo>
                    <a:cubicBezTo>
                      <a:pt x="176" y="175"/>
                      <a:pt x="88" y="263"/>
                      <a:pt x="45" y="350"/>
                    </a:cubicBezTo>
                    <a:cubicBezTo>
                      <a:pt x="1" y="460"/>
                      <a:pt x="1" y="569"/>
                      <a:pt x="45" y="656"/>
                    </a:cubicBezTo>
                    <a:cubicBezTo>
                      <a:pt x="88" y="765"/>
                      <a:pt x="176" y="831"/>
                      <a:pt x="285" y="875"/>
                    </a:cubicBezTo>
                    <a:cubicBezTo>
                      <a:pt x="329" y="897"/>
                      <a:pt x="372" y="918"/>
                      <a:pt x="416" y="918"/>
                    </a:cubicBezTo>
                    <a:lnTo>
                      <a:pt x="438" y="918"/>
                    </a:lnTo>
                    <a:cubicBezTo>
                      <a:pt x="482" y="897"/>
                      <a:pt x="547" y="897"/>
                      <a:pt x="591" y="875"/>
                    </a:cubicBezTo>
                    <a:lnTo>
                      <a:pt x="853" y="744"/>
                    </a:lnTo>
                    <a:cubicBezTo>
                      <a:pt x="919" y="722"/>
                      <a:pt x="940" y="656"/>
                      <a:pt x="919" y="591"/>
                    </a:cubicBezTo>
                    <a:cubicBezTo>
                      <a:pt x="897" y="547"/>
                      <a:pt x="853" y="525"/>
                      <a:pt x="809" y="503"/>
                    </a:cubicBezTo>
                    <a:cubicBezTo>
                      <a:pt x="787" y="503"/>
                      <a:pt x="766" y="503"/>
                      <a:pt x="766" y="503"/>
                    </a:cubicBezTo>
                    <a:lnTo>
                      <a:pt x="482" y="634"/>
                    </a:lnTo>
                    <a:cubicBezTo>
                      <a:pt x="460" y="656"/>
                      <a:pt x="438" y="656"/>
                      <a:pt x="416" y="656"/>
                    </a:cubicBezTo>
                    <a:cubicBezTo>
                      <a:pt x="394" y="656"/>
                      <a:pt x="372" y="656"/>
                      <a:pt x="350" y="656"/>
                    </a:cubicBezTo>
                    <a:cubicBezTo>
                      <a:pt x="307" y="634"/>
                      <a:pt x="285" y="612"/>
                      <a:pt x="263" y="569"/>
                    </a:cubicBezTo>
                    <a:cubicBezTo>
                      <a:pt x="241" y="481"/>
                      <a:pt x="263" y="394"/>
                      <a:pt x="350" y="372"/>
                    </a:cubicBezTo>
                    <a:lnTo>
                      <a:pt x="635" y="241"/>
                    </a:lnTo>
                    <a:cubicBezTo>
                      <a:pt x="700" y="219"/>
                      <a:pt x="722" y="132"/>
                      <a:pt x="700" y="66"/>
                    </a:cubicBezTo>
                    <a:cubicBezTo>
                      <a:pt x="678" y="23"/>
                      <a:pt x="635" y="1"/>
                      <a:pt x="591" y="1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9"/>
              <p:cNvSpPr/>
              <p:nvPr/>
            </p:nvSpPr>
            <p:spPr>
              <a:xfrm>
                <a:off x="1093446" y="2803803"/>
                <a:ext cx="74016" cy="70706"/>
              </a:xfrm>
              <a:custGeom>
                <a:avLst/>
                <a:gdLst/>
                <a:ahLst/>
                <a:cxnLst/>
                <a:rect l="l" t="t" r="r" b="b"/>
                <a:pathLst>
                  <a:path w="984" h="940" extrusionOk="0">
                    <a:moveTo>
                      <a:pt x="503" y="0"/>
                    </a:moveTo>
                    <a:cubicBezTo>
                      <a:pt x="459" y="0"/>
                      <a:pt x="437" y="0"/>
                      <a:pt x="415" y="22"/>
                    </a:cubicBezTo>
                    <a:lnTo>
                      <a:pt x="175" y="219"/>
                    </a:lnTo>
                    <a:cubicBezTo>
                      <a:pt x="88" y="284"/>
                      <a:pt x="22" y="372"/>
                      <a:pt x="22" y="481"/>
                    </a:cubicBezTo>
                    <a:cubicBezTo>
                      <a:pt x="0" y="590"/>
                      <a:pt x="22" y="699"/>
                      <a:pt x="88" y="787"/>
                    </a:cubicBezTo>
                    <a:cubicBezTo>
                      <a:pt x="153" y="874"/>
                      <a:pt x="262" y="918"/>
                      <a:pt x="372" y="940"/>
                    </a:cubicBezTo>
                    <a:lnTo>
                      <a:pt x="437" y="940"/>
                    </a:lnTo>
                    <a:cubicBezTo>
                      <a:pt x="525" y="940"/>
                      <a:pt x="612" y="896"/>
                      <a:pt x="678" y="852"/>
                    </a:cubicBezTo>
                    <a:lnTo>
                      <a:pt x="918" y="656"/>
                    </a:lnTo>
                    <a:cubicBezTo>
                      <a:pt x="962" y="612"/>
                      <a:pt x="983" y="546"/>
                      <a:pt x="940" y="481"/>
                    </a:cubicBezTo>
                    <a:cubicBezTo>
                      <a:pt x="918" y="459"/>
                      <a:pt x="874" y="437"/>
                      <a:pt x="852" y="437"/>
                    </a:cubicBezTo>
                    <a:cubicBezTo>
                      <a:pt x="809" y="437"/>
                      <a:pt x="787" y="437"/>
                      <a:pt x="765" y="459"/>
                    </a:cubicBezTo>
                    <a:lnTo>
                      <a:pt x="525" y="656"/>
                    </a:lnTo>
                    <a:cubicBezTo>
                      <a:pt x="481" y="677"/>
                      <a:pt x="459" y="677"/>
                      <a:pt x="415" y="677"/>
                    </a:cubicBezTo>
                    <a:lnTo>
                      <a:pt x="393" y="677"/>
                    </a:lnTo>
                    <a:cubicBezTo>
                      <a:pt x="372" y="677"/>
                      <a:pt x="328" y="656"/>
                      <a:pt x="306" y="634"/>
                    </a:cubicBezTo>
                    <a:cubicBezTo>
                      <a:pt x="284" y="590"/>
                      <a:pt x="262" y="546"/>
                      <a:pt x="262" y="503"/>
                    </a:cubicBezTo>
                    <a:cubicBezTo>
                      <a:pt x="284" y="481"/>
                      <a:pt x="306" y="437"/>
                      <a:pt x="328" y="415"/>
                    </a:cubicBezTo>
                    <a:lnTo>
                      <a:pt x="568" y="219"/>
                    </a:lnTo>
                    <a:cubicBezTo>
                      <a:pt x="634" y="175"/>
                      <a:pt x="634" y="87"/>
                      <a:pt x="590" y="44"/>
                    </a:cubicBezTo>
                    <a:cubicBezTo>
                      <a:pt x="568" y="22"/>
                      <a:pt x="546" y="0"/>
                      <a:pt x="503" y="0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9"/>
              <p:cNvSpPr/>
              <p:nvPr/>
            </p:nvSpPr>
            <p:spPr>
              <a:xfrm>
                <a:off x="1192059" y="2802148"/>
                <a:ext cx="72361" cy="70706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40" extrusionOk="0">
                    <a:moveTo>
                      <a:pt x="546" y="0"/>
                    </a:moveTo>
                    <a:cubicBezTo>
                      <a:pt x="525" y="0"/>
                      <a:pt x="503" y="22"/>
                      <a:pt x="481" y="22"/>
                    </a:cubicBezTo>
                    <a:lnTo>
                      <a:pt x="197" y="197"/>
                    </a:lnTo>
                    <a:cubicBezTo>
                      <a:pt x="109" y="241"/>
                      <a:pt x="44" y="328"/>
                      <a:pt x="22" y="437"/>
                    </a:cubicBezTo>
                    <a:cubicBezTo>
                      <a:pt x="0" y="546"/>
                      <a:pt x="0" y="656"/>
                      <a:pt x="66" y="743"/>
                    </a:cubicBezTo>
                    <a:cubicBezTo>
                      <a:pt x="109" y="831"/>
                      <a:pt x="197" y="896"/>
                      <a:pt x="306" y="918"/>
                    </a:cubicBezTo>
                    <a:cubicBezTo>
                      <a:pt x="350" y="940"/>
                      <a:pt x="372" y="940"/>
                      <a:pt x="415" y="940"/>
                    </a:cubicBezTo>
                    <a:lnTo>
                      <a:pt x="437" y="940"/>
                    </a:lnTo>
                    <a:cubicBezTo>
                      <a:pt x="503" y="940"/>
                      <a:pt x="568" y="918"/>
                      <a:pt x="612" y="874"/>
                    </a:cubicBezTo>
                    <a:lnTo>
                      <a:pt x="896" y="721"/>
                    </a:lnTo>
                    <a:cubicBezTo>
                      <a:pt x="940" y="699"/>
                      <a:pt x="962" y="612"/>
                      <a:pt x="940" y="546"/>
                    </a:cubicBezTo>
                    <a:cubicBezTo>
                      <a:pt x="918" y="525"/>
                      <a:pt x="874" y="481"/>
                      <a:pt x="831" y="481"/>
                    </a:cubicBezTo>
                    <a:cubicBezTo>
                      <a:pt x="809" y="503"/>
                      <a:pt x="787" y="503"/>
                      <a:pt x="765" y="503"/>
                    </a:cubicBezTo>
                    <a:lnTo>
                      <a:pt x="481" y="678"/>
                    </a:lnTo>
                    <a:cubicBezTo>
                      <a:pt x="459" y="678"/>
                      <a:pt x="437" y="699"/>
                      <a:pt x="415" y="699"/>
                    </a:cubicBezTo>
                    <a:lnTo>
                      <a:pt x="372" y="699"/>
                    </a:lnTo>
                    <a:cubicBezTo>
                      <a:pt x="328" y="678"/>
                      <a:pt x="306" y="656"/>
                      <a:pt x="284" y="612"/>
                    </a:cubicBezTo>
                    <a:cubicBezTo>
                      <a:pt x="262" y="590"/>
                      <a:pt x="241" y="546"/>
                      <a:pt x="262" y="503"/>
                    </a:cubicBezTo>
                    <a:cubicBezTo>
                      <a:pt x="262" y="459"/>
                      <a:pt x="284" y="437"/>
                      <a:pt x="328" y="415"/>
                    </a:cubicBezTo>
                    <a:lnTo>
                      <a:pt x="612" y="241"/>
                    </a:lnTo>
                    <a:cubicBezTo>
                      <a:pt x="656" y="219"/>
                      <a:pt x="678" y="131"/>
                      <a:pt x="656" y="66"/>
                    </a:cubicBezTo>
                    <a:cubicBezTo>
                      <a:pt x="612" y="44"/>
                      <a:pt x="590" y="22"/>
                      <a:pt x="546" y="22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9"/>
              <p:cNvSpPr/>
              <p:nvPr/>
            </p:nvSpPr>
            <p:spPr>
              <a:xfrm>
                <a:off x="1019430" y="3150566"/>
                <a:ext cx="72436" cy="70781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41" extrusionOk="0">
                    <a:moveTo>
                      <a:pt x="329" y="22"/>
                    </a:moveTo>
                    <a:cubicBezTo>
                      <a:pt x="263" y="1"/>
                      <a:pt x="241" y="44"/>
                      <a:pt x="219" y="88"/>
                    </a:cubicBezTo>
                    <a:lnTo>
                      <a:pt x="66" y="350"/>
                    </a:lnTo>
                    <a:cubicBezTo>
                      <a:pt x="1" y="438"/>
                      <a:pt x="1" y="547"/>
                      <a:pt x="45" y="656"/>
                    </a:cubicBezTo>
                    <a:cubicBezTo>
                      <a:pt x="66" y="765"/>
                      <a:pt x="132" y="853"/>
                      <a:pt x="241" y="896"/>
                    </a:cubicBezTo>
                    <a:cubicBezTo>
                      <a:pt x="285" y="918"/>
                      <a:pt x="350" y="940"/>
                      <a:pt x="416" y="940"/>
                    </a:cubicBezTo>
                    <a:lnTo>
                      <a:pt x="438" y="940"/>
                    </a:lnTo>
                    <a:cubicBezTo>
                      <a:pt x="460" y="940"/>
                      <a:pt x="503" y="940"/>
                      <a:pt x="547" y="940"/>
                    </a:cubicBezTo>
                    <a:cubicBezTo>
                      <a:pt x="635" y="896"/>
                      <a:pt x="722" y="831"/>
                      <a:pt x="787" y="744"/>
                    </a:cubicBezTo>
                    <a:lnTo>
                      <a:pt x="919" y="459"/>
                    </a:lnTo>
                    <a:cubicBezTo>
                      <a:pt x="962" y="394"/>
                      <a:pt x="940" y="328"/>
                      <a:pt x="875" y="285"/>
                    </a:cubicBezTo>
                    <a:cubicBezTo>
                      <a:pt x="853" y="285"/>
                      <a:pt x="831" y="285"/>
                      <a:pt x="809" y="285"/>
                    </a:cubicBezTo>
                    <a:cubicBezTo>
                      <a:pt x="766" y="285"/>
                      <a:pt x="722" y="306"/>
                      <a:pt x="700" y="350"/>
                    </a:cubicBezTo>
                    <a:lnTo>
                      <a:pt x="547" y="634"/>
                    </a:lnTo>
                    <a:cubicBezTo>
                      <a:pt x="547" y="656"/>
                      <a:pt x="503" y="700"/>
                      <a:pt x="460" y="700"/>
                    </a:cubicBezTo>
                    <a:lnTo>
                      <a:pt x="416" y="700"/>
                    </a:lnTo>
                    <a:cubicBezTo>
                      <a:pt x="394" y="700"/>
                      <a:pt x="372" y="700"/>
                      <a:pt x="350" y="700"/>
                    </a:cubicBezTo>
                    <a:cubicBezTo>
                      <a:pt x="307" y="678"/>
                      <a:pt x="285" y="634"/>
                      <a:pt x="263" y="591"/>
                    </a:cubicBezTo>
                    <a:cubicBezTo>
                      <a:pt x="263" y="569"/>
                      <a:pt x="263" y="525"/>
                      <a:pt x="263" y="481"/>
                    </a:cubicBezTo>
                    <a:lnTo>
                      <a:pt x="416" y="197"/>
                    </a:lnTo>
                    <a:cubicBezTo>
                      <a:pt x="460" y="154"/>
                      <a:pt x="438" y="66"/>
                      <a:pt x="372" y="44"/>
                    </a:cubicBezTo>
                    <a:cubicBezTo>
                      <a:pt x="350" y="22"/>
                      <a:pt x="329" y="22"/>
                      <a:pt x="307" y="22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9"/>
              <p:cNvSpPr/>
              <p:nvPr/>
            </p:nvSpPr>
            <p:spPr>
              <a:xfrm>
                <a:off x="933980" y="3193291"/>
                <a:ext cx="69126" cy="69126"/>
              </a:xfrm>
              <a:custGeom>
                <a:avLst/>
                <a:gdLst/>
                <a:ahLst/>
                <a:cxnLst/>
                <a:rect l="l" t="t" r="r" b="b"/>
                <a:pathLst>
                  <a:path w="919" h="919" extrusionOk="0">
                    <a:moveTo>
                      <a:pt x="263" y="1"/>
                    </a:moveTo>
                    <a:cubicBezTo>
                      <a:pt x="219" y="1"/>
                      <a:pt x="175" y="23"/>
                      <a:pt x="154" y="88"/>
                    </a:cubicBezTo>
                    <a:lnTo>
                      <a:pt x="44" y="372"/>
                    </a:lnTo>
                    <a:cubicBezTo>
                      <a:pt x="1" y="481"/>
                      <a:pt x="1" y="591"/>
                      <a:pt x="44" y="678"/>
                    </a:cubicBezTo>
                    <a:cubicBezTo>
                      <a:pt x="88" y="787"/>
                      <a:pt x="175" y="853"/>
                      <a:pt x="263" y="897"/>
                    </a:cubicBezTo>
                    <a:cubicBezTo>
                      <a:pt x="307" y="918"/>
                      <a:pt x="350" y="918"/>
                      <a:pt x="416" y="918"/>
                    </a:cubicBezTo>
                    <a:lnTo>
                      <a:pt x="416" y="918"/>
                    </a:lnTo>
                    <a:cubicBezTo>
                      <a:pt x="481" y="918"/>
                      <a:pt x="525" y="897"/>
                      <a:pt x="569" y="875"/>
                    </a:cubicBezTo>
                    <a:cubicBezTo>
                      <a:pt x="678" y="831"/>
                      <a:pt x="744" y="744"/>
                      <a:pt x="787" y="656"/>
                    </a:cubicBezTo>
                    <a:lnTo>
                      <a:pt x="896" y="350"/>
                    </a:lnTo>
                    <a:cubicBezTo>
                      <a:pt x="918" y="307"/>
                      <a:pt x="875" y="219"/>
                      <a:pt x="809" y="197"/>
                    </a:cubicBezTo>
                    <a:cubicBezTo>
                      <a:pt x="809" y="197"/>
                      <a:pt x="787" y="197"/>
                      <a:pt x="765" y="197"/>
                    </a:cubicBezTo>
                    <a:cubicBezTo>
                      <a:pt x="722" y="197"/>
                      <a:pt x="678" y="241"/>
                      <a:pt x="656" y="285"/>
                    </a:cubicBezTo>
                    <a:lnTo>
                      <a:pt x="547" y="569"/>
                    </a:lnTo>
                    <a:cubicBezTo>
                      <a:pt x="547" y="613"/>
                      <a:pt x="503" y="634"/>
                      <a:pt x="459" y="656"/>
                    </a:cubicBezTo>
                    <a:cubicBezTo>
                      <a:pt x="459" y="656"/>
                      <a:pt x="416" y="656"/>
                      <a:pt x="394" y="656"/>
                    </a:cubicBezTo>
                    <a:cubicBezTo>
                      <a:pt x="394" y="656"/>
                      <a:pt x="372" y="656"/>
                      <a:pt x="350" y="656"/>
                    </a:cubicBezTo>
                    <a:cubicBezTo>
                      <a:pt x="307" y="656"/>
                      <a:pt x="285" y="613"/>
                      <a:pt x="263" y="569"/>
                    </a:cubicBezTo>
                    <a:cubicBezTo>
                      <a:pt x="241" y="547"/>
                      <a:pt x="241" y="503"/>
                      <a:pt x="263" y="460"/>
                    </a:cubicBezTo>
                    <a:lnTo>
                      <a:pt x="372" y="176"/>
                    </a:lnTo>
                    <a:cubicBezTo>
                      <a:pt x="394" y="110"/>
                      <a:pt x="372" y="23"/>
                      <a:pt x="307" y="1"/>
                    </a:cubicBezTo>
                    <a:cubicBezTo>
                      <a:pt x="285" y="1"/>
                      <a:pt x="263" y="1"/>
                      <a:pt x="263" y="1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9"/>
              <p:cNvSpPr/>
              <p:nvPr/>
            </p:nvSpPr>
            <p:spPr>
              <a:xfrm>
                <a:off x="815660" y="3553292"/>
                <a:ext cx="70706" cy="69051"/>
              </a:xfrm>
              <a:custGeom>
                <a:avLst/>
                <a:gdLst/>
                <a:ahLst/>
                <a:cxnLst/>
                <a:rect l="l" t="t" r="r" b="b"/>
                <a:pathLst>
                  <a:path w="940" h="918" extrusionOk="0">
                    <a:moveTo>
                      <a:pt x="678" y="22"/>
                    </a:moveTo>
                    <a:lnTo>
                      <a:pt x="634" y="22"/>
                    </a:lnTo>
                    <a:cubicBezTo>
                      <a:pt x="568" y="44"/>
                      <a:pt x="547" y="109"/>
                      <a:pt x="547" y="175"/>
                    </a:cubicBezTo>
                    <a:lnTo>
                      <a:pt x="634" y="481"/>
                    </a:lnTo>
                    <a:cubicBezTo>
                      <a:pt x="634" y="524"/>
                      <a:pt x="634" y="568"/>
                      <a:pt x="612" y="590"/>
                    </a:cubicBezTo>
                    <a:cubicBezTo>
                      <a:pt x="590" y="634"/>
                      <a:pt x="568" y="656"/>
                      <a:pt x="525" y="656"/>
                    </a:cubicBezTo>
                    <a:lnTo>
                      <a:pt x="481" y="656"/>
                    </a:lnTo>
                    <a:cubicBezTo>
                      <a:pt x="459" y="656"/>
                      <a:pt x="416" y="656"/>
                      <a:pt x="394" y="634"/>
                    </a:cubicBezTo>
                    <a:cubicBezTo>
                      <a:pt x="372" y="612"/>
                      <a:pt x="350" y="590"/>
                      <a:pt x="328" y="546"/>
                    </a:cubicBezTo>
                    <a:lnTo>
                      <a:pt x="241" y="240"/>
                    </a:lnTo>
                    <a:cubicBezTo>
                      <a:pt x="241" y="197"/>
                      <a:pt x="197" y="153"/>
                      <a:pt x="131" y="153"/>
                    </a:cubicBezTo>
                    <a:lnTo>
                      <a:pt x="110" y="153"/>
                    </a:lnTo>
                    <a:cubicBezTo>
                      <a:pt x="44" y="175"/>
                      <a:pt x="0" y="240"/>
                      <a:pt x="0" y="306"/>
                    </a:cubicBezTo>
                    <a:lnTo>
                      <a:pt x="88" y="612"/>
                    </a:lnTo>
                    <a:cubicBezTo>
                      <a:pt x="110" y="721"/>
                      <a:pt x="175" y="809"/>
                      <a:pt x="284" y="852"/>
                    </a:cubicBezTo>
                    <a:cubicBezTo>
                      <a:pt x="328" y="896"/>
                      <a:pt x="416" y="918"/>
                      <a:pt x="481" y="918"/>
                    </a:cubicBezTo>
                    <a:lnTo>
                      <a:pt x="503" y="918"/>
                    </a:lnTo>
                    <a:cubicBezTo>
                      <a:pt x="525" y="918"/>
                      <a:pt x="547" y="896"/>
                      <a:pt x="590" y="896"/>
                    </a:cubicBezTo>
                    <a:cubicBezTo>
                      <a:pt x="809" y="852"/>
                      <a:pt x="940" y="612"/>
                      <a:pt x="874" y="393"/>
                    </a:cubicBezTo>
                    <a:lnTo>
                      <a:pt x="787" y="109"/>
                    </a:lnTo>
                    <a:cubicBezTo>
                      <a:pt x="787" y="44"/>
                      <a:pt x="721" y="0"/>
                      <a:pt x="678" y="0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9"/>
              <p:cNvSpPr/>
              <p:nvPr/>
            </p:nvSpPr>
            <p:spPr>
              <a:xfrm>
                <a:off x="1745902" y="2876089"/>
                <a:ext cx="28057" cy="26402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51" extrusionOk="0">
                    <a:moveTo>
                      <a:pt x="132" y="66"/>
                    </a:moveTo>
                    <a:cubicBezTo>
                      <a:pt x="45" y="88"/>
                      <a:pt x="1" y="175"/>
                      <a:pt x="23" y="263"/>
                    </a:cubicBezTo>
                    <a:cubicBezTo>
                      <a:pt x="66" y="328"/>
                      <a:pt x="176" y="350"/>
                      <a:pt x="241" y="306"/>
                    </a:cubicBezTo>
                    <a:cubicBezTo>
                      <a:pt x="329" y="285"/>
                      <a:pt x="372" y="197"/>
                      <a:pt x="351" y="110"/>
                    </a:cubicBezTo>
                    <a:cubicBezTo>
                      <a:pt x="307" y="22"/>
                      <a:pt x="198" y="0"/>
                      <a:pt x="132" y="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9"/>
              <p:cNvSpPr/>
              <p:nvPr/>
            </p:nvSpPr>
            <p:spPr>
              <a:xfrm>
                <a:off x="1837971" y="2861271"/>
                <a:ext cx="52653" cy="4280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69" extrusionOk="0">
                    <a:moveTo>
                      <a:pt x="219" y="438"/>
                    </a:moveTo>
                    <a:cubicBezTo>
                      <a:pt x="328" y="547"/>
                      <a:pt x="503" y="569"/>
                      <a:pt x="612" y="460"/>
                    </a:cubicBezTo>
                    <a:cubicBezTo>
                      <a:pt x="700" y="372"/>
                      <a:pt x="634" y="219"/>
                      <a:pt x="481" y="110"/>
                    </a:cubicBezTo>
                    <a:cubicBezTo>
                      <a:pt x="328" y="1"/>
                      <a:pt x="154" y="1"/>
                      <a:pt x="88" y="88"/>
                    </a:cubicBezTo>
                    <a:cubicBezTo>
                      <a:pt x="1" y="176"/>
                      <a:pt x="66" y="350"/>
                      <a:pt x="219" y="43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9"/>
              <p:cNvSpPr/>
              <p:nvPr/>
            </p:nvSpPr>
            <p:spPr>
              <a:xfrm>
                <a:off x="948799" y="3033900"/>
                <a:ext cx="634474" cy="797173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10598" extrusionOk="0">
                    <a:moveTo>
                      <a:pt x="7779" y="22"/>
                    </a:moveTo>
                    <a:cubicBezTo>
                      <a:pt x="5856" y="241"/>
                      <a:pt x="4086" y="1180"/>
                      <a:pt x="2841" y="2644"/>
                    </a:cubicBezTo>
                    <a:cubicBezTo>
                      <a:pt x="22" y="5987"/>
                      <a:pt x="0" y="9003"/>
                      <a:pt x="262" y="10598"/>
                    </a:cubicBezTo>
                    <a:cubicBezTo>
                      <a:pt x="809" y="10030"/>
                      <a:pt x="1180" y="7888"/>
                      <a:pt x="2338" y="6315"/>
                    </a:cubicBezTo>
                    <a:cubicBezTo>
                      <a:pt x="2906" y="5419"/>
                      <a:pt x="3649" y="4676"/>
                      <a:pt x="4545" y="4108"/>
                    </a:cubicBezTo>
                    <a:cubicBezTo>
                      <a:pt x="5485" y="3496"/>
                      <a:pt x="6512" y="3037"/>
                      <a:pt x="7582" y="2732"/>
                    </a:cubicBezTo>
                    <a:lnTo>
                      <a:pt x="7692" y="2710"/>
                    </a:lnTo>
                    <a:cubicBezTo>
                      <a:pt x="7932" y="2644"/>
                      <a:pt x="8194" y="2600"/>
                      <a:pt x="8435" y="2535"/>
                    </a:cubicBezTo>
                    <a:cubicBezTo>
                      <a:pt x="8041" y="2251"/>
                      <a:pt x="7801" y="1792"/>
                      <a:pt x="7779" y="1311"/>
                    </a:cubicBezTo>
                    <a:cubicBezTo>
                      <a:pt x="7779" y="1180"/>
                      <a:pt x="7801" y="1049"/>
                      <a:pt x="7823" y="918"/>
                    </a:cubicBezTo>
                    <a:cubicBezTo>
                      <a:pt x="7867" y="765"/>
                      <a:pt x="7888" y="634"/>
                      <a:pt x="7888" y="481"/>
                    </a:cubicBezTo>
                    <a:cubicBezTo>
                      <a:pt x="7888" y="328"/>
                      <a:pt x="7845" y="153"/>
                      <a:pt x="7779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9"/>
              <p:cNvSpPr/>
              <p:nvPr/>
            </p:nvSpPr>
            <p:spPr>
              <a:xfrm>
                <a:off x="1818264" y="3022391"/>
                <a:ext cx="443868" cy="223551"/>
              </a:xfrm>
              <a:custGeom>
                <a:avLst/>
                <a:gdLst/>
                <a:ahLst/>
                <a:cxnLst/>
                <a:rect l="l" t="t" r="r" b="b"/>
                <a:pathLst>
                  <a:path w="5901" h="2972" extrusionOk="0">
                    <a:moveTo>
                      <a:pt x="4043" y="2972"/>
                    </a:moveTo>
                    <a:cubicBezTo>
                      <a:pt x="3409" y="1508"/>
                      <a:pt x="0" y="0"/>
                      <a:pt x="0" y="0"/>
                    </a:cubicBezTo>
                    <a:cubicBezTo>
                      <a:pt x="4960" y="2076"/>
                      <a:pt x="4655" y="262"/>
                      <a:pt x="4655" y="262"/>
                    </a:cubicBezTo>
                    <a:cubicBezTo>
                      <a:pt x="4655" y="262"/>
                      <a:pt x="5900" y="1464"/>
                      <a:pt x="5135" y="2535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9"/>
              <p:cNvSpPr/>
              <p:nvPr/>
            </p:nvSpPr>
            <p:spPr>
              <a:xfrm>
                <a:off x="1722460" y="2800441"/>
                <a:ext cx="162560" cy="161269"/>
              </a:xfrm>
              <a:custGeom>
                <a:avLst/>
                <a:gdLst/>
                <a:ahLst/>
                <a:cxnLst/>
                <a:rect l="l" t="t" r="r" b="b"/>
                <a:pathLst>
                  <a:path w="2667" h="2645" extrusionOk="0">
                    <a:moveTo>
                      <a:pt x="176" y="1005"/>
                    </a:moveTo>
                    <a:cubicBezTo>
                      <a:pt x="1" y="1945"/>
                      <a:pt x="1050" y="2644"/>
                      <a:pt x="1858" y="2120"/>
                    </a:cubicBezTo>
                    <a:cubicBezTo>
                      <a:pt x="2667" y="1595"/>
                      <a:pt x="2426" y="350"/>
                      <a:pt x="1487" y="131"/>
                    </a:cubicBezTo>
                    <a:cubicBezTo>
                      <a:pt x="897" y="0"/>
                      <a:pt x="307" y="394"/>
                      <a:pt x="176" y="10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9"/>
              <p:cNvSpPr/>
              <p:nvPr/>
            </p:nvSpPr>
            <p:spPr>
              <a:xfrm>
                <a:off x="1726483" y="2805745"/>
                <a:ext cx="155855" cy="154624"/>
              </a:xfrm>
              <a:custGeom>
                <a:avLst/>
                <a:gdLst/>
                <a:ahLst/>
                <a:cxnLst/>
                <a:rect l="l" t="t" r="r" b="b"/>
                <a:pathLst>
                  <a:path w="2557" h="2536" extrusionOk="0">
                    <a:moveTo>
                      <a:pt x="175" y="940"/>
                    </a:moveTo>
                    <a:cubicBezTo>
                      <a:pt x="0" y="1858"/>
                      <a:pt x="1005" y="2535"/>
                      <a:pt x="1770" y="2033"/>
                    </a:cubicBezTo>
                    <a:cubicBezTo>
                      <a:pt x="2557" y="1508"/>
                      <a:pt x="2316" y="307"/>
                      <a:pt x="1421" y="132"/>
                    </a:cubicBezTo>
                    <a:cubicBezTo>
                      <a:pt x="852" y="1"/>
                      <a:pt x="284" y="372"/>
                      <a:pt x="175" y="9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9"/>
              <p:cNvSpPr/>
              <p:nvPr/>
            </p:nvSpPr>
            <p:spPr>
              <a:xfrm>
                <a:off x="1738430" y="2760443"/>
                <a:ext cx="155916" cy="141271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2317" extrusionOk="0">
                    <a:moveTo>
                      <a:pt x="1" y="1399"/>
                    </a:moveTo>
                    <a:cubicBezTo>
                      <a:pt x="482" y="1"/>
                      <a:pt x="2557" y="700"/>
                      <a:pt x="2077" y="2098"/>
                    </a:cubicBezTo>
                    <a:cubicBezTo>
                      <a:pt x="2077" y="2164"/>
                      <a:pt x="2033" y="2251"/>
                      <a:pt x="2011" y="2317"/>
                    </a:cubicBezTo>
                    <a:cubicBezTo>
                      <a:pt x="1487" y="1771"/>
                      <a:pt x="766" y="1443"/>
                      <a:pt x="1" y="1399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9"/>
              <p:cNvSpPr/>
              <p:nvPr/>
            </p:nvSpPr>
            <p:spPr>
              <a:xfrm>
                <a:off x="1738430" y="2869705"/>
                <a:ext cx="22735" cy="21401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51" extrusionOk="0">
                    <a:moveTo>
                      <a:pt x="132" y="66"/>
                    </a:moveTo>
                    <a:cubicBezTo>
                      <a:pt x="45" y="88"/>
                      <a:pt x="1" y="175"/>
                      <a:pt x="23" y="263"/>
                    </a:cubicBezTo>
                    <a:cubicBezTo>
                      <a:pt x="66" y="328"/>
                      <a:pt x="176" y="350"/>
                      <a:pt x="241" y="306"/>
                    </a:cubicBezTo>
                    <a:cubicBezTo>
                      <a:pt x="329" y="285"/>
                      <a:pt x="372" y="197"/>
                      <a:pt x="351" y="110"/>
                    </a:cubicBezTo>
                    <a:cubicBezTo>
                      <a:pt x="307" y="22"/>
                      <a:pt x="198" y="0"/>
                      <a:pt x="132" y="6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9"/>
              <p:cNvSpPr/>
              <p:nvPr/>
            </p:nvSpPr>
            <p:spPr>
              <a:xfrm>
                <a:off x="1767748" y="2844401"/>
                <a:ext cx="66682" cy="6664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3" extrusionOk="0">
                    <a:moveTo>
                      <a:pt x="88" y="415"/>
                    </a:moveTo>
                    <a:cubicBezTo>
                      <a:pt x="1" y="787"/>
                      <a:pt x="438" y="1093"/>
                      <a:pt x="765" y="874"/>
                    </a:cubicBezTo>
                    <a:cubicBezTo>
                      <a:pt x="1093" y="656"/>
                      <a:pt x="1006" y="131"/>
                      <a:pt x="612" y="66"/>
                    </a:cubicBezTo>
                    <a:cubicBezTo>
                      <a:pt x="372" y="0"/>
                      <a:pt x="132" y="153"/>
                      <a:pt x="88" y="4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9"/>
              <p:cNvSpPr/>
              <p:nvPr/>
            </p:nvSpPr>
            <p:spPr>
              <a:xfrm>
                <a:off x="1813036" y="2857693"/>
                <a:ext cx="42667" cy="34693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69" extrusionOk="0">
                    <a:moveTo>
                      <a:pt x="219" y="438"/>
                    </a:moveTo>
                    <a:cubicBezTo>
                      <a:pt x="328" y="547"/>
                      <a:pt x="503" y="569"/>
                      <a:pt x="612" y="460"/>
                    </a:cubicBezTo>
                    <a:cubicBezTo>
                      <a:pt x="700" y="372"/>
                      <a:pt x="634" y="219"/>
                      <a:pt x="481" y="110"/>
                    </a:cubicBezTo>
                    <a:cubicBezTo>
                      <a:pt x="328" y="1"/>
                      <a:pt x="154" y="1"/>
                      <a:pt x="88" y="88"/>
                    </a:cubicBezTo>
                    <a:cubicBezTo>
                      <a:pt x="1" y="176"/>
                      <a:pt x="66" y="350"/>
                      <a:pt x="219" y="43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9"/>
              <p:cNvSpPr/>
              <p:nvPr/>
            </p:nvSpPr>
            <p:spPr>
              <a:xfrm>
                <a:off x="1693142" y="2805745"/>
                <a:ext cx="205226" cy="125296"/>
              </a:xfrm>
              <a:custGeom>
                <a:avLst/>
                <a:gdLst/>
                <a:ahLst/>
                <a:cxnLst/>
                <a:rect l="l" t="t" r="r" b="b"/>
                <a:pathLst>
                  <a:path w="3367" h="2055" extrusionOk="0">
                    <a:moveTo>
                      <a:pt x="3366" y="2055"/>
                    </a:moveTo>
                    <a:cubicBezTo>
                      <a:pt x="2973" y="1093"/>
                      <a:pt x="2470" y="547"/>
                      <a:pt x="1749" y="416"/>
                    </a:cubicBezTo>
                    <a:cubicBezTo>
                      <a:pt x="1268" y="307"/>
                      <a:pt x="766" y="438"/>
                      <a:pt x="372" y="744"/>
                    </a:cubicBezTo>
                    <a:lnTo>
                      <a:pt x="372" y="1093"/>
                    </a:lnTo>
                    <a:cubicBezTo>
                      <a:pt x="372" y="1093"/>
                      <a:pt x="88" y="700"/>
                      <a:pt x="1" y="547"/>
                    </a:cubicBezTo>
                    <a:cubicBezTo>
                      <a:pt x="45" y="569"/>
                      <a:pt x="110" y="591"/>
                      <a:pt x="176" y="591"/>
                    </a:cubicBezTo>
                    <a:lnTo>
                      <a:pt x="1" y="307"/>
                    </a:lnTo>
                    <a:lnTo>
                      <a:pt x="329" y="328"/>
                    </a:lnTo>
                    <a:cubicBezTo>
                      <a:pt x="263" y="263"/>
                      <a:pt x="219" y="197"/>
                      <a:pt x="198" y="132"/>
                    </a:cubicBezTo>
                    <a:cubicBezTo>
                      <a:pt x="394" y="154"/>
                      <a:pt x="591" y="175"/>
                      <a:pt x="788" y="132"/>
                    </a:cubicBezTo>
                    <a:cubicBezTo>
                      <a:pt x="1268" y="1"/>
                      <a:pt x="1793" y="22"/>
                      <a:pt x="2252" y="241"/>
                    </a:cubicBezTo>
                    <a:cubicBezTo>
                      <a:pt x="2907" y="503"/>
                      <a:pt x="3257" y="1159"/>
                      <a:pt x="3366" y="205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9"/>
              <p:cNvSpPr/>
              <p:nvPr/>
            </p:nvSpPr>
            <p:spPr>
              <a:xfrm>
                <a:off x="1719839" y="2884338"/>
                <a:ext cx="47969" cy="5207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854" extrusionOk="0">
                    <a:moveTo>
                      <a:pt x="787" y="853"/>
                    </a:moveTo>
                    <a:cubicBezTo>
                      <a:pt x="437" y="656"/>
                      <a:pt x="175" y="350"/>
                      <a:pt x="0" y="1"/>
                    </a:cubicBezTo>
                    <a:cubicBezTo>
                      <a:pt x="22" y="219"/>
                      <a:pt x="131" y="438"/>
                      <a:pt x="262" y="613"/>
                    </a:cubicBezTo>
                    <a:cubicBezTo>
                      <a:pt x="415" y="722"/>
                      <a:pt x="590" y="809"/>
                      <a:pt x="787" y="85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9"/>
              <p:cNvSpPr/>
              <p:nvPr/>
            </p:nvSpPr>
            <p:spPr>
              <a:xfrm>
                <a:off x="1713134" y="2910983"/>
                <a:ext cx="25356" cy="10731"/>
              </a:xfrm>
              <a:custGeom>
                <a:avLst/>
                <a:gdLst/>
                <a:ahLst/>
                <a:cxnLst/>
                <a:rect l="l" t="t" r="r" b="b"/>
                <a:pathLst>
                  <a:path w="416" h="176" extrusionOk="0">
                    <a:moveTo>
                      <a:pt x="416" y="176"/>
                    </a:moveTo>
                    <a:lnTo>
                      <a:pt x="1" y="1"/>
                    </a:lnTo>
                    <a:lnTo>
                      <a:pt x="3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9"/>
              <p:cNvSpPr/>
              <p:nvPr/>
            </p:nvSpPr>
            <p:spPr>
              <a:xfrm>
                <a:off x="1711793" y="2901654"/>
                <a:ext cx="21394" cy="12072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98" extrusionOk="0">
                    <a:moveTo>
                      <a:pt x="351" y="198"/>
                    </a:moveTo>
                    <a:lnTo>
                      <a:pt x="1" y="1"/>
                    </a:lnTo>
                    <a:lnTo>
                      <a:pt x="263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9"/>
              <p:cNvSpPr/>
              <p:nvPr/>
            </p:nvSpPr>
            <p:spPr>
              <a:xfrm>
                <a:off x="1790423" y="2793734"/>
                <a:ext cx="78628" cy="3475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70" extrusionOk="0">
                    <a:moveTo>
                      <a:pt x="1289" y="569"/>
                    </a:moveTo>
                    <a:cubicBezTo>
                      <a:pt x="896" y="285"/>
                      <a:pt x="459" y="88"/>
                      <a:pt x="0" y="1"/>
                    </a:cubicBezTo>
                    <a:cubicBezTo>
                      <a:pt x="481" y="1"/>
                      <a:pt x="940" y="219"/>
                      <a:pt x="1289" y="5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0" name="Google Shape;480;p29"/>
            <p:cNvSpPr/>
            <p:nvPr/>
          </p:nvSpPr>
          <p:spPr>
            <a:xfrm>
              <a:off x="1141060" y="2885943"/>
              <a:ext cx="391294" cy="573703"/>
            </a:xfrm>
            <a:custGeom>
              <a:avLst/>
              <a:gdLst/>
              <a:ahLst/>
              <a:cxnLst/>
              <a:rect l="l" t="t" r="r" b="b"/>
              <a:pathLst>
                <a:path w="5202" h="7627" extrusionOk="0">
                  <a:moveTo>
                    <a:pt x="2907" y="416"/>
                  </a:moveTo>
                  <a:cubicBezTo>
                    <a:pt x="3169" y="1661"/>
                    <a:pt x="2907" y="2645"/>
                    <a:pt x="3541" y="3781"/>
                  </a:cubicBezTo>
                  <a:cubicBezTo>
                    <a:pt x="3978" y="4633"/>
                    <a:pt x="5201" y="5420"/>
                    <a:pt x="5158" y="6468"/>
                  </a:cubicBezTo>
                  <a:cubicBezTo>
                    <a:pt x="5070" y="7627"/>
                    <a:pt x="3235" y="7561"/>
                    <a:pt x="2448" y="7452"/>
                  </a:cubicBezTo>
                  <a:cubicBezTo>
                    <a:pt x="766" y="7168"/>
                    <a:pt x="263" y="6272"/>
                    <a:pt x="154" y="4764"/>
                  </a:cubicBezTo>
                  <a:cubicBezTo>
                    <a:pt x="1" y="3147"/>
                    <a:pt x="1050" y="1159"/>
                    <a:pt x="2273" y="307"/>
                  </a:cubicBezTo>
                  <a:cubicBezTo>
                    <a:pt x="2645" y="44"/>
                    <a:pt x="2841" y="1"/>
                    <a:pt x="2907" y="4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207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29DEA-1A7C-50A3-BAB2-7F3F1FC2D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8D7E1-C6D3-1032-EC8E-686203B710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Menu Home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pada </a:t>
            </a:r>
            <a:r>
              <a:rPr lang="en-US" dirty="0" err="1"/>
              <a:t>saat</a:t>
            </a:r>
            <a:r>
              <a:rPr lang="en-US" dirty="0"/>
              <a:t> web </a:t>
            </a:r>
            <a:r>
              <a:rPr lang="en-US" dirty="0" err="1"/>
              <a:t>dibuka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mengenalkan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mendalam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costumer 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kali </a:t>
            </a:r>
            <a:r>
              <a:rPr lang="en-US" dirty="0" err="1"/>
              <a:t>masuk</a:t>
            </a:r>
            <a:r>
              <a:rPr lang="en-US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B8C5DE-E676-06BB-2EF7-0B4DD1308C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71201"/>
          <a:stretch/>
        </p:blipFill>
        <p:spPr>
          <a:xfrm>
            <a:off x="807253" y="752101"/>
            <a:ext cx="3452199" cy="363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71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F9C1-6A8F-ED06-22FC-AEF6F202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DEA98-49DD-848E-BF9B-D126A9C526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Menu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biodata </a:t>
            </a:r>
            <a:r>
              <a:rPr lang="en-US" dirty="0" err="1"/>
              <a:t>dari</a:t>
            </a:r>
            <a:r>
              <a:rPr lang="en-US" dirty="0"/>
              <a:t> web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web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kelebihan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web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F6E960-603D-2025-DC5C-C1FEEEBF7A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96" t="29246" r="1096" b="54547"/>
          <a:stretch/>
        </p:blipFill>
        <p:spPr>
          <a:xfrm>
            <a:off x="800231" y="1478756"/>
            <a:ext cx="351637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43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AB922-3A4F-60AD-EA5F-5FBD927D6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391E4-51B6-8166-6BF8-470294B606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costumer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pada menu shop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B14A6-19DE-6BC2-5E96-97A64ABE95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639" b="24583"/>
          <a:stretch/>
        </p:blipFill>
        <p:spPr>
          <a:xfrm>
            <a:off x="826622" y="797478"/>
            <a:ext cx="3489979" cy="354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20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48DE-7D50-A450-7CB2-0DC6F2B59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91FD4-9733-C08E-0E65-D02EEBC3A9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Menu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costumer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menghubungi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developer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keluhan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web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F50256-68FC-5197-9914-2FCC8AFC4C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964"/>
          <a:stretch/>
        </p:blipFill>
        <p:spPr>
          <a:xfrm>
            <a:off x="815208" y="1736375"/>
            <a:ext cx="3501393" cy="167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08308"/>
      </p:ext>
    </p:extLst>
  </p:cSld>
  <p:clrMapOvr>
    <a:masterClrMapping/>
  </p:clrMapOvr>
</p:sld>
</file>

<file path=ppt/theme/theme1.xml><?xml version="1.0" encoding="utf-8"?>
<a:theme xmlns:a="http://schemas.openxmlformats.org/drawingml/2006/main" name="Anime Pocket Pet Minitheme by Slidesgo">
  <a:themeElements>
    <a:clrScheme name="Simple Light">
      <a:dk1>
        <a:srgbClr val="53110E"/>
      </a:dk1>
      <a:lt1>
        <a:srgbClr val="EEE6D9"/>
      </a:lt1>
      <a:dk2>
        <a:srgbClr val="ADCE6F"/>
      </a:dk2>
      <a:lt2>
        <a:srgbClr val="FEDB44"/>
      </a:lt2>
      <a:accent1>
        <a:srgbClr val="F39D94"/>
      </a:accent1>
      <a:accent2>
        <a:srgbClr val="E94F2D"/>
      </a:accent2>
      <a:accent3>
        <a:srgbClr val="91D3EC"/>
      </a:accent3>
      <a:accent4>
        <a:srgbClr val="FFFFFF"/>
      </a:accent4>
      <a:accent5>
        <a:srgbClr val="DBC9AC"/>
      </a:accent5>
      <a:accent6>
        <a:srgbClr val="FFFFFF"/>
      </a:accent6>
      <a:hlink>
        <a:srgbClr val="53110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326</Words>
  <Application>Microsoft Office PowerPoint</Application>
  <PresentationFormat>On-screen Show (16:9)</PresentationFormat>
  <Paragraphs>45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Work Sans</vt:lpstr>
      <vt:lpstr>Luckiest Guy</vt:lpstr>
      <vt:lpstr>Anime Pocket Pet Minitheme by Slidesgo</vt:lpstr>
      <vt:lpstr>Tugas besar chapter 2</vt:lpstr>
      <vt:lpstr>Latar Belakang</vt:lpstr>
      <vt:lpstr>flowchart</vt:lpstr>
      <vt:lpstr>Flowchart</vt:lpstr>
      <vt:lpstr>wireframe</vt:lpstr>
      <vt:lpstr>Home</vt:lpstr>
      <vt:lpstr>About us</vt:lpstr>
      <vt:lpstr>Shop</vt:lpstr>
      <vt:lpstr>Contact us</vt:lpstr>
      <vt:lpstr>Member choice</vt:lpstr>
      <vt:lpstr>vip</vt:lpstr>
      <vt:lpstr>category</vt:lpstr>
      <vt:lpstr>checkout</vt:lpstr>
      <vt:lpstr>tools</vt:lpstr>
      <vt:lpstr>HTML</vt:lpstr>
      <vt:lpstr>code</vt:lpstr>
      <vt:lpstr>Final web </vt:lpstr>
      <vt:lpstr>Any questions?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besar chapter 2</dc:title>
  <dc:creator>LENOVO</dc:creator>
  <cp:lastModifiedBy>Regita Hutri Cahyaningrum</cp:lastModifiedBy>
  <cp:revision>3</cp:revision>
  <dcterms:modified xsi:type="dcterms:W3CDTF">2022-07-06T15:45:54Z</dcterms:modified>
</cp:coreProperties>
</file>