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  <p:sldMasterId id="2147483732" r:id="rId2"/>
  </p:sldMasterIdLst>
  <p:notesMasterIdLst>
    <p:notesMasterId r:id="rId13"/>
  </p:notesMasterIdLst>
  <p:sldIdLst>
    <p:sldId id="256" r:id="rId3"/>
    <p:sldId id="259" r:id="rId4"/>
    <p:sldId id="316" r:id="rId5"/>
    <p:sldId id="317" r:id="rId6"/>
    <p:sldId id="312" r:id="rId7"/>
    <p:sldId id="313" r:id="rId8"/>
    <p:sldId id="314" r:id="rId9"/>
    <p:sldId id="319" r:id="rId10"/>
    <p:sldId id="264" r:id="rId11"/>
    <p:sldId id="290" r:id="rId12"/>
  </p:sldIdLst>
  <p:sldSz cx="9144000" cy="5143500" type="screen16x9"/>
  <p:notesSz cx="6858000" cy="9144000"/>
  <p:embeddedFontLst>
    <p:embeddedFont>
      <p:font typeface="Chiv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FB4AC3FE-801A-574D-914F-8FD6888AEDB1}">
          <p14:sldIdLst>
            <p14:sldId id="256"/>
            <p14:sldId id="259"/>
            <p14:sldId id="316"/>
            <p14:sldId id="317"/>
            <p14:sldId id="312"/>
            <p14:sldId id="313"/>
            <p14:sldId id="314"/>
            <p14:sldId id="319"/>
            <p14:sldId id="264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>
          <p15:clr>
            <a:srgbClr val="9AA0A6"/>
          </p15:clr>
        </p15:guide>
        <p15:guide id="3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C162B4-3C8D-47AE-9347-BE1F266F5CBC}" v="791" dt="2024-12-04T03:37:59.180"/>
    <p1510:client id="{18F23829-9138-4D45-A370-399458114437}" v="606" dt="2024-12-04T02:15:43.369"/>
    <p1510:client id="{241D22B0-491D-63D6-562D-BD15C4A9B4E1}" v="17" dt="2024-12-04T02:33:58.408"/>
    <p1510:client id="{F51E91FB-B5B2-475E-9FB2-3404E7DBE1EC}" v="52" dt="2024-12-04T02:31:59.127"/>
    <p1510:client id="{F7E1255C-9373-2817-F756-602CB4507908}" v="61" dt="2024-12-04T01:51:14.540"/>
    <p1510:client id="{FB1866CA-1C49-D54F-BCC5-3FF0F26CE977}" v="588" dt="2024-12-04T03:15:37.220"/>
  </p1510:revLst>
</p1510:revInfo>
</file>

<file path=ppt/tableStyles.xml><?xml version="1.0" encoding="utf-8"?>
<a:tblStyleLst xmlns:a="http://schemas.openxmlformats.org/drawingml/2006/main" def="{DA82E4D3-473C-4C43-9E66-1219B0FBBA2C}">
  <a:tblStyle styleId="{DA82E4D3-473C-4C43-9E66-1219B0FBBA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/>
        <p:guide orient="horz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c2bc466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3c2bc466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a970e659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a970e659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>
          <a:extLst>
            <a:ext uri="{FF2B5EF4-FFF2-40B4-BE49-F238E27FC236}">
              <a16:creationId xmlns:a16="http://schemas.microsoft.com/office/drawing/2014/main" id="{6FCAA6FD-BF81-76EF-E6B6-AB051F366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a970e659e5_0_52:notes">
            <a:extLst>
              <a:ext uri="{FF2B5EF4-FFF2-40B4-BE49-F238E27FC236}">
                <a16:creationId xmlns:a16="http://schemas.microsoft.com/office/drawing/2014/main" id="{6E0EF66B-A4A9-D91A-CDCA-7667271C79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a970e659e5_0_52:notes">
            <a:extLst>
              <a:ext uri="{FF2B5EF4-FFF2-40B4-BE49-F238E27FC236}">
                <a16:creationId xmlns:a16="http://schemas.microsoft.com/office/drawing/2014/main" id="{32530293-8E90-4A35-E781-2E63ECE8C0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040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>
          <a:extLst>
            <a:ext uri="{FF2B5EF4-FFF2-40B4-BE49-F238E27FC236}">
              <a16:creationId xmlns:a16="http://schemas.microsoft.com/office/drawing/2014/main" id="{EDC4A6AB-BD4E-CF73-2250-8F42D1DDA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a970e659e5_0_18:notes">
            <a:extLst>
              <a:ext uri="{FF2B5EF4-FFF2-40B4-BE49-F238E27FC236}">
                <a16:creationId xmlns:a16="http://schemas.microsoft.com/office/drawing/2014/main" id="{7490C9D2-B954-DA21-746C-FC042CA43F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a970e659e5_0_18:notes">
            <a:extLst>
              <a:ext uri="{FF2B5EF4-FFF2-40B4-BE49-F238E27FC236}">
                <a16:creationId xmlns:a16="http://schemas.microsoft.com/office/drawing/2014/main" id="{139FE6DB-8C97-5857-A802-7618B8EA15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8443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>
          <a:extLst>
            <a:ext uri="{FF2B5EF4-FFF2-40B4-BE49-F238E27FC236}">
              <a16:creationId xmlns:a16="http://schemas.microsoft.com/office/drawing/2014/main" id="{74A46AAC-491C-C249-6E2D-BC1316D1F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2a970e659e5_0_103:notes">
            <a:extLst>
              <a:ext uri="{FF2B5EF4-FFF2-40B4-BE49-F238E27FC236}">
                <a16:creationId xmlns:a16="http://schemas.microsoft.com/office/drawing/2014/main" id="{AE02CBE6-AEA2-9752-ADBC-28E2564710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2a970e659e5_0_103:notes">
            <a:extLst>
              <a:ext uri="{FF2B5EF4-FFF2-40B4-BE49-F238E27FC236}">
                <a16:creationId xmlns:a16="http://schemas.microsoft.com/office/drawing/2014/main" id="{CB1939DF-A6C4-7294-C5CF-0D30EE9491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9054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a970e659e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a970e659e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2a970e659e5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2a970e659e5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55575" y="1362624"/>
            <a:ext cx="4303200" cy="205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Font typeface="Loved by the King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54350" y="3415188"/>
            <a:ext cx="43056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>
            <a:off x="7188525" y="254689"/>
            <a:ext cx="2265350" cy="1645600"/>
          </a:xfrm>
          <a:custGeom>
            <a:avLst/>
            <a:gdLst/>
            <a:ahLst/>
            <a:cxnLst/>
            <a:rect l="l" t="t" r="r" b="b"/>
            <a:pathLst>
              <a:path w="90614" h="65824" extrusionOk="0">
                <a:moveTo>
                  <a:pt x="90614" y="1"/>
                </a:moveTo>
                <a:lnTo>
                  <a:pt x="90392" y="566"/>
                </a:lnTo>
                <a:lnTo>
                  <a:pt x="90130" y="1110"/>
                </a:lnTo>
                <a:lnTo>
                  <a:pt x="89847" y="1615"/>
                </a:lnTo>
                <a:lnTo>
                  <a:pt x="89525" y="2119"/>
                </a:lnTo>
                <a:lnTo>
                  <a:pt x="89182" y="2583"/>
                </a:lnTo>
                <a:lnTo>
                  <a:pt x="88819" y="3027"/>
                </a:lnTo>
                <a:lnTo>
                  <a:pt x="88435" y="3450"/>
                </a:lnTo>
                <a:lnTo>
                  <a:pt x="88012" y="3854"/>
                </a:lnTo>
                <a:lnTo>
                  <a:pt x="87568" y="4237"/>
                </a:lnTo>
                <a:lnTo>
                  <a:pt x="87104" y="4600"/>
                </a:lnTo>
                <a:lnTo>
                  <a:pt x="86640" y="4943"/>
                </a:lnTo>
                <a:lnTo>
                  <a:pt x="86136" y="5286"/>
                </a:lnTo>
                <a:lnTo>
                  <a:pt x="85631" y="5609"/>
                </a:lnTo>
                <a:lnTo>
                  <a:pt x="85107" y="5911"/>
                </a:lnTo>
                <a:lnTo>
                  <a:pt x="84562" y="6214"/>
                </a:lnTo>
                <a:lnTo>
                  <a:pt x="83997" y="6496"/>
                </a:lnTo>
                <a:lnTo>
                  <a:pt x="82868" y="7041"/>
                </a:lnTo>
                <a:lnTo>
                  <a:pt x="81698" y="7566"/>
                </a:lnTo>
                <a:lnTo>
                  <a:pt x="80508" y="8050"/>
                </a:lnTo>
                <a:lnTo>
                  <a:pt x="79317" y="8554"/>
                </a:lnTo>
                <a:lnTo>
                  <a:pt x="78127" y="9038"/>
                </a:lnTo>
                <a:lnTo>
                  <a:pt x="76957" y="9542"/>
                </a:lnTo>
                <a:lnTo>
                  <a:pt x="75807" y="10067"/>
                </a:lnTo>
                <a:lnTo>
                  <a:pt x="75243" y="10349"/>
                </a:lnTo>
                <a:lnTo>
                  <a:pt x="74678" y="10632"/>
                </a:lnTo>
                <a:lnTo>
                  <a:pt x="73810" y="11116"/>
                </a:lnTo>
                <a:lnTo>
                  <a:pt x="72963" y="11620"/>
                </a:lnTo>
                <a:lnTo>
                  <a:pt x="72136" y="12185"/>
                </a:lnTo>
                <a:lnTo>
                  <a:pt x="71349" y="12770"/>
                </a:lnTo>
                <a:lnTo>
                  <a:pt x="70583" y="13395"/>
                </a:lnTo>
                <a:lnTo>
                  <a:pt x="69836" y="14041"/>
                </a:lnTo>
                <a:lnTo>
                  <a:pt x="69110" y="14727"/>
                </a:lnTo>
                <a:lnTo>
                  <a:pt x="68424" y="15453"/>
                </a:lnTo>
                <a:lnTo>
                  <a:pt x="67759" y="16199"/>
                </a:lnTo>
                <a:lnTo>
                  <a:pt x="67133" y="16966"/>
                </a:lnTo>
                <a:lnTo>
                  <a:pt x="66548" y="17753"/>
                </a:lnTo>
                <a:lnTo>
                  <a:pt x="65984" y="18580"/>
                </a:lnTo>
                <a:lnTo>
                  <a:pt x="65459" y="19427"/>
                </a:lnTo>
                <a:lnTo>
                  <a:pt x="64975" y="20294"/>
                </a:lnTo>
                <a:lnTo>
                  <a:pt x="64531" y="21182"/>
                </a:lnTo>
                <a:lnTo>
                  <a:pt x="64128" y="22090"/>
                </a:lnTo>
                <a:lnTo>
                  <a:pt x="63785" y="22897"/>
                </a:lnTo>
                <a:lnTo>
                  <a:pt x="63482" y="23744"/>
                </a:lnTo>
                <a:lnTo>
                  <a:pt x="63180" y="24591"/>
                </a:lnTo>
                <a:lnTo>
                  <a:pt x="62917" y="25438"/>
                </a:lnTo>
                <a:lnTo>
                  <a:pt x="62393" y="27153"/>
                </a:lnTo>
                <a:lnTo>
                  <a:pt x="61889" y="28868"/>
                </a:lnTo>
                <a:lnTo>
                  <a:pt x="61606" y="29715"/>
                </a:lnTo>
                <a:lnTo>
                  <a:pt x="61324" y="30562"/>
                </a:lnTo>
                <a:lnTo>
                  <a:pt x="61021" y="31389"/>
                </a:lnTo>
                <a:lnTo>
                  <a:pt x="60678" y="32196"/>
                </a:lnTo>
                <a:lnTo>
                  <a:pt x="60315" y="33003"/>
                </a:lnTo>
                <a:lnTo>
                  <a:pt x="59932" y="33790"/>
                </a:lnTo>
                <a:lnTo>
                  <a:pt x="59710" y="34173"/>
                </a:lnTo>
                <a:lnTo>
                  <a:pt x="59488" y="34556"/>
                </a:lnTo>
                <a:lnTo>
                  <a:pt x="59246" y="34939"/>
                </a:lnTo>
                <a:lnTo>
                  <a:pt x="59004" y="35303"/>
                </a:lnTo>
                <a:lnTo>
                  <a:pt x="58722" y="35686"/>
                </a:lnTo>
                <a:lnTo>
                  <a:pt x="58419" y="36069"/>
                </a:lnTo>
                <a:lnTo>
                  <a:pt x="58116" y="36452"/>
                </a:lnTo>
                <a:lnTo>
                  <a:pt x="57794" y="36795"/>
                </a:lnTo>
                <a:lnTo>
                  <a:pt x="57471" y="37158"/>
                </a:lnTo>
                <a:lnTo>
                  <a:pt x="57128" y="37481"/>
                </a:lnTo>
                <a:lnTo>
                  <a:pt x="56765" y="37824"/>
                </a:lnTo>
                <a:lnTo>
                  <a:pt x="56402" y="38127"/>
                </a:lnTo>
                <a:lnTo>
                  <a:pt x="56039" y="38429"/>
                </a:lnTo>
                <a:lnTo>
                  <a:pt x="55655" y="38732"/>
                </a:lnTo>
                <a:lnTo>
                  <a:pt x="55272" y="39014"/>
                </a:lnTo>
                <a:lnTo>
                  <a:pt x="54869" y="39297"/>
                </a:lnTo>
                <a:lnTo>
                  <a:pt x="54465" y="39559"/>
                </a:lnTo>
                <a:lnTo>
                  <a:pt x="54062" y="39801"/>
                </a:lnTo>
                <a:lnTo>
                  <a:pt x="53214" y="40285"/>
                </a:lnTo>
                <a:lnTo>
                  <a:pt x="52347" y="40729"/>
                </a:lnTo>
                <a:lnTo>
                  <a:pt x="51460" y="41132"/>
                </a:lnTo>
                <a:lnTo>
                  <a:pt x="50552" y="41495"/>
                </a:lnTo>
                <a:lnTo>
                  <a:pt x="49624" y="41818"/>
                </a:lnTo>
                <a:lnTo>
                  <a:pt x="48676" y="42121"/>
                </a:lnTo>
                <a:lnTo>
                  <a:pt x="47748" y="42383"/>
                </a:lnTo>
                <a:lnTo>
                  <a:pt x="46780" y="42625"/>
                </a:lnTo>
                <a:lnTo>
                  <a:pt x="45831" y="42827"/>
                </a:lnTo>
                <a:lnTo>
                  <a:pt x="44883" y="42988"/>
                </a:lnTo>
                <a:lnTo>
                  <a:pt x="43915" y="43150"/>
                </a:lnTo>
                <a:lnTo>
                  <a:pt x="42967" y="43271"/>
                </a:lnTo>
                <a:lnTo>
                  <a:pt x="41999" y="43392"/>
                </a:lnTo>
                <a:lnTo>
                  <a:pt x="41030" y="43472"/>
                </a:lnTo>
                <a:lnTo>
                  <a:pt x="40062" y="43573"/>
                </a:lnTo>
                <a:lnTo>
                  <a:pt x="38126" y="43714"/>
                </a:lnTo>
                <a:lnTo>
                  <a:pt x="34232" y="43956"/>
                </a:lnTo>
                <a:lnTo>
                  <a:pt x="32296" y="44118"/>
                </a:lnTo>
                <a:lnTo>
                  <a:pt x="31328" y="44199"/>
                </a:lnTo>
                <a:lnTo>
                  <a:pt x="30359" y="44320"/>
                </a:lnTo>
                <a:lnTo>
                  <a:pt x="29149" y="44461"/>
                </a:lnTo>
                <a:lnTo>
                  <a:pt x="27918" y="44662"/>
                </a:lnTo>
                <a:lnTo>
                  <a:pt x="26708" y="44864"/>
                </a:lnTo>
                <a:lnTo>
                  <a:pt x="25498" y="45106"/>
                </a:lnTo>
                <a:lnTo>
                  <a:pt x="24287" y="45369"/>
                </a:lnTo>
                <a:lnTo>
                  <a:pt x="23077" y="45651"/>
                </a:lnTo>
                <a:lnTo>
                  <a:pt x="21887" y="45974"/>
                </a:lnTo>
                <a:lnTo>
                  <a:pt x="20697" y="46296"/>
                </a:lnTo>
                <a:lnTo>
                  <a:pt x="19527" y="46660"/>
                </a:lnTo>
                <a:lnTo>
                  <a:pt x="18357" y="47063"/>
                </a:lnTo>
                <a:lnTo>
                  <a:pt x="17187" y="47466"/>
                </a:lnTo>
                <a:lnTo>
                  <a:pt x="16037" y="47910"/>
                </a:lnTo>
                <a:lnTo>
                  <a:pt x="14887" y="48374"/>
                </a:lnTo>
                <a:lnTo>
                  <a:pt x="13758" y="48879"/>
                </a:lnTo>
                <a:lnTo>
                  <a:pt x="12648" y="49383"/>
                </a:lnTo>
                <a:lnTo>
                  <a:pt x="11539" y="49927"/>
                </a:lnTo>
                <a:lnTo>
                  <a:pt x="10369" y="50533"/>
                </a:lnTo>
                <a:lnTo>
                  <a:pt x="9199" y="51158"/>
                </a:lnTo>
                <a:lnTo>
                  <a:pt x="8634" y="51501"/>
                </a:lnTo>
                <a:lnTo>
                  <a:pt x="8069" y="51844"/>
                </a:lnTo>
                <a:lnTo>
                  <a:pt x="7524" y="52207"/>
                </a:lnTo>
                <a:lnTo>
                  <a:pt x="6980" y="52570"/>
                </a:lnTo>
                <a:lnTo>
                  <a:pt x="6455" y="52953"/>
                </a:lnTo>
                <a:lnTo>
                  <a:pt x="5931" y="53357"/>
                </a:lnTo>
                <a:lnTo>
                  <a:pt x="5426" y="53780"/>
                </a:lnTo>
                <a:lnTo>
                  <a:pt x="4922" y="54204"/>
                </a:lnTo>
                <a:lnTo>
                  <a:pt x="4438" y="54648"/>
                </a:lnTo>
                <a:lnTo>
                  <a:pt x="3974" y="55112"/>
                </a:lnTo>
                <a:lnTo>
                  <a:pt x="3530" y="55576"/>
                </a:lnTo>
                <a:lnTo>
                  <a:pt x="3107" y="56080"/>
                </a:lnTo>
                <a:lnTo>
                  <a:pt x="2703" y="56604"/>
                </a:lnTo>
                <a:lnTo>
                  <a:pt x="2320" y="57129"/>
                </a:lnTo>
                <a:lnTo>
                  <a:pt x="1957" y="57694"/>
                </a:lnTo>
                <a:lnTo>
                  <a:pt x="1614" y="58259"/>
                </a:lnTo>
                <a:lnTo>
                  <a:pt x="1311" y="58844"/>
                </a:lnTo>
                <a:lnTo>
                  <a:pt x="1029" y="59449"/>
                </a:lnTo>
                <a:lnTo>
                  <a:pt x="767" y="60054"/>
                </a:lnTo>
                <a:lnTo>
                  <a:pt x="565" y="60679"/>
                </a:lnTo>
                <a:lnTo>
                  <a:pt x="383" y="61305"/>
                </a:lnTo>
                <a:lnTo>
                  <a:pt x="222" y="61930"/>
                </a:lnTo>
                <a:lnTo>
                  <a:pt x="121" y="62576"/>
                </a:lnTo>
                <a:lnTo>
                  <a:pt x="40" y="63221"/>
                </a:lnTo>
                <a:lnTo>
                  <a:pt x="0" y="63867"/>
                </a:lnTo>
                <a:lnTo>
                  <a:pt x="20" y="64532"/>
                </a:lnTo>
                <a:lnTo>
                  <a:pt x="81" y="65178"/>
                </a:lnTo>
                <a:lnTo>
                  <a:pt x="161" y="65823"/>
                </a:lnTo>
                <a:lnTo>
                  <a:pt x="89222" y="65823"/>
                </a:lnTo>
                <a:lnTo>
                  <a:pt x="9061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-313966" y="4187875"/>
            <a:ext cx="2689212" cy="1298832"/>
          </a:xfrm>
          <a:custGeom>
            <a:avLst/>
            <a:gdLst/>
            <a:ahLst/>
            <a:cxnLst/>
            <a:rect l="l" t="t" r="r" b="b"/>
            <a:pathLst>
              <a:path w="94408" h="53538" extrusionOk="0">
                <a:moveTo>
                  <a:pt x="83776" y="1"/>
                </a:moveTo>
                <a:lnTo>
                  <a:pt x="82949" y="21"/>
                </a:lnTo>
                <a:lnTo>
                  <a:pt x="82122" y="41"/>
                </a:lnTo>
                <a:lnTo>
                  <a:pt x="80468" y="142"/>
                </a:lnTo>
                <a:lnTo>
                  <a:pt x="78895" y="243"/>
                </a:lnTo>
                <a:lnTo>
                  <a:pt x="77321" y="344"/>
                </a:lnTo>
                <a:lnTo>
                  <a:pt x="75728" y="485"/>
                </a:lnTo>
                <a:lnTo>
                  <a:pt x="74154" y="626"/>
                </a:lnTo>
                <a:lnTo>
                  <a:pt x="72561" y="808"/>
                </a:lnTo>
                <a:lnTo>
                  <a:pt x="70987" y="1009"/>
                </a:lnTo>
                <a:lnTo>
                  <a:pt x="69414" y="1251"/>
                </a:lnTo>
                <a:lnTo>
                  <a:pt x="67860" y="1514"/>
                </a:lnTo>
                <a:lnTo>
                  <a:pt x="66307" y="1836"/>
                </a:lnTo>
                <a:lnTo>
                  <a:pt x="64774" y="2179"/>
                </a:lnTo>
                <a:lnTo>
                  <a:pt x="64008" y="2381"/>
                </a:lnTo>
                <a:lnTo>
                  <a:pt x="63241" y="2583"/>
                </a:lnTo>
                <a:lnTo>
                  <a:pt x="62495" y="2805"/>
                </a:lnTo>
                <a:lnTo>
                  <a:pt x="61748" y="3047"/>
                </a:lnTo>
                <a:lnTo>
                  <a:pt x="61002" y="3289"/>
                </a:lnTo>
                <a:lnTo>
                  <a:pt x="60256" y="3551"/>
                </a:lnTo>
                <a:lnTo>
                  <a:pt x="59529" y="3813"/>
                </a:lnTo>
                <a:lnTo>
                  <a:pt x="58783" y="4096"/>
                </a:lnTo>
                <a:lnTo>
                  <a:pt x="58057" y="4398"/>
                </a:lnTo>
                <a:lnTo>
                  <a:pt x="57351" y="4721"/>
                </a:lnTo>
                <a:lnTo>
                  <a:pt x="56625" y="5064"/>
                </a:lnTo>
                <a:lnTo>
                  <a:pt x="55918" y="5407"/>
                </a:lnTo>
                <a:lnTo>
                  <a:pt x="55152" y="5810"/>
                </a:lnTo>
                <a:lnTo>
                  <a:pt x="54385" y="6234"/>
                </a:lnTo>
                <a:lnTo>
                  <a:pt x="53619" y="6678"/>
                </a:lnTo>
                <a:lnTo>
                  <a:pt x="52872" y="7142"/>
                </a:lnTo>
                <a:lnTo>
                  <a:pt x="51360" y="8090"/>
                </a:lnTo>
                <a:lnTo>
                  <a:pt x="49867" y="9058"/>
                </a:lnTo>
                <a:lnTo>
                  <a:pt x="46881" y="11055"/>
                </a:lnTo>
                <a:lnTo>
                  <a:pt x="45389" y="12023"/>
                </a:lnTo>
                <a:lnTo>
                  <a:pt x="43896" y="12951"/>
                </a:lnTo>
                <a:lnTo>
                  <a:pt x="43149" y="13415"/>
                </a:lnTo>
                <a:lnTo>
                  <a:pt x="42383" y="13839"/>
                </a:lnTo>
                <a:lnTo>
                  <a:pt x="41616" y="14263"/>
                </a:lnTo>
                <a:lnTo>
                  <a:pt x="40850" y="14646"/>
                </a:lnTo>
                <a:lnTo>
                  <a:pt x="40083" y="15029"/>
                </a:lnTo>
                <a:lnTo>
                  <a:pt x="39317" y="15372"/>
                </a:lnTo>
                <a:lnTo>
                  <a:pt x="38530" y="15695"/>
                </a:lnTo>
                <a:lnTo>
                  <a:pt x="37743" y="15997"/>
                </a:lnTo>
                <a:lnTo>
                  <a:pt x="36936" y="16260"/>
                </a:lnTo>
                <a:lnTo>
                  <a:pt x="36129" y="16481"/>
                </a:lnTo>
                <a:lnTo>
                  <a:pt x="35323" y="16683"/>
                </a:lnTo>
                <a:lnTo>
                  <a:pt x="34496" y="16845"/>
                </a:lnTo>
                <a:lnTo>
                  <a:pt x="33668" y="16966"/>
                </a:lnTo>
                <a:lnTo>
                  <a:pt x="32821" y="17046"/>
                </a:lnTo>
                <a:lnTo>
                  <a:pt x="31974" y="17087"/>
                </a:lnTo>
                <a:lnTo>
                  <a:pt x="31107" y="17066"/>
                </a:lnTo>
                <a:lnTo>
                  <a:pt x="30280" y="17006"/>
                </a:lnTo>
                <a:lnTo>
                  <a:pt x="29473" y="16925"/>
                </a:lnTo>
                <a:lnTo>
                  <a:pt x="28666" y="16804"/>
                </a:lnTo>
                <a:lnTo>
                  <a:pt x="27859" y="16663"/>
                </a:lnTo>
                <a:lnTo>
                  <a:pt x="27052" y="16502"/>
                </a:lnTo>
                <a:lnTo>
                  <a:pt x="26245" y="16320"/>
                </a:lnTo>
                <a:lnTo>
                  <a:pt x="24631" y="15957"/>
                </a:lnTo>
                <a:lnTo>
                  <a:pt x="23824" y="15775"/>
                </a:lnTo>
                <a:lnTo>
                  <a:pt x="23017" y="15614"/>
                </a:lnTo>
                <a:lnTo>
                  <a:pt x="22211" y="15473"/>
                </a:lnTo>
                <a:lnTo>
                  <a:pt x="21404" y="15352"/>
                </a:lnTo>
                <a:lnTo>
                  <a:pt x="20597" y="15271"/>
                </a:lnTo>
                <a:lnTo>
                  <a:pt x="19790" y="15231"/>
                </a:lnTo>
                <a:lnTo>
                  <a:pt x="18983" y="15231"/>
                </a:lnTo>
                <a:lnTo>
                  <a:pt x="18580" y="15251"/>
                </a:lnTo>
                <a:lnTo>
                  <a:pt x="18156" y="15291"/>
                </a:lnTo>
                <a:lnTo>
                  <a:pt x="17732" y="15332"/>
                </a:lnTo>
                <a:lnTo>
                  <a:pt x="17289" y="15412"/>
                </a:lnTo>
                <a:lnTo>
                  <a:pt x="16865" y="15493"/>
                </a:lnTo>
                <a:lnTo>
                  <a:pt x="16441" y="15594"/>
                </a:lnTo>
                <a:lnTo>
                  <a:pt x="16018" y="15695"/>
                </a:lnTo>
                <a:lnTo>
                  <a:pt x="15614" y="15836"/>
                </a:lnTo>
                <a:lnTo>
                  <a:pt x="15211" y="15977"/>
                </a:lnTo>
                <a:lnTo>
                  <a:pt x="14807" y="16118"/>
                </a:lnTo>
                <a:lnTo>
                  <a:pt x="14404" y="16300"/>
                </a:lnTo>
                <a:lnTo>
                  <a:pt x="14000" y="16481"/>
                </a:lnTo>
                <a:lnTo>
                  <a:pt x="13617" y="16663"/>
                </a:lnTo>
                <a:lnTo>
                  <a:pt x="13234" y="16885"/>
                </a:lnTo>
                <a:lnTo>
                  <a:pt x="12851" y="17087"/>
                </a:lnTo>
                <a:lnTo>
                  <a:pt x="12488" y="17329"/>
                </a:lnTo>
                <a:lnTo>
                  <a:pt x="11741" y="17813"/>
                </a:lnTo>
                <a:lnTo>
                  <a:pt x="11035" y="18337"/>
                </a:lnTo>
                <a:lnTo>
                  <a:pt x="10349" y="18902"/>
                </a:lnTo>
                <a:lnTo>
                  <a:pt x="9704" y="19487"/>
                </a:lnTo>
                <a:lnTo>
                  <a:pt x="9058" y="20112"/>
                </a:lnTo>
                <a:lnTo>
                  <a:pt x="8453" y="20758"/>
                </a:lnTo>
                <a:lnTo>
                  <a:pt x="7868" y="21424"/>
                </a:lnTo>
                <a:lnTo>
                  <a:pt x="7303" y="22130"/>
                </a:lnTo>
                <a:lnTo>
                  <a:pt x="6779" y="22836"/>
                </a:lnTo>
                <a:lnTo>
                  <a:pt x="6375" y="23401"/>
                </a:lnTo>
                <a:lnTo>
                  <a:pt x="5992" y="23965"/>
                </a:lnTo>
                <a:lnTo>
                  <a:pt x="5609" y="24550"/>
                </a:lnTo>
                <a:lnTo>
                  <a:pt x="5266" y="25135"/>
                </a:lnTo>
                <a:lnTo>
                  <a:pt x="4903" y="25720"/>
                </a:lnTo>
                <a:lnTo>
                  <a:pt x="4580" y="26326"/>
                </a:lnTo>
                <a:lnTo>
                  <a:pt x="4257" y="26951"/>
                </a:lnTo>
                <a:lnTo>
                  <a:pt x="3955" y="27556"/>
                </a:lnTo>
                <a:lnTo>
                  <a:pt x="3652" y="28181"/>
                </a:lnTo>
                <a:lnTo>
                  <a:pt x="3370" y="28807"/>
                </a:lnTo>
                <a:lnTo>
                  <a:pt x="3107" y="29452"/>
                </a:lnTo>
                <a:lnTo>
                  <a:pt x="2845" y="30078"/>
                </a:lnTo>
                <a:lnTo>
                  <a:pt x="2603" y="30723"/>
                </a:lnTo>
                <a:lnTo>
                  <a:pt x="2361" y="31369"/>
                </a:lnTo>
                <a:lnTo>
                  <a:pt x="2139" y="32034"/>
                </a:lnTo>
                <a:lnTo>
                  <a:pt x="1937" y="32680"/>
                </a:lnTo>
                <a:lnTo>
                  <a:pt x="1736" y="33346"/>
                </a:lnTo>
                <a:lnTo>
                  <a:pt x="1554" y="34011"/>
                </a:lnTo>
                <a:lnTo>
                  <a:pt x="1211" y="35363"/>
                </a:lnTo>
                <a:lnTo>
                  <a:pt x="929" y="36714"/>
                </a:lnTo>
                <a:lnTo>
                  <a:pt x="667" y="38086"/>
                </a:lnTo>
                <a:lnTo>
                  <a:pt x="465" y="39458"/>
                </a:lnTo>
                <a:lnTo>
                  <a:pt x="283" y="40829"/>
                </a:lnTo>
                <a:lnTo>
                  <a:pt x="162" y="42221"/>
                </a:lnTo>
                <a:lnTo>
                  <a:pt x="61" y="43593"/>
                </a:lnTo>
                <a:lnTo>
                  <a:pt x="21" y="44844"/>
                </a:lnTo>
                <a:lnTo>
                  <a:pt x="1" y="46094"/>
                </a:lnTo>
                <a:lnTo>
                  <a:pt x="1" y="47325"/>
                </a:lnTo>
                <a:lnTo>
                  <a:pt x="41" y="48576"/>
                </a:lnTo>
                <a:lnTo>
                  <a:pt x="82" y="49806"/>
                </a:lnTo>
                <a:lnTo>
                  <a:pt x="162" y="51057"/>
                </a:lnTo>
                <a:lnTo>
                  <a:pt x="263" y="52307"/>
                </a:lnTo>
                <a:lnTo>
                  <a:pt x="384" y="53538"/>
                </a:lnTo>
                <a:lnTo>
                  <a:pt x="85814" y="53538"/>
                </a:lnTo>
                <a:lnTo>
                  <a:pt x="94407" y="52307"/>
                </a:lnTo>
                <a:lnTo>
                  <a:pt x="94407" y="2845"/>
                </a:lnTo>
                <a:lnTo>
                  <a:pt x="93822" y="2421"/>
                </a:lnTo>
                <a:lnTo>
                  <a:pt x="93237" y="2038"/>
                </a:lnTo>
                <a:lnTo>
                  <a:pt x="92874" y="1836"/>
                </a:lnTo>
                <a:lnTo>
                  <a:pt x="92511" y="1635"/>
                </a:lnTo>
                <a:lnTo>
                  <a:pt x="92148" y="1453"/>
                </a:lnTo>
                <a:lnTo>
                  <a:pt x="91785" y="1292"/>
                </a:lnTo>
                <a:lnTo>
                  <a:pt x="91422" y="1151"/>
                </a:lnTo>
                <a:lnTo>
                  <a:pt x="91038" y="1009"/>
                </a:lnTo>
                <a:lnTo>
                  <a:pt x="90272" y="747"/>
                </a:lnTo>
                <a:lnTo>
                  <a:pt x="89485" y="545"/>
                </a:lnTo>
                <a:lnTo>
                  <a:pt x="88698" y="364"/>
                </a:lnTo>
                <a:lnTo>
                  <a:pt x="87892" y="243"/>
                </a:lnTo>
                <a:lnTo>
                  <a:pt x="87085" y="142"/>
                </a:lnTo>
                <a:lnTo>
                  <a:pt x="86258" y="61"/>
                </a:lnTo>
                <a:lnTo>
                  <a:pt x="85451" y="21"/>
                </a:lnTo>
                <a:lnTo>
                  <a:pt x="8460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35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8056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>
            <a:spLocks noGrp="1"/>
          </p:cNvSpPr>
          <p:nvPr>
            <p:ph type="title"/>
          </p:nvPr>
        </p:nvSpPr>
        <p:spPr>
          <a:xfrm>
            <a:off x="723450" y="511025"/>
            <a:ext cx="7697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26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6"/>
          <p:cNvSpPr/>
          <p:nvPr/>
        </p:nvSpPr>
        <p:spPr>
          <a:xfrm rot="5400000" flipH="1">
            <a:off x="-395241" y="254689"/>
            <a:ext cx="2265350" cy="1645600"/>
          </a:xfrm>
          <a:custGeom>
            <a:avLst/>
            <a:gdLst/>
            <a:ahLst/>
            <a:cxnLst/>
            <a:rect l="l" t="t" r="r" b="b"/>
            <a:pathLst>
              <a:path w="90614" h="65824" extrusionOk="0">
                <a:moveTo>
                  <a:pt x="90614" y="1"/>
                </a:moveTo>
                <a:lnTo>
                  <a:pt x="90392" y="566"/>
                </a:lnTo>
                <a:lnTo>
                  <a:pt x="90130" y="1110"/>
                </a:lnTo>
                <a:lnTo>
                  <a:pt x="89847" y="1615"/>
                </a:lnTo>
                <a:lnTo>
                  <a:pt x="89525" y="2119"/>
                </a:lnTo>
                <a:lnTo>
                  <a:pt x="89182" y="2583"/>
                </a:lnTo>
                <a:lnTo>
                  <a:pt x="88819" y="3027"/>
                </a:lnTo>
                <a:lnTo>
                  <a:pt x="88435" y="3450"/>
                </a:lnTo>
                <a:lnTo>
                  <a:pt x="88012" y="3854"/>
                </a:lnTo>
                <a:lnTo>
                  <a:pt x="87568" y="4237"/>
                </a:lnTo>
                <a:lnTo>
                  <a:pt x="87104" y="4600"/>
                </a:lnTo>
                <a:lnTo>
                  <a:pt x="86640" y="4943"/>
                </a:lnTo>
                <a:lnTo>
                  <a:pt x="86136" y="5286"/>
                </a:lnTo>
                <a:lnTo>
                  <a:pt x="85631" y="5609"/>
                </a:lnTo>
                <a:lnTo>
                  <a:pt x="85107" y="5911"/>
                </a:lnTo>
                <a:lnTo>
                  <a:pt x="84562" y="6214"/>
                </a:lnTo>
                <a:lnTo>
                  <a:pt x="83997" y="6496"/>
                </a:lnTo>
                <a:lnTo>
                  <a:pt x="82868" y="7041"/>
                </a:lnTo>
                <a:lnTo>
                  <a:pt x="81698" y="7566"/>
                </a:lnTo>
                <a:lnTo>
                  <a:pt x="80508" y="8050"/>
                </a:lnTo>
                <a:lnTo>
                  <a:pt x="79317" y="8554"/>
                </a:lnTo>
                <a:lnTo>
                  <a:pt x="78127" y="9038"/>
                </a:lnTo>
                <a:lnTo>
                  <a:pt x="76957" y="9542"/>
                </a:lnTo>
                <a:lnTo>
                  <a:pt x="75807" y="10067"/>
                </a:lnTo>
                <a:lnTo>
                  <a:pt x="75243" y="10349"/>
                </a:lnTo>
                <a:lnTo>
                  <a:pt x="74678" y="10632"/>
                </a:lnTo>
                <a:lnTo>
                  <a:pt x="73810" y="11116"/>
                </a:lnTo>
                <a:lnTo>
                  <a:pt x="72963" y="11620"/>
                </a:lnTo>
                <a:lnTo>
                  <a:pt x="72136" y="12185"/>
                </a:lnTo>
                <a:lnTo>
                  <a:pt x="71349" y="12770"/>
                </a:lnTo>
                <a:lnTo>
                  <a:pt x="70583" y="13395"/>
                </a:lnTo>
                <a:lnTo>
                  <a:pt x="69836" y="14041"/>
                </a:lnTo>
                <a:lnTo>
                  <a:pt x="69110" y="14727"/>
                </a:lnTo>
                <a:lnTo>
                  <a:pt x="68424" y="15453"/>
                </a:lnTo>
                <a:lnTo>
                  <a:pt x="67759" y="16199"/>
                </a:lnTo>
                <a:lnTo>
                  <a:pt x="67133" y="16966"/>
                </a:lnTo>
                <a:lnTo>
                  <a:pt x="66548" y="17753"/>
                </a:lnTo>
                <a:lnTo>
                  <a:pt x="65984" y="18580"/>
                </a:lnTo>
                <a:lnTo>
                  <a:pt x="65459" y="19427"/>
                </a:lnTo>
                <a:lnTo>
                  <a:pt x="64975" y="20294"/>
                </a:lnTo>
                <a:lnTo>
                  <a:pt x="64531" y="21182"/>
                </a:lnTo>
                <a:lnTo>
                  <a:pt x="64128" y="22090"/>
                </a:lnTo>
                <a:lnTo>
                  <a:pt x="63785" y="22897"/>
                </a:lnTo>
                <a:lnTo>
                  <a:pt x="63482" y="23744"/>
                </a:lnTo>
                <a:lnTo>
                  <a:pt x="63180" y="24591"/>
                </a:lnTo>
                <a:lnTo>
                  <a:pt x="62917" y="25438"/>
                </a:lnTo>
                <a:lnTo>
                  <a:pt x="62393" y="27153"/>
                </a:lnTo>
                <a:lnTo>
                  <a:pt x="61889" y="28868"/>
                </a:lnTo>
                <a:lnTo>
                  <a:pt x="61606" y="29715"/>
                </a:lnTo>
                <a:lnTo>
                  <a:pt x="61324" y="30562"/>
                </a:lnTo>
                <a:lnTo>
                  <a:pt x="61021" y="31389"/>
                </a:lnTo>
                <a:lnTo>
                  <a:pt x="60678" y="32196"/>
                </a:lnTo>
                <a:lnTo>
                  <a:pt x="60315" y="33003"/>
                </a:lnTo>
                <a:lnTo>
                  <a:pt x="59932" y="33790"/>
                </a:lnTo>
                <a:lnTo>
                  <a:pt x="59710" y="34173"/>
                </a:lnTo>
                <a:lnTo>
                  <a:pt x="59488" y="34556"/>
                </a:lnTo>
                <a:lnTo>
                  <a:pt x="59246" y="34939"/>
                </a:lnTo>
                <a:lnTo>
                  <a:pt x="59004" y="35303"/>
                </a:lnTo>
                <a:lnTo>
                  <a:pt x="58722" y="35686"/>
                </a:lnTo>
                <a:lnTo>
                  <a:pt x="58419" y="36069"/>
                </a:lnTo>
                <a:lnTo>
                  <a:pt x="58116" y="36452"/>
                </a:lnTo>
                <a:lnTo>
                  <a:pt x="57794" y="36795"/>
                </a:lnTo>
                <a:lnTo>
                  <a:pt x="57471" y="37158"/>
                </a:lnTo>
                <a:lnTo>
                  <a:pt x="57128" y="37481"/>
                </a:lnTo>
                <a:lnTo>
                  <a:pt x="56765" y="37824"/>
                </a:lnTo>
                <a:lnTo>
                  <a:pt x="56402" y="38127"/>
                </a:lnTo>
                <a:lnTo>
                  <a:pt x="56039" y="38429"/>
                </a:lnTo>
                <a:lnTo>
                  <a:pt x="55655" y="38732"/>
                </a:lnTo>
                <a:lnTo>
                  <a:pt x="55272" y="39014"/>
                </a:lnTo>
                <a:lnTo>
                  <a:pt x="54869" y="39297"/>
                </a:lnTo>
                <a:lnTo>
                  <a:pt x="54465" y="39559"/>
                </a:lnTo>
                <a:lnTo>
                  <a:pt x="54062" y="39801"/>
                </a:lnTo>
                <a:lnTo>
                  <a:pt x="53214" y="40285"/>
                </a:lnTo>
                <a:lnTo>
                  <a:pt x="52347" y="40729"/>
                </a:lnTo>
                <a:lnTo>
                  <a:pt x="51460" y="41132"/>
                </a:lnTo>
                <a:lnTo>
                  <a:pt x="50552" y="41495"/>
                </a:lnTo>
                <a:lnTo>
                  <a:pt x="49624" y="41818"/>
                </a:lnTo>
                <a:lnTo>
                  <a:pt x="48676" y="42121"/>
                </a:lnTo>
                <a:lnTo>
                  <a:pt x="47748" y="42383"/>
                </a:lnTo>
                <a:lnTo>
                  <a:pt x="46780" y="42625"/>
                </a:lnTo>
                <a:lnTo>
                  <a:pt x="45831" y="42827"/>
                </a:lnTo>
                <a:lnTo>
                  <a:pt x="44883" y="42988"/>
                </a:lnTo>
                <a:lnTo>
                  <a:pt x="43915" y="43150"/>
                </a:lnTo>
                <a:lnTo>
                  <a:pt x="42967" y="43271"/>
                </a:lnTo>
                <a:lnTo>
                  <a:pt x="41999" y="43392"/>
                </a:lnTo>
                <a:lnTo>
                  <a:pt x="41030" y="43472"/>
                </a:lnTo>
                <a:lnTo>
                  <a:pt x="40062" y="43573"/>
                </a:lnTo>
                <a:lnTo>
                  <a:pt x="38126" y="43714"/>
                </a:lnTo>
                <a:lnTo>
                  <a:pt x="34232" y="43956"/>
                </a:lnTo>
                <a:lnTo>
                  <a:pt x="32296" y="44118"/>
                </a:lnTo>
                <a:lnTo>
                  <a:pt x="31328" y="44199"/>
                </a:lnTo>
                <a:lnTo>
                  <a:pt x="30359" y="44320"/>
                </a:lnTo>
                <a:lnTo>
                  <a:pt x="29149" y="44461"/>
                </a:lnTo>
                <a:lnTo>
                  <a:pt x="27918" y="44662"/>
                </a:lnTo>
                <a:lnTo>
                  <a:pt x="26708" y="44864"/>
                </a:lnTo>
                <a:lnTo>
                  <a:pt x="25498" y="45106"/>
                </a:lnTo>
                <a:lnTo>
                  <a:pt x="24287" y="45369"/>
                </a:lnTo>
                <a:lnTo>
                  <a:pt x="23077" y="45651"/>
                </a:lnTo>
                <a:lnTo>
                  <a:pt x="21887" y="45974"/>
                </a:lnTo>
                <a:lnTo>
                  <a:pt x="20697" y="46296"/>
                </a:lnTo>
                <a:lnTo>
                  <a:pt x="19527" y="46660"/>
                </a:lnTo>
                <a:lnTo>
                  <a:pt x="18357" y="47063"/>
                </a:lnTo>
                <a:lnTo>
                  <a:pt x="17187" y="47466"/>
                </a:lnTo>
                <a:lnTo>
                  <a:pt x="16037" y="47910"/>
                </a:lnTo>
                <a:lnTo>
                  <a:pt x="14887" y="48374"/>
                </a:lnTo>
                <a:lnTo>
                  <a:pt x="13758" y="48879"/>
                </a:lnTo>
                <a:lnTo>
                  <a:pt x="12648" y="49383"/>
                </a:lnTo>
                <a:lnTo>
                  <a:pt x="11539" y="49927"/>
                </a:lnTo>
                <a:lnTo>
                  <a:pt x="10369" y="50533"/>
                </a:lnTo>
                <a:lnTo>
                  <a:pt x="9199" y="51158"/>
                </a:lnTo>
                <a:lnTo>
                  <a:pt x="8634" y="51501"/>
                </a:lnTo>
                <a:lnTo>
                  <a:pt x="8069" y="51844"/>
                </a:lnTo>
                <a:lnTo>
                  <a:pt x="7524" y="52207"/>
                </a:lnTo>
                <a:lnTo>
                  <a:pt x="6980" y="52570"/>
                </a:lnTo>
                <a:lnTo>
                  <a:pt x="6455" y="52953"/>
                </a:lnTo>
                <a:lnTo>
                  <a:pt x="5931" y="53357"/>
                </a:lnTo>
                <a:lnTo>
                  <a:pt x="5426" y="53780"/>
                </a:lnTo>
                <a:lnTo>
                  <a:pt x="4922" y="54204"/>
                </a:lnTo>
                <a:lnTo>
                  <a:pt x="4438" y="54648"/>
                </a:lnTo>
                <a:lnTo>
                  <a:pt x="3974" y="55112"/>
                </a:lnTo>
                <a:lnTo>
                  <a:pt x="3530" y="55576"/>
                </a:lnTo>
                <a:lnTo>
                  <a:pt x="3107" y="56080"/>
                </a:lnTo>
                <a:lnTo>
                  <a:pt x="2703" y="56604"/>
                </a:lnTo>
                <a:lnTo>
                  <a:pt x="2320" y="57129"/>
                </a:lnTo>
                <a:lnTo>
                  <a:pt x="1957" y="57694"/>
                </a:lnTo>
                <a:lnTo>
                  <a:pt x="1614" y="58259"/>
                </a:lnTo>
                <a:lnTo>
                  <a:pt x="1311" y="58844"/>
                </a:lnTo>
                <a:lnTo>
                  <a:pt x="1029" y="59449"/>
                </a:lnTo>
                <a:lnTo>
                  <a:pt x="767" y="60054"/>
                </a:lnTo>
                <a:lnTo>
                  <a:pt x="565" y="60679"/>
                </a:lnTo>
                <a:lnTo>
                  <a:pt x="383" y="61305"/>
                </a:lnTo>
                <a:lnTo>
                  <a:pt x="222" y="61930"/>
                </a:lnTo>
                <a:lnTo>
                  <a:pt x="121" y="62576"/>
                </a:lnTo>
                <a:lnTo>
                  <a:pt x="40" y="63221"/>
                </a:lnTo>
                <a:lnTo>
                  <a:pt x="0" y="63867"/>
                </a:lnTo>
                <a:lnTo>
                  <a:pt x="20" y="64532"/>
                </a:lnTo>
                <a:lnTo>
                  <a:pt x="81" y="65178"/>
                </a:lnTo>
                <a:lnTo>
                  <a:pt x="161" y="65823"/>
                </a:lnTo>
                <a:lnTo>
                  <a:pt x="89222" y="65823"/>
                </a:lnTo>
                <a:lnTo>
                  <a:pt x="9061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6683388" y="4187875"/>
            <a:ext cx="2689212" cy="1298832"/>
          </a:xfrm>
          <a:custGeom>
            <a:avLst/>
            <a:gdLst/>
            <a:ahLst/>
            <a:cxnLst/>
            <a:rect l="l" t="t" r="r" b="b"/>
            <a:pathLst>
              <a:path w="94408" h="53538" extrusionOk="0">
                <a:moveTo>
                  <a:pt x="83776" y="1"/>
                </a:moveTo>
                <a:lnTo>
                  <a:pt x="82949" y="21"/>
                </a:lnTo>
                <a:lnTo>
                  <a:pt x="82122" y="41"/>
                </a:lnTo>
                <a:lnTo>
                  <a:pt x="80468" y="142"/>
                </a:lnTo>
                <a:lnTo>
                  <a:pt x="78895" y="243"/>
                </a:lnTo>
                <a:lnTo>
                  <a:pt x="77321" y="344"/>
                </a:lnTo>
                <a:lnTo>
                  <a:pt x="75728" y="485"/>
                </a:lnTo>
                <a:lnTo>
                  <a:pt x="74154" y="626"/>
                </a:lnTo>
                <a:lnTo>
                  <a:pt x="72561" y="808"/>
                </a:lnTo>
                <a:lnTo>
                  <a:pt x="70987" y="1009"/>
                </a:lnTo>
                <a:lnTo>
                  <a:pt x="69414" y="1251"/>
                </a:lnTo>
                <a:lnTo>
                  <a:pt x="67860" y="1514"/>
                </a:lnTo>
                <a:lnTo>
                  <a:pt x="66307" y="1836"/>
                </a:lnTo>
                <a:lnTo>
                  <a:pt x="64774" y="2179"/>
                </a:lnTo>
                <a:lnTo>
                  <a:pt x="64008" y="2381"/>
                </a:lnTo>
                <a:lnTo>
                  <a:pt x="63241" y="2583"/>
                </a:lnTo>
                <a:lnTo>
                  <a:pt x="62495" y="2805"/>
                </a:lnTo>
                <a:lnTo>
                  <a:pt x="61748" y="3047"/>
                </a:lnTo>
                <a:lnTo>
                  <a:pt x="61002" y="3289"/>
                </a:lnTo>
                <a:lnTo>
                  <a:pt x="60256" y="3551"/>
                </a:lnTo>
                <a:lnTo>
                  <a:pt x="59529" y="3813"/>
                </a:lnTo>
                <a:lnTo>
                  <a:pt x="58783" y="4096"/>
                </a:lnTo>
                <a:lnTo>
                  <a:pt x="58057" y="4398"/>
                </a:lnTo>
                <a:lnTo>
                  <a:pt x="57351" y="4721"/>
                </a:lnTo>
                <a:lnTo>
                  <a:pt x="56625" y="5064"/>
                </a:lnTo>
                <a:lnTo>
                  <a:pt x="55918" y="5407"/>
                </a:lnTo>
                <a:lnTo>
                  <a:pt x="55152" y="5810"/>
                </a:lnTo>
                <a:lnTo>
                  <a:pt x="54385" y="6234"/>
                </a:lnTo>
                <a:lnTo>
                  <a:pt x="53619" y="6678"/>
                </a:lnTo>
                <a:lnTo>
                  <a:pt x="52872" y="7142"/>
                </a:lnTo>
                <a:lnTo>
                  <a:pt x="51360" y="8090"/>
                </a:lnTo>
                <a:lnTo>
                  <a:pt x="49867" y="9058"/>
                </a:lnTo>
                <a:lnTo>
                  <a:pt x="46881" y="11055"/>
                </a:lnTo>
                <a:lnTo>
                  <a:pt x="45389" y="12023"/>
                </a:lnTo>
                <a:lnTo>
                  <a:pt x="43896" y="12951"/>
                </a:lnTo>
                <a:lnTo>
                  <a:pt x="43149" y="13415"/>
                </a:lnTo>
                <a:lnTo>
                  <a:pt x="42383" y="13839"/>
                </a:lnTo>
                <a:lnTo>
                  <a:pt x="41616" y="14263"/>
                </a:lnTo>
                <a:lnTo>
                  <a:pt x="40850" y="14646"/>
                </a:lnTo>
                <a:lnTo>
                  <a:pt x="40083" y="15029"/>
                </a:lnTo>
                <a:lnTo>
                  <a:pt x="39317" y="15372"/>
                </a:lnTo>
                <a:lnTo>
                  <a:pt x="38530" y="15695"/>
                </a:lnTo>
                <a:lnTo>
                  <a:pt x="37743" y="15997"/>
                </a:lnTo>
                <a:lnTo>
                  <a:pt x="36936" y="16260"/>
                </a:lnTo>
                <a:lnTo>
                  <a:pt x="36129" y="16481"/>
                </a:lnTo>
                <a:lnTo>
                  <a:pt x="35323" y="16683"/>
                </a:lnTo>
                <a:lnTo>
                  <a:pt x="34496" y="16845"/>
                </a:lnTo>
                <a:lnTo>
                  <a:pt x="33668" y="16966"/>
                </a:lnTo>
                <a:lnTo>
                  <a:pt x="32821" y="17046"/>
                </a:lnTo>
                <a:lnTo>
                  <a:pt x="31974" y="17087"/>
                </a:lnTo>
                <a:lnTo>
                  <a:pt x="31107" y="17066"/>
                </a:lnTo>
                <a:lnTo>
                  <a:pt x="30280" y="17006"/>
                </a:lnTo>
                <a:lnTo>
                  <a:pt x="29473" y="16925"/>
                </a:lnTo>
                <a:lnTo>
                  <a:pt x="28666" y="16804"/>
                </a:lnTo>
                <a:lnTo>
                  <a:pt x="27859" y="16663"/>
                </a:lnTo>
                <a:lnTo>
                  <a:pt x="27052" y="16502"/>
                </a:lnTo>
                <a:lnTo>
                  <a:pt x="26245" y="16320"/>
                </a:lnTo>
                <a:lnTo>
                  <a:pt x="24631" y="15957"/>
                </a:lnTo>
                <a:lnTo>
                  <a:pt x="23824" y="15775"/>
                </a:lnTo>
                <a:lnTo>
                  <a:pt x="23017" y="15614"/>
                </a:lnTo>
                <a:lnTo>
                  <a:pt x="22211" y="15473"/>
                </a:lnTo>
                <a:lnTo>
                  <a:pt x="21404" y="15352"/>
                </a:lnTo>
                <a:lnTo>
                  <a:pt x="20597" y="15271"/>
                </a:lnTo>
                <a:lnTo>
                  <a:pt x="19790" y="15231"/>
                </a:lnTo>
                <a:lnTo>
                  <a:pt x="18983" y="15231"/>
                </a:lnTo>
                <a:lnTo>
                  <a:pt x="18580" y="15251"/>
                </a:lnTo>
                <a:lnTo>
                  <a:pt x="18156" y="15291"/>
                </a:lnTo>
                <a:lnTo>
                  <a:pt x="17732" y="15332"/>
                </a:lnTo>
                <a:lnTo>
                  <a:pt x="17289" y="15412"/>
                </a:lnTo>
                <a:lnTo>
                  <a:pt x="16865" y="15493"/>
                </a:lnTo>
                <a:lnTo>
                  <a:pt x="16441" y="15594"/>
                </a:lnTo>
                <a:lnTo>
                  <a:pt x="16018" y="15695"/>
                </a:lnTo>
                <a:lnTo>
                  <a:pt x="15614" y="15836"/>
                </a:lnTo>
                <a:lnTo>
                  <a:pt x="15211" y="15977"/>
                </a:lnTo>
                <a:lnTo>
                  <a:pt x="14807" y="16118"/>
                </a:lnTo>
                <a:lnTo>
                  <a:pt x="14404" y="16300"/>
                </a:lnTo>
                <a:lnTo>
                  <a:pt x="14000" y="16481"/>
                </a:lnTo>
                <a:lnTo>
                  <a:pt x="13617" y="16663"/>
                </a:lnTo>
                <a:lnTo>
                  <a:pt x="13234" y="16885"/>
                </a:lnTo>
                <a:lnTo>
                  <a:pt x="12851" y="17087"/>
                </a:lnTo>
                <a:lnTo>
                  <a:pt x="12488" y="17329"/>
                </a:lnTo>
                <a:lnTo>
                  <a:pt x="11741" y="17813"/>
                </a:lnTo>
                <a:lnTo>
                  <a:pt x="11035" y="18337"/>
                </a:lnTo>
                <a:lnTo>
                  <a:pt x="10349" y="18902"/>
                </a:lnTo>
                <a:lnTo>
                  <a:pt x="9704" y="19487"/>
                </a:lnTo>
                <a:lnTo>
                  <a:pt x="9058" y="20112"/>
                </a:lnTo>
                <a:lnTo>
                  <a:pt x="8453" y="20758"/>
                </a:lnTo>
                <a:lnTo>
                  <a:pt x="7868" y="21424"/>
                </a:lnTo>
                <a:lnTo>
                  <a:pt x="7303" y="22130"/>
                </a:lnTo>
                <a:lnTo>
                  <a:pt x="6779" y="22836"/>
                </a:lnTo>
                <a:lnTo>
                  <a:pt x="6375" y="23401"/>
                </a:lnTo>
                <a:lnTo>
                  <a:pt x="5992" y="23965"/>
                </a:lnTo>
                <a:lnTo>
                  <a:pt x="5609" y="24550"/>
                </a:lnTo>
                <a:lnTo>
                  <a:pt x="5266" y="25135"/>
                </a:lnTo>
                <a:lnTo>
                  <a:pt x="4903" y="25720"/>
                </a:lnTo>
                <a:lnTo>
                  <a:pt x="4580" y="26326"/>
                </a:lnTo>
                <a:lnTo>
                  <a:pt x="4257" y="26951"/>
                </a:lnTo>
                <a:lnTo>
                  <a:pt x="3955" y="27556"/>
                </a:lnTo>
                <a:lnTo>
                  <a:pt x="3652" y="28181"/>
                </a:lnTo>
                <a:lnTo>
                  <a:pt x="3370" y="28807"/>
                </a:lnTo>
                <a:lnTo>
                  <a:pt x="3107" y="29452"/>
                </a:lnTo>
                <a:lnTo>
                  <a:pt x="2845" y="30078"/>
                </a:lnTo>
                <a:lnTo>
                  <a:pt x="2603" y="30723"/>
                </a:lnTo>
                <a:lnTo>
                  <a:pt x="2361" y="31369"/>
                </a:lnTo>
                <a:lnTo>
                  <a:pt x="2139" y="32034"/>
                </a:lnTo>
                <a:lnTo>
                  <a:pt x="1937" y="32680"/>
                </a:lnTo>
                <a:lnTo>
                  <a:pt x="1736" y="33346"/>
                </a:lnTo>
                <a:lnTo>
                  <a:pt x="1554" y="34011"/>
                </a:lnTo>
                <a:lnTo>
                  <a:pt x="1211" y="35363"/>
                </a:lnTo>
                <a:lnTo>
                  <a:pt x="929" y="36714"/>
                </a:lnTo>
                <a:lnTo>
                  <a:pt x="667" y="38086"/>
                </a:lnTo>
                <a:lnTo>
                  <a:pt x="465" y="39458"/>
                </a:lnTo>
                <a:lnTo>
                  <a:pt x="283" y="40829"/>
                </a:lnTo>
                <a:lnTo>
                  <a:pt x="162" y="42221"/>
                </a:lnTo>
                <a:lnTo>
                  <a:pt x="61" y="43593"/>
                </a:lnTo>
                <a:lnTo>
                  <a:pt x="21" y="44844"/>
                </a:lnTo>
                <a:lnTo>
                  <a:pt x="1" y="46094"/>
                </a:lnTo>
                <a:lnTo>
                  <a:pt x="1" y="47325"/>
                </a:lnTo>
                <a:lnTo>
                  <a:pt x="41" y="48576"/>
                </a:lnTo>
                <a:lnTo>
                  <a:pt x="82" y="49806"/>
                </a:lnTo>
                <a:lnTo>
                  <a:pt x="162" y="51057"/>
                </a:lnTo>
                <a:lnTo>
                  <a:pt x="263" y="52307"/>
                </a:lnTo>
                <a:lnTo>
                  <a:pt x="384" y="53538"/>
                </a:lnTo>
                <a:lnTo>
                  <a:pt x="85814" y="53538"/>
                </a:lnTo>
                <a:lnTo>
                  <a:pt x="94407" y="52307"/>
                </a:lnTo>
                <a:lnTo>
                  <a:pt x="94407" y="2845"/>
                </a:lnTo>
                <a:lnTo>
                  <a:pt x="93822" y="2421"/>
                </a:lnTo>
                <a:lnTo>
                  <a:pt x="93237" y="2038"/>
                </a:lnTo>
                <a:lnTo>
                  <a:pt x="92874" y="1836"/>
                </a:lnTo>
                <a:lnTo>
                  <a:pt x="92511" y="1635"/>
                </a:lnTo>
                <a:lnTo>
                  <a:pt x="92148" y="1453"/>
                </a:lnTo>
                <a:lnTo>
                  <a:pt x="91785" y="1292"/>
                </a:lnTo>
                <a:lnTo>
                  <a:pt x="91422" y="1151"/>
                </a:lnTo>
                <a:lnTo>
                  <a:pt x="91038" y="1009"/>
                </a:lnTo>
                <a:lnTo>
                  <a:pt x="90272" y="747"/>
                </a:lnTo>
                <a:lnTo>
                  <a:pt x="89485" y="545"/>
                </a:lnTo>
                <a:lnTo>
                  <a:pt x="88698" y="364"/>
                </a:lnTo>
                <a:lnTo>
                  <a:pt x="87892" y="243"/>
                </a:lnTo>
                <a:lnTo>
                  <a:pt x="87085" y="142"/>
                </a:lnTo>
                <a:lnTo>
                  <a:pt x="86258" y="61"/>
                </a:lnTo>
                <a:lnTo>
                  <a:pt x="85451" y="21"/>
                </a:lnTo>
                <a:lnTo>
                  <a:pt x="8460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17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695400" y="1633800"/>
            <a:ext cx="4552800" cy="21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 rot="-5400000">
            <a:off x="7188525" y="254689"/>
            <a:ext cx="2265350" cy="1645600"/>
          </a:xfrm>
          <a:custGeom>
            <a:avLst/>
            <a:gdLst/>
            <a:ahLst/>
            <a:cxnLst/>
            <a:rect l="l" t="t" r="r" b="b"/>
            <a:pathLst>
              <a:path w="90614" h="65824" extrusionOk="0">
                <a:moveTo>
                  <a:pt x="90614" y="1"/>
                </a:moveTo>
                <a:lnTo>
                  <a:pt x="90392" y="566"/>
                </a:lnTo>
                <a:lnTo>
                  <a:pt x="90130" y="1110"/>
                </a:lnTo>
                <a:lnTo>
                  <a:pt x="89847" y="1615"/>
                </a:lnTo>
                <a:lnTo>
                  <a:pt x="89525" y="2119"/>
                </a:lnTo>
                <a:lnTo>
                  <a:pt x="89182" y="2583"/>
                </a:lnTo>
                <a:lnTo>
                  <a:pt x="88819" y="3027"/>
                </a:lnTo>
                <a:lnTo>
                  <a:pt x="88435" y="3450"/>
                </a:lnTo>
                <a:lnTo>
                  <a:pt x="88012" y="3854"/>
                </a:lnTo>
                <a:lnTo>
                  <a:pt x="87568" y="4237"/>
                </a:lnTo>
                <a:lnTo>
                  <a:pt x="87104" y="4600"/>
                </a:lnTo>
                <a:lnTo>
                  <a:pt x="86640" y="4943"/>
                </a:lnTo>
                <a:lnTo>
                  <a:pt x="86136" y="5286"/>
                </a:lnTo>
                <a:lnTo>
                  <a:pt x="85631" y="5609"/>
                </a:lnTo>
                <a:lnTo>
                  <a:pt x="85107" y="5911"/>
                </a:lnTo>
                <a:lnTo>
                  <a:pt x="84562" y="6214"/>
                </a:lnTo>
                <a:lnTo>
                  <a:pt x="83997" y="6496"/>
                </a:lnTo>
                <a:lnTo>
                  <a:pt x="82868" y="7041"/>
                </a:lnTo>
                <a:lnTo>
                  <a:pt x="81698" y="7566"/>
                </a:lnTo>
                <a:lnTo>
                  <a:pt x="80508" y="8050"/>
                </a:lnTo>
                <a:lnTo>
                  <a:pt x="79317" y="8554"/>
                </a:lnTo>
                <a:lnTo>
                  <a:pt x="78127" y="9038"/>
                </a:lnTo>
                <a:lnTo>
                  <a:pt x="76957" y="9542"/>
                </a:lnTo>
                <a:lnTo>
                  <a:pt x="75807" y="10067"/>
                </a:lnTo>
                <a:lnTo>
                  <a:pt x="75243" y="10349"/>
                </a:lnTo>
                <a:lnTo>
                  <a:pt x="74678" y="10632"/>
                </a:lnTo>
                <a:lnTo>
                  <a:pt x="73810" y="11116"/>
                </a:lnTo>
                <a:lnTo>
                  <a:pt x="72963" y="11620"/>
                </a:lnTo>
                <a:lnTo>
                  <a:pt x="72136" y="12185"/>
                </a:lnTo>
                <a:lnTo>
                  <a:pt x="71349" y="12770"/>
                </a:lnTo>
                <a:lnTo>
                  <a:pt x="70583" y="13395"/>
                </a:lnTo>
                <a:lnTo>
                  <a:pt x="69836" y="14041"/>
                </a:lnTo>
                <a:lnTo>
                  <a:pt x="69110" y="14727"/>
                </a:lnTo>
                <a:lnTo>
                  <a:pt x="68424" y="15453"/>
                </a:lnTo>
                <a:lnTo>
                  <a:pt x="67759" y="16199"/>
                </a:lnTo>
                <a:lnTo>
                  <a:pt x="67133" y="16966"/>
                </a:lnTo>
                <a:lnTo>
                  <a:pt x="66548" y="17753"/>
                </a:lnTo>
                <a:lnTo>
                  <a:pt x="65984" y="18580"/>
                </a:lnTo>
                <a:lnTo>
                  <a:pt x="65459" y="19427"/>
                </a:lnTo>
                <a:lnTo>
                  <a:pt x="64975" y="20294"/>
                </a:lnTo>
                <a:lnTo>
                  <a:pt x="64531" y="21182"/>
                </a:lnTo>
                <a:lnTo>
                  <a:pt x="64128" y="22090"/>
                </a:lnTo>
                <a:lnTo>
                  <a:pt x="63785" y="22897"/>
                </a:lnTo>
                <a:lnTo>
                  <a:pt x="63482" y="23744"/>
                </a:lnTo>
                <a:lnTo>
                  <a:pt x="63180" y="24591"/>
                </a:lnTo>
                <a:lnTo>
                  <a:pt x="62917" y="25438"/>
                </a:lnTo>
                <a:lnTo>
                  <a:pt x="62393" y="27153"/>
                </a:lnTo>
                <a:lnTo>
                  <a:pt x="61889" y="28868"/>
                </a:lnTo>
                <a:lnTo>
                  <a:pt x="61606" y="29715"/>
                </a:lnTo>
                <a:lnTo>
                  <a:pt x="61324" y="30562"/>
                </a:lnTo>
                <a:lnTo>
                  <a:pt x="61021" y="31389"/>
                </a:lnTo>
                <a:lnTo>
                  <a:pt x="60678" y="32196"/>
                </a:lnTo>
                <a:lnTo>
                  <a:pt x="60315" y="33003"/>
                </a:lnTo>
                <a:lnTo>
                  <a:pt x="59932" y="33790"/>
                </a:lnTo>
                <a:lnTo>
                  <a:pt x="59710" y="34173"/>
                </a:lnTo>
                <a:lnTo>
                  <a:pt x="59488" y="34556"/>
                </a:lnTo>
                <a:lnTo>
                  <a:pt x="59246" y="34939"/>
                </a:lnTo>
                <a:lnTo>
                  <a:pt x="59004" y="35303"/>
                </a:lnTo>
                <a:lnTo>
                  <a:pt x="58722" y="35686"/>
                </a:lnTo>
                <a:lnTo>
                  <a:pt x="58419" y="36069"/>
                </a:lnTo>
                <a:lnTo>
                  <a:pt x="58116" y="36452"/>
                </a:lnTo>
                <a:lnTo>
                  <a:pt x="57794" y="36795"/>
                </a:lnTo>
                <a:lnTo>
                  <a:pt x="57471" y="37158"/>
                </a:lnTo>
                <a:lnTo>
                  <a:pt x="57128" y="37481"/>
                </a:lnTo>
                <a:lnTo>
                  <a:pt x="56765" y="37824"/>
                </a:lnTo>
                <a:lnTo>
                  <a:pt x="56402" y="38127"/>
                </a:lnTo>
                <a:lnTo>
                  <a:pt x="56039" y="38429"/>
                </a:lnTo>
                <a:lnTo>
                  <a:pt x="55655" y="38732"/>
                </a:lnTo>
                <a:lnTo>
                  <a:pt x="55272" y="39014"/>
                </a:lnTo>
                <a:lnTo>
                  <a:pt x="54869" y="39297"/>
                </a:lnTo>
                <a:lnTo>
                  <a:pt x="54465" y="39559"/>
                </a:lnTo>
                <a:lnTo>
                  <a:pt x="54062" y="39801"/>
                </a:lnTo>
                <a:lnTo>
                  <a:pt x="53214" y="40285"/>
                </a:lnTo>
                <a:lnTo>
                  <a:pt x="52347" y="40729"/>
                </a:lnTo>
                <a:lnTo>
                  <a:pt x="51460" y="41132"/>
                </a:lnTo>
                <a:lnTo>
                  <a:pt x="50552" y="41495"/>
                </a:lnTo>
                <a:lnTo>
                  <a:pt x="49624" y="41818"/>
                </a:lnTo>
                <a:lnTo>
                  <a:pt x="48676" y="42121"/>
                </a:lnTo>
                <a:lnTo>
                  <a:pt x="47748" y="42383"/>
                </a:lnTo>
                <a:lnTo>
                  <a:pt x="46780" y="42625"/>
                </a:lnTo>
                <a:lnTo>
                  <a:pt x="45831" y="42827"/>
                </a:lnTo>
                <a:lnTo>
                  <a:pt x="44883" y="42988"/>
                </a:lnTo>
                <a:lnTo>
                  <a:pt x="43915" y="43150"/>
                </a:lnTo>
                <a:lnTo>
                  <a:pt x="42967" y="43271"/>
                </a:lnTo>
                <a:lnTo>
                  <a:pt x="41999" y="43392"/>
                </a:lnTo>
                <a:lnTo>
                  <a:pt x="41030" y="43472"/>
                </a:lnTo>
                <a:lnTo>
                  <a:pt x="40062" y="43573"/>
                </a:lnTo>
                <a:lnTo>
                  <a:pt x="38126" y="43714"/>
                </a:lnTo>
                <a:lnTo>
                  <a:pt x="34232" y="43956"/>
                </a:lnTo>
                <a:lnTo>
                  <a:pt x="32296" y="44118"/>
                </a:lnTo>
                <a:lnTo>
                  <a:pt x="31328" y="44199"/>
                </a:lnTo>
                <a:lnTo>
                  <a:pt x="30359" y="44320"/>
                </a:lnTo>
                <a:lnTo>
                  <a:pt x="29149" y="44461"/>
                </a:lnTo>
                <a:lnTo>
                  <a:pt x="27918" y="44662"/>
                </a:lnTo>
                <a:lnTo>
                  <a:pt x="26708" y="44864"/>
                </a:lnTo>
                <a:lnTo>
                  <a:pt x="25498" y="45106"/>
                </a:lnTo>
                <a:lnTo>
                  <a:pt x="24287" y="45369"/>
                </a:lnTo>
                <a:lnTo>
                  <a:pt x="23077" y="45651"/>
                </a:lnTo>
                <a:lnTo>
                  <a:pt x="21887" y="45974"/>
                </a:lnTo>
                <a:lnTo>
                  <a:pt x="20697" y="46296"/>
                </a:lnTo>
                <a:lnTo>
                  <a:pt x="19527" y="46660"/>
                </a:lnTo>
                <a:lnTo>
                  <a:pt x="18357" y="47063"/>
                </a:lnTo>
                <a:lnTo>
                  <a:pt x="17187" y="47466"/>
                </a:lnTo>
                <a:lnTo>
                  <a:pt x="16037" y="47910"/>
                </a:lnTo>
                <a:lnTo>
                  <a:pt x="14887" y="48374"/>
                </a:lnTo>
                <a:lnTo>
                  <a:pt x="13758" y="48879"/>
                </a:lnTo>
                <a:lnTo>
                  <a:pt x="12648" y="49383"/>
                </a:lnTo>
                <a:lnTo>
                  <a:pt x="11539" y="49927"/>
                </a:lnTo>
                <a:lnTo>
                  <a:pt x="10369" y="50533"/>
                </a:lnTo>
                <a:lnTo>
                  <a:pt x="9199" y="51158"/>
                </a:lnTo>
                <a:lnTo>
                  <a:pt x="8634" y="51501"/>
                </a:lnTo>
                <a:lnTo>
                  <a:pt x="8069" y="51844"/>
                </a:lnTo>
                <a:lnTo>
                  <a:pt x="7524" y="52207"/>
                </a:lnTo>
                <a:lnTo>
                  <a:pt x="6980" y="52570"/>
                </a:lnTo>
                <a:lnTo>
                  <a:pt x="6455" y="52953"/>
                </a:lnTo>
                <a:lnTo>
                  <a:pt x="5931" y="53357"/>
                </a:lnTo>
                <a:lnTo>
                  <a:pt x="5426" y="53780"/>
                </a:lnTo>
                <a:lnTo>
                  <a:pt x="4922" y="54204"/>
                </a:lnTo>
                <a:lnTo>
                  <a:pt x="4438" y="54648"/>
                </a:lnTo>
                <a:lnTo>
                  <a:pt x="3974" y="55112"/>
                </a:lnTo>
                <a:lnTo>
                  <a:pt x="3530" y="55576"/>
                </a:lnTo>
                <a:lnTo>
                  <a:pt x="3107" y="56080"/>
                </a:lnTo>
                <a:lnTo>
                  <a:pt x="2703" y="56604"/>
                </a:lnTo>
                <a:lnTo>
                  <a:pt x="2320" y="57129"/>
                </a:lnTo>
                <a:lnTo>
                  <a:pt x="1957" y="57694"/>
                </a:lnTo>
                <a:lnTo>
                  <a:pt x="1614" y="58259"/>
                </a:lnTo>
                <a:lnTo>
                  <a:pt x="1311" y="58844"/>
                </a:lnTo>
                <a:lnTo>
                  <a:pt x="1029" y="59449"/>
                </a:lnTo>
                <a:lnTo>
                  <a:pt x="767" y="60054"/>
                </a:lnTo>
                <a:lnTo>
                  <a:pt x="565" y="60679"/>
                </a:lnTo>
                <a:lnTo>
                  <a:pt x="383" y="61305"/>
                </a:lnTo>
                <a:lnTo>
                  <a:pt x="222" y="61930"/>
                </a:lnTo>
                <a:lnTo>
                  <a:pt x="121" y="62576"/>
                </a:lnTo>
                <a:lnTo>
                  <a:pt x="40" y="63221"/>
                </a:lnTo>
                <a:lnTo>
                  <a:pt x="0" y="63867"/>
                </a:lnTo>
                <a:lnTo>
                  <a:pt x="20" y="64532"/>
                </a:lnTo>
                <a:lnTo>
                  <a:pt x="81" y="65178"/>
                </a:lnTo>
                <a:lnTo>
                  <a:pt x="161" y="65823"/>
                </a:lnTo>
                <a:lnTo>
                  <a:pt x="89222" y="65823"/>
                </a:lnTo>
                <a:lnTo>
                  <a:pt x="9061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 flipH="1">
            <a:off x="-313966" y="4187875"/>
            <a:ext cx="2689212" cy="1298832"/>
          </a:xfrm>
          <a:custGeom>
            <a:avLst/>
            <a:gdLst/>
            <a:ahLst/>
            <a:cxnLst/>
            <a:rect l="l" t="t" r="r" b="b"/>
            <a:pathLst>
              <a:path w="94408" h="53538" extrusionOk="0">
                <a:moveTo>
                  <a:pt x="83776" y="1"/>
                </a:moveTo>
                <a:lnTo>
                  <a:pt x="82949" y="21"/>
                </a:lnTo>
                <a:lnTo>
                  <a:pt x="82122" y="41"/>
                </a:lnTo>
                <a:lnTo>
                  <a:pt x="80468" y="142"/>
                </a:lnTo>
                <a:lnTo>
                  <a:pt x="78895" y="243"/>
                </a:lnTo>
                <a:lnTo>
                  <a:pt x="77321" y="344"/>
                </a:lnTo>
                <a:lnTo>
                  <a:pt x="75728" y="485"/>
                </a:lnTo>
                <a:lnTo>
                  <a:pt x="74154" y="626"/>
                </a:lnTo>
                <a:lnTo>
                  <a:pt x="72561" y="808"/>
                </a:lnTo>
                <a:lnTo>
                  <a:pt x="70987" y="1009"/>
                </a:lnTo>
                <a:lnTo>
                  <a:pt x="69414" y="1251"/>
                </a:lnTo>
                <a:lnTo>
                  <a:pt x="67860" y="1514"/>
                </a:lnTo>
                <a:lnTo>
                  <a:pt x="66307" y="1836"/>
                </a:lnTo>
                <a:lnTo>
                  <a:pt x="64774" y="2179"/>
                </a:lnTo>
                <a:lnTo>
                  <a:pt x="64008" y="2381"/>
                </a:lnTo>
                <a:lnTo>
                  <a:pt x="63241" y="2583"/>
                </a:lnTo>
                <a:lnTo>
                  <a:pt x="62495" y="2805"/>
                </a:lnTo>
                <a:lnTo>
                  <a:pt x="61748" y="3047"/>
                </a:lnTo>
                <a:lnTo>
                  <a:pt x="61002" y="3289"/>
                </a:lnTo>
                <a:lnTo>
                  <a:pt x="60256" y="3551"/>
                </a:lnTo>
                <a:lnTo>
                  <a:pt x="59529" y="3813"/>
                </a:lnTo>
                <a:lnTo>
                  <a:pt x="58783" y="4096"/>
                </a:lnTo>
                <a:lnTo>
                  <a:pt x="58057" y="4398"/>
                </a:lnTo>
                <a:lnTo>
                  <a:pt x="57351" y="4721"/>
                </a:lnTo>
                <a:lnTo>
                  <a:pt x="56625" y="5064"/>
                </a:lnTo>
                <a:lnTo>
                  <a:pt x="55918" y="5407"/>
                </a:lnTo>
                <a:lnTo>
                  <a:pt x="55152" y="5810"/>
                </a:lnTo>
                <a:lnTo>
                  <a:pt x="54385" y="6234"/>
                </a:lnTo>
                <a:lnTo>
                  <a:pt x="53619" y="6678"/>
                </a:lnTo>
                <a:lnTo>
                  <a:pt x="52872" y="7142"/>
                </a:lnTo>
                <a:lnTo>
                  <a:pt x="51360" y="8090"/>
                </a:lnTo>
                <a:lnTo>
                  <a:pt x="49867" y="9058"/>
                </a:lnTo>
                <a:lnTo>
                  <a:pt x="46881" y="11055"/>
                </a:lnTo>
                <a:lnTo>
                  <a:pt x="45389" y="12023"/>
                </a:lnTo>
                <a:lnTo>
                  <a:pt x="43896" y="12951"/>
                </a:lnTo>
                <a:lnTo>
                  <a:pt x="43149" y="13415"/>
                </a:lnTo>
                <a:lnTo>
                  <a:pt x="42383" y="13839"/>
                </a:lnTo>
                <a:lnTo>
                  <a:pt x="41616" y="14263"/>
                </a:lnTo>
                <a:lnTo>
                  <a:pt x="40850" y="14646"/>
                </a:lnTo>
                <a:lnTo>
                  <a:pt x="40083" y="15029"/>
                </a:lnTo>
                <a:lnTo>
                  <a:pt x="39317" y="15372"/>
                </a:lnTo>
                <a:lnTo>
                  <a:pt x="38530" y="15695"/>
                </a:lnTo>
                <a:lnTo>
                  <a:pt x="37743" y="15997"/>
                </a:lnTo>
                <a:lnTo>
                  <a:pt x="36936" y="16260"/>
                </a:lnTo>
                <a:lnTo>
                  <a:pt x="36129" y="16481"/>
                </a:lnTo>
                <a:lnTo>
                  <a:pt x="35323" y="16683"/>
                </a:lnTo>
                <a:lnTo>
                  <a:pt x="34496" y="16845"/>
                </a:lnTo>
                <a:lnTo>
                  <a:pt x="33668" y="16966"/>
                </a:lnTo>
                <a:lnTo>
                  <a:pt x="32821" y="17046"/>
                </a:lnTo>
                <a:lnTo>
                  <a:pt x="31974" y="17087"/>
                </a:lnTo>
                <a:lnTo>
                  <a:pt x="31107" y="17066"/>
                </a:lnTo>
                <a:lnTo>
                  <a:pt x="30280" y="17006"/>
                </a:lnTo>
                <a:lnTo>
                  <a:pt x="29473" y="16925"/>
                </a:lnTo>
                <a:lnTo>
                  <a:pt x="28666" y="16804"/>
                </a:lnTo>
                <a:lnTo>
                  <a:pt x="27859" y="16663"/>
                </a:lnTo>
                <a:lnTo>
                  <a:pt x="27052" y="16502"/>
                </a:lnTo>
                <a:lnTo>
                  <a:pt x="26245" y="16320"/>
                </a:lnTo>
                <a:lnTo>
                  <a:pt x="24631" y="15957"/>
                </a:lnTo>
                <a:lnTo>
                  <a:pt x="23824" y="15775"/>
                </a:lnTo>
                <a:lnTo>
                  <a:pt x="23017" y="15614"/>
                </a:lnTo>
                <a:lnTo>
                  <a:pt x="22211" y="15473"/>
                </a:lnTo>
                <a:lnTo>
                  <a:pt x="21404" y="15352"/>
                </a:lnTo>
                <a:lnTo>
                  <a:pt x="20597" y="15271"/>
                </a:lnTo>
                <a:lnTo>
                  <a:pt x="19790" y="15231"/>
                </a:lnTo>
                <a:lnTo>
                  <a:pt x="18983" y="15231"/>
                </a:lnTo>
                <a:lnTo>
                  <a:pt x="18580" y="15251"/>
                </a:lnTo>
                <a:lnTo>
                  <a:pt x="18156" y="15291"/>
                </a:lnTo>
                <a:lnTo>
                  <a:pt x="17732" y="15332"/>
                </a:lnTo>
                <a:lnTo>
                  <a:pt x="17289" y="15412"/>
                </a:lnTo>
                <a:lnTo>
                  <a:pt x="16865" y="15493"/>
                </a:lnTo>
                <a:lnTo>
                  <a:pt x="16441" y="15594"/>
                </a:lnTo>
                <a:lnTo>
                  <a:pt x="16018" y="15695"/>
                </a:lnTo>
                <a:lnTo>
                  <a:pt x="15614" y="15836"/>
                </a:lnTo>
                <a:lnTo>
                  <a:pt x="15211" y="15977"/>
                </a:lnTo>
                <a:lnTo>
                  <a:pt x="14807" y="16118"/>
                </a:lnTo>
                <a:lnTo>
                  <a:pt x="14404" y="16300"/>
                </a:lnTo>
                <a:lnTo>
                  <a:pt x="14000" y="16481"/>
                </a:lnTo>
                <a:lnTo>
                  <a:pt x="13617" y="16663"/>
                </a:lnTo>
                <a:lnTo>
                  <a:pt x="13234" y="16885"/>
                </a:lnTo>
                <a:lnTo>
                  <a:pt x="12851" y="17087"/>
                </a:lnTo>
                <a:lnTo>
                  <a:pt x="12488" y="17329"/>
                </a:lnTo>
                <a:lnTo>
                  <a:pt x="11741" y="17813"/>
                </a:lnTo>
                <a:lnTo>
                  <a:pt x="11035" y="18337"/>
                </a:lnTo>
                <a:lnTo>
                  <a:pt x="10349" y="18902"/>
                </a:lnTo>
                <a:lnTo>
                  <a:pt x="9704" y="19487"/>
                </a:lnTo>
                <a:lnTo>
                  <a:pt x="9058" y="20112"/>
                </a:lnTo>
                <a:lnTo>
                  <a:pt x="8453" y="20758"/>
                </a:lnTo>
                <a:lnTo>
                  <a:pt x="7868" y="21424"/>
                </a:lnTo>
                <a:lnTo>
                  <a:pt x="7303" y="22130"/>
                </a:lnTo>
                <a:lnTo>
                  <a:pt x="6779" y="22836"/>
                </a:lnTo>
                <a:lnTo>
                  <a:pt x="6375" y="23401"/>
                </a:lnTo>
                <a:lnTo>
                  <a:pt x="5992" y="23965"/>
                </a:lnTo>
                <a:lnTo>
                  <a:pt x="5609" y="24550"/>
                </a:lnTo>
                <a:lnTo>
                  <a:pt x="5266" y="25135"/>
                </a:lnTo>
                <a:lnTo>
                  <a:pt x="4903" y="25720"/>
                </a:lnTo>
                <a:lnTo>
                  <a:pt x="4580" y="26326"/>
                </a:lnTo>
                <a:lnTo>
                  <a:pt x="4257" y="26951"/>
                </a:lnTo>
                <a:lnTo>
                  <a:pt x="3955" y="27556"/>
                </a:lnTo>
                <a:lnTo>
                  <a:pt x="3652" y="28181"/>
                </a:lnTo>
                <a:lnTo>
                  <a:pt x="3370" y="28807"/>
                </a:lnTo>
                <a:lnTo>
                  <a:pt x="3107" y="29452"/>
                </a:lnTo>
                <a:lnTo>
                  <a:pt x="2845" y="30078"/>
                </a:lnTo>
                <a:lnTo>
                  <a:pt x="2603" y="30723"/>
                </a:lnTo>
                <a:lnTo>
                  <a:pt x="2361" y="31369"/>
                </a:lnTo>
                <a:lnTo>
                  <a:pt x="2139" y="32034"/>
                </a:lnTo>
                <a:lnTo>
                  <a:pt x="1937" y="32680"/>
                </a:lnTo>
                <a:lnTo>
                  <a:pt x="1736" y="33346"/>
                </a:lnTo>
                <a:lnTo>
                  <a:pt x="1554" y="34011"/>
                </a:lnTo>
                <a:lnTo>
                  <a:pt x="1211" y="35363"/>
                </a:lnTo>
                <a:lnTo>
                  <a:pt x="929" y="36714"/>
                </a:lnTo>
                <a:lnTo>
                  <a:pt x="667" y="38086"/>
                </a:lnTo>
                <a:lnTo>
                  <a:pt x="465" y="39458"/>
                </a:lnTo>
                <a:lnTo>
                  <a:pt x="283" y="40829"/>
                </a:lnTo>
                <a:lnTo>
                  <a:pt x="162" y="42221"/>
                </a:lnTo>
                <a:lnTo>
                  <a:pt x="61" y="43593"/>
                </a:lnTo>
                <a:lnTo>
                  <a:pt x="21" y="44844"/>
                </a:lnTo>
                <a:lnTo>
                  <a:pt x="1" y="46094"/>
                </a:lnTo>
                <a:lnTo>
                  <a:pt x="1" y="47325"/>
                </a:lnTo>
                <a:lnTo>
                  <a:pt x="41" y="48576"/>
                </a:lnTo>
                <a:lnTo>
                  <a:pt x="82" y="49806"/>
                </a:lnTo>
                <a:lnTo>
                  <a:pt x="162" y="51057"/>
                </a:lnTo>
                <a:lnTo>
                  <a:pt x="263" y="52307"/>
                </a:lnTo>
                <a:lnTo>
                  <a:pt x="384" y="53538"/>
                </a:lnTo>
                <a:lnTo>
                  <a:pt x="85814" y="53538"/>
                </a:lnTo>
                <a:lnTo>
                  <a:pt x="94407" y="52307"/>
                </a:lnTo>
                <a:lnTo>
                  <a:pt x="94407" y="2845"/>
                </a:lnTo>
                <a:lnTo>
                  <a:pt x="93822" y="2421"/>
                </a:lnTo>
                <a:lnTo>
                  <a:pt x="93237" y="2038"/>
                </a:lnTo>
                <a:lnTo>
                  <a:pt x="92874" y="1836"/>
                </a:lnTo>
                <a:lnTo>
                  <a:pt x="92511" y="1635"/>
                </a:lnTo>
                <a:lnTo>
                  <a:pt x="92148" y="1453"/>
                </a:lnTo>
                <a:lnTo>
                  <a:pt x="91785" y="1292"/>
                </a:lnTo>
                <a:lnTo>
                  <a:pt x="91422" y="1151"/>
                </a:lnTo>
                <a:lnTo>
                  <a:pt x="91038" y="1009"/>
                </a:lnTo>
                <a:lnTo>
                  <a:pt x="90272" y="747"/>
                </a:lnTo>
                <a:lnTo>
                  <a:pt x="89485" y="545"/>
                </a:lnTo>
                <a:lnTo>
                  <a:pt x="88698" y="364"/>
                </a:lnTo>
                <a:lnTo>
                  <a:pt x="87892" y="243"/>
                </a:lnTo>
                <a:lnTo>
                  <a:pt x="87085" y="142"/>
                </a:lnTo>
                <a:lnTo>
                  <a:pt x="86258" y="61"/>
                </a:lnTo>
                <a:lnTo>
                  <a:pt x="85451" y="21"/>
                </a:lnTo>
                <a:lnTo>
                  <a:pt x="8460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08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5370725" y="1660650"/>
            <a:ext cx="3075900" cy="82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5370725" y="2484750"/>
            <a:ext cx="3075900" cy="9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" name="Google Shape;56;p9"/>
          <p:cNvSpPr/>
          <p:nvPr/>
        </p:nvSpPr>
        <p:spPr>
          <a:xfrm rot="5400000" flipH="1">
            <a:off x="-471441" y="254689"/>
            <a:ext cx="2265350" cy="1645600"/>
          </a:xfrm>
          <a:custGeom>
            <a:avLst/>
            <a:gdLst/>
            <a:ahLst/>
            <a:cxnLst/>
            <a:rect l="l" t="t" r="r" b="b"/>
            <a:pathLst>
              <a:path w="90614" h="65824" extrusionOk="0">
                <a:moveTo>
                  <a:pt x="90614" y="1"/>
                </a:moveTo>
                <a:lnTo>
                  <a:pt x="90392" y="566"/>
                </a:lnTo>
                <a:lnTo>
                  <a:pt x="90130" y="1110"/>
                </a:lnTo>
                <a:lnTo>
                  <a:pt x="89847" y="1615"/>
                </a:lnTo>
                <a:lnTo>
                  <a:pt x="89525" y="2119"/>
                </a:lnTo>
                <a:lnTo>
                  <a:pt x="89182" y="2583"/>
                </a:lnTo>
                <a:lnTo>
                  <a:pt x="88819" y="3027"/>
                </a:lnTo>
                <a:lnTo>
                  <a:pt x="88435" y="3450"/>
                </a:lnTo>
                <a:lnTo>
                  <a:pt x="88012" y="3854"/>
                </a:lnTo>
                <a:lnTo>
                  <a:pt x="87568" y="4237"/>
                </a:lnTo>
                <a:lnTo>
                  <a:pt x="87104" y="4600"/>
                </a:lnTo>
                <a:lnTo>
                  <a:pt x="86640" y="4943"/>
                </a:lnTo>
                <a:lnTo>
                  <a:pt x="86136" y="5286"/>
                </a:lnTo>
                <a:lnTo>
                  <a:pt x="85631" y="5609"/>
                </a:lnTo>
                <a:lnTo>
                  <a:pt x="85107" y="5911"/>
                </a:lnTo>
                <a:lnTo>
                  <a:pt x="84562" y="6214"/>
                </a:lnTo>
                <a:lnTo>
                  <a:pt x="83997" y="6496"/>
                </a:lnTo>
                <a:lnTo>
                  <a:pt x="82868" y="7041"/>
                </a:lnTo>
                <a:lnTo>
                  <a:pt x="81698" y="7566"/>
                </a:lnTo>
                <a:lnTo>
                  <a:pt x="80508" y="8050"/>
                </a:lnTo>
                <a:lnTo>
                  <a:pt x="79317" y="8554"/>
                </a:lnTo>
                <a:lnTo>
                  <a:pt x="78127" y="9038"/>
                </a:lnTo>
                <a:lnTo>
                  <a:pt x="76957" y="9542"/>
                </a:lnTo>
                <a:lnTo>
                  <a:pt x="75807" y="10067"/>
                </a:lnTo>
                <a:lnTo>
                  <a:pt x="75243" y="10349"/>
                </a:lnTo>
                <a:lnTo>
                  <a:pt x="74678" y="10632"/>
                </a:lnTo>
                <a:lnTo>
                  <a:pt x="73810" y="11116"/>
                </a:lnTo>
                <a:lnTo>
                  <a:pt x="72963" y="11620"/>
                </a:lnTo>
                <a:lnTo>
                  <a:pt x="72136" y="12185"/>
                </a:lnTo>
                <a:lnTo>
                  <a:pt x="71349" y="12770"/>
                </a:lnTo>
                <a:lnTo>
                  <a:pt x="70583" y="13395"/>
                </a:lnTo>
                <a:lnTo>
                  <a:pt x="69836" y="14041"/>
                </a:lnTo>
                <a:lnTo>
                  <a:pt x="69110" y="14727"/>
                </a:lnTo>
                <a:lnTo>
                  <a:pt x="68424" y="15453"/>
                </a:lnTo>
                <a:lnTo>
                  <a:pt x="67759" y="16199"/>
                </a:lnTo>
                <a:lnTo>
                  <a:pt x="67133" y="16966"/>
                </a:lnTo>
                <a:lnTo>
                  <a:pt x="66548" y="17753"/>
                </a:lnTo>
                <a:lnTo>
                  <a:pt x="65984" y="18580"/>
                </a:lnTo>
                <a:lnTo>
                  <a:pt x="65459" y="19427"/>
                </a:lnTo>
                <a:lnTo>
                  <a:pt x="64975" y="20294"/>
                </a:lnTo>
                <a:lnTo>
                  <a:pt x="64531" y="21182"/>
                </a:lnTo>
                <a:lnTo>
                  <a:pt x="64128" y="22090"/>
                </a:lnTo>
                <a:lnTo>
                  <a:pt x="63785" y="22897"/>
                </a:lnTo>
                <a:lnTo>
                  <a:pt x="63482" y="23744"/>
                </a:lnTo>
                <a:lnTo>
                  <a:pt x="63180" y="24591"/>
                </a:lnTo>
                <a:lnTo>
                  <a:pt x="62917" y="25438"/>
                </a:lnTo>
                <a:lnTo>
                  <a:pt x="62393" y="27153"/>
                </a:lnTo>
                <a:lnTo>
                  <a:pt x="61889" y="28868"/>
                </a:lnTo>
                <a:lnTo>
                  <a:pt x="61606" y="29715"/>
                </a:lnTo>
                <a:lnTo>
                  <a:pt x="61324" y="30562"/>
                </a:lnTo>
                <a:lnTo>
                  <a:pt x="61021" y="31389"/>
                </a:lnTo>
                <a:lnTo>
                  <a:pt x="60678" y="32196"/>
                </a:lnTo>
                <a:lnTo>
                  <a:pt x="60315" y="33003"/>
                </a:lnTo>
                <a:lnTo>
                  <a:pt x="59932" y="33790"/>
                </a:lnTo>
                <a:lnTo>
                  <a:pt x="59710" y="34173"/>
                </a:lnTo>
                <a:lnTo>
                  <a:pt x="59488" y="34556"/>
                </a:lnTo>
                <a:lnTo>
                  <a:pt x="59246" y="34939"/>
                </a:lnTo>
                <a:lnTo>
                  <a:pt x="59004" y="35303"/>
                </a:lnTo>
                <a:lnTo>
                  <a:pt x="58722" y="35686"/>
                </a:lnTo>
                <a:lnTo>
                  <a:pt x="58419" y="36069"/>
                </a:lnTo>
                <a:lnTo>
                  <a:pt x="58116" y="36452"/>
                </a:lnTo>
                <a:lnTo>
                  <a:pt x="57794" y="36795"/>
                </a:lnTo>
                <a:lnTo>
                  <a:pt x="57471" y="37158"/>
                </a:lnTo>
                <a:lnTo>
                  <a:pt x="57128" y="37481"/>
                </a:lnTo>
                <a:lnTo>
                  <a:pt x="56765" y="37824"/>
                </a:lnTo>
                <a:lnTo>
                  <a:pt x="56402" y="38127"/>
                </a:lnTo>
                <a:lnTo>
                  <a:pt x="56039" y="38429"/>
                </a:lnTo>
                <a:lnTo>
                  <a:pt x="55655" y="38732"/>
                </a:lnTo>
                <a:lnTo>
                  <a:pt x="55272" y="39014"/>
                </a:lnTo>
                <a:lnTo>
                  <a:pt x="54869" y="39297"/>
                </a:lnTo>
                <a:lnTo>
                  <a:pt x="54465" y="39559"/>
                </a:lnTo>
                <a:lnTo>
                  <a:pt x="54062" y="39801"/>
                </a:lnTo>
                <a:lnTo>
                  <a:pt x="53214" y="40285"/>
                </a:lnTo>
                <a:lnTo>
                  <a:pt x="52347" y="40729"/>
                </a:lnTo>
                <a:lnTo>
                  <a:pt x="51460" y="41132"/>
                </a:lnTo>
                <a:lnTo>
                  <a:pt x="50552" y="41495"/>
                </a:lnTo>
                <a:lnTo>
                  <a:pt x="49624" y="41818"/>
                </a:lnTo>
                <a:lnTo>
                  <a:pt x="48676" y="42121"/>
                </a:lnTo>
                <a:lnTo>
                  <a:pt x="47748" y="42383"/>
                </a:lnTo>
                <a:lnTo>
                  <a:pt x="46780" y="42625"/>
                </a:lnTo>
                <a:lnTo>
                  <a:pt x="45831" y="42827"/>
                </a:lnTo>
                <a:lnTo>
                  <a:pt x="44883" y="42988"/>
                </a:lnTo>
                <a:lnTo>
                  <a:pt x="43915" y="43150"/>
                </a:lnTo>
                <a:lnTo>
                  <a:pt x="42967" y="43271"/>
                </a:lnTo>
                <a:lnTo>
                  <a:pt x="41999" y="43392"/>
                </a:lnTo>
                <a:lnTo>
                  <a:pt x="41030" y="43472"/>
                </a:lnTo>
                <a:lnTo>
                  <a:pt x="40062" y="43573"/>
                </a:lnTo>
                <a:lnTo>
                  <a:pt x="38126" y="43714"/>
                </a:lnTo>
                <a:lnTo>
                  <a:pt x="34232" y="43956"/>
                </a:lnTo>
                <a:lnTo>
                  <a:pt x="32296" y="44118"/>
                </a:lnTo>
                <a:lnTo>
                  <a:pt x="31328" y="44199"/>
                </a:lnTo>
                <a:lnTo>
                  <a:pt x="30359" y="44320"/>
                </a:lnTo>
                <a:lnTo>
                  <a:pt x="29149" y="44461"/>
                </a:lnTo>
                <a:lnTo>
                  <a:pt x="27918" y="44662"/>
                </a:lnTo>
                <a:lnTo>
                  <a:pt x="26708" y="44864"/>
                </a:lnTo>
                <a:lnTo>
                  <a:pt x="25498" y="45106"/>
                </a:lnTo>
                <a:lnTo>
                  <a:pt x="24287" y="45369"/>
                </a:lnTo>
                <a:lnTo>
                  <a:pt x="23077" y="45651"/>
                </a:lnTo>
                <a:lnTo>
                  <a:pt x="21887" y="45974"/>
                </a:lnTo>
                <a:lnTo>
                  <a:pt x="20697" y="46296"/>
                </a:lnTo>
                <a:lnTo>
                  <a:pt x="19527" y="46660"/>
                </a:lnTo>
                <a:lnTo>
                  <a:pt x="18357" y="47063"/>
                </a:lnTo>
                <a:lnTo>
                  <a:pt x="17187" y="47466"/>
                </a:lnTo>
                <a:lnTo>
                  <a:pt x="16037" y="47910"/>
                </a:lnTo>
                <a:lnTo>
                  <a:pt x="14887" y="48374"/>
                </a:lnTo>
                <a:lnTo>
                  <a:pt x="13758" y="48879"/>
                </a:lnTo>
                <a:lnTo>
                  <a:pt x="12648" y="49383"/>
                </a:lnTo>
                <a:lnTo>
                  <a:pt x="11539" y="49927"/>
                </a:lnTo>
                <a:lnTo>
                  <a:pt x="10369" y="50533"/>
                </a:lnTo>
                <a:lnTo>
                  <a:pt x="9199" y="51158"/>
                </a:lnTo>
                <a:lnTo>
                  <a:pt x="8634" y="51501"/>
                </a:lnTo>
                <a:lnTo>
                  <a:pt x="8069" y="51844"/>
                </a:lnTo>
                <a:lnTo>
                  <a:pt x="7524" y="52207"/>
                </a:lnTo>
                <a:lnTo>
                  <a:pt x="6980" y="52570"/>
                </a:lnTo>
                <a:lnTo>
                  <a:pt x="6455" y="52953"/>
                </a:lnTo>
                <a:lnTo>
                  <a:pt x="5931" y="53357"/>
                </a:lnTo>
                <a:lnTo>
                  <a:pt x="5426" y="53780"/>
                </a:lnTo>
                <a:lnTo>
                  <a:pt x="4922" y="54204"/>
                </a:lnTo>
                <a:lnTo>
                  <a:pt x="4438" y="54648"/>
                </a:lnTo>
                <a:lnTo>
                  <a:pt x="3974" y="55112"/>
                </a:lnTo>
                <a:lnTo>
                  <a:pt x="3530" y="55576"/>
                </a:lnTo>
                <a:lnTo>
                  <a:pt x="3107" y="56080"/>
                </a:lnTo>
                <a:lnTo>
                  <a:pt x="2703" y="56604"/>
                </a:lnTo>
                <a:lnTo>
                  <a:pt x="2320" y="57129"/>
                </a:lnTo>
                <a:lnTo>
                  <a:pt x="1957" y="57694"/>
                </a:lnTo>
                <a:lnTo>
                  <a:pt x="1614" y="58259"/>
                </a:lnTo>
                <a:lnTo>
                  <a:pt x="1311" y="58844"/>
                </a:lnTo>
                <a:lnTo>
                  <a:pt x="1029" y="59449"/>
                </a:lnTo>
                <a:lnTo>
                  <a:pt x="767" y="60054"/>
                </a:lnTo>
                <a:lnTo>
                  <a:pt x="565" y="60679"/>
                </a:lnTo>
                <a:lnTo>
                  <a:pt x="383" y="61305"/>
                </a:lnTo>
                <a:lnTo>
                  <a:pt x="222" y="61930"/>
                </a:lnTo>
                <a:lnTo>
                  <a:pt x="121" y="62576"/>
                </a:lnTo>
                <a:lnTo>
                  <a:pt x="40" y="63221"/>
                </a:lnTo>
                <a:lnTo>
                  <a:pt x="0" y="63867"/>
                </a:lnTo>
                <a:lnTo>
                  <a:pt x="20" y="64532"/>
                </a:lnTo>
                <a:lnTo>
                  <a:pt x="81" y="65178"/>
                </a:lnTo>
                <a:lnTo>
                  <a:pt x="161" y="65823"/>
                </a:lnTo>
                <a:lnTo>
                  <a:pt x="89222" y="65823"/>
                </a:lnTo>
                <a:lnTo>
                  <a:pt x="9061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9"/>
          <p:cNvSpPr/>
          <p:nvPr/>
        </p:nvSpPr>
        <p:spPr>
          <a:xfrm>
            <a:off x="6607188" y="4187875"/>
            <a:ext cx="2689212" cy="1298832"/>
          </a:xfrm>
          <a:custGeom>
            <a:avLst/>
            <a:gdLst/>
            <a:ahLst/>
            <a:cxnLst/>
            <a:rect l="l" t="t" r="r" b="b"/>
            <a:pathLst>
              <a:path w="94408" h="53538" extrusionOk="0">
                <a:moveTo>
                  <a:pt x="83776" y="1"/>
                </a:moveTo>
                <a:lnTo>
                  <a:pt x="82949" y="21"/>
                </a:lnTo>
                <a:lnTo>
                  <a:pt x="82122" y="41"/>
                </a:lnTo>
                <a:lnTo>
                  <a:pt x="80468" y="142"/>
                </a:lnTo>
                <a:lnTo>
                  <a:pt x="78895" y="243"/>
                </a:lnTo>
                <a:lnTo>
                  <a:pt x="77321" y="344"/>
                </a:lnTo>
                <a:lnTo>
                  <a:pt x="75728" y="485"/>
                </a:lnTo>
                <a:lnTo>
                  <a:pt x="74154" y="626"/>
                </a:lnTo>
                <a:lnTo>
                  <a:pt x="72561" y="808"/>
                </a:lnTo>
                <a:lnTo>
                  <a:pt x="70987" y="1009"/>
                </a:lnTo>
                <a:lnTo>
                  <a:pt x="69414" y="1251"/>
                </a:lnTo>
                <a:lnTo>
                  <a:pt x="67860" y="1514"/>
                </a:lnTo>
                <a:lnTo>
                  <a:pt x="66307" y="1836"/>
                </a:lnTo>
                <a:lnTo>
                  <a:pt x="64774" y="2179"/>
                </a:lnTo>
                <a:lnTo>
                  <a:pt x="64008" y="2381"/>
                </a:lnTo>
                <a:lnTo>
                  <a:pt x="63241" y="2583"/>
                </a:lnTo>
                <a:lnTo>
                  <a:pt x="62495" y="2805"/>
                </a:lnTo>
                <a:lnTo>
                  <a:pt x="61748" y="3047"/>
                </a:lnTo>
                <a:lnTo>
                  <a:pt x="61002" y="3289"/>
                </a:lnTo>
                <a:lnTo>
                  <a:pt x="60256" y="3551"/>
                </a:lnTo>
                <a:lnTo>
                  <a:pt x="59529" y="3813"/>
                </a:lnTo>
                <a:lnTo>
                  <a:pt x="58783" y="4096"/>
                </a:lnTo>
                <a:lnTo>
                  <a:pt x="58057" y="4398"/>
                </a:lnTo>
                <a:lnTo>
                  <a:pt x="57351" y="4721"/>
                </a:lnTo>
                <a:lnTo>
                  <a:pt x="56625" y="5064"/>
                </a:lnTo>
                <a:lnTo>
                  <a:pt x="55918" y="5407"/>
                </a:lnTo>
                <a:lnTo>
                  <a:pt x="55152" y="5810"/>
                </a:lnTo>
                <a:lnTo>
                  <a:pt x="54385" y="6234"/>
                </a:lnTo>
                <a:lnTo>
                  <a:pt x="53619" y="6678"/>
                </a:lnTo>
                <a:lnTo>
                  <a:pt x="52872" y="7142"/>
                </a:lnTo>
                <a:lnTo>
                  <a:pt x="51360" y="8090"/>
                </a:lnTo>
                <a:lnTo>
                  <a:pt x="49867" y="9058"/>
                </a:lnTo>
                <a:lnTo>
                  <a:pt x="46881" y="11055"/>
                </a:lnTo>
                <a:lnTo>
                  <a:pt x="45389" y="12023"/>
                </a:lnTo>
                <a:lnTo>
                  <a:pt x="43896" y="12951"/>
                </a:lnTo>
                <a:lnTo>
                  <a:pt x="43149" y="13415"/>
                </a:lnTo>
                <a:lnTo>
                  <a:pt x="42383" y="13839"/>
                </a:lnTo>
                <a:lnTo>
                  <a:pt x="41616" y="14263"/>
                </a:lnTo>
                <a:lnTo>
                  <a:pt x="40850" y="14646"/>
                </a:lnTo>
                <a:lnTo>
                  <a:pt x="40083" y="15029"/>
                </a:lnTo>
                <a:lnTo>
                  <a:pt x="39317" y="15372"/>
                </a:lnTo>
                <a:lnTo>
                  <a:pt x="38530" y="15695"/>
                </a:lnTo>
                <a:lnTo>
                  <a:pt x="37743" y="15997"/>
                </a:lnTo>
                <a:lnTo>
                  <a:pt x="36936" y="16260"/>
                </a:lnTo>
                <a:lnTo>
                  <a:pt x="36129" y="16481"/>
                </a:lnTo>
                <a:lnTo>
                  <a:pt x="35323" y="16683"/>
                </a:lnTo>
                <a:lnTo>
                  <a:pt x="34496" y="16845"/>
                </a:lnTo>
                <a:lnTo>
                  <a:pt x="33668" y="16966"/>
                </a:lnTo>
                <a:lnTo>
                  <a:pt x="32821" y="17046"/>
                </a:lnTo>
                <a:lnTo>
                  <a:pt x="31974" y="17087"/>
                </a:lnTo>
                <a:lnTo>
                  <a:pt x="31107" y="17066"/>
                </a:lnTo>
                <a:lnTo>
                  <a:pt x="30280" y="17006"/>
                </a:lnTo>
                <a:lnTo>
                  <a:pt x="29473" y="16925"/>
                </a:lnTo>
                <a:lnTo>
                  <a:pt x="28666" y="16804"/>
                </a:lnTo>
                <a:lnTo>
                  <a:pt x="27859" y="16663"/>
                </a:lnTo>
                <a:lnTo>
                  <a:pt x="27052" y="16502"/>
                </a:lnTo>
                <a:lnTo>
                  <a:pt x="26245" y="16320"/>
                </a:lnTo>
                <a:lnTo>
                  <a:pt x="24631" y="15957"/>
                </a:lnTo>
                <a:lnTo>
                  <a:pt x="23824" y="15775"/>
                </a:lnTo>
                <a:lnTo>
                  <a:pt x="23017" y="15614"/>
                </a:lnTo>
                <a:lnTo>
                  <a:pt x="22211" y="15473"/>
                </a:lnTo>
                <a:lnTo>
                  <a:pt x="21404" y="15352"/>
                </a:lnTo>
                <a:lnTo>
                  <a:pt x="20597" y="15271"/>
                </a:lnTo>
                <a:lnTo>
                  <a:pt x="19790" y="15231"/>
                </a:lnTo>
                <a:lnTo>
                  <a:pt x="18983" y="15231"/>
                </a:lnTo>
                <a:lnTo>
                  <a:pt x="18580" y="15251"/>
                </a:lnTo>
                <a:lnTo>
                  <a:pt x="18156" y="15291"/>
                </a:lnTo>
                <a:lnTo>
                  <a:pt x="17732" y="15332"/>
                </a:lnTo>
                <a:lnTo>
                  <a:pt x="17289" y="15412"/>
                </a:lnTo>
                <a:lnTo>
                  <a:pt x="16865" y="15493"/>
                </a:lnTo>
                <a:lnTo>
                  <a:pt x="16441" y="15594"/>
                </a:lnTo>
                <a:lnTo>
                  <a:pt x="16018" y="15695"/>
                </a:lnTo>
                <a:lnTo>
                  <a:pt x="15614" y="15836"/>
                </a:lnTo>
                <a:lnTo>
                  <a:pt x="15211" y="15977"/>
                </a:lnTo>
                <a:lnTo>
                  <a:pt x="14807" y="16118"/>
                </a:lnTo>
                <a:lnTo>
                  <a:pt x="14404" y="16300"/>
                </a:lnTo>
                <a:lnTo>
                  <a:pt x="14000" y="16481"/>
                </a:lnTo>
                <a:lnTo>
                  <a:pt x="13617" y="16663"/>
                </a:lnTo>
                <a:lnTo>
                  <a:pt x="13234" y="16885"/>
                </a:lnTo>
                <a:lnTo>
                  <a:pt x="12851" y="17087"/>
                </a:lnTo>
                <a:lnTo>
                  <a:pt x="12488" y="17329"/>
                </a:lnTo>
                <a:lnTo>
                  <a:pt x="11741" y="17813"/>
                </a:lnTo>
                <a:lnTo>
                  <a:pt x="11035" y="18337"/>
                </a:lnTo>
                <a:lnTo>
                  <a:pt x="10349" y="18902"/>
                </a:lnTo>
                <a:lnTo>
                  <a:pt x="9704" y="19487"/>
                </a:lnTo>
                <a:lnTo>
                  <a:pt x="9058" y="20112"/>
                </a:lnTo>
                <a:lnTo>
                  <a:pt x="8453" y="20758"/>
                </a:lnTo>
                <a:lnTo>
                  <a:pt x="7868" y="21424"/>
                </a:lnTo>
                <a:lnTo>
                  <a:pt x="7303" y="22130"/>
                </a:lnTo>
                <a:lnTo>
                  <a:pt x="6779" y="22836"/>
                </a:lnTo>
                <a:lnTo>
                  <a:pt x="6375" y="23401"/>
                </a:lnTo>
                <a:lnTo>
                  <a:pt x="5992" y="23965"/>
                </a:lnTo>
                <a:lnTo>
                  <a:pt x="5609" y="24550"/>
                </a:lnTo>
                <a:lnTo>
                  <a:pt x="5266" y="25135"/>
                </a:lnTo>
                <a:lnTo>
                  <a:pt x="4903" y="25720"/>
                </a:lnTo>
                <a:lnTo>
                  <a:pt x="4580" y="26326"/>
                </a:lnTo>
                <a:lnTo>
                  <a:pt x="4257" y="26951"/>
                </a:lnTo>
                <a:lnTo>
                  <a:pt x="3955" y="27556"/>
                </a:lnTo>
                <a:lnTo>
                  <a:pt x="3652" y="28181"/>
                </a:lnTo>
                <a:lnTo>
                  <a:pt x="3370" y="28807"/>
                </a:lnTo>
                <a:lnTo>
                  <a:pt x="3107" y="29452"/>
                </a:lnTo>
                <a:lnTo>
                  <a:pt x="2845" y="30078"/>
                </a:lnTo>
                <a:lnTo>
                  <a:pt x="2603" y="30723"/>
                </a:lnTo>
                <a:lnTo>
                  <a:pt x="2361" y="31369"/>
                </a:lnTo>
                <a:lnTo>
                  <a:pt x="2139" y="32034"/>
                </a:lnTo>
                <a:lnTo>
                  <a:pt x="1937" y="32680"/>
                </a:lnTo>
                <a:lnTo>
                  <a:pt x="1736" y="33346"/>
                </a:lnTo>
                <a:lnTo>
                  <a:pt x="1554" y="34011"/>
                </a:lnTo>
                <a:lnTo>
                  <a:pt x="1211" y="35363"/>
                </a:lnTo>
                <a:lnTo>
                  <a:pt x="929" y="36714"/>
                </a:lnTo>
                <a:lnTo>
                  <a:pt x="667" y="38086"/>
                </a:lnTo>
                <a:lnTo>
                  <a:pt x="465" y="39458"/>
                </a:lnTo>
                <a:lnTo>
                  <a:pt x="283" y="40829"/>
                </a:lnTo>
                <a:lnTo>
                  <a:pt x="162" y="42221"/>
                </a:lnTo>
                <a:lnTo>
                  <a:pt x="61" y="43593"/>
                </a:lnTo>
                <a:lnTo>
                  <a:pt x="21" y="44844"/>
                </a:lnTo>
                <a:lnTo>
                  <a:pt x="1" y="46094"/>
                </a:lnTo>
                <a:lnTo>
                  <a:pt x="1" y="47325"/>
                </a:lnTo>
                <a:lnTo>
                  <a:pt x="41" y="48576"/>
                </a:lnTo>
                <a:lnTo>
                  <a:pt x="82" y="49806"/>
                </a:lnTo>
                <a:lnTo>
                  <a:pt x="162" y="51057"/>
                </a:lnTo>
                <a:lnTo>
                  <a:pt x="263" y="52307"/>
                </a:lnTo>
                <a:lnTo>
                  <a:pt x="384" y="53538"/>
                </a:lnTo>
                <a:lnTo>
                  <a:pt x="85814" y="53538"/>
                </a:lnTo>
                <a:lnTo>
                  <a:pt x="94407" y="52307"/>
                </a:lnTo>
                <a:lnTo>
                  <a:pt x="94407" y="2845"/>
                </a:lnTo>
                <a:lnTo>
                  <a:pt x="93822" y="2421"/>
                </a:lnTo>
                <a:lnTo>
                  <a:pt x="93237" y="2038"/>
                </a:lnTo>
                <a:lnTo>
                  <a:pt x="92874" y="1836"/>
                </a:lnTo>
                <a:lnTo>
                  <a:pt x="92511" y="1635"/>
                </a:lnTo>
                <a:lnTo>
                  <a:pt x="92148" y="1453"/>
                </a:lnTo>
                <a:lnTo>
                  <a:pt x="91785" y="1292"/>
                </a:lnTo>
                <a:lnTo>
                  <a:pt x="91422" y="1151"/>
                </a:lnTo>
                <a:lnTo>
                  <a:pt x="91038" y="1009"/>
                </a:lnTo>
                <a:lnTo>
                  <a:pt x="90272" y="747"/>
                </a:lnTo>
                <a:lnTo>
                  <a:pt x="89485" y="545"/>
                </a:lnTo>
                <a:lnTo>
                  <a:pt x="88698" y="364"/>
                </a:lnTo>
                <a:lnTo>
                  <a:pt x="87892" y="243"/>
                </a:lnTo>
                <a:lnTo>
                  <a:pt x="87085" y="142"/>
                </a:lnTo>
                <a:lnTo>
                  <a:pt x="86258" y="61"/>
                </a:lnTo>
                <a:lnTo>
                  <a:pt x="85451" y="21"/>
                </a:lnTo>
                <a:lnTo>
                  <a:pt x="8460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317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2167001" y="1174800"/>
            <a:ext cx="2079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8" name="Google Shape;178;p26"/>
          <p:cNvSpPr txBox="1">
            <a:spLocks noGrp="1"/>
          </p:cNvSpPr>
          <p:nvPr>
            <p:ph type="subTitle" idx="1"/>
          </p:nvPr>
        </p:nvSpPr>
        <p:spPr>
          <a:xfrm>
            <a:off x="2167001" y="1383839"/>
            <a:ext cx="2079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title" idx="2"/>
          </p:nvPr>
        </p:nvSpPr>
        <p:spPr>
          <a:xfrm>
            <a:off x="5733799" y="1174800"/>
            <a:ext cx="2079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subTitle" idx="3"/>
          </p:nvPr>
        </p:nvSpPr>
        <p:spPr>
          <a:xfrm>
            <a:off x="5733799" y="1383839"/>
            <a:ext cx="2079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title" idx="4"/>
          </p:nvPr>
        </p:nvSpPr>
        <p:spPr>
          <a:xfrm>
            <a:off x="2167001" y="2347133"/>
            <a:ext cx="2079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subTitle" idx="5"/>
          </p:nvPr>
        </p:nvSpPr>
        <p:spPr>
          <a:xfrm>
            <a:off x="2167001" y="2556172"/>
            <a:ext cx="2079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title" idx="6"/>
          </p:nvPr>
        </p:nvSpPr>
        <p:spPr>
          <a:xfrm>
            <a:off x="5733799" y="2347133"/>
            <a:ext cx="2079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subTitle" idx="7"/>
          </p:nvPr>
        </p:nvSpPr>
        <p:spPr>
          <a:xfrm>
            <a:off x="5733799" y="2556172"/>
            <a:ext cx="2079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title" idx="8"/>
          </p:nvPr>
        </p:nvSpPr>
        <p:spPr>
          <a:xfrm>
            <a:off x="5733799" y="3526711"/>
            <a:ext cx="2079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subTitle" idx="9"/>
          </p:nvPr>
        </p:nvSpPr>
        <p:spPr>
          <a:xfrm>
            <a:off x="5733799" y="3735750"/>
            <a:ext cx="2079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7" name="Google Shape;187;p26"/>
          <p:cNvSpPr txBox="1">
            <a:spLocks noGrp="1"/>
          </p:cNvSpPr>
          <p:nvPr>
            <p:ph type="title" idx="13"/>
          </p:nvPr>
        </p:nvSpPr>
        <p:spPr>
          <a:xfrm>
            <a:off x="2167001" y="3526711"/>
            <a:ext cx="2079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subTitle" idx="14"/>
          </p:nvPr>
        </p:nvSpPr>
        <p:spPr>
          <a:xfrm>
            <a:off x="2167001" y="3735750"/>
            <a:ext cx="2079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9" name="Google Shape;189;p26"/>
          <p:cNvSpPr txBox="1">
            <a:spLocks noGrp="1"/>
          </p:cNvSpPr>
          <p:nvPr>
            <p:ph type="title" idx="15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0" name="Google Shape;190;p26"/>
          <p:cNvSpPr/>
          <p:nvPr/>
        </p:nvSpPr>
        <p:spPr>
          <a:xfrm rot="5400000" flipH="1">
            <a:off x="-319041" y="254689"/>
            <a:ext cx="2265350" cy="1645600"/>
          </a:xfrm>
          <a:custGeom>
            <a:avLst/>
            <a:gdLst/>
            <a:ahLst/>
            <a:cxnLst/>
            <a:rect l="l" t="t" r="r" b="b"/>
            <a:pathLst>
              <a:path w="90614" h="65824" extrusionOk="0">
                <a:moveTo>
                  <a:pt x="90614" y="1"/>
                </a:moveTo>
                <a:lnTo>
                  <a:pt x="90392" y="566"/>
                </a:lnTo>
                <a:lnTo>
                  <a:pt x="90130" y="1110"/>
                </a:lnTo>
                <a:lnTo>
                  <a:pt x="89847" y="1615"/>
                </a:lnTo>
                <a:lnTo>
                  <a:pt x="89525" y="2119"/>
                </a:lnTo>
                <a:lnTo>
                  <a:pt x="89182" y="2583"/>
                </a:lnTo>
                <a:lnTo>
                  <a:pt x="88819" y="3027"/>
                </a:lnTo>
                <a:lnTo>
                  <a:pt x="88435" y="3450"/>
                </a:lnTo>
                <a:lnTo>
                  <a:pt x="88012" y="3854"/>
                </a:lnTo>
                <a:lnTo>
                  <a:pt x="87568" y="4237"/>
                </a:lnTo>
                <a:lnTo>
                  <a:pt x="87104" y="4600"/>
                </a:lnTo>
                <a:lnTo>
                  <a:pt x="86640" y="4943"/>
                </a:lnTo>
                <a:lnTo>
                  <a:pt x="86136" y="5286"/>
                </a:lnTo>
                <a:lnTo>
                  <a:pt x="85631" y="5609"/>
                </a:lnTo>
                <a:lnTo>
                  <a:pt x="85107" y="5911"/>
                </a:lnTo>
                <a:lnTo>
                  <a:pt x="84562" y="6214"/>
                </a:lnTo>
                <a:lnTo>
                  <a:pt x="83997" y="6496"/>
                </a:lnTo>
                <a:lnTo>
                  <a:pt x="82868" y="7041"/>
                </a:lnTo>
                <a:lnTo>
                  <a:pt x="81698" y="7566"/>
                </a:lnTo>
                <a:lnTo>
                  <a:pt x="80508" y="8050"/>
                </a:lnTo>
                <a:lnTo>
                  <a:pt x="79317" y="8554"/>
                </a:lnTo>
                <a:lnTo>
                  <a:pt x="78127" y="9038"/>
                </a:lnTo>
                <a:lnTo>
                  <a:pt x="76957" y="9542"/>
                </a:lnTo>
                <a:lnTo>
                  <a:pt x="75807" y="10067"/>
                </a:lnTo>
                <a:lnTo>
                  <a:pt x="75243" y="10349"/>
                </a:lnTo>
                <a:lnTo>
                  <a:pt x="74678" y="10632"/>
                </a:lnTo>
                <a:lnTo>
                  <a:pt x="73810" y="11116"/>
                </a:lnTo>
                <a:lnTo>
                  <a:pt x="72963" y="11620"/>
                </a:lnTo>
                <a:lnTo>
                  <a:pt x="72136" y="12185"/>
                </a:lnTo>
                <a:lnTo>
                  <a:pt x="71349" y="12770"/>
                </a:lnTo>
                <a:lnTo>
                  <a:pt x="70583" y="13395"/>
                </a:lnTo>
                <a:lnTo>
                  <a:pt x="69836" y="14041"/>
                </a:lnTo>
                <a:lnTo>
                  <a:pt x="69110" y="14727"/>
                </a:lnTo>
                <a:lnTo>
                  <a:pt x="68424" y="15453"/>
                </a:lnTo>
                <a:lnTo>
                  <a:pt x="67759" y="16199"/>
                </a:lnTo>
                <a:lnTo>
                  <a:pt x="67133" y="16966"/>
                </a:lnTo>
                <a:lnTo>
                  <a:pt x="66548" y="17753"/>
                </a:lnTo>
                <a:lnTo>
                  <a:pt x="65984" y="18580"/>
                </a:lnTo>
                <a:lnTo>
                  <a:pt x="65459" y="19427"/>
                </a:lnTo>
                <a:lnTo>
                  <a:pt x="64975" y="20294"/>
                </a:lnTo>
                <a:lnTo>
                  <a:pt x="64531" y="21182"/>
                </a:lnTo>
                <a:lnTo>
                  <a:pt x="64128" y="22090"/>
                </a:lnTo>
                <a:lnTo>
                  <a:pt x="63785" y="22897"/>
                </a:lnTo>
                <a:lnTo>
                  <a:pt x="63482" y="23744"/>
                </a:lnTo>
                <a:lnTo>
                  <a:pt x="63180" y="24591"/>
                </a:lnTo>
                <a:lnTo>
                  <a:pt x="62917" y="25438"/>
                </a:lnTo>
                <a:lnTo>
                  <a:pt x="62393" y="27153"/>
                </a:lnTo>
                <a:lnTo>
                  <a:pt x="61889" y="28868"/>
                </a:lnTo>
                <a:lnTo>
                  <a:pt x="61606" y="29715"/>
                </a:lnTo>
                <a:lnTo>
                  <a:pt x="61324" y="30562"/>
                </a:lnTo>
                <a:lnTo>
                  <a:pt x="61021" y="31389"/>
                </a:lnTo>
                <a:lnTo>
                  <a:pt x="60678" y="32196"/>
                </a:lnTo>
                <a:lnTo>
                  <a:pt x="60315" y="33003"/>
                </a:lnTo>
                <a:lnTo>
                  <a:pt x="59932" y="33790"/>
                </a:lnTo>
                <a:lnTo>
                  <a:pt x="59710" y="34173"/>
                </a:lnTo>
                <a:lnTo>
                  <a:pt x="59488" y="34556"/>
                </a:lnTo>
                <a:lnTo>
                  <a:pt x="59246" y="34939"/>
                </a:lnTo>
                <a:lnTo>
                  <a:pt x="59004" y="35303"/>
                </a:lnTo>
                <a:lnTo>
                  <a:pt x="58722" y="35686"/>
                </a:lnTo>
                <a:lnTo>
                  <a:pt x="58419" y="36069"/>
                </a:lnTo>
                <a:lnTo>
                  <a:pt x="58116" y="36452"/>
                </a:lnTo>
                <a:lnTo>
                  <a:pt x="57794" y="36795"/>
                </a:lnTo>
                <a:lnTo>
                  <a:pt x="57471" y="37158"/>
                </a:lnTo>
                <a:lnTo>
                  <a:pt x="57128" y="37481"/>
                </a:lnTo>
                <a:lnTo>
                  <a:pt x="56765" y="37824"/>
                </a:lnTo>
                <a:lnTo>
                  <a:pt x="56402" y="38127"/>
                </a:lnTo>
                <a:lnTo>
                  <a:pt x="56039" y="38429"/>
                </a:lnTo>
                <a:lnTo>
                  <a:pt x="55655" y="38732"/>
                </a:lnTo>
                <a:lnTo>
                  <a:pt x="55272" y="39014"/>
                </a:lnTo>
                <a:lnTo>
                  <a:pt x="54869" y="39297"/>
                </a:lnTo>
                <a:lnTo>
                  <a:pt x="54465" y="39559"/>
                </a:lnTo>
                <a:lnTo>
                  <a:pt x="54062" y="39801"/>
                </a:lnTo>
                <a:lnTo>
                  <a:pt x="53214" y="40285"/>
                </a:lnTo>
                <a:lnTo>
                  <a:pt x="52347" y="40729"/>
                </a:lnTo>
                <a:lnTo>
                  <a:pt x="51460" y="41132"/>
                </a:lnTo>
                <a:lnTo>
                  <a:pt x="50552" y="41495"/>
                </a:lnTo>
                <a:lnTo>
                  <a:pt x="49624" y="41818"/>
                </a:lnTo>
                <a:lnTo>
                  <a:pt x="48676" y="42121"/>
                </a:lnTo>
                <a:lnTo>
                  <a:pt x="47748" y="42383"/>
                </a:lnTo>
                <a:lnTo>
                  <a:pt x="46780" y="42625"/>
                </a:lnTo>
                <a:lnTo>
                  <a:pt x="45831" y="42827"/>
                </a:lnTo>
                <a:lnTo>
                  <a:pt x="44883" y="42988"/>
                </a:lnTo>
                <a:lnTo>
                  <a:pt x="43915" y="43150"/>
                </a:lnTo>
                <a:lnTo>
                  <a:pt x="42967" y="43271"/>
                </a:lnTo>
                <a:lnTo>
                  <a:pt x="41999" y="43392"/>
                </a:lnTo>
                <a:lnTo>
                  <a:pt x="41030" y="43472"/>
                </a:lnTo>
                <a:lnTo>
                  <a:pt x="40062" y="43573"/>
                </a:lnTo>
                <a:lnTo>
                  <a:pt x="38126" y="43714"/>
                </a:lnTo>
                <a:lnTo>
                  <a:pt x="34232" y="43956"/>
                </a:lnTo>
                <a:lnTo>
                  <a:pt x="32296" y="44118"/>
                </a:lnTo>
                <a:lnTo>
                  <a:pt x="31328" y="44199"/>
                </a:lnTo>
                <a:lnTo>
                  <a:pt x="30359" y="44320"/>
                </a:lnTo>
                <a:lnTo>
                  <a:pt x="29149" y="44461"/>
                </a:lnTo>
                <a:lnTo>
                  <a:pt x="27918" y="44662"/>
                </a:lnTo>
                <a:lnTo>
                  <a:pt x="26708" y="44864"/>
                </a:lnTo>
                <a:lnTo>
                  <a:pt x="25498" y="45106"/>
                </a:lnTo>
                <a:lnTo>
                  <a:pt x="24287" y="45369"/>
                </a:lnTo>
                <a:lnTo>
                  <a:pt x="23077" y="45651"/>
                </a:lnTo>
                <a:lnTo>
                  <a:pt x="21887" y="45974"/>
                </a:lnTo>
                <a:lnTo>
                  <a:pt x="20697" y="46296"/>
                </a:lnTo>
                <a:lnTo>
                  <a:pt x="19527" y="46660"/>
                </a:lnTo>
                <a:lnTo>
                  <a:pt x="18357" y="47063"/>
                </a:lnTo>
                <a:lnTo>
                  <a:pt x="17187" y="47466"/>
                </a:lnTo>
                <a:lnTo>
                  <a:pt x="16037" y="47910"/>
                </a:lnTo>
                <a:lnTo>
                  <a:pt x="14887" y="48374"/>
                </a:lnTo>
                <a:lnTo>
                  <a:pt x="13758" y="48879"/>
                </a:lnTo>
                <a:lnTo>
                  <a:pt x="12648" y="49383"/>
                </a:lnTo>
                <a:lnTo>
                  <a:pt x="11539" y="49927"/>
                </a:lnTo>
                <a:lnTo>
                  <a:pt x="10369" y="50533"/>
                </a:lnTo>
                <a:lnTo>
                  <a:pt x="9199" y="51158"/>
                </a:lnTo>
                <a:lnTo>
                  <a:pt x="8634" y="51501"/>
                </a:lnTo>
                <a:lnTo>
                  <a:pt x="8069" y="51844"/>
                </a:lnTo>
                <a:lnTo>
                  <a:pt x="7524" y="52207"/>
                </a:lnTo>
                <a:lnTo>
                  <a:pt x="6980" y="52570"/>
                </a:lnTo>
                <a:lnTo>
                  <a:pt x="6455" y="52953"/>
                </a:lnTo>
                <a:lnTo>
                  <a:pt x="5931" y="53357"/>
                </a:lnTo>
                <a:lnTo>
                  <a:pt x="5426" y="53780"/>
                </a:lnTo>
                <a:lnTo>
                  <a:pt x="4922" y="54204"/>
                </a:lnTo>
                <a:lnTo>
                  <a:pt x="4438" y="54648"/>
                </a:lnTo>
                <a:lnTo>
                  <a:pt x="3974" y="55112"/>
                </a:lnTo>
                <a:lnTo>
                  <a:pt x="3530" y="55576"/>
                </a:lnTo>
                <a:lnTo>
                  <a:pt x="3107" y="56080"/>
                </a:lnTo>
                <a:lnTo>
                  <a:pt x="2703" y="56604"/>
                </a:lnTo>
                <a:lnTo>
                  <a:pt x="2320" y="57129"/>
                </a:lnTo>
                <a:lnTo>
                  <a:pt x="1957" y="57694"/>
                </a:lnTo>
                <a:lnTo>
                  <a:pt x="1614" y="58259"/>
                </a:lnTo>
                <a:lnTo>
                  <a:pt x="1311" y="58844"/>
                </a:lnTo>
                <a:lnTo>
                  <a:pt x="1029" y="59449"/>
                </a:lnTo>
                <a:lnTo>
                  <a:pt x="767" y="60054"/>
                </a:lnTo>
                <a:lnTo>
                  <a:pt x="565" y="60679"/>
                </a:lnTo>
                <a:lnTo>
                  <a:pt x="383" y="61305"/>
                </a:lnTo>
                <a:lnTo>
                  <a:pt x="222" y="61930"/>
                </a:lnTo>
                <a:lnTo>
                  <a:pt x="121" y="62576"/>
                </a:lnTo>
                <a:lnTo>
                  <a:pt x="40" y="63221"/>
                </a:lnTo>
                <a:lnTo>
                  <a:pt x="0" y="63867"/>
                </a:lnTo>
                <a:lnTo>
                  <a:pt x="20" y="64532"/>
                </a:lnTo>
                <a:lnTo>
                  <a:pt x="81" y="65178"/>
                </a:lnTo>
                <a:lnTo>
                  <a:pt x="161" y="65823"/>
                </a:lnTo>
                <a:lnTo>
                  <a:pt x="89222" y="65823"/>
                </a:lnTo>
                <a:lnTo>
                  <a:pt x="9061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6454788" y="4492675"/>
            <a:ext cx="2689212" cy="1298832"/>
          </a:xfrm>
          <a:custGeom>
            <a:avLst/>
            <a:gdLst/>
            <a:ahLst/>
            <a:cxnLst/>
            <a:rect l="l" t="t" r="r" b="b"/>
            <a:pathLst>
              <a:path w="94408" h="53538" extrusionOk="0">
                <a:moveTo>
                  <a:pt x="83776" y="1"/>
                </a:moveTo>
                <a:lnTo>
                  <a:pt x="82949" y="21"/>
                </a:lnTo>
                <a:lnTo>
                  <a:pt x="82122" y="41"/>
                </a:lnTo>
                <a:lnTo>
                  <a:pt x="80468" y="142"/>
                </a:lnTo>
                <a:lnTo>
                  <a:pt x="78895" y="243"/>
                </a:lnTo>
                <a:lnTo>
                  <a:pt x="77321" y="344"/>
                </a:lnTo>
                <a:lnTo>
                  <a:pt x="75728" y="485"/>
                </a:lnTo>
                <a:lnTo>
                  <a:pt x="74154" y="626"/>
                </a:lnTo>
                <a:lnTo>
                  <a:pt x="72561" y="808"/>
                </a:lnTo>
                <a:lnTo>
                  <a:pt x="70987" y="1009"/>
                </a:lnTo>
                <a:lnTo>
                  <a:pt x="69414" y="1251"/>
                </a:lnTo>
                <a:lnTo>
                  <a:pt x="67860" y="1514"/>
                </a:lnTo>
                <a:lnTo>
                  <a:pt x="66307" y="1836"/>
                </a:lnTo>
                <a:lnTo>
                  <a:pt x="64774" y="2179"/>
                </a:lnTo>
                <a:lnTo>
                  <a:pt x="64008" y="2381"/>
                </a:lnTo>
                <a:lnTo>
                  <a:pt x="63241" y="2583"/>
                </a:lnTo>
                <a:lnTo>
                  <a:pt x="62495" y="2805"/>
                </a:lnTo>
                <a:lnTo>
                  <a:pt x="61748" y="3047"/>
                </a:lnTo>
                <a:lnTo>
                  <a:pt x="61002" y="3289"/>
                </a:lnTo>
                <a:lnTo>
                  <a:pt x="60256" y="3551"/>
                </a:lnTo>
                <a:lnTo>
                  <a:pt x="59529" y="3813"/>
                </a:lnTo>
                <a:lnTo>
                  <a:pt x="58783" y="4096"/>
                </a:lnTo>
                <a:lnTo>
                  <a:pt x="58057" y="4398"/>
                </a:lnTo>
                <a:lnTo>
                  <a:pt x="57351" y="4721"/>
                </a:lnTo>
                <a:lnTo>
                  <a:pt x="56625" y="5064"/>
                </a:lnTo>
                <a:lnTo>
                  <a:pt x="55918" y="5407"/>
                </a:lnTo>
                <a:lnTo>
                  <a:pt x="55152" y="5810"/>
                </a:lnTo>
                <a:lnTo>
                  <a:pt x="54385" y="6234"/>
                </a:lnTo>
                <a:lnTo>
                  <a:pt x="53619" y="6678"/>
                </a:lnTo>
                <a:lnTo>
                  <a:pt x="52872" y="7142"/>
                </a:lnTo>
                <a:lnTo>
                  <a:pt x="51360" y="8090"/>
                </a:lnTo>
                <a:lnTo>
                  <a:pt x="49867" y="9058"/>
                </a:lnTo>
                <a:lnTo>
                  <a:pt x="46881" y="11055"/>
                </a:lnTo>
                <a:lnTo>
                  <a:pt x="45389" y="12023"/>
                </a:lnTo>
                <a:lnTo>
                  <a:pt x="43896" y="12951"/>
                </a:lnTo>
                <a:lnTo>
                  <a:pt x="43149" y="13415"/>
                </a:lnTo>
                <a:lnTo>
                  <a:pt x="42383" y="13839"/>
                </a:lnTo>
                <a:lnTo>
                  <a:pt x="41616" y="14263"/>
                </a:lnTo>
                <a:lnTo>
                  <a:pt x="40850" y="14646"/>
                </a:lnTo>
                <a:lnTo>
                  <a:pt x="40083" y="15029"/>
                </a:lnTo>
                <a:lnTo>
                  <a:pt x="39317" y="15372"/>
                </a:lnTo>
                <a:lnTo>
                  <a:pt x="38530" y="15695"/>
                </a:lnTo>
                <a:lnTo>
                  <a:pt x="37743" y="15997"/>
                </a:lnTo>
                <a:lnTo>
                  <a:pt x="36936" y="16260"/>
                </a:lnTo>
                <a:lnTo>
                  <a:pt x="36129" y="16481"/>
                </a:lnTo>
                <a:lnTo>
                  <a:pt x="35323" y="16683"/>
                </a:lnTo>
                <a:lnTo>
                  <a:pt x="34496" y="16845"/>
                </a:lnTo>
                <a:lnTo>
                  <a:pt x="33668" y="16966"/>
                </a:lnTo>
                <a:lnTo>
                  <a:pt x="32821" y="17046"/>
                </a:lnTo>
                <a:lnTo>
                  <a:pt x="31974" y="17087"/>
                </a:lnTo>
                <a:lnTo>
                  <a:pt x="31107" y="17066"/>
                </a:lnTo>
                <a:lnTo>
                  <a:pt x="30280" y="17006"/>
                </a:lnTo>
                <a:lnTo>
                  <a:pt x="29473" y="16925"/>
                </a:lnTo>
                <a:lnTo>
                  <a:pt x="28666" y="16804"/>
                </a:lnTo>
                <a:lnTo>
                  <a:pt x="27859" y="16663"/>
                </a:lnTo>
                <a:lnTo>
                  <a:pt x="27052" y="16502"/>
                </a:lnTo>
                <a:lnTo>
                  <a:pt x="26245" y="16320"/>
                </a:lnTo>
                <a:lnTo>
                  <a:pt x="24631" y="15957"/>
                </a:lnTo>
                <a:lnTo>
                  <a:pt x="23824" y="15775"/>
                </a:lnTo>
                <a:lnTo>
                  <a:pt x="23017" y="15614"/>
                </a:lnTo>
                <a:lnTo>
                  <a:pt x="22211" y="15473"/>
                </a:lnTo>
                <a:lnTo>
                  <a:pt x="21404" y="15352"/>
                </a:lnTo>
                <a:lnTo>
                  <a:pt x="20597" y="15271"/>
                </a:lnTo>
                <a:lnTo>
                  <a:pt x="19790" y="15231"/>
                </a:lnTo>
                <a:lnTo>
                  <a:pt x="18983" y="15231"/>
                </a:lnTo>
                <a:lnTo>
                  <a:pt x="18580" y="15251"/>
                </a:lnTo>
                <a:lnTo>
                  <a:pt x="18156" y="15291"/>
                </a:lnTo>
                <a:lnTo>
                  <a:pt x="17732" y="15332"/>
                </a:lnTo>
                <a:lnTo>
                  <a:pt x="17289" y="15412"/>
                </a:lnTo>
                <a:lnTo>
                  <a:pt x="16865" y="15493"/>
                </a:lnTo>
                <a:lnTo>
                  <a:pt x="16441" y="15594"/>
                </a:lnTo>
                <a:lnTo>
                  <a:pt x="16018" y="15695"/>
                </a:lnTo>
                <a:lnTo>
                  <a:pt x="15614" y="15836"/>
                </a:lnTo>
                <a:lnTo>
                  <a:pt x="15211" y="15977"/>
                </a:lnTo>
                <a:lnTo>
                  <a:pt x="14807" y="16118"/>
                </a:lnTo>
                <a:lnTo>
                  <a:pt x="14404" y="16300"/>
                </a:lnTo>
                <a:lnTo>
                  <a:pt x="14000" y="16481"/>
                </a:lnTo>
                <a:lnTo>
                  <a:pt x="13617" y="16663"/>
                </a:lnTo>
                <a:lnTo>
                  <a:pt x="13234" y="16885"/>
                </a:lnTo>
                <a:lnTo>
                  <a:pt x="12851" y="17087"/>
                </a:lnTo>
                <a:lnTo>
                  <a:pt x="12488" y="17329"/>
                </a:lnTo>
                <a:lnTo>
                  <a:pt x="11741" y="17813"/>
                </a:lnTo>
                <a:lnTo>
                  <a:pt x="11035" y="18337"/>
                </a:lnTo>
                <a:lnTo>
                  <a:pt x="10349" y="18902"/>
                </a:lnTo>
                <a:lnTo>
                  <a:pt x="9704" y="19487"/>
                </a:lnTo>
                <a:lnTo>
                  <a:pt x="9058" y="20112"/>
                </a:lnTo>
                <a:lnTo>
                  <a:pt x="8453" y="20758"/>
                </a:lnTo>
                <a:lnTo>
                  <a:pt x="7868" y="21424"/>
                </a:lnTo>
                <a:lnTo>
                  <a:pt x="7303" y="22130"/>
                </a:lnTo>
                <a:lnTo>
                  <a:pt x="6779" y="22836"/>
                </a:lnTo>
                <a:lnTo>
                  <a:pt x="6375" y="23401"/>
                </a:lnTo>
                <a:lnTo>
                  <a:pt x="5992" y="23965"/>
                </a:lnTo>
                <a:lnTo>
                  <a:pt x="5609" y="24550"/>
                </a:lnTo>
                <a:lnTo>
                  <a:pt x="5266" y="25135"/>
                </a:lnTo>
                <a:lnTo>
                  <a:pt x="4903" y="25720"/>
                </a:lnTo>
                <a:lnTo>
                  <a:pt x="4580" y="26326"/>
                </a:lnTo>
                <a:lnTo>
                  <a:pt x="4257" y="26951"/>
                </a:lnTo>
                <a:lnTo>
                  <a:pt x="3955" y="27556"/>
                </a:lnTo>
                <a:lnTo>
                  <a:pt x="3652" y="28181"/>
                </a:lnTo>
                <a:lnTo>
                  <a:pt x="3370" y="28807"/>
                </a:lnTo>
                <a:lnTo>
                  <a:pt x="3107" y="29452"/>
                </a:lnTo>
                <a:lnTo>
                  <a:pt x="2845" y="30078"/>
                </a:lnTo>
                <a:lnTo>
                  <a:pt x="2603" y="30723"/>
                </a:lnTo>
                <a:lnTo>
                  <a:pt x="2361" y="31369"/>
                </a:lnTo>
                <a:lnTo>
                  <a:pt x="2139" y="32034"/>
                </a:lnTo>
                <a:lnTo>
                  <a:pt x="1937" y="32680"/>
                </a:lnTo>
                <a:lnTo>
                  <a:pt x="1736" y="33346"/>
                </a:lnTo>
                <a:lnTo>
                  <a:pt x="1554" y="34011"/>
                </a:lnTo>
                <a:lnTo>
                  <a:pt x="1211" y="35363"/>
                </a:lnTo>
                <a:lnTo>
                  <a:pt x="929" y="36714"/>
                </a:lnTo>
                <a:lnTo>
                  <a:pt x="667" y="38086"/>
                </a:lnTo>
                <a:lnTo>
                  <a:pt x="465" y="39458"/>
                </a:lnTo>
                <a:lnTo>
                  <a:pt x="283" y="40829"/>
                </a:lnTo>
                <a:lnTo>
                  <a:pt x="162" y="42221"/>
                </a:lnTo>
                <a:lnTo>
                  <a:pt x="61" y="43593"/>
                </a:lnTo>
                <a:lnTo>
                  <a:pt x="21" y="44844"/>
                </a:lnTo>
                <a:lnTo>
                  <a:pt x="1" y="46094"/>
                </a:lnTo>
                <a:lnTo>
                  <a:pt x="1" y="47325"/>
                </a:lnTo>
                <a:lnTo>
                  <a:pt x="41" y="48576"/>
                </a:lnTo>
                <a:lnTo>
                  <a:pt x="82" y="49806"/>
                </a:lnTo>
                <a:lnTo>
                  <a:pt x="162" y="51057"/>
                </a:lnTo>
                <a:lnTo>
                  <a:pt x="263" y="52307"/>
                </a:lnTo>
                <a:lnTo>
                  <a:pt x="384" y="53538"/>
                </a:lnTo>
                <a:lnTo>
                  <a:pt x="85814" y="53538"/>
                </a:lnTo>
                <a:lnTo>
                  <a:pt x="94407" y="52307"/>
                </a:lnTo>
                <a:lnTo>
                  <a:pt x="94407" y="2845"/>
                </a:lnTo>
                <a:lnTo>
                  <a:pt x="93822" y="2421"/>
                </a:lnTo>
                <a:lnTo>
                  <a:pt x="93237" y="2038"/>
                </a:lnTo>
                <a:lnTo>
                  <a:pt x="92874" y="1836"/>
                </a:lnTo>
                <a:lnTo>
                  <a:pt x="92511" y="1635"/>
                </a:lnTo>
                <a:lnTo>
                  <a:pt x="92148" y="1453"/>
                </a:lnTo>
                <a:lnTo>
                  <a:pt x="91785" y="1292"/>
                </a:lnTo>
                <a:lnTo>
                  <a:pt x="91422" y="1151"/>
                </a:lnTo>
                <a:lnTo>
                  <a:pt x="91038" y="1009"/>
                </a:lnTo>
                <a:lnTo>
                  <a:pt x="90272" y="747"/>
                </a:lnTo>
                <a:lnTo>
                  <a:pt x="89485" y="545"/>
                </a:lnTo>
                <a:lnTo>
                  <a:pt x="88698" y="364"/>
                </a:lnTo>
                <a:lnTo>
                  <a:pt x="87892" y="243"/>
                </a:lnTo>
                <a:lnTo>
                  <a:pt x="87085" y="142"/>
                </a:lnTo>
                <a:lnTo>
                  <a:pt x="86258" y="61"/>
                </a:lnTo>
                <a:lnTo>
                  <a:pt x="85451" y="21"/>
                </a:lnTo>
                <a:lnTo>
                  <a:pt x="8460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46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748500" y="578750"/>
            <a:ext cx="43491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3" name="Google Shape;203;p28"/>
          <p:cNvSpPr txBox="1">
            <a:spLocks noGrp="1"/>
          </p:cNvSpPr>
          <p:nvPr>
            <p:ph type="subTitle" idx="1"/>
          </p:nvPr>
        </p:nvSpPr>
        <p:spPr>
          <a:xfrm>
            <a:off x="748500" y="1677300"/>
            <a:ext cx="43521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4" name="Google Shape;204;p28"/>
          <p:cNvSpPr/>
          <p:nvPr/>
        </p:nvSpPr>
        <p:spPr>
          <a:xfrm flipH="1">
            <a:off x="-332000" y="3838550"/>
            <a:ext cx="2265350" cy="1645600"/>
          </a:xfrm>
          <a:custGeom>
            <a:avLst/>
            <a:gdLst/>
            <a:ahLst/>
            <a:cxnLst/>
            <a:rect l="l" t="t" r="r" b="b"/>
            <a:pathLst>
              <a:path w="90614" h="65824" extrusionOk="0">
                <a:moveTo>
                  <a:pt x="90614" y="1"/>
                </a:moveTo>
                <a:lnTo>
                  <a:pt x="90392" y="566"/>
                </a:lnTo>
                <a:lnTo>
                  <a:pt x="90130" y="1110"/>
                </a:lnTo>
                <a:lnTo>
                  <a:pt x="89847" y="1615"/>
                </a:lnTo>
                <a:lnTo>
                  <a:pt x="89525" y="2119"/>
                </a:lnTo>
                <a:lnTo>
                  <a:pt x="89182" y="2583"/>
                </a:lnTo>
                <a:lnTo>
                  <a:pt x="88819" y="3027"/>
                </a:lnTo>
                <a:lnTo>
                  <a:pt x="88435" y="3450"/>
                </a:lnTo>
                <a:lnTo>
                  <a:pt x="88012" y="3854"/>
                </a:lnTo>
                <a:lnTo>
                  <a:pt x="87568" y="4237"/>
                </a:lnTo>
                <a:lnTo>
                  <a:pt x="87104" y="4600"/>
                </a:lnTo>
                <a:lnTo>
                  <a:pt x="86640" y="4943"/>
                </a:lnTo>
                <a:lnTo>
                  <a:pt x="86136" y="5286"/>
                </a:lnTo>
                <a:lnTo>
                  <a:pt x="85631" y="5609"/>
                </a:lnTo>
                <a:lnTo>
                  <a:pt x="85107" y="5911"/>
                </a:lnTo>
                <a:lnTo>
                  <a:pt x="84562" y="6214"/>
                </a:lnTo>
                <a:lnTo>
                  <a:pt x="83997" y="6496"/>
                </a:lnTo>
                <a:lnTo>
                  <a:pt x="82868" y="7041"/>
                </a:lnTo>
                <a:lnTo>
                  <a:pt x="81698" y="7566"/>
                </a:lnTo>
                <a:lnTo>
                  <a:pt x="80508" y="8050"/>
                </a:lnTo>
                <a:lnTo>
                  <a:pt x="79317" y="8554"/>
                </a:lnTo>
                <a:lnTo>
                  <a:pt x="78127" y="9038"/>
                </a:lnTo>
                <a:lnTo>
                  <a:pt x="76957" y="9542"/>
                </a:lnTo>
                <a:lnTo>
                  <a:pt x="75807" y="10067"/>
                </a:lnTo>
                <a:lnTo>
                  <a:pt x="75243" y="10349"/>
                </a:lnTo>
                <a:lnTo>
                  <a:pt x="74678" y="10632"/>
                </a:lnTo>
                <a:lnTo>
                  <a:pt x="73810" y="11116"/>
                </a:lnTo>
                <a:lnTo>
                  <a:pt x="72963" y="11620"/>
                </a:lnTo>
                <a:lnTo>
                  <a:pt x="72136" y="12185"/>
                </a:lnTo>
                <a:lnTo>
                  <a:pt x="71349" y="12770"/>
                </a:lnTo>
                <a:lnTo>
                  <a:pt x="70583" y="13395"/>
                </a:lnTo>
                <a:lnTo>
                  <a:pt x="69836" y="14041"/>
                </a:lnTo>
                <a:lnTo>
                  <a:pt x="69110" y="14727"/>
                </a:lnTo>
                <a:lnTo>
                  <a:pt x="68424" y="15453"/>
                </a:lnTo>
                <a:lnTo>
                  <a:pt x="67759" y="16199"/>
                </a:lnTo>
                <a:lnTo>
                  <a:pt x="67133" y="16966"/>
                </a:lnTo>
                <a:lnTo>
                  <a:pt x="66548" y="17753"/>
                </a:lnTo>
                <a:lnTo>
                  <a:pt x="65984" y="18580"/>
                </a:lnTo>
                <a:lnTo>
                  <a:pt x="65459" y="19427"/>
                </a:lnTo>
                <a:lnTo>
                  <a:pt x="64975" y="20294"/>
                </a:lnTo>
                <a:lnTo>
                  <a:pt x="64531" y="21182"/>
                </a:lnTo>
                <a:lnTo>
                  <a:pt x="64128" y="22090"/>
                </a:lnTo>
                <a:lnTo>
                  <a:pt x="63785" y="22897"/>
                </a:lnTo>
                <a:lnTo>
                  <a:pt x="63482" y="23744"/>
                </a:lnTo>
                <a:lnTo>
                  <a:pt x="63180" y="24591"/>
                </a:lnTo>
                <a:lnTo>
                  <a:pt x="62917" y="25438"/>
                </a:lnTo>
                <a:lnTo>
                  <a:pt x="62393" y="27153"/>
                </a:lnTo>
                <a:lnTo>
                  <a:pt x="61889" y="28868"/>
                </a:lnTo>
                <a:lnTo>
                  <a:pt x="61606" y="29715"/>
                </a:lnTo>
                <a:lnTo>
                  <a:pt x="61324" y="30562"/>
                </a:lnTo>
                <a:lnTo>
                  <a:pt x="61021" y="31389"/>
                </a:lnTo>
                <a:lnTo>
                  <a:pt x="60678" y="32196"/>
                </a:lnTo>
                <a:lnTo>
                  <a:pt x="60315" y="33003"/>
                </a:lnTo>
                <a:lnTo>
                  <a:pt x="59932" y="33790"/>
                </a:lnTo>
                <a:lnTo>
                  <a:pt x="59710" y="34173"/>
                </a:lnTo>
                <a:lnTo>
                  <a:pt x="59488" y="34556"/>
                </a:lnTo>
                <a:lnTo>
                  <a:pt x="59246" y="34939"/>
                </a:lnTo>
                <a:lnTo>
                  <a:pt x="59004" y="35303"/>
                </a:lnTo>
                <a:lnTo>
                  <a:pt x="58722" y="35686"/>
                </a:lnTo>
                <a:lnTo>
                  <a:pt x="58419" y="36069"/>
                </a:lnTo>
                <a:lnTo>
                  <a:pt x="58116" y="36452"/>
                </a:lnTo>
                <a:lnTo>
                  <a:pt x="57794" y="36795"/>
                </a:lnTo>
                <a:lnTo>
                  <a:pt x="57471" y="37158"/>
                </a:lnTo>
                <a:lnTo>
                  <a:pt x="57128" y="37481"/>
                </a:lnTo>
                <a:lnTo>
                  <a:pt x="56765" y="37824"/>
                </a:lnTo>
                <a:lnTo>
                  <a:pt x="56402" y="38127"/>
                </a:lnTo>
                <a:lnTo>
                  <a:pt x="56039" y="38429"/>
                </a:lnTo>
                <a:lnTo>
                  <a:pt x="55655" y="38732"/>
                </a:lnTo>
                <a:lnTo>
                  <a:pt x="55272" y="39014"/>
                </a:lnTo>
                <a:lnTo>
                  <a:pt x="54869" y="39297"/>
                </a:lnTo>
                <a:lnTo>
                  <a:pt x="54465" y="39559"/>
                </a:lnTo>
                <a:lnTo>
                  <a:pt x="54062" y="39801"/>
                </a:lnTo>
                <a:lnTo>
                  <a:pt x="53214" y="40285"/>
                </a:lnTo>
                <a:lnTo>
                  <a:pt x="52347" y="40729"/>
                </a:lnTo>
                <a:lnTo>
                  <a:pt x="51460" y="41132"/>
                </a:lnTo>
                <a:lnTo>
                  <a:pt x="50552" y="41495"/>
                </a:lnTo>
                <a:lnTo>
                  <a:pt x="49624" y="41818"/>
                </a:lnTo>
                <a:lnTo>
                  <a:pt x="48676" y="42121"/>
                </a:lnTo>
                <a:lnTo>
                  <a:pt x="47748" y="42383"/>
                </a:lnTo>
                <a:lnTo>
                  <a:pt x="46780" y="42625"/>
                </a:lnTo>
                <a:lnTo>
                  <a:pt x="45831" y="42827"/>
                </a:lnTo>
                <a:lnTo>
                  <a:pt x="44883" y="42988"/>
                </a:lnTo>
                <a:lnTo>
                  <a:pt x="43915" y="43150"/>
                </a:lnTo>
                <a:lnTo>
                  <a:pt x="42967" y="43271"/>
                </a:lnTo>
                <a:lnTo>
                  <a:pt x="41999" y="43392"/>
                </a:lnTo>
                <a:lnTo>
                  <a:pt x="41030" y="43472"/>
                </a:lnTo>
                <a:lnTo>
                  <a:pt x="40062" y="43573"/>
                </a:lnTo>
                <a:lnTo>
                  <a:pt x="38126" y="43714"/>
                </a:lnTo>
                <a:lnTo>
                  <a:pt x="34232" y="43956"/>
                </a:lnTo>
                <a:lnTo>
                  <a:pt x="32296" y="44118"/>
                </a:lnTo>
                <a:lnTo>
                  <a:pt x="31328" y="44199"/>
                </a:lnTo>
                <a:lnTo>
                  <a:pt x="30359" y="44320"/>
                </a:lnTo>
                <a:lnTo>
                  <a:pt x="29149" y="44461"/>
                </a:lnTo>
                <a:lnTo>
                  <a:pt x="27918" y="44662"/>
                </a:lnTo>
                <a:lnTo>
                  <a:pt x="26708" y="44864"/>
                </a:lnTo>
                <a:lnTo>
                  <a:pt x="25498" y="45106"/>
                </a:lnTo>
                <a:lnTo>
                  <a:pt x="24287" y="45369"/>
                </a:lnTo>
                <a:lnTo>
                  <a:pt x="23077" y="45651"/>
                </a:lnTo>
                <a:lnTo>
                  <a:pt x="21887" y="45974"/>
                </a:lnTo>
                <a:lnTo>
                  <a:pt x="20697" y="46296"/>
                </a:lnTo>
                <a:lnTo>
                  <a:pt x="19527" y="46660"/>
                </a:lnTo>
                <a:lnTo>
                  <a:pt x="18357" y="47063"/>
                </a:lnTo>
                <a:lnTo>
                  <a:pt x="17187" y="47466"/>
                </a:lnTo>
                <a:lnTo>
                  <a:pt x="16037" y="47910"/>
                </a:lnTo>
                <a:lnTo>
                  <a:pt x="14887" y="48374"/>
                </a:lnTo>
                <a:lnTo>
                  <a:pt x="13758" y="48879"/>
                </a:lnTo>
                <a:lnTo>
                  <a:pt x="12648" y="49383"/>
                </a:lnTo>
                <a:lnTo>
                  <a:pt x="11539" y="49927"/>
                </a:lnTo>
                <a:lnTo>
                  <a:pt x="10369" y="50533"/>
                </a:lnTo>
                <a:lnTo>
                  <a:pt x="9199" y="51158"/>
                </a:lnTo>
                <a:lnTo>
                  <a:pt x="8634" y="51501"/>
                </a:lnTo>
                <a:lnTo>
                  <a:pt x="8069" y="51844"/>
                </a:lnTo>
                <a:lnTo>
                  <a:pt x="7524" y="52207"/>
                </a:lnTo>
                <a:lnTo>
                  <a:pt x="6980" y="52570"/>
                </a:lnTo>
                <a:lnTo>
                  <a:pt x="6455" y="52953"/>
                </a:lnTo>
                <a:lnTo>
                  <a:pt x="5931" y="53357"/>
                </a:lnTo>
                <a:lnTo>
                  <a:pt x="5426" y="53780"/>
                </a:lnTo>
                <a:lnTo>
                  <a:pt x="4922" y="54204"/>
                </a:lnTo>
                <a:lnTo>
                  <a:pt x="4438" y="54648"/>
                </a:lnTo>
                <a:lnTo>
                  <a:pt x="3974" y="55112"/>
                </a:lnTo>
                <a:lnTo>
                  <a:pt x="3530" y="55576"/>
                </a:lnTo>
                <a:lnTo>
                  <a:pt x="3107" y="56080"/>
                </a:lnTo>
                <a:lnTo>
                  <a:pt x="2703" y="56604"/>
                </a:lnTo>
                <a:lnTo>
                  <a:pt x="2320" y="57129"/>
                </a:lnTo>
                <a:lnTo>
                  <a:pt x="1957" y="57694"/>
                </a:lnTo>
                <a:lnTo>
                  <a:pt x="1614" y="58259"/>
                </a:lnTo>
                <a:lnTo>
                  <a:pt x="1311" y="58844"/>
                </a:lnTo>
                <a:lnTo>
                  <a:pt x="1029" y="59449"/>
                </a:lnTo>
                <a:lnTo>
                  <a:pt x="767" y="60054"/>
                </a:lnTo>
                <a:lnTo>
                  <a:pt x="565" y="60679"/>
                </a:lnTo>
                <a:lnTo>
                  <a:pt x="383" y="61305"/>
                </a:lnTo>
                <a:lnTo>
                  <a:pt x="222" y="61930"/>
                </a:lnTo>
                <a:lnTo>
                  <a:pt x="121" y="62576"/>
                </a:lnTo>
                <a:lnTo>
                  <a:pt x="40" y="63221"/>
                </a:lnTo>
                <a:lnTo>
                  <a:pt x="0" y="63867"/>
                </a:lnTo>
                <a:lnTo>
                  <a:pt x="20" y="64532"/>
                </a:lnTo>
                <a:lnTo>
                  <a:pt x="81" y="65178"/>
                </a:lnTo>
                <a:lnTo>
                  <a:pt x="161" y="65823"/>
                </a:lnTo>
                <a:lnTo>
                  <a:pt x="89222" y="65823"/>
                </a:lnTo>
                <a:lnTo>
                  <a:pt x="9061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8"/>
          <p:cNvSpPr/>
          <p:nvPr/>
        </p:nvSpPr>
        <p:spPr>
          <a:xfrm rot="10800000" flipH="1">
            <a:off x="6928775" y="-86500"/>
            <a:ext cx="2265350" cy="1645600"/>
          </a:xfrm>
          <a:custGeom>
            <a:avLst/>
            <a:gdLst/>
            <a:ahLst/>
            <a:cxnLst/>
            <a:rect l="l" t="t" r="r" b="b"/>
            <a:pathLst>
              <a:path w="90614" h="65824" extrusionOk="0">
                <a:moveTo>
                  <a:pt x="90614" y="1"/>
                </a:moveTo>
                <a:lnTo>
                  <a:pt x="90392" y="566"/>
                </a:lnTo>
                <a:lnTo>
                  <a:pt x="90130" y="1110"/>
                </a:lnTo>
                <a:lnTo>
                  <a:pt x="89847" y="1615"/>
                </a:lnTo>
                <a:lnTo>
                  <a:pt x="89525" y="2119"/>
                </a:lnTo>
                <a:lnTo>
                  <a:pt x="89182" y="2583"/>
                </a:lnTo>
                <a:lnTo>
                  <a:pt x="88819" y="3027"/>
                </a:lnTo>
                <a:lnTo>
                  <a:pt x="88435" y="3450"/>
                </a:lnTo>
                <a:lnTo>
                  <a:pt x="88012" y="3854"/>
                </a:lnTo>
                <a:lnTo>
                  <a:pt x="87568" y="4237"/>
                </a:lnTo>
                <a:lnTo>
                  <a:pt x="87104" y="4600"/>
                </a:lnTo>
                <a:lnTo>
                  <a:pt x="86640" y="4943"/>
                </a:lnTo>
                <a:lnTo>
                  <a:pt x="86136" y="5286"/>
                </a:lnTo>
                <a:lnTo>
                  <a:pt x="85631" y="5609"/>
                </a:lnTo>
                <a:lnTo>
                  <a:pt x="85107" y="5911"/>
                </a:lnTo>
                <a:lnTo>
                  <a:pt x="84562" y="6214"/>
                </a:lnTo>
                <a:lnTo>
                  <a:pt x="83997" y="6496"/>
                </a:lnTo>
                <a:lnTo>
                  <a:pt x="82868" y="7041"/>
                </a:lnTo>
                <a:lnTo>
                  <a:pt x="81698" y="7566"/>
                </a:lnTo>
                <a:lnTo>
                  <a:pt x="80508" y="8050"/>
                </a:lnTo>
                <a:lnTo>
                  <a:pt x="79317" y="8554"/>
                </a:lnTo>
                <a:lnTo>
                  <a:pt x="78127" y="9038"/>
                </a:lnTo>
                <a:lnTo>
                  <a:pt x="76957" y="9542"/>
                </a:lnTo>
                <a:lnTo>
                  <a:pt x="75807" y="10067"/>
                </a:lnTo>
                <a:lnTo>
                  <a:pt x="75243" y="10349"/>
                </a:lnTo>
                <a:lnTo>
                  <a:pt x="74678" y="10632"/>
                </a:lnTo>
                <a:lnTo>
                  <a:pt x="73810" y="11116"/>
                </a:lnTo>
                <a:lnTo>
                  <a:pt x="72963" y="11620"/>
                </a:lnTo>
                <a:lnTo>
                  <a:pt x="72136" y="12185"/>
                </a:lnTo>
                <a:lnTo>
                  <a:pt x="71349" y="12770"/>
                </a:lnTo>
                <a:lnTo>
                  <a:pt x="70583" y="13395"/>
                </a:lnTo>
                <a:lnTo>
                  <a:pt x="69836" y="14041"/>
                </a:lnTo>
                <a:lnTo>
                  <a:pt x="69110" y="14727"/>
                </a:lnTo>
                <a:lnTo>
                  <a:pt x="68424" y="15453"/>
                </a:lnTo>
                <a:lnTo>
                  <a:pt x="67759" y="16199"/>
                </a:lnTo>
                <a:lnTo>
                  <a:pt x="67133" y="16966"/>
                </a:lnTo>
                <a:lnTo>
                  <a:pt x="66548" y="17753"/>
                </a:lnTo>
                <a:lnTo>
                  <a:pt x="65984" y="18580"/>
                </a:lnTo>
                <a:lnTo>
                  <a:pt x="65459" y="19427"/>
                </a:lnTo>
                <a:lnTo>
                  <a:pt x="64975" y="20294"/>
                </a:lnTo>
                <a:lnTo>
                  <a:pt x="64531" y="21182"/>
                </a:lnTo>
                <a:lnTo>
                  <a:pt x="64128" y="22090"/>
                </a:lnTo>
                <a:lnTo>
                  <a:pt x="63785" y="22897"/>
                </a:lnTo>
                <a:lnTo>
                  <a:pt x="63482" y="23744"/>
                </a:lnTo>
                <a:lnTo>
                  <a:pt x="63180" y="24591"/>
                </a:lnTo>
                <a:lnTo>
                  <a:pt x="62917" y="25438"/>
                </a:lnTo>
                <a:lnTo>
                  <a:pt x="62393" y="27153"/>
                </a:lnTo>
                <a:lnTo>
                  <a:pt x="61889" y="28868"/>
                </a:lnTo>
                <a:lnTo>
                  <a:pt x="61606" y="29715"/>
                </a:lnTo>
                <a:lnTo>
                  <a:pt x="61324" y="30562"/>
                </a:lnTo>
                <a:lnTo>
                  <a:pt x="61021" y="31389"/>
                </a:lnTo>
                <a:lnTo>
                  <a:pt x="60678" y="32196"/>
                </a:lnTo>
                <a:lnTo>
                  <a:pt x="60315" y="33003"/>
                </a:lnTo>
                <a:lnTo>
                  <a:pt x="59932" y="33790"/>
                </a:lnTo>
                <a:lnTo>
                  <a:pt x="59710" y="34173"/>
                </a:lnTo>
                <a:lnTo>
                  <a:pt x="59488" y="34556"/>
                </a:lnTo>
                <a:lnTo>
                  <a:pt x="59246" y="34939"/>
                </a:lnTo>
                <a:lnTo>
                  <a:pt x="59004" y="35303"/>
                </a:lnTo>
                <a:lnTo>
                  <a:pt x="58722" y="35686"/>
                </a:lnTo>
                <a:lnTo>
                  <a:pt x="58419" y="36069"/>
                </a:lnTo>
                <a:lnTo>
                  <a:pt x="58116" y="36452"/>
                </a:lnTo>
                <a:lnTo>
                  <a:pt x="57794" y="36795"/>
                </a:lnTo>
                <a:lnTo>
                  <a:pt x="57471" y="37158"/>
                </a:lnTo>
                <a:lnTo>
                  <a:pt x="57128" y="37481"/>
                </a:lnTo>
                <a:lnTo>
                  <a:pt x="56765" y="37824"/>
                </a:lnTo>
                <a:lnTo>
                  <a:pt x="56402" y="38127"/>
                </a:lnTo>
                <a:lnTo>
                  <a:pt x="56039" y="38429"/>
                </a:lnTo>
                <a:lnTo>
                  <a:pt x="55655" y="38732"/>
                </a:lnTo>
                <a:lnTo>
                  <a:pt x="55272" y="39014"/>
                </a:lnTo>
                <a:lnTo>
                  <a:pt x="54869" y="39297"/>
                </a:lnTo>
                <a:lnTo>
                  <a:pt x="54465" y="39559"/>
                </a:lnTo>
                <a:lnTo>
                  <a:pt x="54062" y="39801"/>
                </a:lnTo>
                <a:lnTo>
                  <a:pt x="53214" y="40285"/>
                </a:lnTo>
                <a:lnTo>
                  <a:pt x="52347" y="40729"/>
                </a:lnTo>
                <a:lnTo>
                  <a:pt x="51460" y="41132"/>
                </a:lnTo>
                <a:lnTo>
                  <a:pt x="50552" y="41495"/>
                </a:lnTo>
                <a:lnTo>
                  <a:pt x="49624" y="41818"/>
                </a:lnTo>
                <a:lnTo>
                  <a:pt x="48676" y="42121"/>
                </a:lnTo>
                <a:lnTo>
                  <a:pt x="47748" y="42383"/>
                </a:lnTo>
                <a:lnTo>
                  <a:pt x="46780" y="42625"/>
                </a:lnTo>
                <a:lnTo>
                  <a:pt x="45831" y="42827"/>
                </a:lnTo>
                <a:lnTo>
                  <a:pt x="44883" y="42988"/>
                </a:lnTo>
                <a:lnTo>
                  <a:pt x="43915" y="43150"/>
                </a:lnTo>
                <a:lnTo>
                  <a:pt x="42967" y="43271"/>
                </a:lnTo>
                <a:lnTo>
                  <a:pt x="41999" y="43392"/>
                </a:lnTo>
                <a:lnTo>
                  <a:pt x="41030" y="43472"/>
                </a:lnTo>
                <a:lnTo>
                  <a:pt x="40062" y="43573"/>
                </a:lnTo>
                <a:lnTo>
                  <a:pt x="38126" y="43714"/>
                </a:lnTo>
                <a:lnTo>
                  <a:pt x="34232" y="43956"/>
                </a:lnTo>
                <a:lnTo>
                  <a:pt x="32296" y="44118"/>
                </a:lnTo>
                <a:lnTo>
                  <a:pt x="31328" y="44199"/>
                </a:lnTo>
                <a:lnTo>
                  <a:pt x="30359" y="44320"/>
                </a:lnTo>
                <a:lnTo>
                  <a:pt x="29149" y="44461"/>
                </a:lnTo>
                <a:lnTo>
                  <a:pt x="27918" y="44662"/>
                </a:lnTo>
                <a:lnTo>
                  <a:pt x="26708" y="44864"/>
                </a:lnTo>
                <a:lnTo>
                  <a:pt x="25498" y="45106"/>
                </a:lnTo>
                <a:lnTo>
                  <a:pt x="24287" y="45369"/>
                </a:lnTo>
                <a:lnTo>
                  <a:pt x="23077" y="45651"/>
                </a:lnTo>
                <a:lnTo>
                  <a:pt x="21887" y="45974"/>
                </a:lnTo>
                <a:lnTo>
                  <a:pt x="20697" y="46296"/>
                </a:lnTo>
                <a:lnTo>
                  <a:pt x="19527" y="46660"/>
                </a:lnTo>
                <a:lnTo>
                  <a:pt x="18357" y="47063"/>
                </a:lnTo>
                <a:lnTo>
                  <a:pt x="17187" y="47466"/>
                </a:lnTo>
                <a:lnTo>
                  <a:pt x="16037" y="47910"/>
                </a:lnTo>
                <a:lnTo>
                  <a:pt x="14887" y="48374"/>
                </a:lnTo>
                <a:lnTo>
                  <a:pt x="13758" y="48879"/>
                </a:lnTo>
                <a:lnTo>
                  <a:pt x="12648" y="49383"/>
                </a:lnTo>
                <a:lnTo>
                  <a:pt x="11539" y="49927"/>
                </a:lnTo>
                <a:lnTo>
                  <a:pt x="10369" y="50533"/>
                </a:lnTo>
                <a:lnTo>
                  <a:pt x="9199" y="51158"/>
                </a:lnTo>
                <a:lnTo>
                  <a:pt x="8634" y="51501"/>
                </a:lnTo>
                <a:lnTo>
                  <a:pt x="8069" y="51844"/>
                </a:lnTo>
                <a:lnTo>
                  <a:pt x="7524" y="52207"/>
                </a:lnTo>
                <a:lnTo>
                  <a:pt x="6980" y="52570"/>
                </a:lnTo>
                <a:lnTo>
                  <a:pt x="6455" y="52953"/>
                </a:lnTo>
                <a:lnTo>
                  <a:pt x="5931" y="53357"/>
                </a:lnTo>
                <a:lnTo>
                  <a:pt x="5426" y="53780"/>
                </a:lnTo>
                <a:lnTo>
                  <a:pt x="4922" y="54204"/>
                </a:lnTo>
                <a:lnTo>
                  <a:pt x="4438" y="54648"/>
                </a:lnTo>
                <a:lnTo>
                  <a:pt x="3974" y="55112"/>
                </a:lnTo>
                <a:lnTo>
                  <a:pt x="3530" y="55576"/>
                </a:lnTo>
                <a:lnTo>
                  <a:pt x="3107" y="56080"/>
                </a:lnTo>
                <a:lnTo>
                  <a:pt x="2703" y="56604"/>
                </a:lnTo>
                <a:lnTo>
                  <a:pt x="2320" y="57129"/>
                </a:lnTo>
                <a:lnTo>
                  <a:pt x="1957" y="57694"/>
                </a:lnTo>
                <a:lnTo>
                  <a:pt x="1614" y="58259"/>
                </a:lnTo>
                <a:lnTo>
                  <a:pt x="1311" y="58844"/>
                </a:lnTo>
                <a:lnTo>
                  <a:pt x="1029" y="59449"/>
                </a:lnTo>
                <a:lnTo>
                  <a:pt x="767" y="60054"/>
                </a:lnTo>
                <a:lnTo>
                  <a:pt x="565" y="60679"/>
                </a:lnTo>
                <a:lnTo>
                  <a:pt x="383" y="61305"/>
                </a:lnTo>
                <a:lnTo>
                  <a:pt x="222" y="61930"/>
                </a:lnTo>
                <a:lnTo>
                  <a:pt x="121" y="62576"/>
                </a:lnTo>
                <a:lnTo>
                  <a:pt x="40" y="63221"/>
                </a:lnTo>
                <a:lnTo>
                  <a:pt x="0" y="63867"/>
                </a:lnTo>
                <a:lnTo>
                  <a:pt x="20" y="64532"/>
                </a:lnTo>
                <a:lnTo>
                  <a:pt x="81" y="65178"/>
                </a:lnTo>
                <a:lnTo>
                  <a:pt x="161" y="65823"/>
                </a:lnTo>
                <a:lnTo>
                  <a:pt x="89222" y="65823"/>
                </a:lnTo>
                <a:lnTo>
                  <a:pt x="9061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8"/>
          <p:cNvSpPr txBox="1"/>
          <p:nvPr/>
        </p:nvSpPr>
        <p:spPr>
          <a:xfrm>
            <a:off x="748500" y="3727400"/>
            <a:ext cx="43491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CREDITS: This presentation template was created by </a:t>
            </a:r>
            <a:r>
              <a:rPr lang="en" sz="1000" b="1" u="sng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, including icons by </a:t>
            </a:r>
            <a:r>
              <a:rPr lang="en" sz="1000" b="1" u="sng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, infographics &amp; images by </a:t>
            </a:r>
            <a:r>
              <a:rPr lang="en" sz="1000" b="1" u="sng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  <p:extLst>
      <p:ext uri="{BB962C8B-B14F-4D97-AF65-F5344CB8AC3E}">
        <p14:creationId xmlns:p14="http://schemas.microsoft.com/office/powerpoint/2010/main" val="251441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/>
          <p:nvPr/>
        </p:nvSpPr>
        <p:spPr>
          <a:xfrm rot="-5400000">
            <a:off x="7188525" y="254689"/>
            <a:ext cx="2265350" cy="1645600"/>
          </a:xfrm>
          <a:custGeom>
            <a:avLst/>
            <a:gdLst/>
            <a:ahLst/>
            <a:cxnLst/>
            <a:rect l="l" t="t" r="r" b="b"/>
            <a:pathLst>
              <a:path w="90614" h="65824" extrusionOk="0">
                <a:moveTo>
                  <a:pt x="90614" y="1"/>
                </a:moveTo>
                <a:lnTo>
                  <a:pt x="90392" y="566"/>
                </a:lnTo>
                <a:lnTo>
                  <a:pt x="90130" y="1110"/>
                </a:lnTo>
                <a:lnTo>
                  <a:pt x="89847" y="1615"/>
                </a:lnTo>
                <a:lnTo>
                  <a:pt x="89525" y="2119"/>
                </a:lnTo>
                <a:lnTo>
                  <a:pt x="89182" y="2583"/>
                </a:lnTo>
                <a:lnTo>
                  <a:pt x="88819" y="3027"/>
                </a:lnTo>
                <a:lnTo>
                  <a:pt x="88435" y="3450"/>
                </a:lnTo>
                <a:lnTo>
                  <a:pt x="88012" y="3854"/>
                </a:lnTo>
                <a:lnTo>
                  <a:pt x="87568" y="4237"/>
                </a:lnTo>
                <a:lnTo>
                  <a:pt x="87104" y="4600"/>
                </a:lnTo>
                <a:lnTo>
                  <a:pt x="86640" y="4943"/>
                </a:lnTo>
                <a:lnTo>
                  <a:pt x="86136" y="5286"/>
                </a:lnTo>
                <a:lnTo>
                  <a:pt x="85631" y="5609"/>
                </a:lnTo>
                <a:lnTo>
                  <a:pt x="85107" y="5911"/>
                </a:lnTo>
                <a:lnTo>
                  <a:pt x="84562" y="6214"/>
                </a:lnTo>
                <a:lnTo>
                  <a:pt x="83997" y="6496"/>
                </a:lnTo>
                <a:lnTo>
                  <a:pt x="82868" y="7041"/>
                </a:lnTo>
                <a:lnTo>
                  <a:pt x="81698" y="7566"/>
                </a:lnTo>
                <a:lnTo>
                  <a:pt x="80508" y="8050"/>
                </a:lnTo>
                <a:lnTo>
                  <a:pt x="79317" y="8554"/>
                </a:lnTo>
                <a:lnTo>
                  <a:pt x="78127" y="9038"/>
                </a:lnTo>
                <a:lnTo>
                  <a:pt x="76957" y="9542"/>
                </a:lnTo>
                <a:lnTo>
                  <a:pt x="75807" y="10067"/>
                </a:lnTo>
                <a:lnTo>
                  <a:pt x="75243" y="10349"/>
                </a:lnTo>
                <a:lnTo>
                  <a:pt x="74678" y="10632"/>
                </a:lnTo>
                <a:lnTo>
                  <a:pt x="73810" y="11116"/>
                </a:lnTo>
                <a:lnTo>
                  <a:pt x="72963" y="11620"/>
                </a:lnTo>
                <a:lnTo>
                  <a:pt x="72136" y="12185"/>
                </a:lnTo>
                <a:lnTo>
                  <a:pt x="71349" y="12770"/>
                </a:lnTo>
                <a:lnTo>
                  <a:pt x="70583" y="13395"/>
                </a:lnTo>
                <a:lnTo>
                  <a:pt x="69836" y="14041"/>
                </a:lnTo>
                <a:lnTo>
                  <a:pt x="69110" y="14727"/>
                </a:lnTo>
                <a:lnTo>
                  <a:pt x="68424" y="15453"/>
                </a:lnTo>
                <a:lnTo>
                  <a:pt x="67759" y="16199"/>
                </a:lnTo>
                <a:lnTo>
                  <a:pt x="67133" y="16966"/>
                </a:lnTo>
                <a:lnTo>
                  <a:pt x="66548" y="17753"/>
                </a:lnTo>
                <a:lnTo>
                  <a:pt x="65984" y="18580"/>
                </a:lnTo>
                <a:lnTo>
                  <a:pt x="65459" y="19427"/>
                </a:lnTo>
                <a:lnTo>
                  <a:pt x="64975" y="20294"/>
                </a:lnTo>
                <a:lnTo>
                  <a:pt x="64531" y="21182"/>
                </a:lnTo>
                <a:lnTo>
                  <a:pt x="64128" y="22090"/>
                </a:lnTo>
                <a:lnTo>
                  <a:pt x="63785" y="22897"/>
                </a:lnTo>
                <a:lnTo>
                  <a:pt x="63482" y="23744"/>
                </a:lnTo>
                <a:lnTo>
                  <a:pt x="63180" y="24591"/>
                </a:lnTo>
                <a:lnTo>
                  <a:pt x="62917" y="25438"/>
                </a:lnTo>
                <a:lnTo>
                  <a:pt x="62393" y="27153"/>
                </a:lnTo>
                <a:lnTo>
                  <a:pt x="61889" y="28868"/>
                </a:lnTo>
                <a:lnTo>
                  <a:pt x="61606" y="29715"/>
                </a:lnTo>
                <a:lnTo>
                  <a:pt x="61324" y="30562"/>
                </a:lnTo>
                <a:lnTo>
                  <a:pt x="61021" y="31389"/>
                </a:lnTo>
                <a:lnTo>
                  <a:pt x="60678" y="32196"/>
                </a:lnTo>
                <a:lnTo>
                  <a:pt x="60315" y="33003"/>
                </a:lnTo>
                <a:lnTo>
                  <a:pt x="59932" y="33790"/>
                </a:lnTo>
                <a:lnTo>
                  <a:pt x="59710" y="34173"/>
                </a:lnTo>
                <a:lnTo>
                  <a:pt x="59488" y="34556"/>
                </a:lnTo>
                <a:lnTo>
                  <a:pt x="59246" y="34939"/>
                </a:lnTo>
                <a:lnTo>
                  <a:pt x="59004" y="35303"/>
                </a:lnTo>
                <a:lnTo>
                  <a:pt x="58722" y="35686"/>
                </a:lnTo>
                <a:lnTo>
                  <a:pt x="58419" y="36069"/>
                </a:lnTo>
                <a:lnTo>
                  <a:pt x="58116" y="36452"/>
                </a:lnTo>
                <a:lnTo>
                  <a:pt x="57794" y="36795"/>
                </a:lnTo>
                <a:lnTo>
                  <a:pt x="57471" y="37158"/>
                </a:lnTo>
                <a:lnTo>
                  <a:pt x="57128" y="37481"/>
                </a:lnTo>
                <a:lnTo>
                  <a:pt x="56765" y="37824"/>
                </a:lnTo>
                <a:lnTo>
                  <a:pt x="56402" y="38127"/>
                </a:lnTo>
                <a:lnTo>
                  <a:pt x="56039" y="38429"/>
                </a:lnTo>
                <a:lnTo>
                  <a:pt x="55655" y="38732"/>
                </a:lnTo>
                <a:lnTo>
                  <a:pt x="55272" y="39014"/>
                </a:lnTo>
                <a:lnTo>
                  <a:pt x="54869" y="39297"/>
                </a:lnTo>
                <a:lnTo>
                  <a:pt x="54465" y="39559"/>
                </a:lnTo>
                <a:lnTo>
                  <a:pt x="54062" y="39801"/>
                </a:lnTo>
                <a:lnTo>
                  <a:pt x="53214" y="40285"/>
                </a:lnTo>
                <a:lnTo>
                  <a:pt x="52347" y="40729"/>
                </a:lnTo>
                <a:lnTo>
                  <a:pt x="51460" y="41132"/>
                </a:lnTo>
                <a:lnTo>
                  <a:pt x="50552" y="41495"/>
                </a:lnTo>
                <a:lnTo>
                  <a:pt x="49624" y="41818"/>
                </a:lnTo>
                <a:lnTo>
                  <a:pt x="48676" y="42121"/>
                </a:lnTo>
                <a:lnTo>
                  <a:pt x="47748" y="42383"/>
                </a:lnTo>
                <a:lnTo>
                  <a:pt x="46780" y="42625"/>
                </a:lnTo>
                <a:lnTo>
                  <a:pt x="45831" y="42827"/>
                </a:lnTo>
                <a:lnTo>
                  <a:pt x="44883" y="42988"/>
                </a:lnTo>
                <a:lnTo>
                  <a:pt x="43915" y="43150"/>
                </a:lnTo>
                <a:lnTo>
                  <a:pt x="42967" y="43271"/>
                </a:lnTo>
                <a:lnTo>
                  <a:pt x="41999" y="43392"/>
                </a:lnTo>
                <a:lnTo>
                  <a:pt x="41030" y="43472"/>
                </a:lnTo>
                <a:lnTo>
                  <a:pt x="40062" y="43573"/>
                </a:lnTo>
                <a:lnTo>
                  <a:pt x="38126" y="43714"/>
                </a:lnTo>
                <a:lnTo>
                  <a:pt x="34232" y="43956"/>
                </a:lnTo>
                <a:lnTo>
                  <a:pt x="32296" y="44118"/>
                </a:lnTo>
                <a:lnTo>
                  <a:pt x="31328" y="44199"/>
                </a:lnTo>
                <a:lnTo>
                  <a:pt x="30359" y="44320"/>
                </a:lnTo>
                <a:lnTo>
                  <a:pt x="29149" y="44461"/>
                </a:lnTo>
                <a:lnTo>
                  <a:pt x="27918" y="44662"/>
                </a:lnTo>
                <a:lnTo>
                  <a:pt x="26708" y="44864"/>
                </a:lnTo>
                <a:lnTo>
                  <a:pt x="25498" y="45106"/>
                </a:lnTo>
                <a:lnTo>
                  <a:pt x="24287" y="45369"/>
                </a:lnTo>
                <a:lnTo>
                  <a:pt x="23077" y="45651"/>
                </a:lnTo>
                <a:lnTo>
                  <a:pt x="21887" y="45974"/>
                </a:lnTo>
                <a:lnTo>
                  <a:pt x="20697" y="46296"/>
                </a:lnTo>
                <a:lnTo>
                  <a:pt x="19527" y="46660"/>
                </a:lnTo>
                <a:lnTo>
                  <a:pt x="18357" y="47063"/>
                </a:lnTo>
                <a:lnTo>
                  <a:pt x="17187" y="47466"/>
                </a:lnTo>
                <a:lnTo>
                  <a:pt x="16037" y="47910"/>
                </a:lnTo>
                <a:lnTo>
                  <a:pt x="14887" y="48374"/>
                </a:lnTo>
                <a:lnTo>
                  <a:pt x="13758" y="48879"/>
                </a:lnTo>
                <a:lnTo>
                  <a:pt x="12648" y="49383"/>
                </a:lnTo>
                <a:lnTo>
                  <a:pt x="11539" y="49927"/>
                </a:lnTo>
                <a:lnTo>
                  <a:pt x="10369" y="50533"/>
                </a:lnTo>
                <a:lnTo>
                  <a:pt x="9199" y="51158"/>
                </a:lnTo>
                <a:lnTo>
                  <a:pt x="8634" y="51501"/>
                </a:lnTo>
                <a:lnTo>
                  <a:pt x="8069" y="51844"/>
                </a:lnTo>
                <a:lnTo>
                  <a:pt x="7524" y="52207"/>
                </a:lnTo>
                <a:lnTo>
                  <a:pt x="6980" y="52570"/>
                </a:lnTo>
                <a:lnTo>
                  <a:pt x="6455" y="52953"/>
                </a:lnTo>
                <a:lnTo>
                  <a:pt x="5931" y="53357"/>
                </a:lnTo>
                <a:lnTo>
                  <a:pt x="5426" y="53780"/>
                </a:lnTo>
                <a:lnTo>
                  <a:pt x="4922" y="54204"/>
                </a:lnTo>
                <a:lnTo>
                  <a:pt x="4438" y="54648"/>
                </a:lnTo>
                <a:lnTo>
                  <a:pt x="3974" y="55112"/>
                </a:lnTo>
                <a:lnTo>
                  <a:pt x="3530" y="55576"/>
                </a:lnTo>
                <a:lnTo>
                  <a:pt x="3107" y="56080"/>
                </a:lnTo>
                <a:lnTo>
                  <a:pt x="2703" y="56604"/>
                </a:lnTo>
                <a:lnTo>
                  <a:pt x="2320" y="57129"/>
                </a:lnTo>
                <a:lnTo>
                  <a:pt x="1957" y="57694"/>
                </a:lnTo>
                <a:lnTo>
                  <a:pt x="1614" y="58259"/>
                </a:lnTo>
                <a:lnTo>
                  <a:pt x="1311" y="58844"/>
                </a:lnTo>
                <a:lnTo>
                  <a:pt x="1029" y="59449"/>
                </a:lnTo>
                <a:lnTo>
                  <a:pt x="767" y="60054"/>
                </a:lnTo>
                <a:lnTo>
                  <a:pt x="565" y="60679"/>
                </a:lnTo>
                <a:lnTo>
                  <a:pt x="383" y="61305"/>
                </a:lnTo>
                <a:lnTo>
                  <a:pt x="222" y="61930"/>
                </a:lnTo>
                <a:lnTo>
                  <a:pt x="121" y="62576"/>
                </a:lnTo>
                <a:lnTo>
                  <a:pt x="40" y="63221"/>
                </a:lnTo>
                <a:lnTo>
                  <a:pt x="0" y="63867"/>
                </a:lnTo>
                <a:lnTo>
                  <a:pt x="20" y="64532"/>
                </a:lnTo>
                <a:lnTo>
                  <a:pt x="81" y="65178"/>
                </a:lnTo>
                <a:lnTo>
                  <a:pt x="161" y="65823"/>
                </a:lnTo>
                <a:lnTo>
                  <a:pt x="89222" y="65823"/>
                </a:lnTo>
                <a:lnTo>
                  <a:pt x="9061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9"/>
          <p:cNvSpPr/>
          <p:nvPr/>
        </p:nvSpPr>
        <p:spPr>
          <a:xfrm flipH="1">
            <a:off x="-9166" y="4492675"/>
            <a:ext cx="2689212" cy="1298832"/>
          </a:xfrm>
          <a:custGeom>
            <a:avLst/>
            <a:gdLst/>
            <a:ahLst/>
            <a:cxnLst/>
            <a:rect l="l" t="t" r="r" b="b"/>
            <a:pathLst>
              <a:path w="94408" h="53538" extrusionOk="0">
                <a:moveTo>
                  <a:pt x="83776" y="1"/>
                </a:moveTo>
                <a:lnTo>
                  <a:pt x="82949" y="21"/>
                </a:lnTo>
                <a:lnTo>
                  <a:pt x="82122" y="41"/>
                </a:lnTo>
                <a:lnTo>
                  <a:pt x="80468" y="142"/>
                </a:lnTo>
                <a:lnTo>
                  <a:pt x="78895" y="243"/>
                </a:lnTo>
                <a:lnTo>
                  <a:pt x="77321" y="344"/>
                </a:lnTo>
                <a:lnTo>
                  <a:pt x="75728" y="485"/>
                </a:lnTo>
                <a:lnTo>
                  <a:pt x="74154" y="626"/>
                </a:lnTo>
                <a:lnTo>
                  <a:pt x="72561" y="808"/>
                </a:lnTo>
                <a:lnTo>
                  <a:pt x="70987" y="1009"/>
                </a:lnTo>
                <a:lnTo>
                  <a:pt x="69414" y="1251"/>
                </a:lnTo>
                <a:lnTo>
                  <a:pt x="67860" y="1514"/>
                </a:lnTo>
                <a:lnTo>
                  <a:pt x="66307" y="1836"/>
                </a:lnTo>
                <a:lnTo>
                  <a:pt x="64774" y="2179"/>
                </a:lnTo>
                <a:lnTo>
                  <a:pt x="64008" y="2381"/>
                </a:lnTo>
                <a:lnTo>
                  <a:pt x="63241" y="2583"/>
                </a:lnTo>
                <a:lnTo>
                  <a:pt x="62495" y="2805"/>
                </a:lnTo>
                <a:lnTo>
                  <a:pt x="61748" y="3047"/>
                </a:lnTo>
                <a:lnTo>
                  <a:pt x="61002" y="3289"/>
                </a:lnTo>
                <a:lnTo>
                  <a:pt x="60256" y="3551"/>
                </a:lnTo>
                <a:lnTo>
                  <a:pt x="59529" y="3813"/>
                </a:lnTo>
                <a:lnTo>
                  <a:pt x="58783" y="4096"/>
                </a:lnTo>
                <a:lnTo>
                  <a:pt x="58057" y="4398"/>
                </a:lnTo>
                <a:lnTo>
                  <a:pt x="57351" y="4721"/>
                </a:lnTo>
                <a:lnTo>
                  <a:pt x="56625" y="5064"/>
                </a:lnTo>
                <a:lnTo>
                  <a:pt x="55918" y="5407"/>
                </a:lnTo>
                <a:lnTo>
                  <a:pt x="55152" y="5810"/>
                </a:lnTo>
                <a:lnTo>
                  <a:pt x="54385" y="6234"/>
                </a:lnTo>
                <a:lnTo>
                  <a:pt x="53619" y="6678"/>
                </a:lnTo>
                <a:lnTo>
                  <a:pt x="52872" y="7142"/>
                </a:lnTo>
                <a:lnTo>
                  <a:pt x="51360" y="8090"/>
                </a:lnTo>
                <a:lnTo>
                  <a:pt x="49867" y="9058"/>
                </a:lnTo>
                <a:lnTo>
                  <a:pt x="46881" y="11055"/>
                </a:lnTo>
                <a:lnTo>
                  <a:pt x="45389" y="12023"/>
                </a:lnTo>
                <a:lnTo>
                  <a:pt x="43896" y="12951"/>
                </a:lnTo>
                <a:lnTo>
                  <a:pt x="43149" y="13415"/>
                </a:lnTo>
                <a:lnTo>
                  <a:pt x="42383" y="13839"/>
                </a:lnTo>
                <a:lnTo>
                  <a:pt x="41616" y="14263"/>
                </a:lnTo>
                <a:lnTo>
                  <a:pt x="40850" y="14646"/>
                </a:lnTo>
                <a:lnTo>
                  <a:pt x="40083" y="15029"/>
                </a:lnTo>
                <a:lnTo>
                  <a:pt x="39317" y="15372"/>
                </a:lnTo>
                <a:lnTo>
                  <a:pt x="38530" y="15695"/>
                </a:lnTo>
                <a:lnTo>
                  <a:pt x="37743" y="15997"/>
                </a:lnTo>
                <a:lnTo>
                  <a:pt x="36936" y="16260"/>
                </a:lnTo>
                <a:lnTo>
                  <a:pt x="36129" y="16481"/>
                </a:lnTo>
                <a:lnTo>
                  <a:pt x="35323" y="16683"/>
                </a:lnTo>
                <a:lnTo>
                  <a:pt x="34496" y="16845"/>
                </a:lnTo>
                <a:lnTo>
                  <a:pt x="33668" y="16966"/>
                </a:lnTo>
                <a:lnTo>
                  <a:pt x="32821" y="17046"/>
                </a:lnTo>
                <a:lnTo>
                  <a:pt x="31974" y="17087"/>
                </a:lnTo>
                <a:lnTo>
                  <a:pt x="31107" y="17066"/>
                </a:lnTo>
                <a:lnTo>
                  <a:pt x="30280" y="17006"/>
                </a:lnTo>
                <a:lnTo>
                  <a:pt x="29473" y="16925"/>
                </a:lnTo>
                <a:lnTo>
                  <a:pt x="28666" y="16804"/>
                </a:lnTo>
                <a:lnTo>
                  <a:pt x="27859" y="16663"/>
                </a:lnTo>
                <a:lnTo>
                  <a:pt x="27052" y="16502"/>
                </a:lnTo>
                <a:lnTo>
                  <a:pt x="26245" y="16320"/>
                </a:lnTo>
                <a:lnTo>
                  <a:pt x="24631" y="15957"/>
                </a:lnTo>
                <a:lnTo>
                  <a:pt x="23824" y="15775"/>
                </a:lnTo>
                <a:lnTo>
                  <a:pt x="23017" y="15614"/>
                </a:lnTo>
                <a:lnTo>
                  <a:pt x="22211" y="15473"/>
                </a:lnTo>
                <a:lnTo>
                  <a:pt x="21404" y="15352"/>
                </a:lnTo>
                <a:lnTo>
                  <a:pt x="20597" y="15271"/>
                </a:lnTo>
                <a:lnTo>
                  <a:pt x="19790" y="15231"/>
                </a:lnTo>
                <a:lnTo>
                  <a:pt x="18983" y="15231"/>
                </a:lnTo>
                <a:lnTo>
                  <a:pt x="18580" y="15251"/>
                </a:lnTo>
                <a:lnTo>
                  <a:pt x="18156" y="15291"/>
                </a:lnTo>
                <a:lnTo>
                  <a:pt x="17732" y="15332"/>
                </a:lnTo>
                <a:lnTo>
                  <a:pt x="17289" y="15412"/>
                </a:lnTo>
                <a:lnTo>
                  <a:pt x="16865" y="15493"/>
                </a:lnTo>
                <a:lnTo>
                  <a:pt x="16441" y="15594"/>
                </a:lnTo>
                <a:lnTo>
                  <a:pt x="16018" y="15695"/>
                </a:lnTo>
                <a:lnTo>
                  <a:pt x="15614" y="15836"/>
                </a:lnTo>
                <a:lnTo>
                  <a:pt x="15211" y="15977"/>
                </a:lnTo>
                <a:lnTo>
                  <a:pt x="14807" y="16118"/>
                </a:lnTo>
                <a:lnTo>
                  <a:pt x="14404" y="16300"/>
                </a:lnTo>
                <a:lnTo>
                  <a:pt x="14000" y="16481"/>
                </a:lnTo>
                <a:lnTo>
                  <a:pt x="13617" y="16663"/>
                </a:lnTo>
                <a:lnTo>
                  <a:pt x="13234" y="16885"/>
                </a:lnTo>
                <a:lnTo>
                  <a:pt x="12851" y="17087"/>
                </a:lnTo>
                <a:lnTo>
                  <a:pt x="12488" y="17329"/>
                </a:lnTo>
                <a:lnTo>
                  <a:pt x="11741" y="17813"/>
                </a:lnTo>
                <a:lnTo>
                  <a:pt x="11035" y="18337"/>
                </a:lnTo>
                <a:lnTo>
                  <a:pt x="10349" y="18902"/>
                </a:lnTo>
                <a:lnTo>
                  <a:pt x="9704" y="19487"/>
                </a:lnTo>
                <a:lnTo>
                  <a:pt x="9058" y="20112"/>
                </a:lnTo>
                <a:lnTo>
                  <a:pt x="8453" y="20758"/>
                </a:lnTo>
                <a:lnTo>
                  <a:pt x="7868" y="21424"/>
                </a:lnTo>
                <a:lnTo>
                  <a:pt x="7303" y="22130"/>
                </a:lnTo>
                <a:lnTo>
                  <a:pt x="6779" y="22836"/>
                </a:lnTo>
                <a:lnTo>
                  <a:pt x="6375" y="23401"/>
                </a:lnTo>
                <a:lnTo>
                  <a:pt x="5992" y="23965"/>
                </a:lnTo>
                <a:lnTo>
                  <a:pt x="5609" y="24550"/>
                </a:lnTo>
                <a:lnTo>
                  <a:pt x="5266" y="25135"/>
                </a:lnTo>
                <a:lnTo>
                  <a:pt x="4903" y="25720"/>
                </a:lnTo>
                <a:lnTo>
                  <a:pt x="4580" y="26326"/>
                </a:lnTo>
                <a:lnTo>
                  <a:pt x="4257" y="26951"/>
                </a:lnTo>
                <a:lnTo>
                  <a:pt x="3955" y="27556"/>
                </a:lnTo>
                <a:lnTo>
                  <a:pt x="3652" y="28181"/>
                </a:lnTo>
                <a:lnTo>
                  <a:pt x="3370" y="28807"/>
                </a:lnTo>
                <a:lnTo>
                  <a:pt x="3107" y="29452"/>
                </a:lnTo>
                <a:lnTo>
                  <a:pt x="2845" y="30078"/>
                </a:lnTo>
                <a:lnTo>
                  <a:pt x="2603" y="30723"/>
                </a:lnTo>
                <a:lnTo>
                  <a:pt x="2361" y="31369"/>
                </a:lnTo>
                <a:lnTo>
                  <a:pt x="2139" y="32034"/>
                </a:lnTo>
                <a:lnTo>
                  <a:pt x="1937" y="32680"/>
                </a:lnTo>
                <a:lnTo>
                  <a:pt x="1736" y="33346"/>
                </a:lnTo>
                <a:lnTo>
                  <a:pt x="1554" y="34011"/>
                </a:lnTo>
                <a:lnTo>
                  <a:pt x="1211" y="35363"/>
                </a:lnTo>
                <a:lnTo>
                  <a:pt x="929" y="36714"/>
                </a:lnTo>
                <a:lnTo>
                  <a:pt x="667" y="38086"/>
                </a:lnTo>
                <a:lnTo>
                  <a:pt x="465" y="39458"/>
                </a:lnTo>
                <a:lnTo>
                  <a:pt x="283" y="40829"/>
                </a:lnTo>
                <a:lnTo>
                  <a:pt x="162" y="42221"/>
                </a:lnTo>
                <a:lnTo>
                  <a:pt x="61" y="43593"/>
                </a:lnTo>
                <a:lnTo>
                  <a:pt x="21" y="44844"/>
                </a:lnTo>
                <a:lnTo>
                  <a:pt x="1" y="46094"/>
                </a:lnTo>
                <a:lnTo>
                  <a:pt x="1" y="47325"/>
                </a:lnTo>
                <a:lnTo>
                  <a:pt x="41" y="48576"/>
                </a:lnTo>
                <a:lnTo>
                  <a:pt x="82" y="49806"/>
                </a:lnTo>
                <a:lnTo>
                  <a:pt x="162" y="51057"/>
                </a:lnTo>
                <a:lnTo>
                  <a:pt x="263" y="52307"/>
                </a:lnTo>
                <a:lnTo>
                  <a:pt x="384" y="53538"/>
                </a:lnTo>
                <a:lnTo>
                  <a:pt x="85814" y="53538"/>
                </a:lnTo>
                <a:lnTo>
                  <a:pt x="94407" y="52307"/>
                </a:lnTo>
                <a:lnTo>
                  <a:pt x="94407" y="2845"/>
                </a:lnTo>
                <a:lnTo>
                  <a:pt x="93822" y="2421"/>
                </a:lnTo>
                <a:lnTo>
                  <a:pt x="93237" y="2038"/>
                </a:lnTo>
                <a:lnTo>
                  <a:pt x="92874" y="1836"/>
                </a:lnTo>
                <a:lnTo>
                  <a:pt x="92511" y="1635"/>
                </a:lnTo>
                <a:lnTo>
                  <a:pt x="92148" y="1453"/>
                </a:lnTo>
                <a:lnTo>
                  <a:pt x="91785" y="1292"/>
                </a:lnTo>
                <a:lnTo>
                  <a:pt x="91422" y="1151"/>
                </a:lnTo>
                <a:lnTo>
                  <a:pt x="91038" y="1009"/>
                </a:lnTo>
                <a:lnTo>
                  <a:pt x="90272" y="747"/>
                </a:lnTo>
                <a:lnTo>
                  <a:pt x="89485" y="545"/>
                </a:lnTo>
                <a:lnTo>
                  <a:pt x="88698" y="364"/>
                </a:lnTo>
                <a:lnTo>
                  <a:pt x="87892" y="243"/>
                </a:lnTo>
                <a:lnTo>
                  <a:pt x="87085" y="142"/>
                </a:lnTo>
                <a:lnTo>
                  <a:pt x="86258" y="61"/>
                </a:lnTo>
                <a:lnTo>
                  <a:pt x="85451" y="21"/>
                </a:lnTo>
                <a:lnTo>
                  <a:pt x="8460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041911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/>
          <p:nvPr/>
        </p:nvSpPr>
        <p:spPr>
          <a:xfrm rot="5400000" flipH="1">
            <a:off x="-319041" y="254689"/>
            <a:ext cx="2265350" cy="1645600"/>
          </a:xfrm>
          <a:custGeom>
            <a:avLst/>
            <a:gdLst/>
            <a:ahLst/>
            <a:cxnLst/>
            <a:rect l="l" t="t" r="r" b="b"/>
            <a:pathLst>
              <a:path w="90614" h="65824" extrusionOk="0">
                <a:moveTo>
                  <a:pt x="90614" y="1"/>
                </a:moveTo>
                <a:lnTo>
                  <a:pt x="90392" y="566"/>
                </a:lnTo>
                <a:lnTo>
                  <a:pt x="90130" y="1110"/>
                </a:lnTo>
                <a:lnTo>
                  <a:pt x="89847" y="1615"/>
                </a:lnTo>
                <a:lnTo>
                  <a:pt x="89525" y="2119"/>
                </a:lnTo>
                <a:lnTo>
                  <a:pt x="89182" y="2583"/>
                </a:lnTo>
                <a:lnTo>
                  <a:pt x="88819" y="3027"/>
                </a:lnTo>
                <a:lnTo>
                  <a:pt x="88435" y="3450"/>
                </a:lnTo>
                <a:lnTo>
                  <a:pt x="88012" y="3854"/>
                </a:lnTo>
                <a:lnTo>
                  <a:pt x="87568" y="4237"/>
                </a:lnTo>
                <a:lnTo>
                  <a:pt x="87104" y="4600"/>
                </a:lnTo>
                <a:lnTo>
                  <a:pt x="86640" y="4943"/>
                </a:lnTo>
                <a:lnTo>
                  <a:pt x="86136" y="5286"/>
                </a:lnTo>
                <a:lnTo>
                  <a:pt x="85631" y="5609"/>
                </a:lnTo>
                <a:lnTo>
                  <a:pt x="85107" y="5911"/>
                </a:lnTo>
                <a:lnTo>
                  <a:pt x="84562" y="6214"/>
                </a:lnTo>
                <a:lnTo>
                  <a:pt x="83997" y="6496"/>
                </a:lnTo>
                <a:lnTo>
                  <a:pt x="82868" y="7041"/>
                </a:lnTo>
                <a:lnTo>
                  <a:pt x="81698" y="7566"/>
                </a:lnTo>
                <a:lnTo>
                  <a:pt x="80508" y="8050"/>
                </a:lnTo>
                <a:lnTo>
                  <a:pt x="79317" y="8554"/>
                </a:lnTo>
                <a:lnTo>
                  <a:pt x="78127" y="9038"/>
                </a:lnTo>
                <a:lnTo>
                  <a:pt x="76957" y="9542"/>
                </a:lnTo>
                <a:lnTo>
                  <a:pt x="75807" y="10067"/>
                </a:lnTo>
                <a:lnTo>
                  <a:pt x="75243" y="10349"/>
                </a:lnTo>
                <a:lnTo>
                  <a:pt x="74678" y="10632"/>
                </a:lnTo>
                <a:lnTo>
                  <a:pt x="73810" y="11116"/>
                </a:lnTo>
                <a:lnTo>
                  <a:pt x="72963" y="11620"/>
                </a:lnTo>
                <a:lnTo>
                  <a:pt x="72136" y="12185"/>
                </a:lnTo>
                <a:lnTo>
                  <a:pt x="71349" y="12770"/>
                </a:lnTo>
                <a:lnTo>
                  <a:pt x="70583" y="13395"/>
                </a:lnTo>
                <a:lnTo>
                  <a:pt x="69836" y="14041"/>
                </a:lnTo>
                <a:lnTo>
                  <a:pt x="69110" y="14727"/>
                </a:lnTo>
                <a:lnTo>
                  <a:pt x="68424" y="15453"/>
                </a:lnTo>
                <a:lnTo>
                  <a:pt x="67759" y="16199"/>
                </a:lnTo>
                <a:lnTo>
                  <a:pt x="67133" y="16966"/>
                </a:lnTo>
                <a:lnTo>
                  <a:pt x="66548" y="17753"/>
                </a:lnTo>
                <a:lnTo>
                  <a:pt x="65984" y="18580"/>
                </a:lnTo>
                <a:lnTo>
                  <a:pt x="65459" y="19427"/>
                </a:lnTo>
                <a:lnTo>
                  <a:pt x="64975" y="20294"/>
                </a:lnTo>
                <a:lnTo>
                  <a:pt x="64531" y="21182"/>
                </a:lnTo>
                <a:lnTo>
                  <a:pt x="64128" y="22090"/>
                </a:lnTo>
                <a:lnTo>
                  <a:pt x="63785" y="22897"/>
                </a:lnTo>
                <a:lnTo>
                  <a:pt x="63482" y="23744"/>
                </a:lnTo>
                <a:lnTo>
                  <a:pt x="63180" y="24591"/>
                </a:lnTo>
                <a:lnTo>
                  <a:pt x="62917" y="25438"/>
                </a:lnTo>
                <a:lnTo>
                  <a:pt x="62393" y="27153"/>
                </a:lnTo>
                <a:lnTo>
                  <a:pt x="61889" y="28868"/>
                </a:lnTo>
                <a:lnTo>
                  <a:pt x="61606" y="29715"/>
                </a:lnTo>
                <a:lnTo>
                  <a:pt x="61324" y="30562"/>
                </a:lnTo>
                <a:lnTo>
                  <a:pt x="61021" y="31389"/>
                </a:lnTo>
                <a:lnTo>
                  <a:pt x="60678" y="32196"/>
                </a:lnTo>
                <a:lnTo>
                  <a:pt x="60315" y="33003"/>
                </a:lnTo>
                <a:lnTo>
                  <a:pt x="59932" y="33790"/>
                </a:lnTo>
                <a:lnTo>
                  <a:pt x="59710" y="34173"/>
                </a:lnTo>
                <a:lnTo>
                  <a:pt x="59488" y="34556"/>
                </a:lnTo>
                <a:lnTo>
                  <a:pt x="59246" y="34939"/>
                </a:lnTo>
                <a:lnTo>
                  <a:pt x="59004" y="35303"/>
                </a:lnTo>
                <a:lnTo>
                  <a:pt x="58722" y="35686"/>
                </a:lnTo>
                <a:lnTo>
                  <a:pt x="58419" y="36069"/>
                </a:lnTo>
                <a:lnTo>
                  <a:pt x="58116" y="36452"/>
                </a:lnTo>
                <a:lnTo>
                  <a:pt x="57794" y="36795"/>
                </a:lnTo>
                <a:lnTo>
                  <a:pt x="57471" y="37158"/>
                </a:lnTo>
                <a:lnTo>
                  <a:pt x="57128" y="37481"/>
                </a:lnTo>
                <a:lnTo>
                  <a:pt x="56765" y="37824"/>
                </a:lnTo>
                <a:lnTo>
                  <a:pt x="56402" y="38127"/>
                </a:lnTo>
                <a:lnTo>
                  <a:pt x="56039" y="38429"/>
                </a:lnTo>
                <a:lnTo>
                  <a:pt x="55655" y="38732"/>
                </a:lnTo>
                <a:lnTo>
                  <a:pt x="55272" y="39014"/>
                </a:lnTo>
                <a:lnTo>
                  <a:pt x="54869" y="39297"/>
                </a:lnTo>
                <a:lnTo>
                  <a:pt x="54465" y="39559"/>
                </a:lnTo>
                <a:lnTo>
                  <a:pt x="54062" y="39801"/>
                </a:lnTo>
                <a:lnTo>
                  <a:pt x="53214" y="40285"/>
                </a:lnTo>
                <a:lnTo>
                  <a:pt x="52347" y="40729"/>
                </a:lnTo>
                <a:lnTo>
                  <a:pt x="51460" y="41132"/>
                </a:lnTo>
                <a:lnTo>
                  <a:pt x="50552" y="41495"/>
                </a:lnTo>
                <a:lnTo>
                  <a:pt x="49624" y="41818"/>
                </a:lnTo>
                <a:lnTo>
                  <a:pt x="48676" y="42121"/>
                </a:lnTo>
                <a:lnTo>
                  <a:pt x="47748" y="42383"/>
                </a:lnTo>
                <a:lnTo>
                  <a:pt x="46780" y="42625"/>
                </a:lnTo>
                <a:lnTo>
                  <a:pt x="45831" y="42827"/>
                </a:lnTo>
                <a:lnTo>
                  <a:pt x="44883" y="42988"/>
                </a:lnTo>
                <a:lnTo>
                  <a:pt x="43915" y="43150"/>
                </a:lnTo>
                <a:lnTo>
                  <a:pt x="42967" y="43271"/>
                </a:lnTo>
                <a:lnTo>
                  <a:pt x="41999" y="43392"/>
                </a:lnTo>
                <a:lnTo>
                  <a:pt x="41030" y="43472"/>
                </a:lnTo>
                <a:lnTo>
                  <a:pt x="40062" y="43573"/>
                </a:lnTo>
                <a:lnTo>
                  <a:pt x="38126" y="43714"/>
                </a:lnTo>
                <a:lnTo>
                  <a:pt x="34232" y="43956"/>
                </a:lnTo>
                <a:lnTo>
                  <a:pt x="32296" y="44118"/>
                </a:lnTo>
                <a:lnTo>
                  <a:pt x="31328" y="44199"/>
                </a:lnTo>
                <a:lnTo>
                  <a:pt x="30359" y="44320"/>
                </a:lnTo>
                <a:lnTo>
                  <a:pt x="29149" y="44461"/>
                </a:lnTo>
                <a:lnTo>
                  <a:pt x="27918" y="44662"/>
                </a:lnTo>
                <a:lnTo>
                  <a:pt x="26708" y="44864"/>
                </a:lnTo>
                <a:lnTo>
                  <a:pt x="25498" y="45106"/>
                </a:lnTo>
                <a:lnTo>
                  <a:pt x="24287" y="45369"/>
                </a:lnTo>
                <a:lnTo>
                  <a:pt x="23077" y="45651"/>
                </a:lnTo>
                <a:lnTo>
                  <a:pt x="21887" y="45974"/>
                </a:lnTo>
                <a:lnTo>
                  <a:pt x="20697" y="46296"/>
                </a:lnTo>
                <a:lnTo>
                  <a:pt x="19527" y="46660"/>
                </a:lnTo>
                <a:lnTo>
                  <a:pt x="18357" y="47063"/>
                </a:lnTo>
                <a:lnTo>
                  <a:pt x="17187" y="47466"/>
                </a:lnTo>
                <a:lnTo>
                  <a:pt x="16037" y="47910"/>
                </a:lnTo>
                <a:lnTo>
                  <a:pt x="14887" y="48374"/>
                </a:lnTo>
                <a:lnTo>
                  <a:pt x="13758" y="48879"/>
                </a:lnTo>
                <a:lnTo>
                  <a:pt x="12648" y="49383"/>
                </a:lnTo>
                <a:lnTo>
                  <a:pt x="11539" y="49927"/>
                </a:lnTo>
                <a:lnTo>
                  <a:pt x="10369" y="50533"/>
                </a:lnTo>
                <a:lnTo>
                  <a:pt x="9199" y="51158"/>
                </a:lnTo>
                <a:lnTo>
                  <a:pt x="8634" y="51501"/>
                </a:lnTo>
                <a:lnTo>
                  <a:pt x="8069" y="51844"/>
                </a:lnTo>
                <a:lnTo>
                  <a:pt x="7524" y="52207"/>
                </a:lnTo>
                <a:lnTo>
                  <a:pt x="6980" y="52570"/>
                </a:lnTo>
                <a:lnTo>
                  <a:pt x="6455" y="52953"/>
                </a:lnTo>
                <a:lnTo>
                  <a:pt x="5931" y="53357"/>
                </a:lnTo>
                <a:lnTo>
                  <a:pt x="5426" y="53780"/>
                </a:lnTo>
                <a:lnTo>
                  <a:pt x="4922" y="54204"/>
                </a:lnTo>
                <a:lnTo>
                  <a:pt x="4438" y="54648"/>
                </a:lnTo>
                <a:lnTo>
                  <a:pt x="3974" y="55112"/>
                </a:lnTo>
                <a:lnTo>
                  <a:pt x="3530" y="55576"/>
                </a:lnTo>
                <a:lnTo>
                  <a:pt x="3107" y="56080"/>
                </a:lnTo>
                <a:lnTo>
                  <a:pt x="2703" y="56604"/>
                </a:lnTo>
                <a:lnTo>
                  <a:pt x="2320" y="57129"/>
                </a:lnTo>
                <a:lnTo>
                  <a:pt x="1957" y="57694"/>
                </a:lnTo>
                <a:lnTo>
                  <a:pt x="1614" y="58259"/>
                </a:lnTo>
                <a:lnTo>
                  <a:pt x="1311" y="58844"/>
                </a:lnTo>
                <a:lnTo>
                  <a:pt x="1029" y="59449"/>
                </a:lnTo>
                <a:lnTo>
                  <a:pt x="767" y="60054"/>
                </a:lnTo>
                <a:lnTo>
                  <a:pt x="565" y="60679"/>
                </a:lnTo>
                <a:lnTo>
                  <a:pt x="383" y="61305"/>
                </a:lnTo>
                <a:lnTo>
                  <a:pt x="222" y="61930"/>
                </a:lnTo>
                <a:lnTo>
                  <a:pt x="121" y="62576"/>
                </a:lnTo>
                <a:lnTo>
                  <a:pt x="40" y="63221"/>
                </a:lnTo>
                <a:lnTo>
                  <a:pt x="0" y="63867"/>
                </a:lnTo>
                <a:lnTo>
                  <a:pt x="20" y="64532"/>
                </a:lnTo>
                <a:lnTo>
                  <a:pt x="81" y="65178"/>
                </a:lnTo>
                <a:lnTo>
                  <a:pt x="161" y="65823"/>
                </a:lnTo>
                <a:lnTo>
                  <a:pt x="89222" y="65823"/>
                </a:lnTo>
                <a:lnTo>
                  <a:pt x="9061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0"/>
          <p:cNvSpPr/>
          <p:nvPr/>
        </p:nvSpPr>
        <p:spPr>
          <a:xfrm>
            <a:off x="6454788" y="4492675"/>
            <a:ext cx="2689212" cy="1298832"/>
          </a:xfrm>
          <a:custGeom>
            <a:avLst/>
            <a:gdLst/>
            <a:ahLst/>
            <a:cxnLst/>
            <a:rect l="l" t="t" r="r" b="b"/>
            <a:pathLst>
              <a:path w="94408" h="53538" extrusionOk="0">
                <a:moveTo>
                  <a:pt x="83776" y="1"/>
                </a:moveTo>
                <a:lnTo>
                  <a:pt x="82949" y="21"/>
                </a:lnTo>
                <a:lnTo>
                  <a:pt x="82122" y="41"/>
                </a:lnTo>
                <a:lnTo>
                  <a:pt x="80468" y="142"/>
                </a:lnTo>
                <a:lnTo>
                  <a:pt x="78895" y="243"/>
                </a:lnTo>
                <a:lnTo>
                  <a:pt x="77321" y="344"/>
                </a:lnTo>
                <a:lnTo>
                  <a:pt x="75728" y="485"/>
                </a:lnTo>
                <a:lnTo>
                  <a:pt x="74154" y="626"/>
                </a:lnTo>
                <a:lnTo>
                  <a:pt x="72561" y="808"/>
                </a:lnTo>
                <a:lnTo>
                  <a:pt x="70987" y="1009"/>
                </a:lnTo>
                <a:lnTo>
                  <a:pt x="69414" y="1251"/>
                </a:lnTo>
                <a:lnTo>
                  <a:pt x="67860" y="1514"/>
                </a:lnTo>
                <a:lnTo>
                  <a:pt x="66307" y="1836"/>
                </a:lnTo>
                <a:lnTo>
                  <a:pt x="64774" y="2179"/>
                </a:lnTo>
                <a:lnTo>
                  <a:pt x="64008" y="2381"/>
                </a:lnTo>
                <a:lnTo>
                  <a:pt x="63241" y="2583"/>
                </a:lnTo>
                <a:lnTo>
                  <a:pt x="62495" y="2805"/>
                </a:lnTo>
                <a:lnTo>
                  <a:pt x="61748" y="3047"/>
                </a:lnTo>
                <a:lnTo>
                  <a:pt x="61002" y="3289"/>
                </a:lnTo>
                <a:lnTo>
                  <a:pt x="60256" y="3551"/>
                </a:lnTo>
                <a:lnTo>
                  <a:pt x="59529" y="3813"/>
                </a:lnTo>
                <a:lnTo>
                  <a:pt x="58783" y="4096"/>
                </a:lnTo>
                <a:lnTo>
                  <a:pt x="58057" y="4398"/>
                </a:lnTo>
                <a:lnTo>
                  <a:pt x="57351" y="4721"/>
                </a:lnTo>
                <a:lnTo>
                  <a:pt x="56625" y="5064"/>
                </a:lnTo>
                <a:lnTo>
                  <a:pt x="55918" y="5407"/>
                </a:lnTo>
                <a:lnTo>
                  <a:pt x="55152" y="5810"/>
                </a:lnTo>
                <a:lnTo>
                  <a:pt x="54385" y="6234"/>
                </a:lnTo>
                <a:lnTo>
                  <a:pt x="53619" y="6678"/>
                </a:lnTo>
                <a:lnTo>
                  <a:pt x="52872" y="7142"/>
                </a:lnTo>
                <a:lnTo>
                  <a:pt x="51360" y="8090"/>
                </a:lnTo>
                <a:lnTo>
                  <a:pt x="49867" y="9058"/>
                </a:lnTo>
                <a:lnTo>
                  <a:pt x="46881" y="11055"/>
                </a:lnTo>
                <a:lnTo>
                  <a:pt x="45389" y="12023"/>
                </a:lnTo>
                <a:lnTo>
                  <a:pt x="43896" y="12951"/>
                </a:lnTo>
                <a:lnTo>
                  <a:pt x="43149" y="13415"/>
                </a:lnTo>
                <a:lnTo>
                  <a:pt x="42383" y="13839"/>
                </a:lnTo>
                <a:lnTo>
                  <a:pt x="41616" y="14263"/>
                </a:lnTo>
                <a:lnTo>
                  <a:pt x="40850" y="14646"/>
                </a:lnTo>
                <a:lnTo>
                  <a:pt x="40083" y="15029"/>
                </a:lnTo>
                <a:lnTo>
                  <a:pt x="39317" y="15372"/>
                </a:lnTo>
                <a:lnTo>
                  <a:pt x="38530" y="15695"/>
                </a:lnTo>
                <a:lnTo>
                  <a:pt x="37743" y="15997"/>
                </a:lnTo>
                <a:lnTo>
                  <a:pt x="36936" y="16260"/>
                </a:lnTo>
                <a:lnTo>
                  <a:pt x="36129" y="16481"/>
                </a:lnTo>
                <a:lnTo>
                  <a:pt x="35323" y="16683"/>
                </a:lnTo>
                <a:lnTo>
                  <a:pt x="34496" y="16845"/>
                </a:lnTo>
                <a:lnTo>
                  <a:pt x="33668" y="16966"/>
                </a:lnTo>
                <a:lnTo>
                  <a:pt x="32821" y="17046"/>
                </a:lnTo>
                <a:lnTo>
                  <a:pt x="31974" y="17087"/>
                </a:lnTo>
                <a:lnTo>
                  <a:pt x="31107" y="17066"/>
                </a:lnTo>
                <a:lnTo>
                  <a:pt x="30280" y="17006"/>
                </a:lnTo>
                <a:lnTo>
                  <a:pt x="29473" y="16925"/>
                </a:lnTo>
                <a:lnTo>
                  <a:pt x="28666" y="16804"/>
                </a:lnTo>
                <a:lnTo>
                  <a:pt x="27859" y="16663"/>
                </a:lnTo>
                <a:lnTo>
                  <a:pt x="27052" y="16502"/>
                </a:lnTo>
                <a:lnTo>
                  <a:pt x="26245" y="16320"/>
                </a:lnTo>
                <a:lnTo>
                  <a:pt x="24631" y="15957"/>
                </a:lnTo>
                <a:lnTo>
                  <a:pt x="23824" y="15775"/>
                </a:lnTo>
                <a:lnTo>
                  <a:pt x="23017" y="15614"/>
                </a:lnTo>
                <a:lnTo>
                  <a:pt x="22211" y="15473"/>
                </a:lnTo>
                <a:lnTo>
                  <a:pt x="21404" y="15352"/>
                </a:lnTo>
                <a:lnTo>
                  <a:pt x="20597" y="15271"/>
                </a:lnTo>
                <a:lnTo>
                  <a:pt x="19790" y="15231"/>
                </a:lnTo>
                <a:lnTo>
                  <a:pt x="18983" y="15231"/>
                </a:lnTo>
                <a:lnTo>
                  <a:pt x="18580" y="15251"/>
                </a:lnTo>
                <a:lnTo>
                  <a:pt x="18156" y="15291"/>
                </a:lnTo>
                <a:lnTo>
                  <a:pt x="17732" y="15332"/>
                </a:lnTo>
                <a:lnTo>
                  <a:pt x="17289" y="15412"/>
                </a:lnTo>
                <a:lnTo>
                  <a:pt x="16865" y="15493"/>
                </a:lnTo>
                <a:lnTo>
                  <a:pt x="16441" y="15594"/>
                </a:lnTo>
                <a:lnTo>
                  <a:pt x="16018" y="15695"/>
                </a:lnTo>
                <a:lnTo>
                  <a:pt x="15614" y="15836"/>
                </a:lnTo>
                <a:lnTo>
                  <a:pt x="15211" y="15977"/>
                </a:lnTo>
                <a:lnTo>
                  <a:pt x="14807" y="16118"/>
                </a:lnTo>
                <a:lnTo>
                  <a:pt x="14404" y="16300"/>
                </a:lnTo>
                <a:lnTo>
                  <a:pt x="14000" y="16481"/>
                </a:lnTo>
                <a:lnTo>
                  <a:pt x="13617" y="16663"/>
                </a:lnTo>
                <a:lnTo>
                  <a:pt x="13234" y="16885"/>
                </a:lnTo>
                <a:lnTo>
                  <a:pt x="12851" y="17087"/>
                </a:lnTo>
                <a:lnTo>
                  <a:pt x="12488" y="17329"/>
                </a:lnTo>
                <a:lnTo>
                  <a:pt x="11741" y="17813"/>
                </a:lnTo>
                <a:lnTo>
                  <a:pt x="11035" y="18337"/>
                </a:lnTo>
                <a:lnTo>
                  <a:pt x="10349" y="18902"/>
                </a:lnTo>
                <a:lnTo>
                  <a:pt x="9704" y="19487"/>
                </a:lnTo>
                <a:lnTo>
                  <a:pt x="9058" y="20112"/>
                </a:lnTo>
                <a:lnTo>
                  <a:pt x="8453" y="20758"/>
                </a:lnTo>
                <a:lnTo>
                  <a:pt x="7868" y="21424"/>
                </a:lnTo>
                <a:lnTo>
                  <a:pt x="7303" y="22130"/>
                </a:lnTo>
                <a:lnTo>
                  <a:pt x="6779" y="22836"/>
                </a:lnTo>
                <a:lnTo>
                  <a:pt x="6375" y="23401"/>
                </a:lnTo>
                <a:lnTo>
                  <a:pt x="5992" y="23965"/>
                </a:lnTo>
                <a:lnTo>
                  <a:pt x="5609" y="24550"/>
                </a:lnTo>
                <a:lnTo>
                  <a:pt x="5266" y="25135"/>
                </a:lnTo>
                <a:lnTo>
                  <a:pt x="4903" y="25720"/>
                </a:lnTo>
                <a:lnTo>
                  <a:pt x="4580" y="26326"/>
                </a:lnTo>
                <a:lnTo>
                  <a:pt x="4257" y="26951"/>
                </a:lnTo>
                <a:lnTo>
                  <a:pt x="3955" y="27556"/>
                </a:lnTo>
                <a:lnTo>
                  <a:pt x="3652" y="28181"/>
                </a:lnTo>
                <a:lnTo>
                  <a:pt x="3370" y="28807"/>
                </a:lnTo>
                <a:lnTo>
                  <a:pt x="3107" y="29452"/>
                </a:lnTo>
                <a:lnTo>
                  <a:pt x="2845" y="30078"/>
                </a:lnTo>
                <a:lnTo>
                  <a:pt x="2603" y="30723"/>
                </a:lnTo>
                <a:lnTo>
                  <a:pt x="2361" y="31369"/>
                </a:lnTo>
                <a:lnTo>
                  <a:pt x="2139" y="32034"/>
                </a:lnTo>
                <a:lnTo>
                  <a:pt x="1937" y="32680"/>
                </a:lnTo>
                <a:lnTo>
                  <a:pt x="1736" y="33346"/>
                </a:lnTo>
                <a:lnTo>
                  <a:pt x="1554" y="34011"/>
                </a:lnTo>
                <a:lnTo>
                  <a:pt x="1211" y="35363"/>
                </a:lnTo>
                <a:lnTo>
                  <a:pt x="929" y="36714"/>
                </a:lnTo>
                <a:lnTo>
                  <a:pt x="667" y="38086"/>
                </a:lnTo>
                <a:lnTo>
                  <a:pt x="465" y="39458"/>
                </a:lnTo>
                <a:lnTo>
                  <a:pt x="283" y="40829"/>
                </a:lnTo>
                <a:lnTo>
                  <a:pt x="162" y="42221"/>
                </a:lnTo>
                <a:lnTo>
                  <a:pt x="61" y="43593"/>
                </a:lnTo>
                <a:lnTo>
                  <a:pt x="21" y="44844"/>
                </a:lnTo>
                <a:lnTo>
                  <a:pt x="1" y="46094"/>
                </a:lnTo>
                <a:lnTo>
                  <a:pt x="1" y="47325"/>
                </a:lnTo>
                <a:lnTo>
                  <a:pt x="41" y="48576"/>
                </a:lnTo>
                <a:lnTo>
                  <a:pt x="82" y="49806"/>
                </a:lnTo>
                <a:lnTo>
                  <a:pt x="162" y="51057"/>
                </a:lnTo>
                <a:lnTo>
                  <a:pt x="263" y="52307"/>
                </a:lnTo>
                <a:lnTo>
                  <a:pt x="384" y="53538"/>
                </a:lnTo>
                <a:lnTo>
                  <a:pt x="85814" y="53538"/>
                </a:lnTo>
                <a:lnTo>
                  <a:pt x="94407" y="52307"/>
                </a:lnTo>
                <a:lnTo>
                  <a:pt x="94407" y="2845"/>
                </a:lnTo>
                <a:lnTo>
                  <a:pt x="93822" y="2421"/>
                </a:lnTo>
                <a:lnTo>
                  <a:pt x="93237" y="2038"/>
                </a:lnTo>
                <a:lnTo>
                  <a:pt x="92874" y="1836"/>
                </a:lnTo>
                <a:lnTo>
                  <a:pt x="92511" y="1635"/>
                </a:lnTo>
                <a:lnTo>
                  <a:pt x="92148" y="1453"/>
                </a:lnTo>
                <a:lnTo>
                  <a:pt x="91785" y="1292"/>
                </a:lnTo>
                <a:lnTo>
                  <a:pt x="91422" y="1151"/>
                </a:lnTo>
                <a:lnTo>
                  <a:pt x="91038" y="1009"/>
                </a:lnTo>
                <a:lnTo>
                  <a:pt x="90272" y="747"/>
                </a:lnTo>
                <a:lnTo>
                  <a:pt x="89485" y="545"/>
                </a:lnTo>
                <a:lnTo>
                  <a:pt x="88698" y="364"/>
                </a:lnTo>
                <a:lnTo>
                  <a:pt x="87892" y="243"/>
                </a:lnTo>
                <a:lnTo>
                  <a:pt x="87085" y="142"/>
                </a:lnTo>
                <a:lnTo>
                  <a:pt x="86258" y="61"/>
                </a:lnTo>
                <a:lnTo>
                  <a:pt x="85451" y="21"/>
                </a:lnTo>
                <a:lnTo>
                  <a:pt x="8460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76020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1"/>
          </p:nvPr>
        </p:nvSpPr>
        <p:spPr>
          <a:xfrm>
            <a:off x="721879" y="2822700"/>
            <a:ext cx="25017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subTitle" idx="2"/>
          </p:nvPr>
        </p:nvSpPr>
        <p:spPr>
          <a:xfrm>
            <a:off x="3321150" y="2822700"/>
            <a:ext cx="25017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subTitle" idx="3"/>
          </p:nvPr>
        </p:nvSpPr>
        <p:spPr>
          <a:xfrm>
            <a:off x="5920421" y="2822700"/>
            <a:ext cx="25017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title" idx="4"/>
          </p:nvPr>
        </p:nvSpPr>
        <p:spPr>
          <a:xfrm>
            <a:off x="719929" y="2603244"/>
            <a:ext cx="2505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title" idx="5"/>
          </p:nvPr>
        </p:nvSpPr>
        <p:spPr>
          <a:xfrm>
            <a:off x="3319200" y="2603244"/>
            <a:ext cx="2505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title" idx="6"/>
          </p:nvPr>
        </p:nvSpPr>
        <p:spPr>
          <a:xfrm>
            <a:off x="5918471" y="2603244"/>
            <a:ext cx="2505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3"/>
          <p:cNvSpPr/>
          <p:nvPr/>
        </p:nvSpPr>
        <p:spPr>
          <a:xfrm rot="-5400000">
            <a:off x="7188525" y="254689"/>
            <a:ext cx="2265350" cy="1645600"/>
          </a:xfrm>
          <a:custGeom>
            <a:avLst/>
            <a:gdLst/>
            <a:ahLst/>
            <a:cxnLst/>
            <a:rect l="l" t="t" r="r" b="b"/>
            <a:pathLst>
              <a:path w="90614" h="65824" extrusionOk="0">
                <a:moveTo>
                  <a:pt x="90614" y="1"/>
                </a:moveTo>
                <a:lnTo>
                  <a:pt x="90392" y="566"/>
                </a:lnTo>
                <a:lnTo>
                  <a:pt x="90130" y="1110"/>
                </a:lnTo>
                <a:lnTo>
                  <a:pt x="89847" y="1615"/>
                </a:lnTo>
                <a:lnTo>
                  <a:pt x="89525" y="2119"/>
                </a:lnTo>
                <a:lnTo>
                  <a:pt x="89182" y="2583"/>
                </a:lnTo>
                <a:lnTo>
                  <a:pt x="88819" y="3027"/>
                </a:lnTo>
                <a:lnTo>
                  <a:pt x="88435" y="3450"/>
                </a:lnTo>
                <a:lnTo>
                  <a:pt x="88012" y="3854"/>
                </a:lnTo>
                <a:lnTo>
                  <a:pt x="87568" y="4237"/>
                </a:lnTo>
                <a:lnTo>
                  <a:pt x="87104" y="4600"/>
                </a:lnTo>
                <a:lnTo>
                  <a:pt x="86640" y="4943"/>
                </a:lnTo>
                <a:lnTo>
                  <a:pt x="86136" y="5286"/>
                </a:lnTo>
                <a:lnTo>
                  <a:pt x="85631" y="5609"/>
                </a:lnTo>
                <a:lnTo>
                  <a:pt x="85107" y="5911"/>
                </a:lnTo>
                <a:lnTo>
                  <a:pt x="84562" y="6214"/>
                </a:lnTo>
                <a:lnTo>
                  <a:pt x="83997" y="6496"/>
                </a:lnTo>
                <a:lnTo>
                  <a:pt x="82868" y="7041"/>
                </a:lnTo>
                <a:lnTo>
                  <a:pt x="81698" y="7566"/>
                </a:lnTo>
                <a:lnTo>
                  <a:pt x="80508" y="8050"/>
                </a:lnTo>
                <a:lnTo>
                  <a:pt x="79317" y="8554"/>
                </a:lnTo>
                <a:lnTo>
                  <a:pt x="78127" y="9038"/>
                </a:lnTo>
                <a:lnTo>
                  <a:pt x="76957" y="9542"/>
                </a:lnTo>
                <a:lnTo>
                  <a:pt x="75807" y="10067"/>
                </a:lnTo>
                <a:lnTo>
                  <a:pt x="75243" y="10349"/>
                </a:lnTo>
                <a:lnTo>
                  <a:pt x="74678" y="10632"/>
                </a:lnTo>
                <a:lnTo>
                  <a:pt x="73810" y="11116"/>
                </a:lnTo>
                <a:lnTo>
                  <a:pt x="72963" y="11620"/>
                </a:lnTo>
                <a:lnTo>
                  <a:pt x="72136" y="12185"/>
                </a:lnTo>
                <a:lnTo>
                  <a:pt x="71349" y="12770"/>
                </a:lnTo>
                <a:lnTo>
                  <a:pt x="70583" y="13395"/>
                </a:lnTo>
                <a:lnTo>
                  <a:pt x="69836" y="14041"/>
                </a:lnTo>
                <a:lnTo>
                  <a:pt x="69110" y="14727"/>
                </a:lnTo>
                <a:lnTo>
                  <a:pt x="68424" y="15453"/>
                </a:lnTo>
                <a:lnTo>
                  <a:pt x="67759" y="16199"/>
                </a:lnTo>
                <a:lnTo>
                  <a:pt x="67133" y="16966"/>
                </a:lnTo>
                <a:lnTo>
                  <a:pt x="66548" y="17753"/>
                </a:lnTo>
                <a:lnTo>
                  <a:pt x="65984" y="18580"/>
                </a:lnTo>
                <a:lnTo>
                  <a:pt x="65459" y="19427"/>
                </a:lnTo>
                <a:lnTo>
                  <a:pt x="64975" y="20294"/>
                </a:lnTo>
                <a:lnTo>
                  <a:pt x="64531" y="21182"/>
                </a:lnTo>
                <a:lnTo>
                  <a:pt x="64128" y="22090"/>
                </a:lnTo>
                <a:lnTo>
                  <a:pt x="63785" y="22897"/>
                </a:lnTo>
                <a:lnTo>
                  <a:pt x="63482" y="23744"/>
                </a:lnTo>
                <a:lnTo>
                  <a:pt x="63180" y="24591"/>
                </a:lnTo>
                <a:lnTo>
                  <a:pt x="62917" y="25438"/>
                </a:lnTo>
                <a:lnTo>
                  <a:pt x="62393" y="27153"/>
                </a:lnTo>
                <a:lnTo>
                  <a:pt x="61889" y="28868"/>
                </a:lnTo>
                <a:lnTo>
                  <a:pt x="61606" y="29715"/>
                </a:lnTo>
                <a:lnTo>
                  <a:pt x="61324" y="30562"/>
                </a:lnTo>
                <a:lnTo>
                  <a:pt x="61021" y="31389"/>
                </a:lnTo>
                <a:lnTo>
                  <a:pt x="60678" y="32196"/>
                </a:lnTo>
                <a:lnTo>
                  <a:pt x="60315" y="33003"/>
                </a:lnTo>
                <a:lnTo>
                  <a:pt x="59932" y="33790"/>
                </a:lnTo>
                <a:lnTo>
                  <a:pt x="59710" y="34173"/>
                </a:lnTo>
                <a:lnTo>
                  <a:pt x="59488" y="34556"/>
                </a:lnTo>
                <a:lnTo>
                  <a:pt x="59246" y="34939"/>
                </a:lnTo>
                <a:lnTo>
                  <a:pt x="59004" y="35303"/>
                </a:lnTo>
                <a:lnTo>
                  <a:pt x="58722" y="35686"/>
                </a:lnTo>
                <a:lnTo>
                  <a:pt x="58419" y="36069"/>
                </a:lnTo>
                <a:lnTo>
                  <a:pt x="58116" y="36452"/>
                </a:lnTo>
                <a:lnTo>
                  <a:pt x="57794" y="36795"/>
                </a:lnTo>
                <a:lnTo>
                  <a:pt x="57471" y="37158"/>
                </a:lnTo>
                <a:lnTo>
                  <a:pt x="57128" y="37481"/>
                </a:lnTo>
                <a:lnTo>
                  <a:pt x="56765" y="37824"/>
                </a:lnTo>
                <a:lnTo>
                  <a:pt x="56402" y="38127"/>
                </a:lnTo>
                <a:lnTo>
                  <a:pt x="56039" y="38429"/>
                </a:lnTo>
                <a:lnTo>
                  <a:pt x="55655" y="38732"/>
                </a:lnTo>
                <a:lnTo>
                  <a:pt x="55272" y="39014"/>
                </a:lnTo>
                <a:lnTo>
                  <a:pt x="54869" y="39297"/>
                </a:lnTo>
                <a:lnTo>
                  <a:pt x="54465" y="39559"/>
                </a:lnTo>
                <a:lnTo>
                  <a:pt x="54062" y="39801"/>
                </a:lnTo>
                <a:lnTo>
                  <a:pt x="53214" y="40285"/>
                </a:lnTo>
                <a:lnTo>
                  <a:pt x="52347" y="40729"/>
                </a:lnTo>
                <a:lnTo>
                  <a:pt x="51460" y="41132"/>
                </a:lnTo>
                <a:lnTo>
                  <a:pt x="50552" y="41495"/>
                </a:lnTo>
                <a:lnTo>
                  <a:pt x="49624" y="41818"/>
                </a:lnTo>
                <a:lnTo>
                  <a:pt x="48676" y="42121"/>
                </a:lnTo>
                <a:lnTo>
                  <a:pt x="47748" y="42383"/>
                </a:lnTo>
                <a:lnTo>
                  <a:pt x="46780" y="42625"/>
                </a:lnTo>
                <a:lnTo>
                  <a:pt x="45831" y="42827"/>
                </a:lnTo>
                <a:lnTo>
                  <a:pt x="44883" y="42988"/>
                </a:lnTo>
                <a:lnTo>
                  <a:pt x="43915" y="43150"/>
                </a:lnTo>
                <a:lnTo>
                  <a:pt x="42967" y="43271"/>
                </a:lnTo>
                <a:lnTo>
                  <a:pt x="41999" y="43392"/>
                </a:lnTo>
                <a:lnTo>
                  <a:pt x="41030" y="43472"/>
                </a:lnTo>
                <a:lnTo>
                  <a:pt x="40062" y="43573"/>
                </a:lnTo>
                <a:lnTo>
                  <a:pt x="38126" y="43714"/>
                </a:lnTo>
                <a:lnTo>
                  <a:pt x="34232" y="43956"/>
                </a:lnTo>
                <a:lnTo>
                  <a:pt x="32296" y="44118"/>
                </a:lnTo>
                <a:lnTo>
                  <a:pt x="31328" y="44199"/>
                </a:lnTo>
                <a:lnTo>
                  <a:pt x="30359" y="44320"/>
                </a:lnTo>
                <a:lnTo>
                  <a:pt x="29149" y="44461"/>
                </a:lnTo>
                <a:lnTo>
                  <a:pt x="27918" y="44662"/>
                </a:lnTo>
                <a:lnTo>
                  <a:pt x="26708" y="44864"/>
                </a:lnTo>
                <a:lnTo>
                  <a:pt x="25498" y="45106"/>
                </a:lnTo>
                <a:lnTo>
                  <a:pt x="24287" y="45369"/>
                </a:lnTo>
                <a:lnTo>
                  <a:pt x="23077" y="45651"/>
                </a:lnTo>
                <a:lnTo>
                  <a:pt x="21887" y="45974"/>
                </a:lnTo>
                <a:lnTo>
                  <a:pt x="20697" y="46296"/>
                </a:lnTo>
                <a:lnTo>
                  <a:pt x="19527" y="46660"/>
                </a:lnTo>
                <a:lnTo>
                  <a:pt x="18357" y="47063"/>
                </a:lnTo>
                <a:lnTo>
                  <a:pt x="17187" y="47466"/>
                </a:lnTo>
                <a:lnTo>
                  <a:pt x="16037" y="47910"/>
                </a:lnTo>
                <a:lnTo>
                  <a:pt x="14887" y="48374"/>
                </a:lnTo>
                <a:lnTo>
                  <a:pt x="13758" y="48879"/>
                </a:lnTo>
                <a:lnTo>
                  <a:pt x="12648" y="49383"/>
                </a:lnTo>
                <a:lnTo>
                  <a:pt x="11539" y="49927"/>
                </a:lnTo>
                <a:lnTo>
                  <a:pt x="10369" y="50533"/>
                </a:lnTo>
                <a:lnTo>
                  <a:pt x="9199" y="51158"/>
                </a:lnTo>
                <a:lnTo>
                  <a:pt x="8634" y="51501"/>
                </a:lnTo>
                <a:lnTo>
                  <a:pt x="8069" y="51844"/>
                </a:lnTo>
                <a:lnTo>
                  <a:pt x="7524" y="52207"/>
                </a:lnTo>
                <a:lnTo>
                  <a:pt x="6980" y="52570"/>
                </a:lnTo>
                <a:lnTo>
                  <a:pt x="6455" y="52953"/>
                </a:lnTo>
                <a:lnTo>
                  <a:pt x="5931" y="53357"/>
                </a:lnTo>
                <a:lnTo>
                  <a:pt x="5426" y="53780"/>
                </a:lnTo>
                <a:lnTo>
                  <a:pt x="4922" y="54204"/>
                </a:lnTo>
                <a:lnTo>
                  <a:pt x="4438" y="54648"/>
                </a:lnTo>
                <a:lnTo>
                  <a:pt x="3974" y="55112"/>
                </a:lnTo>
                <a:lnTo>
                  <a:pt x="3530" y="55576"/>
                </a:lnTo>
                <a:lnTo>
                  <a:pt x="3107" y="56080"/>
                </a:lnTo>
                <a:lnTo>
                  <a:pt x="2703" y="56604"/>
                </a:lnTo>
                <a:lnTo>
                  <a:pt x="2320" y="57129"/>
                </a:lnTo>
                <a:lnTo>
                  <a:pt x="1957" y="57694"/>
                </a:lnTo>
                <a:lnTo>
                  <a:pt x="1614" y="58259"/>
                </a:lnTo>
                <a:lnTo>
                  <a:pt x="1311" y="58844"/>
                </a:lnTo>
                <a:lnTo>
                  <a:pt x="1029" y="59449"/>
                </a:lnTo>
                <a:lnTo>
                  <a:pt x="767" y="60054"/>
                </a:lnTo>
                <a:lnTo>
                  <a:pt x="565" y="60679"/>
                </a:lnTo>
                <a:lnTo>
                  <a:pt x="383" y="61305"/>
                </a:lnTo>
                <a:lnTo>
                  <a:pt x="222" y="61930"/>
                </a:lnTo>
                <a:lnTo>
                  <a:pt x="121" y="62576"/>
                </a:lnTo>
                <a:lnTo>
                  <a:pt x="40" y="63221"/>
                </a:lnTo>
                <a:lnTo>
                  <a:pt x="0" y="63867"/>
                </a:lnTo>
                <a:lnTo>
                  <a:pt x="20" y="64532"/>
                </a:lnTo>
                <a:lnTo>
                  <a:pt x="81" y="65178"/>
                </a:lnTo>
                <a:lnTo>
                  <a:pt x="161" y="65823"/>
                </a:lnTo>
                <a:lnTo>
                  <a:pt x="89222" y="65823"/>
                </a:lnTo>
                <a:lnTo>
                  <a:pt x="9061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3"/>
          <p:cNvSpPr/>
          <p:nvPr/>
        </p:nvSpPr>
        <p:spPr>
          <a:xfrm flipH="1">
            <a:off x="-313966" y="4187875"/>
            <a:ext cx="2689212" cy="1298832"/>
          </a:xfrm>
          <a:custGeom>
            <a:avLst/>
            <a:gdLst/>
            <a:ahLst/>
            <a:cxnLst/>
            <a:rect l="l" t="t" r="r" b="b"/>
            <a:pathLst>
              <a:path w="94408" h="53538" extrusionOk="0">
                <a:moveTo>
                  <a:pt x="83776" y="1"/>
                </a:moveTo>
                <a:lnTo>
                  <a:pt x="82949" y="21"/>
                </a:lnTo>
                <a:lnTo>
                  <a:pt x="82122" y="41"/>
                </a:lnTo>
                <a:lnTo>
                  <a:pt x="80468" y="142"/>
                </a:lnTo>
                <a:lnTo>
                  <a:pt x="78895" y="243"/>
                </a:lnTo>
                <a:lnTo>
                  <a:pt x="77321" y="344"/>
                </a:lnTo>
                <a:lnTo>
                  <a:pt x="75728" y="485"/>
                </a:lnTo>
                <a:lnTo>
                  <a:pt x="74154" y="626"/>
                </a:lnTo>
                <a:lnTo>
                  <a:pt x="72561" y="808"/>
                </a:lnTo>
                <a:lnTo>
                  <a:pt x="70987" y="1009"/>
                </a:lnTo>
                <a:lnTo>
                  <a:pt x="69414" y="1251"/>
                </a:lnTo>
                <a:lnTo>
                  <a:pt x="67860" y="1514"/>
                </a:lnTo>
                <a:lnTo>
                  <a:pt x="66307" y="1836"/>
                </a:lnTo>
                <a:lnTo>
                  <a:pt x="64774" y="2179"/>
                </a:lnTo>
                <a:lnTo>
                  <a:pt x="64008" y="2381"/>
                </a:lnTo>
                <a:lnTo>
                  <a:pt x="63241" y="2583"/>
                </a:lnTo>
                <a:lnTo>
                  <a:pt x="62495" y="2805"/>
                </a:lnTo>
                <a:lnTo>
                  <a:pt x="61748" y="3047"/>
                </a:lnTo>
                <a:lnTo>
                  <a:pt x="61002" y="3289"/>
                </a:lnTo>
                <a:lnTo>
                  <a:pt x="60256" y="3551"/>
                </a:lnTo>
                <a:lnTo>
                  <a:pt x="59529" y="3813"/>
                </a:lnTo>
                <a:lnTo>
                  <a:pt x="58783" y="4096"/>
                </a:lnTo>
                <a:lnTo>
                  <a:pt x="58057" y="4398"/>
                </a:lnTo>
                <a:lnTo>
                  <a:pt x="57351" y="4721"/>
                </a:lnTo>
                <a:lnTo>
                  <a:pt x="56625" y="5064"/>
                </a:lnTo>
                <a:lnTo>
                  <a:pt x="55918" y="5407"/>
                </a:lnTo>
                <a:lnTo>
                  <a:pt x="55152" y="5810"/>
                </a:lnTo>
                <a:lnTo>
                  <a:pt x="54385" y="6234"/>
                </a:lnTo>
                <a:lnTo>
                  <a:pt x="53619" y="6678"/>
                </a:lnTo>
                <a:lnTo>
                  <a:pt x="52872" y="7142"/>
                </a:lnTo>
                <a:lnTo>
                  <a:pt x="51360" y="8090"/>
                </a:lnTo>
                <a:lnTo>
                  <a:pt x="49867" y="9058"/>
                </a:lnTo>
                <a:lnTo>
                  <a:pt x="46881" y="11055"/>
                </a:lnTo>
                <a:lnTo>
                  <a:pt x="45389" y="12023"/>
                </a:lnTo>
                <a:lnTo>
                  <a:pt x="43896" y="12951"/>
                </a:lnTo>
                <a:lnTo>
                  <a:pt x="43149" y="13415"/>
                </a:lnTo>
                <a:lnTo>
                  <a:pt x="42383" y="13839"/>
                </a:lnTo>
                <a:lnTo>
                  <a:pt x="41616" y="14263"/>
                </a:lnTo>
                <a:lnTo>
                  <a:pt x="40850" y="14646"/>
                </a:lnTo>
                <a:lnTo>
                  <a:pt x="40083" y="15029"/>
                </a:lnTo>
                <a:lnTo>
                  <a:pt x="39317" y="15372"/>
                </a:lnTo>
                <a:lnTo>
                  <a:pt x="38530" y="15695"/>
                </a:lnTo>
                <a:lnTo>
                  <a:pt x="37743" y="15997"/>
                </a:lnTo>
                <a:lnTo>
                  <a:pt x="36936" y="16260"/>
                </a:lnTo>
                <a:lnTo>
                  <a:pt x="36129" y="16481"/>
                </a:lnTo>
                <a:lnTo>
                  <a:pt x="35323" y="16683"/>
                </a:lnTo>
                <a:lnTo>
                  <a:pt x="34496" y="16845"/>
                </a:lnTo>
                <a:lnTo>
                  <a:pt x="33668" y="16966"/>
                </a:lnTo>
                <a:lnTo>
                  <a:pt x="32821" y="17046"/>
                </a:lnTo>
                <a:lnTo>
                  <a:pt x="31974" y="17087"/>
                </a:lnTo>
                <a:lnTo>
                  <a:pt x="31107" y="17066"/>
                </a:lnTo>
                <a:lnTo>
                  <a:pt x="30280" y="17006"/>
                </a:lnTo>
                <a:lnTo>
                  <a:pt x="29473" y="16925"/>
                </a:lnTo>
                <a:lnTo>
                  <a:pt x="28666" y="16804"/>
                </a:lnTo>
                <a:lnTo>
                  <a:pt x="27859" y="16663"/>
                </a:lnTo>
                <a:lnTo>
                  <a:pt x="27052" y="16502"/>
                </a:lnTo>
                <a:lnTo>
                  <a:pt x="26245" y="16320"/>
                </a:lnTo>
                <a:lnTo>
                  <a:pt x="24631" y="15957"/>
                </a:lnTo>
                <a:lnTo>
                  <a:pt x="23824" y="15775"/>
                </a:lnTo>
                <a:lnTo>
                  <a:pt x="23017" y="15614"/>
                </a:lnTo>
                <a:lnTo>
                  <a:pt x="22211" y="15473"/>
                </a:lnTo>
                <a:lnTo>
                  <a:pt x="21404" y="15352"/>
                </a:lnTo>
                <a:lnTo>
                  <a:pt x="20597" y="15271"/>
                </a:lnTo>
                <a:lnTo>
                  <a:pt x="19790" y="15231"/>
                </a:lnTo>
                <a:lnTo>
                  <a:pt x="18983" y="15231"/>
                </a:lnTo>
                <a:lnTo>
                  <a:pt x="18580" y="15251"/>
                </a:lnTo>
                <a:lnTo>
                  <a:pt x="18156" y="15291"/>
                </a:lnTo>
                <a:lnTo>
                  <a:pt x="17732" y="15332"/>
                </a:lnTo>
                <a:lnTo>
                  <a:pt x="17289" y="15412"/>
                </a:lnTo>
                <a:lnTo>
                  <a:pt x="16865" y="15493"/>
                </a:lnTo>
                <a:lnTo>
                  <a:pt x="16441" y="15594"/>
                </a:lnTo>
                <a:lnTo>
                  <a:pt x="16018" y="15695"/>
                </a:lnTo>
                <a:lnTo>
                  <a:pt x="15614" y="15836"/>
                </a:lnTo>
                <a:lnTo>
                  <a:pt x="15211" y="15977"/>
                </a:lnTo>
                <a:lnTo>
                  <a:pt x="14807" y="16118"/>
                </a:lnTo>
                <a:lnTo>
                  <a:pt x="14404" y="16300"/>
                </a:lnTo>
                <a:lnTo>
                  <a:pt x="14000" y="16481"/>
                </a:lnTo>
                <a:lnTo>
                  <a:pt x="13617" y="16663"/>
                </a:lnTo>
                <a:lnTo>
                  <a:pt x="13234" y="16885"/>
                </a:lnTo>
                <a:lnTo>
                  <a:pt x="12851" y="17087"/>
                </a:lnTo>
                <a:lnTo>
                  <a:pt x="12488" y="17329"/>
                </a:lnTo>
                <a:lnTo>
                  <a:pt x="11741" y="17813"/>
                </a:lnTo>
                <a:lnTo>
                  <a:pt x="11035" y="18337"/>
                </a:lnTo>
                <a:lnTo>
                  <a:pt x="10349" y="18902"/>
                </a:lnTo>
                <a:lnTo>
                  <a:pt x="9704" y="19487"/>
                </a:lnTo>
                <a:lnTo>
                  <a:pt x="9058" y="20112"/>
                </a:lnTo>
                <a:lnTo>
                  <a:pt x="8453" y="20758"/>
                </a:lnTo>
                <a:lnTo>
                  <a:pt x="7868" y="21424"/>
                </a:lnTo>
                <a:lnTo>
                  <a:pt x="7303" y="22130"/>
                </a:lnTo>
                <a:lnTo>
                  <a:pt x="6779" y="22836"/>
                </a:lnTo>
                <a:lnTo>
                  <a:pt x="6375" y="23401"/>
                </a:lnTo>
                <a:lnTo>
                  <a:pt x="5992" y="23965"/>
                </a:lnTo>
                <a:lnTo>
                  <a:pt x="5609" y="24550"/>
                </a:lnTo>
                <a:lnTo>
                  <a:pt x="5266" y="25135"/>
                </a:lnTo>
                <a:lnTo>
                  <a:pt x="4903" y="25720"/>
                </a:lnTo>
                <a:lnTo>
                  <a:pt x="4580" y="26326"/>
                </a:lnTo>
                <a:lnTo>
                  <a:pt x="4257" y="26951"/>
                </a:lnTo>
                <a:lnTo>
                  <a:pt x="3955" y="27556"/>
                </a:lnTo>
                <a:lnTo>
                  <a:pt x="3652" y="28181"/>
                </a:lnTo>
                <a:lnTo>
                  <a:pt x="3370" y="28807"/>
                </a:lnTo>
                <a:lnTo>
                  <a:pt x="3107" y="29452"/>
                </a:lnTo>
                <a:lnTo>
                  <a:pt x="2845" y="30078"/>
                </a:lnTo>
                <a:lnTo>
                  <a:pt x="2603" y="30723"/>
                </a:lnTo>
                <a:lnTo>
                  <a:pt x="2361" y="31369"/>
                </a:lnTo>
                <a:lnTo>
                  <a:pt x="2139" y="32034"/>
                </a:lnTo>
                <a:lnTo>
                  <a:pt x="1937" y="32680"/>
                </a:lnTo>
                <a:lnTo>
                  <a:pt x="1736" y="33346"/>
                </a:lnTo>
                <a:lnTo>
                  <a:pt x="1554" y="34011"/>
                </a:lnTo>
                <a:lnTo>
                  <a:pt x="1211" y="35363"/>
                </a:lnTo>
                <a:lnTo>
                  <a:pt x="929" y="36714"/>
                </a:lnTo>
                <a:lnTo>
                  <a:pt x="667" y="38086"/>
                </a:lnTo>
                <a:lnTo>
                  <a:pt x="465" y="39458"/>
                </a:lnTo>
                <a:lnTo>
                  <a:pt x="283" y="40829"/>
                </a:lnTo>
                <a:lnTo>
                  <a:pt x="162" y="42221"/>
                </a:lnTo>
                <a:lnTo>
                  <a:pt x="61" y="43593"/>
                </a:lnTo>
                <a:lnTo>
                  <a:pt x="21" y="44844"/>
                </a:lnTo>
                <a:lnTo>
                  <a:pt x="1" y="46094"/>
                </a:lnTo>
                <a:lnTo>
                  <a:pt x="1" y="47325"/>
                </a:lnTo>
                <a:lnTo>
                  <a:pt x="41" y="48576"/>
                </a:lnTo>
                <a:lnTo>
                  <a:pt x="82" y="49806"/>
                </a:lnTo>
                <a:lnTo>
                  <a:pt x="162" y="51057"/>
                </a:lnTo>
                <a:lnTo>
                  <a:pt x="263" y="52307"/>
                </a:lnTo>
                <a:lnTo>
                  <a:pt x="384" y="53538"/>
                </a:lnTo>
                <a:lnTo>
                  <a:pt x="85814" y="53538"/>
                </a:lnTo>
                <a:lnTo>
                  <a:pt x="94407" y="52307"/>
                </a:lnTo>
                <a:lnTo>
                  <a:pt x="94407" y="2845"/>
                </a:lnTo>
                <a:lnTo>
                  <a:pt x="93822" y="2421"/>
                </a:lnTo>
                <a:lnTo>
                  <a:pt x="93237" y="2038"/>
                </a:lnTo>
                <a:lnTo>
                  <a:pt x="92874" y="1836"/>
                </a:lnTo>
                <a:lnTo>
                  <a:pt x="92511" y="1635"/>
                </a:lnTo>
                <a:lnTo>
                  <a:pt x="92148" y="1453"/>
                </a:lnTo>
                <a:lnTo>
                  <a:pt x="91785" y="1292"/>
                </a:lnTo>
                <a:lnTo>
                  <a:pt x="91422" y="1151"/>
                </a:lnTo>
                <a:lnTo>
                  <a:pt x="91038" y="1009"/>
                </a:lnTo>
                <a:lnTo>
                  <a:pt x="90272" y="747"/>
                </a:lnTo>
                <a:lnTo>
                  <a:pt x="89485" y="545"/>
                </a:lnTo>
                <a:lnTo>
                  <a:pt x="88698" y="364"/>
                </a:lnTo>
                <a:lnTo>
                  <a:pt x="87892" y="243"/>
                </a:lnTo>
                <a:lnTo>
                  <a:pt x="87085" y="142"/>
                </a:lnTo>
                <a:lnTo>
                  <a:pt x="86258" y="61"/>
                </a:lnTo>
                <a:lnTo>
                  <a:pt x="85451" y="21"/>
                </a:lnTo>
                <a:lnTo>
                  <a:pt x="8460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790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365760"/>
            <a:ext cx="770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si"/>
              <a:buNone/>
              <a:defRPr sz="3000" b="1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hivo"/>
              <a:buChar char="●"/>
              <a:defRPr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hivo"/>
              <a:buChar char="○"/>
              <a:defRPr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hivo"/>
              <a:buChar char="■"/>
              <a:defRPr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hivo"/>
              <a:buChar char="●"/>
              <a:defRPr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hivo"/>
              <a:buChar char="○"/>
              <a:defRPr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hivo"/>
              <a:buChar char="■"/>
              <a:defRPr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hivo"/>
              <a:buChar char="●"/>
              <a:defRPr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hivo"/>
              <a:buChar char="○"/>
              <a:defRPr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hivo"/>
              <a:buChar char="■"/>
              <a:defRPr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647661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3" r:id="rId1"/>
    <p:sldLayoutId id="2147483707" r:id="rId2"/>
    <p:sldLayoutId id="2147483708" r:id="rId3"/>
    <p:sldLayoutId id="2147483710" r:id="rId4"/>
    <p:sldLayoutId id="2147483727" r:id="rId5"/>
    <p:sldLayoutId id="2147483729" r:id="rId6"/>
    <p:sldLayoutId id="2147483730" r:id="rId7"/>
    <p:sldLayoutId id="2147483731" r:id="rId8"/>
    <p:sldLayoutId id="2147483735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15" name="Google Shape;215;p3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71831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>
            <a:spLocks noGrp="1"/>
          </p:cNvSpPr>
          <p:nvPr>
            <p:ph type="ctrTitle"/>
          </p:nvPr>
        </p:nvSpPr>
        <p:spPr>
          <a:xfrm>
            <a:off x="755575" y="1362624"/>
            <a:ext cx="3892479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Renewable Energy Forecast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4" name="Google Shape;224;p34"/>
          <p:cNvSpPr txBox="1">
            <a:spLocks noGrp="1"/>
          </p:cNvSpPr>
          <p:nvPr>
            <p:ph type="subTitle" idx="1"/>
          </p:nvPr>
        </p:nvSpPr>
        <p:spPr>
          <a:xfrm>
            <a:off x="613126" y="3415188"/>
            <a:ext cx="4588048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Reiser, Mason Shandy, Brody Welch, Luke Hart</a:t>
            </a:r>
            <a:endParaRPr/>
          </a:p>
        </p:txBody>
      </p:sp>
      <p:grpSp>
        <p:nvGrpSpPr>
          <p:cNvPr id="225" name="Google Shape;225;p34"/>
          <p:cNvGrpSpPr/>
          <p:nvPr/>
        </p:nvGrpSpPr>
        <p:grpSpPr>
          <a:xfrm>
            <a:off x="5260899" y="1219795"/>
            <a:ext cx="3209476" cy="2703894"/>
            <a:chOff x="5568075" y="1349263"/>
            <a:chExt cx="2902140" cy="2444971"/>
          </a:xfrm>
        </p:grpSpPr>
        <p:sp>
          <p:nvSpPr>
            <p:cNvPr id="226" name="Google Shape;226;p34"/>
            <p:cNvSpPr/>
            <p:nvPr/>
          </p:nvSpPr>
          <p:spPr>
            <a:xfrm>
              <a:off x="5568075" y="2520532"/>
              <a:ext cx="2795905" cy="1273686"/>
            </a:xfrm>
            <a:custGeom>
              <a:avLst/>
              <a:gdLst/>
              <a:ahLst/>
              <a:cxnLst/>
              <a:rect l="l" t="t" r="r" b="b"/>
              <a:pathLst>
                <a:path w="136987" h="62405" extrusionOk="0">
                  <a:moveTo>
                    <a:pt x="0" y="1"/>
                  </a:moveTo>
                  <a:lnTo>
                    <a:pt x="163" y="1633"/>
                  </a:lnTo>
                  <a:lnTo>
                    <a:pt x="388" y="3244"/>
                  </a:lnTo>
                  <a:lnTo>
                    <a:pt x="633" y="4856"/>
                  </a:lnTo>
                  <a:lnTo>
                    <a:pt x="898" y="6467"/>
                  </a:lnTo>
                  <a:lnTo>
                    <a:pt x="1224" y="8038"/>
                  </a:lnTo>
                  <a:lnTo>
                    <a:pt x="1591" y="9629"/>
                  </a:lnTo>
                  <a:lnTo>
                    <a:pt x="1979" y="11180"/>
                  </a:lnTo>
                  <a:lnTo>
                    <a:pt x="2407" y="12730"/>
                  </a:lnTo>
                  <a:lnTo>
                    <a:pt x="2856" y="14260"/>
                  </a:lnTo>
                  <a:lnTo>
                    <a:pt x="3366" y="15770"/>
                  </a:lnTo>
                  <a:lnTo>
                    <a:pt x="3897" y="17259"/>
                  </a:lnTo>
                  <a:lnTo>
                    <a:pt x="4447" y="18748"/>
                  </a:lnTo>
                  <a:lnTo>
                    <a:pt x="5039" y="20217"/>
                  </a:lnTo>
                  <a:lnTo>
                    <a:pt x="5671" y="21665"/>
                  </a:lnTo>
                  <a:lnTo>
                    <a:pt x="6324" y="23093"/>
                  </a:lnTo>
                  <a:lnTo>
                    <a:pt x="7018" y="24501"/>
                  </a:lnTo>
                  <a:lnTo>
                    <a:pt x="7752" y="25909"/>
                  </a:lnTo>
                  <a:lnTo>
                    <a:pt x="8507" y="27275"/>
                  </a:lnTo>
                  <a:lnTo>
                    <a:pt x="9282" y="28642"/>
                  </a:lnTo>
                  <a:lnTo>
                    <a:pt x="10098" y="29968"/>
                  </a:lnTo>
                  <a:lnTo>
                    <a:pt x="10935" y="31294"/>
                  </a:lnTo>
                  <a:lnTo>
                    <a:pt x="11812" y="32600"/>
                  </a:lnTo>
                  <a:lnTo>
                    <a:pt x="12709" y="33865"/>
                  </a:lnTo>
                  <a:lnTo>
                    <a:pt x="13648" y="35130"/>
                  </a:lnTo>
                  <a:lnTo>
                    <a:pt x="14586" y="36354"/>
                  </a:lnTo>
                  <a:lnTo>
                    <a:pt x="15586" y="37557"/>
                  </a:lnTo>
                  <a:lnTo>
                    <a:pt x="16586" y="38740"/>
                  </a:lnTo>
                  <a:lnTo>
                    <a:pt x="17626" y="39903"/>
                  </a:lnTo>
                  <a:lnTo>
                    <a:pt x="18687" y="41046"/>
                  </a:lnTo>
                  <a:lnTo>
                    <a:pt x="19768" y="42168"/>
                  </a:lnTo>
                  <a:lnTo>
                    <a:pt x="20890" y="43249"/>
                  </a:lnTo>
                  <a:lnTo>
                    <a:pt x="22012" y="44330"/>
                  </a:lnTo>
                  <a:lnTo>
                    <a:pt x="23175" y="45370"/>
                  </a:lnTo>
                  <a:lnTo>
                    <a:pt x="24358" y="46370"/>
                  </a:lnTo>
                  <a:lnTo>
                    <a:pt x="25562" y="47370"/>
                  </a:lnTo>
                  <a:lnTo>
                    <a:pt x="26786" y="48328"/>
                  </a:lnTo>
                  <a:lnTo>
                    <a:pt x="28050" y="49267"/>
                  </a:lnTo>
                  <a:lnTo>
                    <a:pt x="29315" y="50164"/>
                  </a:lnTo>
                  <a:lnTo>
                    <a:pt x="30600" y="51042"/>
                  </a:lnTo>
                  <a:lnTo>
                    <a:pt x="31926" y="51878"/>
                  </a:lnTo>
                  <a:lnTo>
                    <a:pt x="33252" y="52694"/>
                  </a:lnTo>
                  <a:lnTo>
                    <a:pt x="34599" y="53490"/>
                  </a:lnTo>
                  <a:lnTo>
                    <a:pt x="35986" y="54244"/>
                  </a:lnTo>
                  <a:lnTo>
                    <a:pt x="37373" y="54979"/>
                  </a:lnTo>
                  <a:lnTo>
                    <a:pt x="38781" y="55672"/>
                  </a:lnTo>
                  <a:lnTo>
                    <a:pt x="40209" y="56346"/>
                  </a:lnTo>
                  <a:lnTo>
                    <a:pt x="41657" y="56978"/>
                  </a:lnTo>
                  <a:lnTo>
                    <a:pt x="43126" y="57570"/>
                  </a:lnTo>
                  <a:lnTo>
                    <a:pt x="44595" y="58141"/>
                  </a:lnTo>
                  <a:lnTo>
                    <a:pt x="46104" y="58671"/>
                  </a:lnTo>
                  <a:lnTo>
                    <a:pt x="47614" y="59181"/>
                  </a:lnTo>
                  <a:lnTo>
                    <a:pt x="49144" y="59650"/>
                  </a:lnTo>
                  <a:lnTo>
                    <a:pt x="50674" y="60079"/>
                  </a:lnTo>
                  <a:lnTo>
                    <a:pt x="52245" y="60466"/>
                  </a:lnTo>
                  <a:lnTo>
                    <a:pt x="53816" y="60834"/>
                  </a:lnTo>
                  <a:lnTo>
                    <a:pt x="55387" y="61160"/>
                  </a:lnTo>
                  <a:lnTo>
                    <a:pt x="56978" y="61446"/>
                  </a:lnTo>
                  <a:lnTo>
                    <a:pt x="58589" y="61690"/>
                  </a:lnTo>
                  <a:lnTo>
                    <a:pt x="60221" y="61915"/>
                  </a:lnTo>
                  <a:lnTo>
                    <a:pt x="61853" y="62078"/>
                  </a:lnTo>
                  <a:lnTo>
                    <a:pt x="63485" y="62221"/>
                  </a:lnTo>
                  <a:lnTo>
                    <a:pt x="65158" y="62323"/>
                  </a:lnTo>
                  <a:lnTo>
                    <a:pt x="66811" y="62384"/>
                  </a:lnTo>
                  <a:lnTo>
                    <a:pt x="68483" y="62404"/>
                  </a:lnTo>
                  <a:lnTo>
                    <a:pt x="70177" y="62384"/>
                  </a:lnTo>
                  <a:lnTo>
                    <a:pt x="71829" y="62323"/>
                  </a:lnTo>
                  <a:lnTo>
                    <a:pt x="73481" y="62221"/>
                  </a:lnTo>
                  <a:lnTo>
                    <a:pt x="75134" y="62078"/>
                  </a:lnTo>
                  <a:lnTo>
                    <a:pt x="76766" y="61915"/>
                  </a:lnTo>
                  <a:lnTo>
                    <a:pt x="78377" y="61690"/>
                  </a:lnTo>
                  <a:lnTo>
                    <a:pt x="79989" y="61446"/>
                  </a:lnTo>
                  <a:lnTo>
                    <a:pt x="81601" y="61160"/>
                  </a:lnTo>
                  <a:lnTo>
                    <a:pt x="83171" y="60834"/>
                  </a:lnTo>
                  <a:lnTo>
                    <a:pt x="84742" y="60466"/>
                  </a:lnTo>
                  <a:lnTo>
                    <a:pt x="86313" y="60079"/>
                  </a:lnTo>
                  <a:lnTo>
                    <a:pt x="87843" y="59650"/>
                  </a:lnTo>
                  <a:lnTo>
                    <a:pt x="89373" y="59181"/>
                  </a:lnTo>
                  <a:lnTo>
                    <a:pt x="90883" y="58671"/>
                  </a:lnTo>
                  <a:lnTo>
                    <a:pt x="92372" y="58141"/>
                  </a:lnTo>
                  <a:lnTo>
                    <a:pt x="93861" y="57570"/>
                  </a:lnTo>
                  <a:lnTo>
                    <a:pt x="95330" y="56978"/>
                  </a:lnTo>
                  <a:lnTo>
                    <a:pt x="96778" y="56346"/>
                  </a:lnTo>
                  <a:lnTo>
                    <a:pt x="98206" y="55672"/>
                  </a:lnTo>
                  <a:lnTo>
                    <a:pt x="99614" y="54979"/>
                  </a:lnTo>
                  <a:lnTo>
                    <a:pt x="101001" y="54244"/>
                  </a:lnTo>
                  <a:lnTo>
                    <a:pt x="102368" y="53490"/>
                  </a:lnTo>
                  <a:lnTo>
                    <a:pt x="103735" y="52694"/>
                  </a:lnTo>
                  <a:lnTo>
                    <a:pt x="105061" y="51878"/>
                  </a:lnTo>
                  <a:lnTo>
                    <a:pt x="106366" y="51042"/>
                  </a:lnTo>
                  <a:lnTo>
                    <a:pt x="107672" y="50164"/>
                  </a:lnTo>
                  <a:lnTo>
                    <a:pt x="108937" y="49267"/>
                  </a:lnTo>
                  <a:lnTo>
                    <a:pt x="110181" y="48328"/>
                  </a:lnTo>
                  <a:lnTo>
                    <a:pt x="111426" y="47370"/>
                  </a:lnTo>
                  <a:lnTo>
                    <a:pt x="112629" y="46370"/>
                  </a:lnTo>
                  <a:lnTo>
                    <a:pt x="113812" y="45370"/>
                  </a:lnTo>
                  <a:lnTo>
                    <a:pt x="114975" y="44330"/>
                  </a:lnTo>
                  <a:lnTo>
                    <a:pt x="116097" y="43249"/>
                  </a:lnTo>
                  <a:lnTo>
                    <a:pt x="117219" y="42168"/>
                  </a:lnTo>
                  <a:lnTo>
                    <a:pt x="118300" y="41046"/>
                  </a:lnTo>
                  <a:lnTo>
                    <a:pt x="119361" y="39903"/>
                  </a:lnTo>
                  <a:lnTo>
                    <a:pt x="120402" y="38740"/>
                  </a:lnTo>
                  <a:lnTo>
                    <a:pt x="121401" y="37557"/>
                  </a:lnTo>
                  <a:lnTo>
                    <a:pt x="122380" y="36354"/>
                  </a:lnTo>
                  <a:lnTo>
                    <a:pt x="123339" y="35130"/>
                  </a:lnTo>
                  <a:lnTo>
                    <a:pt x="124278" y="33865"/>
                  </a:lnTo>
                  <a:lnTo>
                    <a:pt x="125175" y="32600"/>
                  </a:lnTo>
                  <a:lnTo>
                    <a:pt x="126032" y="31294"/>
                  </a:lnTo>
                  <a:lnTo>
                    <a:pt x="126889" y="29968"/>
                  </a:lnTo>
                  <a:lnTo>
                    <a:pt x="127705" y="28642"/>
                  </a:lnTo>
                  <a:lnTo>
                    <a:pt x="128480" y="27275"/>
                  </a:lnTo>
                  <a:lnTo>
                    <a:pt x="129235" y="25909"/>
                  </a:lnTo>
                  <a:lnTo>
                    <a:pt x="129949" y="24501"/>
                  </a:lnTo>
                  <a:lnTo>
                    <a:pt x="130643" y="23093"/>
                  </a:lnTo>
                  <a:lnTo>
                    <a:pt x="131316" y="21665"/>
                  </a:lnTo>
                  <a:lnTo>
                    <a:pt x="131928" y="20217"/>
                  </a:lnTo>
                  <a:lnTo>
                    <a:pt x="132540" y="18748"/>
                  </a:lnTo>
                  <a:lnTo>
                    <a:pt x="133091" y="17259"/>
                  </a:lnTo>
                  <a:lnTo>
                    <a:pt x="133621" y="15770"/>
                  </a:lnTo>
                  <a:lnTo>
                    <a:pt x="134111" y="14260"/>
                  </a:lnTo>
                  <a:lnTo>
                    <a:pt x="134580" y="12730"/>
                  </a:lnTo>
                  <a:lnTo>
                    <a:pt x="135008" y="11180"/>
                  </a:lnTo>
                  <a:lnTo>
                    <a:pt x="135396" y="9629"/>
                  </a:lnTo>
                  <a:lnTo>
                    <a:pt x="135763" y="8038"/>
                  </a:lnTo>
                  <a:lnTo>
                    <a:pt x="136069" y="6467"/>
                  </a:lnTo>
                  <a:lnTo>
                    <a:pt x="136355" y="4856"/>
                  </a:lnTo>
                  <a:lnTo>
                    <a:pt x="136599" y="3244"/>
                  </a:lnTo>
                  <a:lnTo>
                    <a:pt x="136803" y="1633"/>
                  </a:lnTo>
                  <a:lnTo>
                    <a:pt x="1369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4"/>
            <p:cNvSpPr/>
            <p:nvPr/>
          </p:nvSpPr>
          <p:spPr>
            <a:xfrm>
              <a:off x="5790409" y="1416700"/>
              <a:ext cx="1028868" cy="310212"/>
            </a:xfrm>
            <a:custGeom>
              <a:avLst/>
              <a:gdLst/>
              <a:ahLst/>
              <a:cxnLst/>
              <a:rect l="l" t="t" r="r" b="b"/>
              <a:pathLst>
                <a:path w="50410" h="15199" extrusionOk="0">
                  <a:moveTo>
                    <a:pt x="2735" y="1"/>
                  </a:moveTo>
                  <a:lnTo>
                    <a:pt x="2449" y="21"/>
                  </a:lnTo>
                  <a:lnTo>
                    <a:pt x="2184" y="62"/>
                  </a:lnTo>
                  <a:lnTo>
                    <a:pt x="1918" y="123"/>
                  </a:lnTo>
                  <a:lnTo>
                    <a:pt x="1674" y="225"/>
                  </a:lnTo>
                  <a:lnTo>
                    <a:pt x="1429" y="348"/>
                  </a:lnTo>
                  <a:lnTo>
                    <a:pt x="1204" y="470"/>
                  </a:lnTo>
                  <a:lnTo>
                    <a:pt x="980" y="633"/>
                  </a:lnTo>
                  <a:lnTo>
                    <a:pt x="796" y="817"/>
                  </a:lnTo>
                  <a:lnTo>
                    <a:pt x="613" y="1000"/>
                  </a:lnTo>
                  <a:lnTo>
                    <a:pt x="470" y="1225"/>
                  </a:lnTo>
                  <a:lnTo>
                    <a:pt x="327" y="1449"/>
                  </a:lnTo>
                  <a:lnTo>
                    <a:pt x="205" y="1674"/>
                  </a:lnTo>
                  <a:lnTo>
                    <a:pt x="123" y="1939"/>
                  </a:lnTo>
                  <a:lnTo>
                    <a:pt x="42" y="2184"/>
                  </a:lnTo>
                  <a:lnTo>
                    <a:pt x="1" y="2469"/>
                  </a:lnTo>
                  <a:lnTo>
                    <a:pt x="1" y="2734"/>
                  </a:lnTo>
                  <a:lnTo>
                    <a:pt x="1" y="3020"/>
                  </a:lnTo>
                  <a:lnTo>
                    <a:pt x="42" y="3285"/>
                  </a:lnTo>
                  <a:lnTo>
                    <a:pt x="123" y="3550"/>
                  </a:lnTo>
                  <a:lnTo>
                    <a:pt x="205" y="3816"/>
                  </a:lnTo>
                  <a:lnTo>
                    <a:pt x="327" y="4040"/>
                  </a:lnTo>
                  <a:lnTo>
                    <a:pt x="470" y="4264"/>
                  </a:lnTo>
                  <a:lnTo>
                    <a:pt x="613" y="4489"/>
                  </a:lnTo>
                  <a:lnTo>
                    <a:pt x="796" y="4672"/>
                  </a:lnTo>
                  <a:lnTo>
                    <a:pt x="980" y="4856"/>
                  </a:lnTo>
                  <a:lnTo>
                    <a:pt x="1204" y="5019"/>
                  </a:lnTo>
                  <a:lnTo>
                    <a:pt x="1429" y="5142"/>
                  </a:lnTo>
                  <a:lnTo>
                    <a:pt x="1674" y="5264"/>
                  </a:lnTo>
                  <a:lnTo>
                    <a:pt x="1918" y="5346"/>
                  </a:lnTo>
                  <a:lnTo>
                    <a:pt x="2184" y="5427"/>
                  </a:lnTo>
                  <a:lnTo>
                    <a:pt x="2449" y="5468"/>
                  </a:lnTo>
                  <a:lnTo>
                    <a:pt x="6876" y="5468"/>
                  </a:lnTo>
                  <a:lnTo>
                    <a:pt x="6957" y="5713"/>
                  </a:lnTo>
                  <a:lnTo>
                    <a:pt x="7080" y="5917"/>
                  </a:lnTo>
                  <a:lnTo>
                    <a:pt x="7202" y="6141"/>
                  </a:lnTo>
                  <a:lnTo>
                    <a:pt x="7325" y="6325"/>
                  </a:lnTo>
                  <a:lnTo>
                    <a:pt x="7488" y="6508"/>
                  </a:lnTo>
                  <a:lnTo>
                    <a:pt x="7651" y="6692"/>
                  </a:lnTo>
                  <a:lnTo>
                    <a:pt x="7835" y="6855"/>
                  </a:lnTo>
                  <a:lnTo>
                    <a:pt x="8018" y="6998"/>
                  </a:lnTo>
                  <a:lnTo>
                    <a:pt x="8222" y="7141"/>
                  </a:lnTo>
                  <a:lnTo>
                    <a:pt x="8426" y="7263"/>
                  </a:lnTo>
                  <a:lnTo>
                    <a:pt x="8651" y="7365"/>
                  </a:lnTo>
                  <a:lnTo>
                    <a:pt x="8875" y="7447"/>
                  </a:lnTo>
                  <a:lnTo>
                    <a:pt x="9120" y="7508"/>
                  </a:lnTo>
                  <a:lnTo>
                    <a:pt x="9365" y="7569"/>
                  </a:lnTo>
                  <a:lnTo>
                    <a:pt x="9609" y="7590"/>
                  </a:lnTo>
                  <a:lnTo>
                    <a:pt x="9875" y="7610"/>
                  </a:lnTo>
                  <a:lnTo>
                    <a:pt x="12323" y="7610"/>
                  </a:lnTo>
                  <a:lnTo>
                    <a:pt x="12241" y="7855"/>
                  </a:lnTo>
                  <a:lnTo>
                    <a:pt x="12200" y="8120"/>
                  </a:lnTo>
                  <a:lnTo>
                    <a:pt x="12159" y="8385"/>
                  </a:lnTo>
                  <a:lnTo>
                    <a:pt x="12139" y="8671"/>
                  </a:lnTo>
                  <a:lnTo>
                    <a:pt x="12159" y="8936"/>
                  </a:lnTo>
                  <a:lnTo>
                    <a:pt x="12200" y="9201"/>
                  </a:lnTo>
                  <a:lnTo>
                    <a:pt x="12241" y="9466"/>
                  </a:lnTo>
                  <a:lnTo>
                    <a:pt x="12323" y="9732"/>
                  </a:lnTo>
                  <a:lnTo>
                    <a:pt x="3632" y="9732"/>
                  </a:lnTo>
                  <a:lnTo>
                    <a:pt x="3367" y="9752"/>
                  </a:lnTo>
                  <a:lnTo>
                    <a:pt x="3081" y="9793"/>
                  </a:lnTo>
                  <a:lnTo>
                    <a:pt x="2837" y="9854"/>
                  </a:lnTo>
                  <a:lnTo>
                    <a:pt x="2571" y="9936"/>
                  </a:lnTo>
                  <a:lnTo>
                    <a:pt x="2347" y="10058"/>
                  </a:lnTo>
                  <a:lnTo>
                    <a:pt x="2102" y="10201"/>
                  </a:lnTo>
                  <a:lnTo>
                    <a:pt x="1898" y="10364"/>
                  </a:lnTo>
                  <a:lnTo>
                    <a:pt x="1714" y="10527"/>
                  </a:lnTo>
                  <a:lnTo>
                    <a:pt x="1531" y="10731"/>
                  </a:lnTo>
                  <a:lnTo>
                    <a:pt x="1368" y="10935"/>
                  </a:lnTo>
                  <a:lnTo>
                    <a:pt x="1245" y="11160"/>
                  </a:lnTo>
                  <a:lnTo>
                    <a:pt x="1123" y="11404"/>
                  </a:lnTo>
                  <a:lnTo>
                    <a:pt x="1021" y="11649"/>
                  </a:lnTo>
                  <a:lnTo>
                    <a:pt x="960" y="11914"/>
                  </a:lnTo>
                  <a:lnTo>
                    <a:pt x="919" y="12180"/>
                  </a:lnTo>
                  <a:lnTo>
                    <a:pt x="898" y="12465"/>
                  </a:lnTo>
                  <a:lnTo>
                    <a:pt x="919" y="12751"/>
                  </a:lnTo>
                  <a:lnTo>
                    <a:pt x="960" y="13016"/>
                  </a:lnTo>
                  <a:lnTo>
                    <a:pt x="1021" y="13281"/>
                  </a:lnTo>
                  <a:lnTo>
                    <a:pt x="1123" y="13526"/>
                  </a:lnTo>
                  <a:lnTo>
                    <a:pt x="1245" y="13771"/>
                  </a:lnTo>
                  <a:lnTo>
                    <a:pt x="1368" y="13995"/>
                  </a:lnTo>
                  <a:lnTo>
                    <a:pt x="1531" y="14199"/>
                  </a:lnTo>
                  <a:lnTo>
                    <a:pt x="1714" y="14403"/>
                  </a:lnTo>
                  <a:lnTo>
                    <a:pt x="1898" y="14567"/>
                  </a:lnTo>
                  <a:lnTo>
                    <a:pt x="2102" y="14730"/>
                  </a:lnTo>
                  <a:lnTo>
                    <a:pt x="2347" y="14873"/>
                  </a:lnTo>
                  <a:lnTo>
                    <a:pt x="2571" y="14975"/>
                  </a:lnTo>
                  <a:lnTo>
                    <a:pt x="2837" y="15077"/>
                  </a:lnTo>
                  <a:lnTo>
                    <a:pt x="3081" y="15138"/>
                  </a:lnTo>
                  <a:lnTo>
                    <a:pt x="3367" y="15179"/>
                  </a:lnTo>
                  <a:lnTo>
                    <a:pt x="3632" y="15199"/>
                  </a:lnTo>
                  <a:lnTo>
                    <a:pt x="24603" y="15199"/>
                  </a:lnTo>
                  <a:lnTo>
                    <a:pt x="24869" y="15179"/>
                  </a:lnTo>
                  <a:lnTo>
                    <a:pt x="25154" y="15138"/>
                  </a:lnTo>
                  <a:lnTo>
                    <a:pt x="25419" y="15077"/>
                  </a:lnTo>
                  <a:lnTo>
                    <a:pt x="25664" y="14975"/>
                  </a:lnTo>
                  <a:lnTo>
                    <a:pt x="25909" y="14873"/>
                  </a:lnTo>
                  <a:lnTo>
                    <a:pt x="26133" y="14730"/>
                  </a:lnTo>
                  <a:lnTo>
                    <a:pt x="26337" y="14567"/>
                  </a:lnTo>
                  <a:lnTo>
                    <a:pt x="26521" y="14403"/>
                  </a:lnTo>
                  <a:lnTo>
                    <a:pt x="26705" y="14199"/>
                  </a:lnTo>
                  <a:lnTo>
                    <a:pt x="26868" y="13995"/>
                  </a:lnTo>
                  <a:lnTo>
                    <a:pt x="27011" y="13771"/>
                  </a:lnTo>
                  <a:lnTo>
                    <a:pt x="27113" y="13526"/>
                  </a:lnTo>
                  <a:lnTo>
                    <a:pt x="27215" y="13281"/>
                  </a:lnTo>
                  <a:lnTo>
                    <a:pt x="27276" y="13016"/>
                  </a:lnTo>
                  <a:lnTo>
                    <a:pt x="27317" y="12751"/>
                  </a:lnTo>
                  <a:lnTo>
                    <a:pt x="27337" y="12465"/>
                  </a:lnTo>
                  <a:lnTo>
                    <a:pt x="35681" y="12465"/>
                  </a:lnTo>
                  <a:lnTo>
                    <a:pt x="36068" y="12445"/>
                  </a:lnTo>
                  <a:lnTo>
                    <a:pt x="36456" y="12384"/>
                  </a:lnTo>
                  <a:lnTo>
                    <a:pt x="36823" y="12302"/>
                  </a:lnTo>
                  <a:lnTo>
                    <a:pt x="37170" y="12159"/>
                  </a:lnTo>
                  <a:lnTo>
                    <a:pt x="37496" y="11996"/>
                  </a:lnTo>
                  <a:lnTo>
                    <a:pt x="37802" y="11812"/>
                  </a:lnTo>
                  <a:lnTo>
                    <a:pt x="38108" y="11588"/>
                  </a:lnTo>
                  <a:lnTo>
                    <a:pt x="38374" y="11343"/>
                  </a:lnTo>
                  <a:lnTo>
                    <a:pt x="38618" y="11078"/>
                  </a:lnTo>
                  <a:lnTo>
                    <a:pt x="38843" y="10792"/>
                  </a:lnTo>
                  <a:lnTo>
                    <a:pt x="39026" y="10486"/>
                  </a:lnTo>
                  <a:lnTo>
                    <a:pt x="39190" y="10140"/>
                  </a:lnTo>
                  <a:lnTo>
                    <a:pt x="39312" y="9793"/>
                  </a:lnTo>
                  <a:lnTo>
                    <a:pt x="39414" y="9426"/>
                  </a:lnTo>
                  <a:lnTo>
                    <a:pt x="39455" y="9058"/>
                  </a:lnTo>
                  <a:lnTo>
                    <a:pt x="39475" y="8671"/>
                  </a:lnTo>
                  <a:lnTo>
                    <a:pt x="39455" y="8283"/>
                  </a:lnTo>
                  <a:lnTo>
                    <a:pt x="39414" y="7916"/>
                  </a:lnTo>
                  <a:lnTo>
                    <a:pt x="47839" y="7916"/>
                  </a:lnTo>
                  <a:lnTo>
                    <a:pt x="48104" y="7896"/>
                  </a:lnTo>
                  <a:lnTo>
                    <a:pt x="48349" y="7855"/>
                  </a:lnTo>
                  <a:lnTo>
                    <a:pt x="48594" y="7794"/>
                  </a:lnTo>
                  <a:lnTo>
                    <a:pt x="48839" y="7712"/>
                  </a:lnTo>
                  <a:lnTo>
                    <a:pt x="49063" y="7590"/>
                  </a:lnTo>
                  <a:lnTo>
                    <a:pt x="49267" y="7467"/>
                  </a:lnTo>
                  <a:lnTo>
                    <a:pt x="49471" y="7324"/>
                  </a:lnTo>
                  <a:lnTo>
                    <a:pt x="49655" y="7161"/>
                  </a:lnTo>
                  <a:lnTo>
                    <a:pt x="49818" y="6978"/>
                  </a:lnTo>
                  <a:lnTo>
                    <a:pt x="49981" y="6774"/>
                  </a:lnTo>
                  <a:lnTo>
                    <a:pt x="50104" y="6549"/>
                  </a:lnTo>
                  <a:lnTo>
                    <a:pt x="50206" y="6325"/>
                  </a:lnTo>
                  <a:lnTo>
                    <a:pt x="50308" y="6100"/>
                  </a:lnTo>
                  <a:lnTo>
                    <a:pt x="50369" y="5856"/>
                  </a:lnTo>
                  <a:lnTo>
                    <a:pt x="50410" y="5590"/>
                  </a:lnTo>
                  <a:lnTo>
                    <a:pt x="50410" y="5325"/>
                  </a:lnTo>
                  <a:lnTo>
                    <a:pt x="50410" y="5060"/>
                  </a:lnTo>
                  <a:lnTo>
                    <a:pt x="50369" y="4815"/>
                  </a:lnTo>
                  <a:lnTo>
                    <a:pt x="50308" y="4550"/>
                  </a:lnTo>
                  <a:lnTo>
                    <a:pt x="50206" y="4326"/>
                  </a:lnTo>
                  <a:lnTo>
                    <a:pt x="50104" y="4101"/>
                  </a:lnTo>
                  <a:lnTo>
                    <a:pt x="49981" y="3877"/>
                  </a:lnTo>
                  <a:lnTo>
                    <a:pt x="49818" y="3693"/>
                  </a:lnTo>
                  <a:lnTo>
                    <a:pt x="49655" y="3510"/>
                  </a:lnTo>
                  <a:lnTo>
                    <a:pt x="49471" y="3326"/>
                  </a:lnTo>
                  <a:lnTo>
                    <a:pt x="49267" y="3183"/>
                  </a:lnTo>
                  <a:lnTo>
                    <a:pt x="49063" y="3061"/>
                  </a:lnTo>
                  <a:lnTo>
                    <a:pt x="48839" y="2938"/>
                  </a:lnTo>
                  <a:lnTo>
                    <a:pt x="48594" y="2857"/>
                  </a:lnTo>
                  <a:lnTo>
                    <a:pt x="48349" y="2796"/>
                  </a:lnTo>
                  <a:lnTo>
                    <a:pt x="48104" y="2755"/>
                  </a:lnTo>
                  <a:lnTo>
                    <a:pt x="47839" y="2734"/>
                  </a:lnTo>
                  <a:lnTo>
                    <a:pt x="33253" y="2734"/>
                  </a:lnTo>
                  <a:lnTo>
                    <a:pt x="33029" y="2755"/>
                  </a:lnTo>
                  <a:lnTo>
                    <a:pt x="32784" y="2796"/>
                  </a:lnTo>
                  <a:lnTo>
                    <a:pt x="32559" y="2836"/>
                  </a:lnTo>
                  <a:lnTo>
                    <a:pt x="32355" y="2898"/>
                  </a:lnTo>
                  <a:lnTo>
                    <a:pt x="32151" y="3000"/>
                  </a:lnTo>
                  <a:lnTo>
                    <a:pt x="31947" y="3102"/>
                  </a:lnTo>
                  <a:lnTo>
                    <a:pt x="31764" y="3224"/>
                  </a:lnTo>
                  <a:lnTo>
                    <a:pt x="31601" y="3346"/>
                  </a:lnTo>
                  <a:lnTo>
                    <a:pt x="31437" y="3510"/>
                  </a:lnTo>
                  <a:lnTo>
                    <a:pt x="31274" y="3673"/>
                  </a:lnTo>
                  <a:lnTo>
                    <a:pt x="31152" y="3836"/>
                  </a:lnTo>
                  <a:lnTo>
                    <a:pt x="31029" y="4020"/>
                  </a:lnTo>
                  <a:lnTo>
                    <a:pt x="30927" y="4224"/>
                  </a:lnTo>
                  <a:lnTo>
                    <a:pt x="30846" y="4428"/>
                  </a:lnTo>
                  <a:lnTo>
                    <a:pt x="30764" y="4652"/>
                  </a:lnTo>
                  <a:lnTo>
                    <a:pt x="30723" y="4876"/>
                  </a:lnTo>
                  <a:lnTo>
                    <a:pt x="23645" y="4876"/>
                  </a:lnTo>
                  <a:lnTo>
                    <a:pt x="23665" y="4652"/>
                  </a:lnTo>
                  <a:lnTo>
                    <a:pt x="23685" y="4407"/>
                  </a:lnTo>
                  <a:lnTo>
                    <a:pt x="23665" y="4081"/>
                  </a:lnTo>
                  <a:lnTo>
                    <a:pt x="23624" y="3775"/>
                  </a:lnTo>
                  <a:lnTo>
                    <a:pt x="23543" y="3469"/>
                  </a:lnTo>
                  <a:lnTo>
                    <a:pt x="23441" y="3183"/>
                  </a:lnTo>
                  <a:lnTo>
                    <a:pt x="23298" y="2898"/>
                  </a:lnTo>
                  <a:lnTo>
                    <a:pt x="23135" y="2632"/>
                  </a:lnTo>
                  <a:lnTo>
                    <a:pt x="22951" y="2388"/>
                  </a:lnTo>
                  <a:lnTo>
                    <a:pt x="22747" y="2163"/>
                  </a:lnTo>
                  <a:lnTo>
                    <a:pt x="22523" y="1959"/>
                  </a:lnTo>
                  <a:lnTo>
                    <a:pt x="22278" y="1776"/>
                  </a:lnTo>
                  <a:lnTo>
                    <a:pt x="22013" y="1612"/>
                  </a:lnTo>
                  <a:lnTo>
                    <a:pt x="21747" y="1470"/>
                  </a:lnTo>
                  <a:lnTo>
                    <a:pt x="21441" y="1368"/>
                  </a:lnTo>
                  <a:lnTo>
                    <a:pt x="21135" y="1286"/>
                  </a:lnTo>
                  <a:lnTo>
                    <a:pt x="20829" y="1245"/>
                  </a:lnTo>
                  <a:lnTo>
                    <a:pt x="20503" y="1225"/>
                  </a:lnTo>
                  <a:lnTo>
                    <a:pt x="15321" y="1225"/>
                  </a:lnTo>
                  <a:lnTo>
                    <a:pt x="15138" y="960"/>
                  </a:lnTo>
                  <a:lnTo>
                    <a:pt x="14893" y="735"/>
                  </a:lnTo>
                  <a:lnTo>
                    <a:pt x="14648" y="511"/>
                  </a:lnTo>
                  <a:lnTo>
                    <a:pt x="14363" y="348"/>
                  </a:lnTo>
                  <a:lnTo>
                    <a:pt x="14057" y="205"/>
                  </a:lnTo>
                  <a:lnTo>
                    <a:pt x="13751" y="103"/>
                  </a:lnTo>
                  <a:lnTo>
                    <a:pt x="13404" y="42"/>
                  </a:lnTo>
                  <a:lnTo>
                    <a:pt x="130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4"/>
            <p:cNvSpPr/>
            <p:nvPr/>
          </p:nvSpPr>
          <p:spPr>
            <a:xfrm>
              <a:off x="7415956" y="1624481"/>
              <a:ext cx="1054258" cy="457184"/>
            </a:xfrm>
            <a:custGeom>
              <a:avLst/>
              <a:gdLst/>
              <a:ahLst/>
              <a:cxnLst/>
              <a:rect l="l" t="t" r="r" b="b"/>
              <a:pathLst>
                <a:path w="51654" h="22400" extrusionOk="0">
                  <a:moveTo>
                    <a:pt x="13220" y="0"/>
                  </a:moveTo>
                  <a:lnTo>
                    <a:pt x="12975" y="41"/>
                  </a:lnTo>
                  <a:lnTo>
                    <a:pt x="12731" y="102"/>
                  </a:lnTo>
                  <a:lnTo>
                    <a:pt x="12506" y="184"/>
                  </a:lnTo>
                  <a:lnTo>
                    <a:pt x="12282" y="306"/>
                  </a:lnTo>
                  <a:lnTo>
                    <a:pt x="12078" y="429"/>
                  </a:lnTo>
                  <a:lnTo>
                    <a:pt x="11874" y="572"/>
                  </a:lnTo>
                  <a:lnTo>
                    <a:pt x="11690" y="735"/>
                  </a:lnTo>
                  <a:lnTo>
                    <a:pt x="11547" y="918"/>
                  </a:lnTo>
                  <a:lnTo>
                    <a:pt x="11384" y="1102"/>
                  </a:lnTo>
                  <a:lnTo>
                    <a:pt x="11262" y="1306"/>
                  </a:lnTo>
                  <a:lnTo>
                    <a:pt x="11160" y="1530"/>
                  </a:lnTo>
                  <a:lnTo>
                    <a:pt x="11078" y="1755"/>
                  </a:lnTo>
                  <a:lnTo>
                    <a:pt x="11017" y="2000"/>
                  </a:lnTo>
                  <a:lnTo>
                    <a:pt x="10976" y="2244"/>
                  </a:lnTo>
                  <a:lnTo>
                    <a:pt x="10956" y="2510"/>
                  </a:lnTo>
                  <a:lnTo>
                    <a:pt x="10976" y="2693"/>
                  </a:lnTo>
                  <a:lnTo>
                    <a:pt x="10997" y="2856"/>
                  </a:lnTo>
                  <a:lnTo>
                    <a:pt x="11078" y="3203"/>
                  </a:lnTo>
                  <a:lnTo>
                    <a:pt x="3653" y="3203"/>
                  </a:lnTo>
                  <a:lnTo>
                    <a:pt x="3285" y="3224"/>
                  </a:lnTo>
                  <a:lnTo>
                    <a:pt x="2918" y="3264"/>
                  </a:lnTo>
                  <a:lnTo>
                    <a:pt x="2571" y="3366"/>
                  </a:lnTo>
                  <a:lnTo>
                    <a:pt x="2225" y="3489"/>
                  </a:lnTo>
                  <a:lnTo>
                    <a:pt x="1898" y="3632"/>
                  </a:lnTo>
                  <a:lnTo>
                    <a:pt x="1613" y="3815"/>
                  </a:lnTo>
                  <a:lnTo>
                    <a:pt x="1327" y="4040"/>
                  </a:lnTo>
                  <a:lnTo>
                    <a:pt x="1062" y="4264"/>
                  </a:lnTo>
                  <a:lnTo>
                    <a:pt x="837" y="4529"/>
                  </a:lnTo>
                  <a:lnTo>
                    <a:pt x="613" y="4815"/>
                  </a:lnTo>
                  <a:lnTo>
                    <a:pt x="429" y="5101"/>
                  </a:lnTo>
                  <a:lnTo>
                    <a:pt x="287" y="5427"/>
                  </a:lnTo>
                  <a:lnTo>
                    <a:pt x="164" y="5774"/>
                  </a:lnTo>
                  <a:lnTo>
                    <a:pt x="62" y="6121"/>
                  </a:lnTo>
                  <a:lnTo>
                    <a:pt x="21" y="6488"/>
                  </a:lnTo>
                  <a:lnTo>
                    <a:pt x="1" y="6855"/>
                  </a:lnTo>
                  <a:lnTo>
                    <a:pt x="21" y="7222"/>
                  </a:lnTo>
                  <a:lnTo>
                    <a:pt x="62" y="7589"/>
                  </a:lnTo>
                  <a:lnTo>
                    <a:pt x="164" y="7936"/>
                  </a:lnTo>
                  <a:lnTo>
                    <a:pt x="287" y="8283"/>
                  </a:lnTo>
                  <a:lnTo>
                    <a:pt x="429" y="8589"/>
                  </a:lnTo>
                  <a:lnTo>
                    <a:pt x="613" y="8895"/>
                  </a:lnTo>
                  <a:lnTo>
                    <a:pt x="837" y="9181"/>
                  </a:lnTo>
                  <a:lnTo>
                    <a:pt x="1062" y="9446"/>
                  </a:lnTo>
                  <a:lnTo>
                    <a:pt x="1327" y="9670"/>
                  </a:lnTo>
                  <a:lnTo>
                    <a:pt x="1613" y="9895"/>
                  </a:lnTo>
                  <a:lnTo>
                    <a:pt x="1898" y="10078"/>
                  </a:lnTo>
                  <a:lnTo>
                    <a:pt x="2225" y="10221"/>
                  </a:lnTo>
                  <a:lnTo>
                    <a:pt x="2571" y="10343"/>
                  </a:lnTo>
                  <a:lnTo>
                    <a:pt x="2918" y="10445"/>
                  </a:lnTo>
                  <a:lnTo>
                    <a:pt x="3285" y="10486"/>
                  </a:lnTo>
                  <a:lnTo>
                    <a:pt x="3653" y="10507"/>
                  </a:lnTo>
                  <a:lnTo>
                    <a:pt x="13383" y="10507"/>
                  </a:lnTo>
                  <a:lnTo>
                    <a:pt x="13261" y="10731"/>
                  </a:lnTo>
                  <a:lnTo>
                    <a:pt x="13139" y="10976"/>
                  </a:lnTo>
                  <a:lnTo>
                    <a:pt x="13037" y="11221"/>
                  </a:lnTo>
                  <a:lnTo>
                    <a:pt x="12955" y="11486"/>
                  </a:lnTo>
                  <a:lnTo>
                    <a:pt x="12873" y="11751"/>
                  </a:lnTo>
                  <a:lnTo>
                    <a:pt x="12833" y="12016"/>
                  </a:lnTo>
                  <a:lnTo>
                    <a:pt x="12812" y="12281"/>
                  </a:lnTo>
                  <a:lnTo>
                    <a:pt x="12792" y="12567"/>
                  </a:lnTo>
                  <a:lnTo>
                    <a:pt x="12812" y="12853"/>
                  </a:lnTo>
                  <a:lnTo>
                    <a:pt x="12833" y="13118"/>
                  </a:lnTo>
                  <a:lnTo>
                    <a:pt x="12873" y="13403"/>
                  </a:lnTo>
                  <a:lnTo>
                    <a:pt x="12955" y="13648"/>
                  </a:lnTo>
                  <a:lnTo>
                    <a:pt x="13037" y="13913"/>
                  </a:lnTo>
                  <a:lnTo>
                    <a:pt x="13139" y="14158"/>
                  </a:lnTo>
                  <a:lnTo>
                    <a:pt x="13261" y="14403"/>
                  </a:lnTo>
                  <a:lnTo>
                    <a:pt x="13383" y="14627"/>
                  </a:lnTo>
                  <a:lnTo>
                    <a:pt x="10731" y="14627"/>
                  </a:lnTo>
                  <a:lnTo>
                    <a:pt x="10344" y="14648"/>
                  </a:lnTo>
                  <a:lnTo>
                    <a:pt x="9956" y="14709"/>
                  </a:lnTo>
                  <a:lnTo>
                    <a:pt x="9589" y="14791"/>
                  </a:lnTo>
                  <a:lnTo>
                    <a:pt x="9222" y="14933"/>
                  </a:lnTo>
                  <a:lnTo>
                    <a:pt x="8875" y="15097"/>
                  </a:lnTo>
                  <a:lnTo>
                    <a:pt x="8569" y="15280"/>
                  </a:lnTo>
                  <a:lnTo>
                    <a:pt x="8263" y="15505"/>
                  </a:lnTo>
                  <a:lnTo>
                    <a:pt x="7998" y="15770"/>
                  </a:lnTo>
                  <a:lnTo>
                    <a:pt x="7733" y="16035"/>
                  </a:lnTo>
                  <a:lnTo>
                    <a:pt x="7508" y="16341"/>
                  </a:lnTo>
                  <a:lnTo>
                    <a:pt x="7325" y="16667"/>
                  </a:lnTo>
                  <a:lnTo>
                    <a:pt x="7161" y="16994"/>
                  </a:lnTo>
                  <a:lnTo>
                    <a:pt x="7019" y="17361"/>
                  </a:lnTo>
                  <a:lnTo>
                    <a:pt x="6937" y="17728"/>
                  </a:lnTo>
                  <a:lnTo>
                    <a:pt x="6876" y="18116"/>
                  </a:lnTo>
                  <a:lnTo>
                    <a:pt x="6855" y="18503"/>
                  </a:lnTo>
                  <a:lnTo>
                    <a:pt x="6876" y="18911"/>
                  </a:lnTo>
                  <a:lnTo>
                    <a:pt x="6937" y="19299"/>
                  </a:lnTo>
                  <a:lnTo>
                    <a:pt x="7019" y="19666"/>
                  </a:lnTo>
                  <a:lnTo>
                    <a:pt x="7161" y="20013"/>
                  </a:lnTo>
                  <a:lnTo>
                    <a:pt x="7325" y="20360"/>
                  </a:lnTo>
                  <a:lnTo>
                    <a:pt x="7508" y="20686"/>
                  </a:lnTo>
                  <a:lnTo>
                    <a:pt x="7733" y="20992"/>
                  </a:lnTo>
                  <a:lnTo>
                    <a:pt x="7998" y="21257"/>
                  </a:lnTo>
                  <a:lnTo>
                    <a:pt x="8263" y="21502"/>
                  </a:lnTo>
                  <a:lnTo>
                    <a:pt x="8569" y="21727"/>
                  </a:lnTo>
                  <a:lnTo>
                    <a:pt x="8875" y="21931"/>
                  </a:lnTo>
                  <a:lnTo>
                    <a:pt x="9222" y="22094"/>
                  </a:lnTo>
                  <a:lnTo>
                    <a:pt x="9589" y="22216"/>
                  </a:lnTo>
                  <a:lnTo>
                    <a:pt x="9956" y="22318"/>
                  </a:lnTo>
                  <a:lnTo>
                    <a:pt x="10344" y="22379"/>
                  </a:lnTo>
                  <a:lnTo>
                    <a:pt x="10731" y="22400"/>
                  </a:lnTo>
                  <a:lnTo>
                    <a:pt x="24909" y="22400"/>
                  </a:lnTo>
                  <a:lnTo>
                    <a:pt x="25297" y="22379"/>
                  </a:lnTo>
                  <a:lnTo>
                    <a:pt x="25685" y="22318"/>
                  </a:lnTo>
                  <a:lnTo>
                    <a:pt x="26072" y="22216"/>
                  </a:lnTo>
                  <a:lnTo>
                    <a:pt x="26419" y="22094"/>
                  </a:lnTo>
                  <a:lnTo>
                    <a:pt x="26766" y="21931"/>
                  </a:lnTo>
                  <a:lnTo>
                    <a:pt x="27072" y="21727"/>
                  </a:lnTo>
                  <a:lnTo>
                    <a:pt x="27378" y="21502"/>
                  </a:lnTo>
                  <a:lnTo>
                    <a:pt x="27663" y="21257"/>
                  </a:lnTo>
                  <a:lnTo>
                    <a:pt x="27908" y="20992"/>
                  </a:lnTo>
                  <a:lnTo>
                    <a:pt x="28133" y="20686"/>
                  </a:lnTo>
                  <a:lnTo>
                    <a:pt x="28316" y="20360"/>
                  </a:lnTo>
                  <a:lnTo>
                    <a:pt x="28479" y="20013"/>
                  </a:lnTo>
                  <a:lnTo>
                    <a:pt x="28622" y="19666"/>
                  </a:lnTo>
                  <a:lnTo>
                    <a:pt x="28704" y="19299"/>
                  </a:lnTo>
                  <a:lnTo>
                    <a:pt x="28765" y="18911"/>
                  </a:lnTo>
                  <a:lnTo>
                    <a:pt x="28785" y="18503"/>
                  </a:lnTo>
                  <a:lnTo>
                    <a:pt x="28785" y="18238"/>
                  </a:lnTo>
                  <a:lnTo>
                    <a:pt x="28745" y="17953"/>
                  </a:lnTo>
                  <a:lnTo>
                    <a:pt x="28704" y="17687"/>
                  </a:lnTo>
                  <a:lnTo>
                    <a:pt x="28643" y="17422"/>
                  </a:lnTo>
                  <a:lnTo>
                    <a:pt x="28541" y="17157"/>
                  </a:lnTo>
                  <a:lnTo>
                    <a:pt x="28439" y="16912"/>
                  </a:lnTo>
                  <a:lnTo>
                    <a:pt x="28316" y="16688"/>
                  </a:lnTo>
                  <a:lnTo>
                    <a:pt x="28194" y="16463"/>
                  </a:lnTo>
                  <a:lnTo>
                    <a:pt x="33131" y="16463"/>
                  </a:lnTo>
                  <a:lnTo>
                    <a:pt x="33233" y="16647"/>
                  </a:lnTo>
                  <a:lnTo>
                    <a:pt x="33335" y="16831"/>
                  </a:lnTo>
                  <a:lnTo>
                    <a:pt x="33457" y="17014"/>
                  </a:lnTo>
                  <a:lnTo>
                    <a:pt x="33580" y="17198"/>
                  </a:lnTo>
                  <a:lnTo>
                    <a:pt x="33722" y="17361"/>
                  </a:lnTo>
                  <a:lnTo>
                    <a:pt x="33865" y="17504"/>
                  </a:lnTo>
                  <a:lnTo>
                    <a:pt x="34028" y="17647"/>
                  </a:lnTo>
                  <a:lnTo>
                    <a:pt x="34212" y="17769"/>
                  </a:lnTo>
                  <a:lnTo>
                    <a:pt x="34396" y="17891"/>
                  </a:lnTo>
                  <a:lnTo>
                    <a:pt x="34579" y="17993"/>
                  </a:lnTo>
                  <a:lnTo>
                    <a:pt x="34783" y="18075"/>
                  </a:lnTo>
                  <a:lnTo>
                    <a:pt x="34987" y="18157"/>
                  </a:lnTo>
                  <a:lnTo>
                    <a:pt x="35212" y="18197"/>
                  </a:lnTo>
                  <a:lnTo>
                    <a:pt x="35416" y="18238"/>
                  </a:lnTo>
                  <a:lnTo>
                    <a:pt x="35640" y="18279"/>
                  </a:lnTo>
                  <a:lnTo>
                    <a:pt x="48676" y="18279"/>
                  </a:lnTo>
                  <a:lnTo>
                    <a:pt x="48982" y="18259"/>
                  </a:lnTo>
                  <a:lnTo>
                    <a:pt x="49288" y="18218"/>
                  </a:lnTo>
                  <a:lnTo>
                    <a:pt x="49553" y="18157"/>
                  </a:lnTo>
                  <a:lnTo>
                    <a:pt x="49838" y="18055"/>
                  </a:lnTo>
                  <a:lnTo>
                    <a:pt x="50104" y="17932"/>
                  </a:lnTo>
                  <a:lnTo>
                    <a:pt x="50348" y="17769"/>
                  </a:lnTo>
                  <a:lnTo>
                    <a:pt x="50573" y="17606"/>
                  </a:lnTo>
                  <a:lnTo>
                    <a:pt x="50777" y="17402"/>
                  </a:lnTo>
                  <a:lnTo>
                    <a:pt x="50981" y="17198"/>
                  </a:lnTo>
                  <a:lnTo>
                    <a:pt x="51144" y="16973"/>
                  </a:lnTo>
                  <a:lnTo>
                    <a:pt x="51287" y="16729"/>
                  </a:lnTo>
                  <a:lnTo>
                    <a:pt x="51409" y="16463"/>
                  </a:lnTo>
                  <a:lnTo>
                    <a:pt x="51511" y="16198"/>
                  </a:lnTo>
                  <a:lnTo>
                    <a:pt x="51593" y="15913"/>
                  </a:lnTo>
                  <a:lnTo>
                    <a:pt x="51634" y="15607"/>
                  </a:lnTo>
                  <a:lnTo>
                    <a:pt x="51654" y="15301"/>
                  </a:lnTo>
                  <a:lnTo>
                    <a:pt x="51634" y="15015"/>
                  </a:lnTo>
                  <a:lnTo>
                    <a:pt x="51593" y="14709"/>
                  </a:lnTo>
                  <a:lnTo>
                    <a:pt x="51511" y="14423"/>
                  </a:lnTo>
                  <a:lnTo>
                    <a:pt x="51409" y="14158"/>
                  </a:lnTo>
                  <a:lnTo>
                    <a:pt x="51287" y="13893"/>
                  </a:lnTo>
                  <a:lnTo>
                    <a:pt x="51144" y="13648"/>
                  </a:lnTo>
                  <a:lnTo>
                    <a:pt x="50981" y="13424"/>
                  </a:lnTo>
                  <a:lnTo>
                    <a:pt x="50777" y="13199"/>
                  </a:lnTo>
                  <a:lnTo>
                    <a:pt x="50573" y="13016"/>
                  </a:lnTo>
                  <a:lnTo>
                    <a:pt x="50348" y="12853"/>
                  </a:lnTo>
                  <a:lnTo>
                    <a:pt x="50104" y="12689"/>
                  </a:lnTo>
                  <a:lnTo>
                    <a:pt x="49838" y="12567"/>
                  </a:lnTo>
                  <a:lnTo>
                    <a:pt x="49553" y="12465"/>
                  </a:lnTo>
                  <a:lnTo>
                    <a:pt x="49288" y="12404"/>
                  </a:lnTo>
                  <a:lnTo>
                    <a:pt x="48982" y="12363"/>
                  </a:lnTo>
                  <a:lnTo>
                    <a:pt x="48676" y="12343"/>
                  </a:lnTo>
                  <a:lnTo>
                    <a:pt x="40658" y="12343"/>
                  </a:lnTo>
                  <a:lnTo>
                    <a:pt x="40618" y="11955"/>
                  </a:lnTo>
                  <a:lnTo>
                    <a:pt x="40536" y="11588"/>
                  </a:lnTo>
                  <a:lnTo>
                    <a:pt x="40434" y="11241"/>
                  </a:lnTo>
                  <a:lnTo>
                    <a:pt x="40291" y="10915"/>
                  </a:lnTo>
                  <a:lnTo>
                    <a:pt x="40128" y="10588"/>
                  </a:lnTo>
                  <a:lnTo>
                    <a:pt x="39924" y="10282"/>
                  </a:lnTo>
                  <a:lnTo>
                    <a:pt x="39700" y="9997"/>
                  </a:lnTo>
                  <a:lnTo>
                    <a:pt x="39455" y="9752"/>
                  </a:lnTo>
                  <a:lnTo>
                    <a:pt x="39190" y="9507"/>
                  </a:lnTo>
                  <a:lnTo>
                    <a:pt x="38884" y="9303"/>
                  </a:lnTo>
                  <a:lnTo>
                    <a:pt x="38578" y="9119"/>
                  </a:lnTo>
                  <a:lnTo>
                    <a:pt x="38251" y="8977"/>
                  </a:lnTo>
                  <a:lnTo>
                    <a:pt x="37904" y="8854"/>
                  </a:lnTo>
                  <a:lnTo>
                    <a:pt x="37558" y="8752"/>
                  </a:lnTo>
                  <a:lnTo>
                    <a:pt x="37170" y="8691"/>
                  </a:lnTo>
                  <a:lnTo>
                    <a:pt x="28275" y="8691"/>
                  </a:lnTo>
                  <a:lnTo>
                    <a:pt x="28398" y="8467"/>
                  </a:lnTo>
                  <a:lnTo>
                    <a:pt x="28500" y="8263"/>
                  </a:lnTo>
                  <a:lnTo>
                    <a:pt x="28581" y="8038"/>
                  </a:lnTo>
                  <a:lnTo>
                    <a:pt x="28663" y="7814"/>
                  </a:lnTo>
                  <a:lnTo>
                    <a:pt x="28724" y="7589"/>
                  </a:lnTo>
                  <a:lnTo>
                    <a:pt x="28765" y="7345"/>
                  </a:lnTo>
                  <a:lnTo>
                    <a:pt x="28785" y="7100"/>
                  </a:lnTo>
                  <a:lnTo>
                    <a:pt x="28785" y="6855"/>
                  </a:lnTo>
                  <a:lnTo>
                    <a:pt x="28765" y="6488"/>
                  </a:lnTo>
                  <a:lnTo>
                    <a:pt x="28724" y="6121"/>
                  </a:lnTo>
                  <a:lnTo>
                    <a:pt x="28622" y="5774"/>
                  </a:lnTo>
                  <a:lnTo>
                    <a:pt x="28500" y="5427"/>
                  </a:lnTo>
                  <a:lnTo>
                    <a:pt x="28357" y="5101"/>
                  </a:lnTo>
                  <a:lnTo>
                    <a:pt x="28173" y="4815"/>
                  </a:lnTo>
                  <a:lnTo>
                    <a:pt x="27949" y="4529"/>
                  </a:lnTo>
                  <a:lnTo>
                    <a:pt x="27725" y="4264"/>
                  </a:lnTo>
                  <a:lnTo>
                    <a:pt x="27459" y="4040"/>
                  </a:lnTo>
                  <a:lnTo>
                    <a:pt x="27174" y="3815"/>
                  </a:lnTo>
                  <a:lnTo>
                    <a:pt x="26888" y="3632"/>
                  </a:lnTo>
                  <a:lnTo>
                    <a:pt x="26562" y="3489"/>
                  </a:lnTo>
                  <a:lnTo>
                    <a:pt x="26215" y="3366"/>
                  </a:lnTo>
                  <a:lnTo>
                    <a:pt x="25868" y="3264"/>
                  </a:lnTo>
                  <a:lnTo>
                    <a:pt x="25501" y="3224"/>
                  </a:lnTo>
                  <a:lnTo>
                    <a:pt x="25134" y="3203"/>
                  </a:lnTo>
                  <a:lnTo>
                    <a:pt x="22278" y="3203"/>
                  </a:lnTo>
                  <a:lnTo>
                    <a:pt x="22359" y="2856"/>
                  </a:lnTo>
                  <a:lnTo>
                    <a:pt x="22380" y="2693"/>
                  </a:lnTo>
                  <a:lnTo>
                    <a:pt x="22400" y="2510"/>
                  </a:lnTo>
                  <a:lnTo>
                    <a:pt x="22380" y="2244"/>
                  </a:lnTo>
                  <a:lnTo>
                    <a:pt x="22339" y="2000"/>
                  </a:lnTo>
                  <a:lnTo>
                    <a:pt x="22278" y="1755"/>
                  </a:lnTo>
                  <a:lnTo>
                    <a:pt x="22196" y="1530"/>
                  </a:lnTo>
                  <a:lnTo>
                    <a:pt x="22094" y="1306"/>
                  </a:lnTo>
                  <a:lnTo>
                    <a:pt x="21972" y="1102"/>
                  </a:lnTo>
                  <a:lnTo>
                    <a:pt x="21809" y="918"/>
                  </a:lnTo>
                  <a:lnTo>
                    <a:pt x="21666" y="735"/>
                  </a:lnTo>
                  <a:lnTo>
                    <a:pt x="21482" y="572"/>
                  </a:lnTo>
                  <a:lnTo>
                    <a:pt x="21278" y="429"/>
                  </a:lnTo>
                  <a:lnTo>
                    <a:pt x="21074" y="306"/>
                  </a:lnTo>
                  <a:lnTo>
                    <a:pt x="20850" y="184"/>
                  </a:lnTo>
                  <a:lnTo>
                    <a:pt x="20625" y="102"/>
                  </a:lnTo>
                  <a:lnTo>
                    <a:pt x="20381" y="41"/>
                  </a:lnTo>
                  <a:lnTo>
                    <a:pt x="201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4"/>
            <p:cNvSpPr/>
            <p:nvPr/>
          </p:nvSpPr>
          <p:spPr>
            <a:xfrm>
              <a:off x="5914077" y="1349263"/>
              <a:ext cx="2446179" cy="1182902"/>
            </a:xfrm>
            <a:custGeom>
              <a:avLst/>
              <a:gdLst/>
              <a:ahLst/>
              <a:cxnLst/>
              <a:rect l="l" t="t" r="r" b="b"/>
              <a:pathLst>
                <a:path w="119852" h="57957" extrusionOk="0">
                  <a:moveTo>
                    <a:pt x="59936" y="0"/>
                  </a:moveTo>
                  <a:lnTo>
                    <a:pt x="59487" y="20"/>
                  </a:lnTo>
                  <a:lnTo>
                    <a:pt x="59018" y="82"/>
                  </a:lnTo>
                  <a:lnTo>
                    <a:pt x="58590" y="204"/>
                  </a:lnTo>
                  <a:lnTo>
                    <a:pt x="58141" y="347"/>
                  </a:lnTo>
                  <a:lnTo>
                    <a:pt x="57733" y="551"/>
                  </a:lnTo>
                  <a:lnTo>
                    <a:pt x="57325" y="775"/>
                  </a:lnTo>
                  <a:lnTo>
                    <a:pt x="56937" y="1061"/>
                  </a:lnTo>
                  <a:lnTo>
                    <a:pt x="56754" y="1224"/>
                  </a:lnTo>
                  <a:lnTo>
                    <a:pt x="56570" y="1387"/>
                  </a:lnTo>
                  <a:lnTo>
                    <a:pt x="1" y="57957"/>
                  </a:lnTo>
                  <a:lnTo>
                    <a:pt x="119851" y="57957"/>
                  </a:lnTo>
                  <a:lnTo>
                    <a:pt x="63302" y="1387"/>
                  </a:lnTo>
                  <a:lnTo>
                    <a:pt x="63119" y="1224"/>
                  </a:lnTo>
                  <a:lnTo>
                    <a:pt x="62935" y="1061"/>
                  </a:lnTo>
                  <a:lnTo>
                    <a:pt x="62547" y="775"/>
                  </a:lnTo>
                  <a:lnTo>
                    <a:pt x="62139" y="551"/>
                  </a:lnTo>
                  <a:lnTo>
                    <a:pt x="61731" y="347"/>
                  </a:lnTo>
                  <a:lnTo>
                    <a:pt x="61283" y="204"/>
                  </a:lnTo>
                  <a:lnTo>
                    <a:pt x="60834" y="82"/>
                  </a:lnTo>
                  <a:lnTo>
                    <a:pt x="60385" y="20"/>
                  </a:lnTo>
                  <a:lnTo>
                    <a:pt x="599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4"/>
            <p:cNvSpPr/>
            <p:nvPr/>
          </p:nvSpPr>
          <p:spPr>
            <a:xfrm>
              <a:off x="5578893" y="1714839"/>
              <a:ext cx="1674640" cy="809848"/>
            </a:xfrm>
            <a:custGeom>
              <a:avLst/>
              <a:gdLst/>
              <a:ahLst/>
              <a:cxnLst/>
              <a:rect l="l" t="t" r="r" b="b"/>
              <a:pathLst>
                <a:path w="82050" h="39679" extrusionOk="0">
                  <a:moveTo>
                    <a:pt x="41025" y="0"/>
                  </a:moveTo>
                  <a:lnTo>
                    <a:pt x="40719" y="21"/>
                  </a:lnTo>
                  <a:lnTo>
                    <a:pt x="40413" y="62"/>
                  </a:lnTo>
                  <a:lnTo>
                    <a:pt x="40107" y="143"/>
                  </a:lnTo>
                  <a:lnTo>
                    <a:pt x="39801" y="245"/>
                  </a:lnTo>
                  <a:lnTo>
                    <a:pt x="39516" y="388"/>
                  </a:lnTo>
                  <a:lnTo>
                    <a:pt x="39230" y="551"/>
                  </a:lnTo>
                  <a:lnTo>
                    <a:pt x="38965" y="735"/>
                  </a:lnTo>
                  <a:lnTo>
                    <a:pt x="38720" y="959"/>
                  </a:lnTo>
                  <a:lnTo>
                    <a:pt x="1" y="39679"/>
                  </a:lnTo>
                  <a:lnTo>
                    <a:pt x="82050" y="39679"/>
                  </a:lnTo>
                  <a:lnTo>
                    <a:pt x="43330" y="959"/>
                  </a:lnTo>
                  <a:lnTo>
                    <a:pt x="43086" y="735"/>
                  </a:lnTo>
                  <a:lnTo>
                    <a:pt x="42820" y="551"/>
                  </a:lnTo>
                  <a:lnTo>
                    <a:pt x="42535" y="388"/>
                  </a:lnTo>
                  <a:lnTo>
                    <a:pt x="42249" y="245"/>
                  </a:lnTo>
                  <a:lnTo>
                    <a:pt x="41943" y="143"/>
                  </a:lnTo>
                  <a:lnTo>
                    <a:pt x="41637" y="62"/>
                  </a:lnTo>
                  <a:lnTo>
                    <a:pt x="41331" y="21"/>
                  </a:lnTo>
                  <a:lnTo>
                    <a:pt x="410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4"/>
            <p:cNvSpPr/>
            <p:nvPr/>
          </p:nvSpPr>
          <p:spPr>
            <a:xfrm>
              <a:off x="6552401" y="1751884"/>
              <a:ext cx="1747076" cy="844831"/>
            </a:xfrm>
            <a:custGeom>
              <a:avLst/>
              <a:gdLst/>
              <a:ahLst/>
              <a:cxnLst/>
              <a:rect l="l" t="t" r="r" b="b"/>
              <a:pathLst>
                <a:path w="85599" h="41393" extrusionOk="0">
                  <a:moveTo>
                    <a:pt x="42800" y="1"/>
                  </a:moveTo>
                  <a:lnTo>
                    <a:pt x="42473" y="21"/>
                  </a:lnTo>
                  <a:lnTo>
                    <a:pt x="42147" y="62"/>
                  </a:lnTo>
                  <a:lnTo>
                    <a:pt x="41841" y="144"/>
                  </a:lnTo>
                  <a:lnTo>
                    <a:pt x="41514" y="246"/>
                  </a:lnTo>
                  <a:lnTo>
                    <a:pt x="41229" y="389"/>
                  </a:lnTo>
                  <a:lnTo>
                    <a:pt x="40943" y="552"/>
                  </a:lnTo>
                  <a:lnTo>
                    <a:pt x="40658" y="756"/>
                  </a:lnTo>
                  <a:lnTo>
                    <a:pt x="40392" y="1001"/>
                  </a:lnTo>
                  <a:lnTo>
                    <a:pt x="0" y="41393"/>
                  </a:lnTo>
                  <a:lnTo>
                    <a:pt x="85599" y="41393"/>
                  </a:lnTo>
                  <a:lnTo>
                    <a:pt x="45207" y="1001"/>
                  </a:lnTo>
                  <a:lnTo>
                    <a:pt x="44942" y="756"/>
                  </a:lnTo>
                  <a:lnTo>
                    <a:pt x="44676" y="552"/>
                  </a:lnTo>
                  <a:lnTo>
                    <a:pt x="44370" y="389"/>
                  </a:lnTo>
                  <a:lnTo>
                    <a:pt x="44085" y="246"/>
                  </a:lnTo>
                  <a:lnTo>
                    <a:pt x="43758" y="144"/>
                  </a:lnTo>
                  <a:lnTo>
                    <a:pt x="43452" y="62"/>
                  </a:lnTo>
                  <a:lnTo>
                    <a:pt x="43126" y="21"/>
                  </a:lnTo>
                  <a:lnTo>
                    <a:pt x="428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4"/>
            <p:cNvSpPr/>
            <p:nvPr/>
          </p:nvSpPr>
          <p:spPr>
            <a:xfrm>
              <a:off x="6360438" y="2253641"/>
              <a:ext cx="34575" cy="271473"/>
            </a:xfrm>
            <a:custGeom>
              <a:avLst/>
              <a:gdLst/>
              <a:ahLst/>
              <a:cxnLst/>
              <a:rect l="l" t="t" r="r" b="b"/>
              <a:pathLst>
                <a:path w="1694" h="13301" extrusionOk="0">
                  <a:moveTo>
                    <a:pt x="1" y="0"/>
                  </a:moveTo>
                  <a:lnTo>
                    <a:pt x="1" y="13301"/>
                  </a:lnTo>
                  <a:lnTo>
                    <a:pt x="1694" y="13301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4"/>
            <p:cNvSpPr/>
            <p:nvPr/>
          </p:nvSpPr>
          <p:spPr>
            <a:xfrm>
              <a:off x="6241771" y="2059596"/>
              <a:ext cx="275249" cy="340602"/>
            </a:xfrm>
            <a:custGeom>
              <a:avLst/>
              <a:gdLst/>
              <a:ahLst/>
              <a:cxnLst/>
              <a:rect l="l" t="t" r="r" b="b"/>
              <a:pathLst>
                <a:path w="13486" h="16688" extrusionOk="0">
                  <a:moveTo>
                    <a:pt x="7039" y="1"/>
                  </a:moveTo>
                  <a:lnTo>
                    <a:pt x="6875" y="21"/>
                  </a:lnTo>
                  <a:lnTo>
                    <a:pt x="6692" y="41"/>
                  </a:lnTo>
                  <a:lnTo>
                    <a:pt x="6529" y="62"/>
                  </a:lnTo>
                  <a:lnTo>
                    <a:pt x="6365" y="103"/>
                  </a:lnTo>
                  <a:lnTo>
                    <a:pt x="6202" y="164"/>
                  </a:lnTo>
                  <a:lnTo>
                    <a:pt x="6059" y="225"/>
                  </a:lnTo>
                  <a:lnTo>
                    <a:pt x="5774" y="388"/>
                  </a:lnTo>
                  <a:lnTo>
                    <a:pt x="5509" y="592"/>
                  </a:lnTo>
                  <a:lnTo>
                    <a:pt x="5284" y="837"/>
                  </a:lnTo>
                  <a:lnTo>
                    <a:pt x="5101" y="1102"/>
                  </a:lnTo>
                  <a:lnTo>
                    <a:pt x="4937" y="1388"/>
                  </a:lnTo>
                  <a:lnTo>
                    <a:pt x="4897" y="1388"/>
                  </a:lnTo>
                  <a:lnTo>
                    <a:pt x="4631" y="1408"/>
                  </a:lnTo>
                  <a:lnTo>
                    <a:pt x="4387" y="1429"/>
                  </a:lnTo>
                  <a:lnTo>
                    <a:pt x="4121" y="1510"/>
                  </a:lnTo>
                  <a:lnTo>
                    <a:pt x="3897" y="1592"/>
                  </a:lnTo>
                  <a:lnTo>
                    <a:pt x="3652" y="1694"/>
                  </a:lnTo>
                  <a:lnTo>
                    <a:pt x="3448" y="1837"/>
                  </a:lnTo>
                  <a:lnTo>
                    <a:pt x="3244" y="1979"/>
                  </a:lnTo>
                  <a:lnTo>
                    <a:pt x="3061" y="2143"/>
                  </a:lnTo>
                  <a:lnTo>
                    <a:pt x="2897" y="2326"/>
                  </a:lnTo>
                  <a:lnTo>
                    <a:pt x="2734" y="2530"/>
                  </a:lnTo>
                  <a:lnTo>
                    <a:pt x="2612" y="2755"/>
                  </a:lnTo>
                  <a:lnTo>
                    <a:pt x="2510" y="2979"/>
                  </a:lnTo>
                  <a:lnTo>
                    <a:pt x="2408" y="3224"/>
                  </a:lnTo>
                  <a:lnTo>
                    <a:pt x="2347" y="3469"/>
                  </a:lnTo>
                  <a:lnTo>
                    <a:pt x="2306" y="3713"/>
                  </a:lnTo>
                  <a:lnTo>
                    <a:pt x="2306" y="3979"/>
                  </a:lnTo>
                  <a:lnTo>
                    <a:pt x="2306" y="4223"/>
                  </a:lnTo>
                  <a:lnTo>
                    <a:pt x="2347" y="4448"/>
                  </a:lnTo>
                  <a:lnTo>
                    <a:pt x="2408" y="4672"/>
                  </a:lnTo>
                  <a:lnTo>
                    <a:pt x="2469" y="4897"/>
                  </a:lnTo>
                  <a:lnTo>
                    <a:pt x="2245" y="5060"/>
                  </a:lnTo>
                  <a:lnTo>
                    <a:pt x="2041" y="5243"/>
                  </a:lnTo>
                  <a:lnTo>
                    <a:pt x="1837" y="5447"/>
                  </a:lnTo>
                  <a:lnTo>
                    <a:pt x="1653" y="5651"/>
                  </a:lnTo>
                  <a:lnTo>
                    <a:pt x="1469" y="5876"/>
                  </a:lnTo>
                  <a:lnTo>
                    <a:pt x="1306" y="6100"/>
                  </a:lnTo>
                  <a:lnTo>
                    <a:pt x="1143" y="6325"/>
                  </a:lnTo>
                  <a:lnTo>
                    <a:pt x="1021" y="6569"/>
                  </a:lnTo>
                  <a:lnTo>
                    <a:pt x="878" y="6835"/>
                  </a:lnTo>
                  <a:lnTo>
                    <a:pt x="776" y="7100"/>
                  </a:lnTo>
                  <a:lnTo>
                    <a:pt x="674" y="7365"/>
                  </a:lnTo>
                  <a:lnTo>
                    <a:pt x="613" y="7651"/>
                  </a:lnTo>
                  <a:lnTo>
                    <a:pt x="551" y="7936"/>
                  </a:lnTo>
                  <a:lnTo>
                    <a:pt x="490" y="8222"/>
                  </a:lnTo>
                  <a:lnTo>
                    <a:pt x="470" y="8507"/>
                  </a:lnTo>
                  <a:lnTo>
                    <a:pt x="470" y="8813"/>
                  </a:lnTo>
                  <a:lnTo>
                    <a:pt x="490" y="9242"/>
                  </a:lnTo>
                  <a:lnTo>
                    <a:pt x="531" y="9650"/>
                  </a:lnTo>
                  <a:lnTo>
                    <a:pt x="633" y="10037"/>
                  </a:lnTo>
                  <a:lnTo>
                    <a:pt x="755" y="10425"/>
                  </a:lnTo>
                  <a:lnTo>
                    <a:pt x="592" y="10629"/>
                  </a:lnTo>
                  <a:lnTo>
                    <a:pt x="429" y="10853"/>
                  </a:lnTo>
                  <a:lnTo>
                    <a:pt x="307" y="11098"/>
                  </a:lnTo>
                  <a:lnTo>
                    <a:pt x="205" y="11343"/>
                  </a:lnTo>
                  <a:lnTo>
                    <a:pt x="123" y="11588"/>
                  </a:lnTo>
                  <a:lnTo>
                    <a:pt x="62" y="11853"/>
                  </a:lnTo>
                  <a:lnTo>
                    <a:pt x="21" y="12118"/>
                  </a:lnTo>
                  <a:lnTo>
                    <a:pt x="1" y="12404"/>
                  </a:lnTo>
                  <a:lnTo>
                    <a:pt x="21" y="12730"/>
                  </a:lnTo>
                  <a:lnTo>
                    <a:pt x="62" y="13036"/>
                  </a:lnTo>
                  <a:lnTo>
                    <a:pt x="143" y="13322"/>
                  </a:lnTo>
                  <a:lnTo>
                    <a:pt x="245" y="13607"/>
                  </a:lnTo>
                  <a:lnTo>
                    <a:pt x="368" y="13873"/>
                  </a:lnTo>
                  <a:lnTo>
                    <a:pt x="531" y="14117"/>
                  </a:lnTo>
                  <a:lnTo>
                    <a:pt x="694" y="14362"/>
                  </a:lnTo>
                  <a:lnTo>
                    <a:pt x="898" y="14566"/>
                  </a:lnTo>
                  <a:lnTo>
                    <a:pt x="1123" y="14770"/>
                  </a:lnTo>
                  <a:lnTo>
                    <a:pt x="1347" y="14954"/>
                  </a:lnTo>
                  <a:lnTo>
                    <a:pt x="1612" y="15097"/>
                  </a:lnTo>
                  <a:lnTo>
                    <a:pt x="1877" y="15239"/>
                  </a:lnTo>
                  <a:lnTo>
                    <a:pt x="2163" y="15341"/>
                  </a:lnTo>
                  <a:lnTo>
                    <a:pt x="2449" y="15403"/>
                  </a:lnTo>
                  <a:lnTo>
                    <a:pt x="2755" y="15464"/>
                  </a:lnTo>
                  <a:lnTo>
                    <a:pt x="3285" y="15464"/>
                  </a:lnTo>
                  <a:lnTo>
                    <a:pt x="3509" y="15443"/>
                  </a:lnTo>
                  <a:lnTo>
                    <a:pt x="3734" y="15403"/>
                  </a:lnTo>
                  <a:lnTo>
                    <a:pt x="3938" y="15341"/>
                  </a:lnTo>
                  <a:lnTo>
                    <a:pt x="4142" y="15280"/>
                  </a:lnTo>
                  <a:lnTo>
                    <a:pt x="4346" y="15199"/>
                  </a:lnTo>
                  <a:lnTo>
                    <a:pt x="4529" y="15097"/>
                  </a:lnTo>
                  <a:lnTo>
                    <a:pt x="4713" y="14974"/>
                  </a:lnTo>
                  <a:lnTo>
                    <a:pt x="4835" y="15178"/>
                  </a:lnTo>
                  <a:lnTo>
                    <a:pt x="4978" y="15362"/>
                  </a:lnTo>
                  <a:lnTo>
                    <a:pt x="5121" y="15525"/>
                  </a:lnTo>
                  <a:lnTo>
                    <a:pt x="5284" y="15688"/>
                  </a:lnTo>
                  <a:lnTo>
                    <a:pt x="5447" y="15831"/>
                  </a:lnTo>
                  <a:lnTo>
                    <a:pt x="5631" y="15974"/>
                  </a:lnTo>
                  <a:lnTo>
                    <a:pt x="5815" y="16117"/>
                  </a:lnTo>
                  <a:lnTo>
                    <a:pt x="6019" y="16219"/>
                  </a:lnTo>
                  <a:lnTo>
                    <a:pt x="6223" y="16341"/>
                  </a:lnTo>
                  <a:lnTo>
                    <a:pt x="6427" y="16423"/>
                  </a:lnTo>
                  <a:lnTo>
                    <a:pt x="6651" y="16504"/>
                  </a:lnTo>
                  <a:lnTo>
                    <a:pt x="6875" y="16565"/>
                  </a:lnTo>
                  <a:lnTo>
                    <a:pt x="7100" y="16627"/>
                  </a:lnTo>
                  <a:lnTo>
                    <a:pt x="7324" y="16667"/>
                  </a:lnTo>
                  <a:lnTo>
                    <a:pt x="7569" y="16688"/>
                  </a:lnTo>
                  <a:lnTo>
                    <a:pt x="8161" y="16688"/>
                  </a:lnTo>
                  <a:lnTo>
                    <a:pt x="8487" y="16627"/>
                  </a:lnTo>
                  <a:lnTo>
                    <a:pt x="8813" y="16565"/>
                  </a:lnTo>
                  <a:lnTo>
                    <a:pt x="9119" y="16463"/>
                  </a:lnTo>
                  <a:lnTo>
                    <a:pt x="9425" y="16321"/>
                  </a:lnTo>
                  <a:lnTo>
                    <a:pt x="9711" y="16178"/>
                  </a:lnTo>
                  <a:lnTo>
                    <a:pt x="9976" y="15994"/>
                  </a:lnTo>
                  <a:lnTo>
                    <a:pt x="10221" y="15790"/>
                  </a:lnTo>
                  <a:lnTo>
                    <a:pt x="10445" y="15566"/>
                  </a:lnTo>
                  <a:lnTo>
                    <a:pt x="10670" y="15321"/>
                  </a:lnTo>
                  <a:lnTo>
                    <a:pt x="10853" y="15056"/>
                  </a:lnTo>
                  <a:lnTo>
                    <a:pt x="11017" y="14791"/>
                  </a:lnTo>
                  <a:lnTo>
                    <a:pt x="11159" y="14505"/>
                  </a:lnTo>
                  <a:lnTo>
                    <a:pt x="11282" y="14199"/>
                  </a:lnTo>
                  <a:lnTo>
                    <a:pt x="11363" y="13873"/>
                  </a:lnTo>
                  <a:lnTo>
                    <a:pt x="11425" y="13546"/>
                  </a:lnTo>
                  <a:lnTo>
                    <a:pt x="11649" y="13424"/>
                  </a:lnTo>
                  <a:lnTo>
                    <a:pt x="11873" y="13281"/>
                  </a:lnTo>
                  <a:lnTo>
                    <a:pt x="12077" y="13138"/>
                  </a:lnTo>
                  <a:lnTo>
                    <a:pt x="12261" y="12975"/>
                  </a:lnTo>
                  <a:lnTo>
                    <a:pt x="12445" y="12812"/>
                  </a:lnTo>
                  <a:lnTo>
                    <a:pt x="12608" y="12628"/>
                  </a:lnTo>
                  <a:lnTo>
                    <a:pt x="12771" y="12424"/>
                  </a:lnTo>
                  <a:lnTo>
                    <a:pt x="12914" y="12220"/>
                  </a:lnTo>
                  <a:lnTo>
                    <a:pt x="13036" y="11996"/>
                  </a:lnTo>
                  <a:lnTo>
                    <a:pt x="13138" y="11771"/>
                  </a:lnTo>
                  <a:lnTo>
                    <a:pt x="13240" y="11547"/>
                  </a:lnTo>
                  <a:lnTo>
                    <a:pt x="13322" y="11302"/>
                  </a:lnTo>
                  <a:lnTo>
                    <a:pt x="13383" y="11057"/>
                  </a:lnTo>
                  <a:lnTo>
                    <a:pt x="13444" y="10792"/>
                  </a:lnTo>
                  <a:lnTo>
                    <a:pt x="13465" y="10527"/>
                  </a:lnTo>
                  <a:lnTo>
                    <a:pt x="13485" y="10262"/>
                  </a:lnTo>
                  <a:lnTo>
                    <a:pt x="13465" y="10037"/>
                  </a:lnTo>
                  <a:lnTo>
                    <a:pt x="13444" y="9813"/>
                  </a:lnTo>
                  <a:lnTo>
                    <a:pt x="13424" y="9609"/>
                  </a:lnTo>
                  <a:lnTo>
                    <a:pt x="13363" y="9385"/>
                  </a:lnTo>
                  <a:lnTo>
                    <a:pt x="13301" y="9181"/>
                  </a:lnTo>
                  <a:lnTo>
                    <a:pt x="13240" y="8977"/>
                  </a:lnTo>
                  <a:lnTo>
                    <a:pt x="13159" y="8773"/>
                  </a:lnTo>
                  <a:lnTo>
                    <a:pt x="13057" y="8589"/>
                  </a:lnTo>
                  <a:lnTo>
                    <a:pt x="12955" y="8405"/>
                  </a:lnTo>
                  <a:lnTo>
                    <a:pt x="12853" y="8222"/>
                  </a:lnTo>
                  <a:lnTo>
                    <a:pt x="12587" y="7895"/>
                  </a:lnTo>
                  <a:lnTo>
                    <a:pt x="12302" y="7589"/>
                  </a:lnTo>
                  <a:lnTo>
                    <a:pt x="11975" y="7304"/>
                  </a:lnTo>
                  <a:lnTo>
                    <a:pt x="12098" y="7100"/>
                  </a:lnTo>
                  <a:lnTo>
                    <a:pt x="12220" y="6896"/>
                  </a:lnTo>
                  <a:lnTo>
                    <a:pt x="12322" y="6671"/>
                  </a:lnTo>
                  <a:lnTo>
                    <a:pt x="12404" y="6447"/>
                  </a:lnTo>
                  <a:lnTo>
                    <a:pt x="12465" y="6202"/>
                  </a:lnTo>
                  <a:lnTo>
                    <a:pt x="12526" y="5957"/>
                  </a:lnTo>
                  <a:lnTo>
                    <a:pt x="12547" y="5692"/>
                  </a:lnTo>
                  <a:lnTo>
                    <a:pt x="12567" y="5447"/>
                  </a:lnTo>
                  <a:lnTo>
                    <a:pt x="12547" y="5101"/>
                  </a:lnTo>
                  <a:lnTo>
                    <a:pt x="12485" y="4795"/>
                  </a:lnTo>
                  <a:lnTo>
                    <a:pt x="12404" y="4468"/>
                  </a:lnTo>
                  <a:lnTo>
                    <a:pt x="12302" y="4183"/>
                  </a:lnTo>
                  <a:lnTo>
                    <a:pt x="12159" y="3897"/>
                  </a:lnTo>
                  <a:lnTo>
                    <a:pt x="12016" y="3632"/>
                  </a:lnTo>
                  <a:lnTo>
                    <a:pt x="11812" y="3367"/>
                  </a:lnTo>
                  <a:lnTo>
                    <a:pt x="11608" y="3142"/>
                  </a:lnTo>
                  <a:lnTo>
                    <a:pt x="11384" y="2918"/>
                  </a:lnTo>
                  <a:lnTo>
                    <a:pt x="11139" y="2734"/>
                  </a:lnTo>
                  <a:lnTo>
                    <a:pt x="10874" y="2571"/>
                  </a:lnTo>
                  <a:lnTo>
                    <a:pt x="10588" y="2428"/>
                  </a:lnTo>
                  <a:lnTo>
                    <a:pt x="10282" y="2326"/>
                  </a:lnTo>
                  <a:lnTo>
                    <a:pt x="9976" y="2224"/>
                  </a:lnTo>
                  <a:lnTo>
                    <a:pt x="9650" y="2183"/>
                  </a:lnTo>
                  <a:lnTo>
                    <a:pt x="9323" y="2163"/>
                  </a:lnTo>
                  <a:lnTo>
                    <a:pt x="9303" y="1939"/>
                  </a:lnTo>
                  <a:lnTo>
                    <a:pt x="9262" y="1714"/>
                  </a:lnTo>
                  <a:lnTo>
                    <a:pt x="9201" y="1510"/>
                  </a:lnTo>
                  <a:lnTo>
                    <a:pt x="9119" y="1306"/>
                  </a:lnTo>
                  <a:lnTo>
                    <a:pt x="9017" y="1123"/>
                  </a:lnTo>
                  <a:lnTo>
                    <a:pt x="8895" y="959"/>
                  </a:lnTo>
                  <a:lnTo>
                    <a:pt x="8752" y="776"/>
                  </a:lnTo>
                  <a:lnTo>
                    <a:pt x="8609" y="633"/>
                  </a:lnTo>
                  <a:lnTo>
                    <a:pt x="8446" y="490"/>
                  </a:lnTo>
                  <a:lnTo>
                    <a:pt x="8283" y="368"/>
                  </a:lnTo>
                  <a:lnTo>
                    <a:pt x="8099" y="266"/>
                  </a:lnTo>
                  <a:lnTo>
                    <a:pt x="7895" y="184"/>
                  </a:lnTo>
                  <a:lnTo>
                    <a:pt x="7691" y="103"/>
                  </a:lnTo>
                  <a:lnTo>
                    <a:pt x="7487" y="41"/>
                  </a:lnTo>
                  <a:lnTo>
                    <a:pt x="7263" y="21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4"/>
            <p:cNvSpPr/>
            <p:nvPr/>
          </p:nvSpPr>
          <p:spPr>
            <a:xfrm>
              <a:off x="6256772" y="2104990"/>
              <a:ext cx="260248" cy="295210"/>
            </a:xfrm>
            <a:custGeom>
              <a:avLst/>
              <a:gdLst/>
              <a:ahLst/>
              <a:cxnLst/>
              <a:rect l="l" t="t" r="r" b="b"/>
              <a:pathLst>
                <a:path w="12751" h="14464" extrusionOk="0">
                  <a:moveTo>
                    <a:pt x="9180" y="0"/>
                  </a:moveTo>
                  <a:lnTo>
                    <a:pt x="9037" y="367"/>
                  </a:lnTo>
                  <a:lnTo>
                    <a:pt x="8854" y="714"/>
                  </a:lnTo>
                  <a:lnTo>
                    <a:pt x="8670" y="1041"/>
                  </a:lnTo>
                  <a:lnTo>
                    <a:pt x="8486" y="1367"/>
                  </a:lnTo>
                  <a:lnTo>
                    <a:pt x="8262" y="1693"/>
                  </a:lnTo>
                  <a:lnTo>
                    <a:pt x="8038" y="1999"/>
                  </a:lnTo>
                  <a:lnTo>
                    <a:pt x="7793" y="2305"/>
                  </a:lnTo>
                  <a:lnTo>
                    <a:pt x="7548" y="2591"/>
                  </a:lnTo>
                  <a:lnTo>
                    <a:pt x="7283" y="2856"/>
                  </a:lnTo>
                  <a:lnTo>
                    <a:pt x="6997" y="3121"/>
                  </a:lnTo>
                  <a:lnTo>
                    <a:pt x="6712" y="3387"/>
                  </a:lnTo>
                  <a:lnTo>
                    <a:pt x="6426" y="3631"/>
                  </a:lnTo>
                  <a:lnTo>
                    <a:pt x="6120" y="3856"/>
                  </a:lnTo>
                  <a:lnTo>
                    <a:pt x="5794" y="4060"/>
                  </a:lnTo>
                  <a:lnTo>
                    <a:pt x="5467" y="4264"/>
                  </a:lnTo>
                  <a:lnTo>
                    <a:pt x="5120" y="4447"/>
                  </a:lnTo>
                  <a:lnTo>
                    <a:pt x="5243" y="4876"/>
                  </a:lnTo>
                  <a:lnTo>
                    <a:pt x="5324" y="5304"/>
                  </a:lnTo>
                  <a:lnTo>
                    <a:pt x="5365" y="5753"/>
                  </a:lnTo>
                  <a:lnTo>
                    <a:pt x="5386" y="6202"/>
                  </a:lnTo>
                  <a:lnTo>
                    <a:pt x="5386" y="6487"/>
                  </a:lnTo>
                  <a:lnTo>
                    <a:pt x="5365" y="6773"/>
                  </a:lnTo>
                  <a:lnTo>
                    <a:pt x="5324" y="7059"/>
                  </a:lnTo>
                  <a:lnTo>
                    <a:pt x="5284" y="7344"/>
                  </a:lnTo>
                  <a:lnTo>
                    <a:pt x="5222" y="7609"/>
                  </a:lnTo>
                  <a:lnTo>
                    <a:pt x="5161" y="7875"/>
                  </a:lnTo>
                  <a:lnTo>
                    <a:pt x="5080" y="8140"/>
                  </a:lnTo>
                  <a:lnTo>
                    <a:pt x="4978" y="8405"/>
                  </a:lnTo>
                  <a:lnTo>
                    <a:pt x="4876" y="8650"/>
                  </a:lnTo>
                  <a:lnTo>
                    <a:pt x="4753" y="8895"/>
                  </a:lnTo>
                  <a:lnTo>
                    <a:pt x="4631" y="9139"/>
                  </a:lnTo>
                  <a:lnTo>
                    <a:pt x="4488" y="9364"/>
                  </a:lnTo>
                  <a:lnTo>
                    <a:pt x="4325" y="9588"/>
                  </a:lnTo>
                  <a:lnTo>
                    <a:pt x="4182" y="9813"/>
                  </a:lnTo>
                  <a:lnTo>
                    <a:pt x="3835" y="10241"/>
                  </a:lnTo>
                  <a:lnTo>
                    <a:pt x="3448" y="10608"/>
                  </a:lnTo>
                  <a:lnTo>
                    <a:pt x="3040" y="10955"/>
                  </a:lnTo>
                  <a:lnTo>
                    <a:pt x="2815" y="11118"/>
                  </a:lnTo>
                  <a:lnTo>
                    <a:pt x="2591" y="11261"/>
                  </a:lnTo>
                  <a:lnTo>
                    <a:pt x="2346" y="11404"/>
                  </a:lnTo>
                  <a:lnTo>
                    <a:pt x="2122" y="11526"/>
                  </a:lnTo>
                  <a:lnTo>
                    <a:pt x="1877" y="11649"/>
                  </a:lnTo>
                  <a:lnTo>
                    <a:pt x="1612" y="11751"/>
                  </a:lnTo>
                  <a:lnTo>
                    <a:pt x="1367" y="11853"/>
                  </a:lnTo>
                  <a:lnTo>
                    <a:pt x="1102" y="11934"/>
                  </a:lnTo>
                  <a:lnTo>
                    <a:pt x="836" y="12016"/>
                  </a:lnTo>
                  <a:lnTo>
                    <a:pt x="551" y="12057"/>
                  </a:lnTo>
                  <a:lnTo>
                    <a:pt x="286" y="12118"/>
                  </a:lnTo>
                  <a:lnTo>
                    <a:pt x="0" y="12138"/>
                  </a:lnTo>
                  <a:lnTo>
                    <a:pt x="224" y="12383"/>
                  </a:lnTo>
                  <a:lnTo>
                    <a:pt x="469" y="12607"/>
                  </a:lnTo>
                  <a:lnTo>
                    <a:pt x="734" y="12791"/>
                  </a:lnTo>
                  <a:lnTo>
                    <a:pt x="1020" y="12954"/>
                  </a:lnTo>
                  <a:lnTo>
                    <a:pt x="1326" y="13077"/>
                  </a:lnTo>
                  <a:lnTo>
                    <a:pt x="1652" y="13179"/>
                  </a:lnTo>
                  <a:lnTo>
                    <a:pt x="1979" y="13219"/>
                  </a:lnTo>
                  <a:lnTo>
                    <a:pt x="2326" y="13240"/>
                  </a:lnTo>
                  <a:lnTo>
                    <a:pt x="2550" y="13240"/>
                  </a:lnTo>
                  <a:lnTo>
                    <a:pt x="2774" y="13219"/>
                  </a:lnTo>
                  <a:lnTo>
                    <a:pt x="2999" y="13179"/>
                  </a:lnTo>
                  <a:lnTo>
                    <a:pt x="3203" y="13117"/>
                  </a:lnTo>
                  <a:lnTo>
                    <a:pt x="3407" y="13056"/>
                  </a:lnTo>
                  <a:lnTo>
                    <a:pt x="3611" y="12975"/>
                  </a:lnTo>
                  <a:lnTo>
                    <a:pt x="3794" y="12873"/>
                  </a:lnTo>
                  <a:lnTo>
                    <a:pt x="3978" y="12750"/>
                  </a:lnTo>
                  <a:lnTo>
                    <a:pt x="4100" y="12954"/>
                  </a:lnTo>
                  <a:lnTo>
                    <a:pt x="4243" y="13138"/>
                  </a:lnTo>
                  <a:lnTo>
                    <a:pt x="4386" y="13301"/>
                  </a:lnTo>
                  <a:lnTo>
                    <a:pt x="4549" y="13464"/>
                  </a:lnTo>
                  <a:lnTo>
                    <a:pt x="4712" y="13607"/>
                  </a:lnTo>
                  <a:lnTo>
                    <a:pt x="4896" y="13750"/>
                  </a:lnTo>
                  <a:lnTo>
                    <a:pt x="5080" y="13893"/>
                  </a:lnTo>
                  <a:lnTo>
                    <a:pt x="5284" y="13995"/>
                  </a:lnTo>
                  <a:lnTo>
                    <a:pt x="5488" y="14117"/>
                  </a:lnTo>
                  <a:lnTo>
                    <a:pt x="5692" y="14199"/>
                  </a:lnTo>
                  <a:lnTo>
                    <a:pt x="5916" y="14280"/>
                  </a:lnTo>
                  <a:lnTo>
                    <a:pt x="6140" y="14341"/>
                  </a:lnTo>
                  <a:lnTo>
                    <a:pt x="6365" y="14403"/>
                  </a:lnTo>
                  <a:lnTo>
                    <a:pt x="6589" y="14443"/>
                  </a:lnTo>
                  <a:lnTo>
                    <a:pt x="6834" y="14464"/>
                  </a:lnTo>
                  <a:lnTo>
                    <a:pt x="7426" y="14464"/>
                  </a:lnTo>
                  <a:lnTo>
                    <a:pt x="7752" y="14403"/>
                  </a:lnTo>
                  <a:lnTo>
                    <a:pt x="8078" y="14341"/>
                  </a:lnTo>
                  <a:lnTo>
                    <a:pt x="8384" y="14239"/>
                  </a:lnTo>
                  <a:lnTo>
                    <a:pt x="8690" y="14097"/>
                  </a:lnTo>
                  <a:lnTo>
                    <a:pt x="8976" y="13954"/>
                  </a:lnTo>
                  <a:lnTo>
                    <a:pt x="9241" y="13770"/>
                  </a:lnTo>
                  <a:lnTo>
                    <a:pt x="9486" y="13566"/>
                  </a:lnTo>
                  <a:lnTo>
                    <a:pt x="9710" y="13342"/>
                  </a:lnTo>
                  <a:lnTo>
                    <a:pt x="9935" y="13097"/>
                  </a:lnTo>
                  <a:lnTo>
                    <a:pt x="10118" y="12832"/>
                  </a:lnTo>
                  <a:lnTo>
                    <a:pt x="10282" y="12567"/>
                  </a:lnTo>
                  <a:lnTo>
                    <a:pt x="10424" y="12281"/>
                  </a:lnTo>
                  <a:lnTo>
                    <a:pt x="10547" y="11975"/>
                  </a:lnTo>
                  <a:lnTo>
                    <a:pt x="10628" y="11649"/>
                  </a:lnTo>
                  <a:lnTo>
                    <a:pt x="10690" y="11322"/>
                  </a:lnTo>
                  <a:lnTo>
                    <a:pt x="10914" y="11200"/>
                  </a:lnTo>
                  <a:lnTo>
                    <a:pt x="11138" y="11057"/>
                  </a:lnTo>
                  <a:lnTo>
                    <a:pt x="11342" y="10914"/>
                  </a:lnTo>
                  <a:lnTo>
                    <a:pt x="11526" y="10751"/>
                  </a:lnTo>
                  <a:lnTo>
                    <a:pt x="11710" y="10588"/>
                  </a:lnTo>
                  <a:lnTo>
                    <a:pt x="11873" y="10404"/>
                  </a:lnTo>
                  <a:lnTo>
                    <a:pt x="12036" y="10200"/>
                  </a:lnTo>
                  <a:lnTo>
                    <a:pt x="12179" y="9996"/>
                  </a:lnTo>
                  <a:lnTo>
                    <a:pt x="12301" y="9772"/>
                  </a:lnTo>
                  <a:lnTo>
                    <a:pt x="12403" y="9547"/>
                  </a:lnTo>
                  <a:lnTo>
                    <a:pt x="12505" y="9323"/>
                  </a:lnTo>
                  <a:lnTo>
                    <a:pt x="12587" y="9078"/>
                  </a:lnTo>
                  <a:lnTo>
                    <a:pt x="12648" y="8833"/>
                  </a:lnTo>
                  <a:lnTo>
                    <a:pt x="12709" y="8568"/>
                  </a:lnTo>
                  <a:lnTo>
                    <a:pt x="12730" y="8303"/>
                  </a:lnTo>
                  <a:lnTo>
                    <a:pt x="12750" y="8038"/>
                  </a:lnTo>
                  <a:lnTo>
                    <a:pt x="12730" y="7813"/>
                  </a:lnTo>
                  <a:lnTo>
                    <a:pt x="12709" y="7589"/>
                  </a:lnTo>
                  <a:lnTo>
                    <a:pt x="12689" y="7385"/>
                  </a:lnTo>
                  <a:lnTo>
                    <a:pt x="12628" y="7161"/>
                  </a:lnTo>
                  <a:lnTo>
                    <a:pt x="12566" y="6957"/>
                  </a:lnTo>
                  <a:lnTo>
                    <a:pt x="12505" y="6753"/>
                  </a:lnTo>
                  <a:lnTo>
                    <a:pt x="12424" y="6549"/>
                  </a:lnTo>
                  <a:lnTo>
                    <a:pt x="12322" y="6365"/>
                  </a:lnTo>
                  <a:lnTo>
                    <a:pt x="12220" y="6181"/>
                  </a:lnTo>
                  <a:lnTo>
                    <a:pt x="12118" y="5998"/>
                  </a:lnTo>
                  <a:lnTo>
                    <a:pt x="11852" y="5671"/>
                  </a:lnTo>
                  <a:lnTo>
                    <a:pt x="11567" y="5365"/>
                  </a:lnTo>
                  <a:lnTo>
                    <a:pt x="11240" y="5080"/>
                  </a:lnTo>
                  <a:lnTo>
                    <a:pt x="11363" y="4876"/>
                  </a:lnTo>
                  <a:lnTo>
                    <a:pt x="11485" y="4672"/>
                  </a:lnTo>
                  <a:lnTo>
                    <a:pt x="11587" y="4447"/>
                  </a:lnTo>
                  <a:lnTo>
                    <a:pt x="11669" y="4223"/>
                  </a:lnTo>
                  <a:lnTo>
                    <a:pt x="11730" y="3978"/>
                  </a:lnTo>
                  <a:lnTo>
                    <a:pt x="11791" y="3733"/>
                  </a:lnTo>
                  <a:lnTo>
                    <a:pt x="11812" y="3468"/>
                  </a:lnTo>
                  <a:lnTo>
                    <a:pt x="11832" y="3223"/>
                  </a:lnTo>
                  <a:lnTo>
                    <a:pt x="11812" y="2917"/>
                  </a:lnTo>
                  <a:lnTo>
                    <a:pt x="11771" y="2632"/>
                  </a:lnTo>
                  <a:lnTo>
                    <a:pt x="11710" y="2367"/>
                  </a:lnTo>
                  <a:lnTo>
                    <a:pt x="11628" y="2081"/>
                  </a:lnTo>
                  <a:lnTo>
                    <a:pt x="11506" y="1836"/>
                  </a:lnTo>
                  <a:lnTo>
                    <a:pt x="11383" y="1591"/>
                  </a:lnTo>
                  <a:lnTo>
                    <a:pt x="11240" y="1347"/>
                  </a:lnTo>
                  <a:lnTo>
                    <a:pt x="11077" y="1122"/>
                  </a:lnTo>
                  <a:lnTo>
                    <a:pt x="10873" y="918"/>
                  </a:lnTo>
                  <a:lnTo>
                    <a:pt x="10690" y="735"/>
                  </a:lnTo>
                  <a:lnTo>
                    <a:pt x="10465" y="571"/>
                  </a:lnTo>
                  <a:lnTo>
                    <a:pt x="10241" y="408"/>
                  </a:lnTo>
                  <a:lnTo>
                    <a:pt x="9996" y="286"/>
                  </a:lnTo>
                  <a:lnTo>
                    <a:pt x="9731" y="163"/>
                  </a:lnTo>
                  <a:lnTo>
                    <a:pt x="9466" y="82"/>
                  </a:lnTo>
                  <a:lnTo>
                    <a:pt x="9180" y="0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4"/>
            <p:cNvSpPr/>
            <p:nvPr/>
          </p:nvSpPr>
          <p:spPr>
            <a:xfrm>
              <a:off x="5837884" y="2301933"/>
              <a:ext cx="27921" cy="223183"/>
            </a:xfrm>
            <a:custGeom>
              <a:avLst/>
              <a:gdLst/>
              <a:ahLst/>
              <a:cxnLst/>
              <a:rect l="l" t="t" r="r" b="b"/>
              <a:pathLst>
                <a:path w="1368" h="10935" extrusionOk="0">
                  <a:moveTo>
                    <a:pt x="0" y="0"/>
                  </a:moveTo>
                  <a:lnTo>
                    <a:pt x="0" y="10935"/>
                  </a:lnTo>
                  <a:lnTo>
                    <a:pt x="1367" y="10935"/>
                  </a:lnTo>
                  <a:lnTo>
                    <a:pt x="13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4"/>
            <p:cNvSpPr/>
            <p:nvPr/>
          </p:nvSpPr>
          <p:spPr>
            <a:xfrm>
              <a:off x="5740035" y="2142464"/>
              <a:ext cx="226102" cy="280229"/>
            </a:xfrm>
            <a:custGeom>
              <a:avLst/>
              <a:gdLst/>
              <a:ahLst/>
              <a:cxnLst/>
              <a:rect l="l" t="t" r="r" b="b"/>
              <a:pathLst>
                <a:path w="11078" h="13730" extrusionOk="0">
                  <a:moveTo>
                    <a:pt x="5794" y="0"/>
                  </a:moveTo>
                  <a:lnTo>
                    <a:pt x="5509" y="21"/>
                  </a:lnTo>
                  <a:lnTo>
                    <a:pt x="5243" y="82"/>
                  </a:lnTo>
                  <a:lnTo>
                    <a:pt x="4978" y="184"/>
                  </a:lnTo>
                  <a:lnTo>
                    <a:pt x="4754" y="327"/>
                  </a:lnTo>
                  <a:lnTo>
                    <a:pt x="4529" y="490"/>
                  </a:lnTo>
                  <a:lnTo>
                    <a:pt x="4346" y="694"/>
                  </a:lnTo>
                  <a:lnTo>
                    <a:pt x="4182" y="898"/>
                  </a:lnTo>
                  <a:lnTo>
                    <a:pt x="4060" y="1143"/>
                  </a:lnTo>
                  <a:lnTo>
                    <a:pt x="3815" y="1143"/>
                  </a:lnTo>
                  <a:lnTo>
                    <a:pt x="3591" y="1183"/>
                  </a:lnTo>
                  <a:lnTo>
                    <a:pt x="3387" y="1245"/>
                  </a:lnTo>
                  <a:lnTo>
                    <a:pt x="3203" y="1306"/>
                  </a:lnTo>
                  <a:lnTo>
                    <a:pt x="3020" y="1408"/>
                  </a:lnTo>
                  <a:lnTo>
                    <a:pt x="2836" y="1510"/>
                  </a:lnTo>
                  <a:lnTo>
                    <a:pt x="2673" y="1632"/>
                  </a:lnTo>
                  <a:lnTo>
                    <a:pt x="2510" y="1775"/>
                  </a:lnTo>
                  <a:lnTo>
                    <a:pt x="2387" y="1918"/>
                  </a:lnTo>
                  <a:lnTo>
                    <a:pt x="2265" y="2081"/>
                  </a:lnTo>
                  <a:lnTo>
                    <a:pt x="2142" y="2265"/>
                  </a:lnTo>
                  <a:lnTo>
                    <a:pt x="2061" y="2448"/>
                  </a:lnTo>
                  <a:lnTo>
                    <a:pt x="1979" y="2652"/>
                  </a:lnTo>
                  <a:lnTo>
                    <a:pt x="1938" y="2856"/>
                  </a:lnTo>
                  <a:lnTo>
                    <a:pt x="1898" y="3060"/>
                  </a:lnTo>
                  <a:lnTo>
                    <a:pt x="1898" y="3285"/>
                  </a:lnTo>
                  <a:lnTo>
                    <a:pt x="1898" y="3468"/>
                  </a:lnTo>
                  <a:lnTo>
                    <a:pt x="1938" y="3672"/>
                  </a:lnTo>
                  <a:lnTo>
                    <a:pt x="1979" y="3856"/>
                  </a:lnTo>
                  <a:lnTo>
                    <a:pt x="2040" y="4019"/>
                  </a:lnTo>
                  <a:lnTo>
                    <a:pt x="1857" y="4162"/>
                  </a:lnTo>
                  <a:lnTo>
                    <a:pt x="1673" y="4325"/>
                  </a:lnTo>
                  <a:lnTo>
                    <a:pt x="1510" y="4488"/>
                  </a:lnTo>
                  <a:lnTo>
                    <a:pt x="1347" y="4651"/>
                  </a:lnTo>
                  <a:lnTo>
                    <a:pt x="1204" y="4835"/>
                  </a:lnTo>
                  <a:lnTo>
                    <a:pt x="1061" y="5019"/>
                  </a:lnTo>
                  <a:lnTo>
                    <a:pt x="939" y="5202"/>
                  </a:lnTo>
                  <a:lnTo>
                    <a:pt x="837" y="5406"/>
                  </a:lnTo>
                  <a:lnTo>
                    <a:pt x="735" y="5610"/>
                  </a:lnTo>
                  <a:lnTo>
                    <a:pt x="633" y="5835"/>
                  </a:lnTo>
                  <a:lnTo>
                    <a:pt x="572" y="6059"/>
                  </a:lnTo>
                  <a:lnTo>
                    <a:pt x="490" y="6283"/>
                  </a:lnTo>
                  <a:lnTo>
                    <a:pt x="449" y="6508"/>
                  </a:lnTo>
                  <a:lnTo>
                    <a:pt x="408" y="6753"/>
                  </a:lnTo>
                  <a:lnTo>
                    <a:pt x="388" y="6997"/>
                  </a:lnTo>
                  <a:lnTo>
                    <a:pt x="388" y="7242"/>
                  </a:lnTo>
                  <a:lnTo>
                    <a:pt x="388" y="7589"/>
                  </a:lnTo>
                  <a:lnTo>
                    <a:pt x="449" y="7936"/>
                  </a:lnTo>
                  <a:lnTo>
                    <a:pt x="510" y="8262"/>
                  </a:lnTo>
                  <a:lnTo>
                    <a:pt x="612" y="8568"/>
                  </a:lnTo>
                  <a:lnTo>
                    <a:pt x="490" y="8752"/>
                  </a:lnTo>
                  <a:lnTo>
                    <a:pt x="368" y="8935"/>
                  </a:lnTo>
                  <a:lnTo>
                    <a:pt x="266" y="9119"/>
                  </a:lnTo>
                  <a:lnTo>
                    <a:pt x="164" y="9323"/>
                  </a:lnTo>
                  <a:lnTo>
                    <a:pt x="102" y="9527"/>
                  </a:lnTo>
                  <a:lnTo>
                    <a:pt x="41" y="9751"/>
                  </a:lnTo>
                  <a:lnTo>
                    <a:pt x="21" y="9976"/>
                  </a:lnTo>
                  <a:lnTo>
                    <a:pt x="0" y="10200"/>
                  </a:lnTo>
                  <a:lnTo>
                    <a:pt x="21" y="10465"/>
                  </a:lnTo>
                  <a:lnTo>
                    <a:pt x="62" y="10710"/>
                  </a:lnTo>
                  <a:lnTo>
                    <a:pt x="123" y="10955"/>
                  </a:lnTo>
                  <a:lnTo>
                    <a:pt x="204" y="11179"/>
                  </a:lnTo>
                  <a:lnTo>
                    <a:pt x="306" y="11404"/>
                  </a:lnTo>
                  <a:lnTo>
                    <a:pt x="429" y="11608"/>
                  </a:lnTo>
                  <a:lnTo>
                    <a:pt x="572" y="11812"/>
                  </a:lnTo>
                  <a:lnTo>
                    <a:pt x="735" y="11975"/>
                  </a:lnTo>
                  <a:lnTo>
                    <a:pt x="918" y="12138"/>
                  </a:lnTo>
                  <a:lnTo>
                    <a:pt x="1122" y="12281"/>
                  </a:lnTo>
                  <a:lnTo>
                    <a:pt x="1326" y="12424"/>
                  </a:lnTo>
                  <a:lnTo>
                    <a:pt x="1551" y="12526"/>
                  </a:lnTo>
                  <a:lnTo>
                    <a:pt x="1775" y="12607"/>
                  </a:lnTo>
                  <a:lnTo>
                    <a:pt x="2020" y="12669"/>
                  </a:lnTo>
                  <a:lnTo>
                    <a:pt x="2265" y="12709"/>
                  </a:lnTo>
                  <a:lnTo>
                    <a:pt x="2714" y="12709"/>
                  </a:lnTo>
                  <a:lnTo>
                    <a:pt x="2897" y="12689"/>
                  </a:lnTo>
                  <a:lnTo>
                    <a:pt x="3060" y="12648"/>
                  </a:lnTo>
                  <a:lnTo>
                    <a:pt x="3244" y="12607"/>
                  </a:lnTo>
                  <a:lnTo>
                    <a:pt x="3407" y="12546"/>
                  </a:lnTo>
                  <a:lnTo>
                    <a:pt x="3570" y="12485"/>
                  </a:lnTo>
                  <a:lnTo>
                    <a:pt x="3876" y="12322"/>
                  </a:lnTo>
                  <a:lnTo>
                    <a:pt x="4101" y="12628"/>
                  </a:lnTo>
                  <a:lnTo>
                    <a:pt x="4346" y="12893"/>
                  </a:lnTo>
                  <a:lnTo>
                    <a:pt x="4631" y="13138"/>
                  </a:lnTo>
                  <a:lnTo>
                    <a:pt x="4937" y="13342"/>
                  </a:lnTo>
                  <a:lnTo>
                    <a:pt x="5284" y="13505"/>
                  </a:lnTo>
                  <a:lnTo>
                    <a:pt x="5468" y="13566"/>
                  </a:lnTo>
                  <a:lnTo>
                    <a:pt x="5651" y="13628"/>
                  </a:lnTo>
                  <a:lnTo>
                    <a:pt x="5835" y="13668"/>
                  </a:lnTo>
                  <a:lnTo>
                    <a:pt x="6019" y="13709"/>
                  </a:lnTo>
                  <a:lnTo>
                    <a:pt x="6223" y="13709"/>
                  </a:lnTo>
                  <a:lnTo>
                    <a:pt x="6427" y="13730"/>
                  </a:lnTo>
                  <a:lnTo>
                    <a:pt x="6712" y="13709"/>
                  </a:lnTo>
                  <a:lnTo>
                    <a:pt x="6977" y="13668"/>
                  </a:lnTo>
                  <a:lnTo>
                    <a:pt x="7243" y="13607"/>
                  </a:lnTo>
                  <a:lnTo>
                    <a:pt x="7508" y="13526"/>
                  </a:lnTo>
                  <a:lnTo>
                    <a:pt x="7753" y="13424"/>
                  </a:lnTo>
                  <a:lnTo>
                    <a:pt x="7977" y="13281"/>
                  </a:lnTo>
                  <a:lnTo>
                    <a:pt x="8201" y="13138"/>
                  </a:lnTo>
                  <a:lnTo>
                    <a:pt x="8405" y="12975"/>
                  </a:lnTo>
                  <a:lnTo>
                    <a:pt x="8589" y="12791"/>
                  </a:lnTo>
                  <a:lnTo>
                    <a:pt x="8773" y="12587"/>
                  </a:lnTo>
                  <a:lnTo>
                    <a:pt x="8915" y="12383"/>
                  </a:lnTo>
                  <a:lnTo>
                    <a:pt x="9058" y="12159"/>
                  </a:lnTo>
                  <a:lnTo>
                    <a:pt x="9181" y="11914"/>
                  </a:lnTo>
                  <a:lnTo>
                    <a:pt x="9283" y="11669"/>
                  </a:lnTo>
                  <a:lnTo>
                    <a:pt x="9344" y="11404"/>
                  </a:lnTo>
                  <a:lnTo>
                    <a:pt x="9405" y="11139"/>
                  </a:lnTo>
                  <a:lnTo>
                    <a:pt x="9589" y="11037"/>
                  </a:lnTo>
                  <a:lnTo>
                    <a:pt x="9752" y="10914"/>
                  </a:lnTo>
                  <a:lnTo>
                    <a:pt x="9915" y="10792"/>
                  </a:lnTo>
                  <a:lnTo>
                    <a:pt x="10078" y="10669"/>
                  </a:lnTo>
                  <a:lnTo>
                    <a:pt x="10221" y="10527"/>
                  </a:lnTo>
                  <a:lnTo>
                    <a:pt x="10364" y="10384"/>
                  </a:lnTo>
                  <a:lnTo>
                    <a:pt x="10486" y="10221"/>
                  </a:lnTo>
                  <a:lnTo>
                    <a:pt x="10609" y="10037"/>
                  </a:lnTo>
                  <a:lnTo>
                    <a:pt x="10711" y="9874"/>
                  </a:lnTo>
                  <a:lnTo>
                    <a:pt x="10813" y="9690"/>
                  </a:lnTo>
                  <a:lnTo>
                    <a:pt x="10894" y="9486"/>
                  </a:lnTo>
                  <a:lnTo>
                    <a:pt x="10955" y="9282"/>
                  </a:lnTo>
                  <a:lnTo>
                    <a:pt x="11017" y="9078"/>
                  </a:lnTo>
                  <a:lnTo>
                    <a:pt x="11037" y="8874"/>
                  </a:lnTo>
                  <a:lnTo>
                    <a:pt x="11078" y="8650"/>
                  </a:lnTo>
                  <a:lnTo>
                    <a:pt x="11078" y="8446"/>
                  </a:lnTo>
                  <a:lnTo>
                    <a:pt x="11057" y="8079"/>
                  </a:lnTo>
                  <a:lnTo>
                    <a:pt x="10996" y="7711"/>
                  </a:lnTo>
                  <a:lnTo>
                    <a:pt x="10874" y="7385"/>
                  </a:lnTo>
                  <a:lnTo>
                    <a:pt x="10731" y="7059"/>
                  </a:lnTo>
                  <a:lnTo>
                    <a:pt x="10568" y="6753"/>
                  </a:lnTo>
                  <a:lnTo>
                    <a:pt x="10343" y="6487"/>
                  </a:lnTo>
                  <a:lnTo>
                    <a:pt x="10099" y="6243"/>
                  </a:lnTo>
                  <a:lnTo>
                    <a:pt x="9833" y="6018"/>
                  </a:lnTo>
                  <a:lnTo>
                    <a:pt x="9956" y="5835"/>
                  </a:lnTo>
                  <a:lnTo>
                    <a:pt x="10037" y="5671"/>
                  </a:lnTo>
                  <a:lnTo>
                    <a:pt x="10119" y="5488"/>
                  </a:lnTo>
                  <a:lnTo>
                    <a:pt x="10201" y="5304"/>
                  </a:lnTo>
                  <a:lnTo>
                    <a:pt x="10241" y="5100"/>
                  </a:lnTo>
                  <a:lnTo>
                    <a:pt x="10282" y="4896"/>
                  </a:lnTo>
                  <a:lnTo>
                    <a:pt x="10323" y="4692"/>
                  </a:lnTo>
                  <a:lnTo>
                    <a:pt x="10323" y="4468"/>
                  </a:lnTo>
                  <a:lnTo>
                    <a:pt x="10303" y="4203"/>
                  </a:lnTo>
                  <a:lnTo>
                    <a:pt x="10262" y="3937"/>
                  </a:lnTo>
                  <a:lnTo>
                    <a:pt x="10201" y="3672"/>
                  </a:lnTo>
                  <a:lnTo>
                    <a:pt x="10119" y="3427"/>
                  </a:lnTo>
                  <a:lnTo>
                    <a:pt x="9997" y="3203"/>
                  </a:lnTo>
                  <a:lnTo>
                    <a:pt x="9874" y="2979"/>
                  </a:lnTo>
                  <a:lnTo>
                    <a:pt x="9711" y="2775"/>
                  </a:lnTo>
                  <a:lnTo>
                    <a:pt x="9548" y="2591"/>
                  </a:lnTo>
                  <a:lnTo>
                    <a:pt x="9364" y="2407"/>
                  </a:lnTo>
                  <a:lnTo>
                    <a:pt x="9160" y="2244"/>
                  </a:lnTo>
                  <a:lnTo>
                    <a:pt x="8936" y="2122"/>
                  </a:lnTo>
                  <a:lnTo>
                    <a:pt x="8711" y="1999"/>
                  </a:lnTo>
                  <a:lnTo>
                    <a:pt x="8467" y="1897"/>
                  </a:lnTo>
                  <a:lnTo>
                    <a:pt x="8201" y="1836"/>
                  </a:lnTo>
                  <a:lnTo>
                    <a:pt x="7936" y="1795"/>
                  </a:lnTo>
                  <a:lnTo>
                    <a:pt x="7671" y="1775"/>
                  </a:lnTo>
                  <a:lnTo>
                    <a:pt x="7651" y="1591"/>
                  </a:lnTo>
                  <a:lnTo>
                    <a:pt x="7610" y="1408"/>
                  </a:lnTo>
                  <a:lnTo>
                    <a:pt x="7549" y="1245"/>
                  </a:lnTo>
                  <a:lnTo>
                    <a:pt x="7487" y="1081"/>
                  </a:lnTo>
                  <a:lnTo>
                    <a:pt x="7406" y="918"/>
                  </a:lnTo>
                  <a:lnTo>
                    <a:pt x="7304" y="775"/>
                  </a:lnTo>
                  <a:lnTo>
                    <a:pt x="7202" y="653"/>
                  </a:lnTo>
                  <a:lnTo>
                    <a:pt x="7079" y="531"/>
                  </a:lnTo>
                  <a:lnTo>
                    <a:pt x="6957" y="408"/>
                  </a:lnTo>
                  <a:lnTo>
                    <a:pt x="6814" y="306"/>
                  </a:lnTo>
                  <a:lnTo>
                    <a:pt x="6651" y="225"/>
                  </a:lnTo>
                  <a:lnTo>
                    <a:pt x="6508" y="143"/>
                  </a:lnTo>
                  <a:lnTo>
                    <a:pt x="6325" y="82"/>
                  </a:lnTo>
                  <a:lnTo>
                    <a:pt x="6161" y="41"/>
                  </a:lnTo>
                  <a:lnTo>
                    <a:pt x="5978" y="21"/>
                  </a:lnTo>
                  <a:lnTo>
                    <a:pt x="5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4"/>
            <p:cNvSpPr/>
            <p:nvPr/>
          </p:nvSpPr>
          <p:spPr>
            <a:xfrm>
              <a:off x="5752526" y="2179938"/>
              <a:ext cx="213611" cy="242757"/>
            </a:xfrm>
            <a:custGeom>
              <a:avLst/>
              <a:gdLst/>
              <a:ahLst/>
              <a:cxnLst/>
              <a:rect l="l" t="t" r="r" b="b"/>
              <a:pathLst>
                <a:path w="10466" h="11894" extrusionOk="0">
                  <a:moveTo>
                    <a:pt x="7549" y="0"/>
                  </a:moveTo>
                  <a:lnTo>
                    <a:pt x="7426" y="286"/>
                  </a:lnTo>
                  <a:lnTo>
                    <a:pt x="7283" y="571"/>
                  </a:lnTo>
                  <a:lnTo>
                    <a:pt x="7120" y="857"/>
                  </a:lnTo>
                  <a:lnTo>
                    <a:pt x="6957" y="1122"/>
                  </a:lnTo>
                  <a:lnTo>
                    <a:pt x="6794" y="1387"/>
                  </a:lnTo>
                  <a:lnTo>
                    <a:pt x="6610" y="1632"/>
                  </a:lnTo>
                  <a:lnTo>
                    <a:pt x="6406" y="1877"/>
                  </a:lnTo>
                  <a:lnTo>
                    <a:pt x="6202" y="2122"/>
                  </a:lnTo>
                  <a:lnTo>
                    <a:pt x="5978" y="2346"/>
                  </a:lnTo>
                  <a:lnTo>
                    <a:pt x="5753" y="2571"/>
                  </a:lnTo>
                  <a:lnTo>
                    <a:pt x="5509" y="2775"/>
                  </a:lnTo>
                  <a:lnTo>
                    <a:pt x="5264" y="2979"/>
                  </a:lnTo>
                  <a:lnTo>
                    <a:pt x="5019" y="3162"/>
                  </a:lnTo>
                  <a:lnTo>
                    <a:pt x="4754" y="3325"/>
                  </a:lnTo>
                  <a:lnTo>
                    <a:pt x="4489" y="3489"/>
                  </a:lnTo>
                  <a:lnTo>
                    <a:pt x="4203" y="3652"/>
                  </a:lnTo>
                  <a:lnTo>
                    <a:pt x="4305" y="3999"/>
                  </a:lnTo>
                  <a:lnTo>
                    <a:pt x="4366" y="4345"/>
                  </a:lnTo>
                  <a:lnTo>
                    <a:pt x="4407" y="4713"/>
                  </a:lnTo>
                  <a:lnTo>
                    <a:pt x="4427" y="5100"/>
                  </a:lnTo>
                  <a:lnTo>
                    <a:pt x="4407" y="5569"/>
                  </a:lnTo>
                  <a:lnTo>
                    <a:pt x="4346" y="6018"/>
                  </a:lnTo>
                  <a:lnTo>
                    <a:pt x="4223" y="6467"/>
                  </a:lnTo>
                  <a:lnTo>
                    <a:pt x="4080" y="6895"/>
                  </a:lnTo>
                  <a:lnTo>
                    <a:pt x="3897" y="7303"/>
                  </a:lnTo>
                  <a:lnTo>
                    <a:pt x="3672" y="7691"/>
                  </a:lnTo>
                  <a:lnTo>
                    <a:pt x="3428" y="8058"/>
                  </a:lnTo>
                  <a:lnTo>
                    <a:pt x="3142" y="8405"/>
                  </a:lnTo>
                  <a:lnTo>
                    <a:pt x="2836" y="8711"/>
                  </a:lnTo>
                  <a:lnTo>
                    <a:pt x="2489" y="8997"/>
                  </a:lnTo>
                  <a:lnTo>
                    <a:pt x="2122" y="9262"/>
                  </a:lnTo>
                  <a:lnTo>
                    <a:pt x="1734" y="9466"/>
                  </a:lnTo>
                  <a:lnTo>
                    <a:pt x="1326" y="9649"/>
                  </a:lnTo>
                  <a:lnTo>
                    <a:pt x="898" y="9813"/>
                  </a:lnTo>
                  <a:lnTo>
                    <a:pt x="449" y="9915"/>
                  </a:lnTo>
                  <a:lnTo>
                    <a:pt x="0" y="9976"/>
                  </a:lnTo>
                  <a:lnTo>
                    <a:pt x="164" y="10180"/>
                  </a:lnTo>
                  <a:lnTo>
                    <a:pt x="368" y="10343"/>
                  </a:lnTo>
                  <a:lnTo>
                    <a:pt x="592" y="10506"/>
                  </a:lnTo>
                  <a:lnTo>
                    <a:pt x="837" y="10629"/>
                  </a:lnTo>
                  <a:lnTo>
                    <a:pt x="1082" y="10731"/>
                  </a:lnTo>
                  <a:lnTo>
                    <a:pt x="1347" y="10812"/>
                  </a:lnTo>
                  <a:lnTo>
                    <a:pt x="1632" y="10873"/>
                  </a:lnTo>
                  <a:lnTo>
                    <a:pt x="2102" y="10873"/>
                  </a:lnTo>
                  <a:lnTo>
                    <a:pt x="2285" y="10853"/>
                  </a:lnTo>
                  <a:lnTo>
                    <a:pt x="2448" y="10812"/>
                  </a:lnTo>
                  <a:lnTo>
                    <a:pt x="2632" y="10771"/>
                  </a:lnTo>
                  <a:lnTo>
                    <a:pt x="2795" y="10710"/>
                  </a:lnTo>
                  <a:lnTo>
                    <a:pt x="2958" y="10649"/>
                  </a:lnTo>
                  <a:lnTo>
                    <a:pt x="3264" y="10486"/>
                  </a:lnTo>
                  <a:lnTo>
                    <a:pt x="3489" y="10792"/>
                  </a:lnTo>
                  <a:lnTo>
                    <a:pt x="3734" y="11057"/>
                  </a:lnTo>
                  <a:lnTo>
                    <a:pt x="4019" y="11302"/>
                  </a:lnTo>
                  <a:lnTo>
                    <a:pt x="4325" y="11506"/>
                  </a:lnTo>
                  <a:lnTo>
                    <a:pt x="4672" y="11669"/>
                  </a:lnTo>
                  <a:lnTo>
                    <a:pt x="4856" y="11730"/>
                  </a:lnTo>
                  <a:lnTo>
                    <a:pt x="5039" y="11792"/>
                  </a:lnTo>
                  <a:lnTo>
                    <a:pt x="5223" y="11832"/>
                  </a:lnTo>
                  <a:lnTo>
                    <a:pt x="5407" y="11873"/>
                  </a:lnTo>
                  <a:lnTo>
                    <a:pt x="5611" y="11873"/>
                  </a:lnTo>
                  <a:lnTo>
                    <a:pt x="5815" y="11894"/>
                  </a:lnTo>
                  <a:lnTo>
                    <a:pt x="6100" y="11873"/>
                  </a:lnTo>
                  <a:lnTo>
                    <a:pt x="6365" y="11832"/>
                  </a:lnTo>
                  <a:lnTo>
                    <a:pt x="6631" y="11771"/>
                  </a:lnTo>
                  <a:lnTo>
                    <a:pt x="6896" y="11690"/>
                  </a:lnTo>
                  <a:lnTo>
                    <a:pt x="7141" y="11588"/>
                  </a:lnTo>
                  <a:lnTo>
                    <a:pt x="7365" y="11445"/>
                  </a:lnTo>
                  <a:lnTo>
                    <a:pt x="7589" y="11302"/>
                  </a:lnTo>
                  <a:lnTo>
                    <a:pt x="7793" y="11139"/>
                  </a:lnTo>
                  <a:lnTo>
                    <a:pt x="7977" y="10955"/>
                  </a:lnTo>
                  <a:lnTo>
                    <a:pt x="8161" y="10751"/>
                  </a:lnTo>
                  <a:lnTo>
                    <a:pt x="8303" y="10547"/>
                  </a:lnTo>
                  <a:lnTo>
                    <a:pt x="8446" y="10323"/>
                  </a:lnTo>
                  <a:lnTo>
                    <a:pt x="8569" y="10078"/>
                  </a:lnTo>
                  <a:lnTo>
                    <a:pt x="8671" y="9833"/>
                  </a:lnTo>
                  <a:lnTo>
                    <a:pt x="8732" y="9568"/>
                  </a:lnTo>
                  <a:lnTo>
                    <a:pt x="8793" y="9303"/>
                  </a:lnTo>
                  <a:lnTo>
                    <a:pt x="8977" y="9201"/>
                  </a:lnTo>
                  <a:lnTo>
                    <a:pt x="9140" y="9078"/>
                  </a:lnTo>
                  <a:lnTo>
                    <a:pt x="9303" y="8956"/>
                  </a:lnTo>
                  <a:lnTo>
                    <a:pt x="9466" y="8833"/>
                  </a:lnTo>
                  <a:lnTo>
                    <a:pt x="9609" y="8691"/>
                  </a:lnTo>
                  <a:lnTo>
                    <a:pt x="9752" y="8548"/>
                  </a:lnTo>
                  <a:lnTo>
                    <a:pt x="9874" y="8385"/>
                  </a:lnTo>
                  <a:lnTo>
                    <a:pt x="9997" y="8201"/>
                  </a:lnTo>
                  <a:lnTo>
                    <a:pt x="10099" y="8038"/>
                  </a:lnTo>
                  <a:lnTo>
                    <a:pt x="10201" y="7854"/>
                  </a:lnTo>
                  <a:lnTo>
                    <a:pt x="10282" y="7650"/>
                  </a:lnTo>
                  <a:lnTo>
                    <a:pt x="10343" y="7446"/>
                  </a:lnTo>
                  <a:lnTo>
                    <a:pt x="10405" y="7242"/>
                  </a:lnTo>
                  <a:lnTo>
                    <a:pt x="10425" y="7038"/>
                  </a:lnTo>
                  <a:lnTo>
                    <a:pt x="10466" y="6814"/>
                  </a:lnTo>
                  <a:lnTo>
                    <a:pt x="10466" y="6610"/>
                  </a:lnTo>
                  <a:lnTo>
                    <a:pt x="10445" y="6243"/>
                  </a:lnTo>
                  <a:lnTo>
                    <a:pt x="10384" y="5875"/>
                  </a:lnTo>
                  <a:lnTo>
                    <a:pt x="10262" y="5549"/>
                  </a:lnTo>
                  <a:lnTo>
                    <a:pt x="10119" y="5223"/>
                  </a:lnTo>
                  <a:lnTo>
                    <a:pt x="9956" y="4917"/>
                  </a:lnTo>
                  <a:lnTo>
                    <a:pt x="9731" y="4651"/>
                  </a:lnTo>
                  <a:lnTo>
                    <a:pt x="9487" y="4407"/>
                  </a:lnTo>
                  <a:lnTo>
                    <a:pt x="9221" y="4182"/>
                  </a:lnTo>
                  <a:lnTo>
                    <a:pt x="9344" y="3999"/>
                  </a:lnTo>
                  <a:lnTo>
                    <a:pt x="9425" y="3835"/>
                  </a:lnTo>
                  <a:lnTo>
                    <a:pt x="9507" y="3652"/>
                  </a:lnTo>
                  <a:lnTo>
                    <a:pt x="9589" y="3468"/>
                  </a:lnTo>
                  <a:lnTo>
                    <a:pt x="9629" y="3264"/>
                  </a:lnTo>
                  <a:lnTo>
                    <a:pt x="9670" y="3060"/>
                  </a:lnTo>
                  <a:lnTo>
                    <a:pt x="9711" y="2856"/>
                  </a:lnTo>
                  <a:lnTo>
                    <a:pt x="9711" y="2632"/>
                  </a:lnTo>
                  <a:lnTo>
                    <a:pt x="9691" y="2387"/>
                  </a:lnTo>
                  <a:lnTo>
                    <a:pt x="9670" y="2163"/>
                  </a:lnTo>
                  <a:lnTo>
                    <a:pt x="9609" y="1938"/>
                  </a:lnTo>
                  <a:lnTo>
                    <a:pt x="9548" y="1714"/>
                  </a:lnTo>
                  <a:lnTo>
                    <a:pt x="9466" y="1489"/>
                  </a:lnTo>
                  <a:lnTo>
                    <a:pt x="9344" y="1285"/>
                  </a:lnTo>
                  <a:lnTo>
                    <a:pt x="9221" y="1102"/>
                  </a:lnTo>
                  <a:lnTo>
                    <a:pt x="9099" y="918"/>
                  </a:lnTo>
                  <a:lnTo>
                    <a:pt x="8936" y="755"/>
                  </a:lnTo>
                  <a:lnTo>
                    <a:pt x="8773" y="592"/>
                  </a:lnTo>
                  <a:lnTo>
                    <a:pt x="8589" y="449"/>
                  </a:lnTo>
                  <a:lnTo>
                    <a:pt x="8405" y="327"/>
                  </a:lnTo>
                  <a:lnTo>
                    <a:pt x="8201" y="225"/>
                  </a:lnTo>
                  <a:lnTo>
                    <a:pt x="7997" y="123"/>
                  </a:lnTo>
                  <a:lnTo>
                    <a:pt x="7773" y="61"/>
                  </a:lnTo>
                  <a:lnTo>
                    <a:pt x="7549" y="0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4"/>
            <p:cNvSpPr/>
            <p:nvPr/>
          </p:nvSpPr>
          <p:spPr>
            <a:xfrm>
              <a:off x="6040235" y="2253641"/>
              <a:ext cx="34166" cy="271473"/>
            </a:xfrm>
            <a:custGeom>
              <a:avLst/>
              <a:gdLst/>
              <a:ahLst/>
              <a:cxnLst/>
              <a:rect l="l" t="t" r="r" b="b"/>
              <a:pathLst>
                <a:path w="1674" h="13301" extrusionOk="0">
                  <a:moveTo>
                    <a:pt x="1" y="0"/>
                  </a:moveTo>
                  <a:lnTo>
                    <a:pt x="1" y="13301"/>
                  </a:lnTo>
                  <a:lnTo>
                    <a:pt x="1674" y="13301"/>
                  </a:lnTo>
                  <a:lnTo>
                    <a:pt x="16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4"/>
            <p:cNvSpPr/>
            <p:nvPr/>
          </p:nvSpPr>
          <p:spPr>
            <a:xfrm>
              <a:off x="5921568" y="2059596"/>
              <a:ext cx="274821" cy="340602"/>
            </a:xfrm>
            <a:custGeom>
              <a:avLst/>
              <a:gdLst/>
              <a:ahLst/>
              <a:cxnLst/>
              <a:rect l="l" t="t" r="r" b="b"/>
              <a:pathLst>
                <a:path w="13465" h="16688" extrusionOk="0">
                  <a:moveTo>
                    <a:pt x="7039" y="1"/>
                  </a:moveTo>
                  <a:lnTo>
                    <a:pt x="6855" y="21"/>
                  </a:lnTo>
                  <a:lnTo>
                    <a:pt x="6692" y="41"/>
                  </a:lnTo>
                  <a:lnTo>
                    <a:pt x="6529" y="62"/>
                  </a:lnTo>
                  <a:lnTo>
                    <a:pt x="6366" y="103"/>
                  </a:lnTo>
                  <a:lnTo>
                    <a:pt x="6203" y="164"/>
                  </a:lnTo>
                  <a:lnTo>
                    <a:pt x="6060" y="225"/>
                  </a:lnTo>
                  <a:lnTo>
                    <a:pt x="5754" y="388"/>
                  </a:lnTo>
                  <a:lnTo>
                    <a:pt x="5509" y="592"/>
                  </a:lnTo>
                  <a:lnTo>
                    <a:pt x="5285" y="837"/>
                  </a:lnTo>
                  <a:lnTo>
                    <a:pt x="5081" y="1102"/>
                  </a:lnTo>
                  <a:lnTo>
                    <a:pt x="4938" y="1388"/>
                  </a:lnTo>
                  <a:lnTo>
                    <a:pt x="4897" y="1388"/>
                  </a:lnTo>
                  <a:lnTo>
                    <a:pt x="4632" y="1408"/>
                  </a:lnTo>
                  <a:lnTo>
                    <a:pt x="4367" y="1429"/>
                  </a:lnTo>
                  <a:lnTo>
                    <a:pt x="4122" y="1510"/>
                  </a:lnTo>
                  <a:lnTo>
                    <a:pt x="3877" y="1592"/>
                  </a:lnTo>
                  <a:lnTo>
                    <a:pt x="3653" y="1694"/>
                  </a:lnTo>
                  <a:lnTo>
                    <a:pt x="3428" y="1837"/>
                  </a:lnTo>
                  <a:lnTo>
                    <a:pt x="3245" y="1979"/>
                  </a:lnTo>
                  <a:lnTo>
                    <a:pt x="3061" y="2143"/>
                  </a:lnTo>
                  <a:lnTo>
                    <a:pt x="2877" y="2326"/>
                  </a:lnTo>
                  <a:lnTo>
                    <a:pt x="2735" y="2530"/>
                  </a:lnTo>
                  <a:lnTo>
                    <a:pt x="2612" y="2755"/>
                  </a:lnTo>
                  <a:lnTo>
                    <a:pt x="2490" y="2979"/>
                  </a:lnTo>
                  <a:lnTo>
                    <a:pt x="2408" y="3224"/>
                  </a:lnTo>
                  <a:lnTo>
                    <a:pt x="2347" y="3469"/>
                  </a:lnTo>
                  <a:lnTo>
                    <a:pt x="2306" y="3713"/>
                  </a:lnTo>
                  <a:lnTo>
                    <a:pt x="2286" y="3979"/>
                  </a:lnTo>
                  <a:lnTo>
                    <a:pt x="2306" y="4223"/>
                  </a:lnTo>
                  <a:lnTo>
                    <a:pt x="2347" y="4448"/>
                  </a:lnTo>
                  <a:lnTo>
                    <a:pt x="2388" y="4672"/>
                  </a:lnTo>
                  <a:lnTo>
                    <a:pt x="2469" y="4897"/>
                  </a:lnTo>
                  <a:lnTo>
                    <a:pt x="2245" y="5060"/>
                  </a:lnTo>
                  <a:lnTo>
                    <a:pt x="2021" y="5243"/>
                  </a:lnTo>
                  <a:lnTo>
                    <a:pt x="1817" y="5447"/>
                  </a:lnTo>
                  <a:lnTo>
                    <a:pt x="1633" y="5651"/>
                  </a:lnTo>
                  <a:lnTo>
                    <a:pt x="1449" y="5876"/>
                  </a:lnTo>
                  <a:lnTo>
                    <a:pt x="1286" y="6100"/>
                  </a:lnTo>
                  <a:lnTo>
                    <a:pt x="1143" y="6325"/>
                  </a:lnTo>
                  <a:lnTo>
                    <a:pt x="1001" y="6569"/>
                  </a:lnTo>
                  <a:lnTo>
                    <a:pt x="878" y="6835"/>
                  </a:lnTo>
                  <a:lnTo>
                    <a:pt x="776" y="7100"/>
                  </a:lnTo>
                  <a:lnTo>
                    <a:pt x="674" y="7365"/>
                  </a:lnTo>
                  <a:lnTo>
                    <a:pt x="593" y="7651"/>
                  </a:lnTo>
                  <a:lnTo>
                    <a:pt x="531" y="7936"/>
                  </a:lnTo>
                  <a:lnTo>
                    <a:pt x="491" y="8222"/>
                  </a:lnTo>
                  <a:lnTo>
                    <a:pt x="470" y="8507"/>
                  </a:lnTo>
                  <a:lnTo>
                    <a:pt x="450" y="8813"/>
                  </a:lnTo>
                  <a:lnTo>
                    <a:pt x="470" y="9242"/>
                  </a:lnTo>
                  <a:lnTo>
                    <a:pt x="531" y="9650"/>
                  </a:lnTo>
                  <a:lnTo>
                    <a:pt x="613" y="10037"/>
                  </a:lnTo>
                  <a:lnTo>
                    <a:pt x="735" y="10425"/>
                  </a:lnTo>
                  <a:lnTo>
                    <a:pt x="572" y="10629"/>
                  </a:lnTo>
                  <a:lnTo>
                    <a:pt x="429" y="10853"/>
                  </a:lnTo>
                  <a:lnTo>
                    <a:pt x="307" y="11098"/>
                  </a:lnTo>
                  <a:lnTo>
                    <a:pt x="185" y="11343"/>
                  </a:lnTo>
                  <a:lnTo>
                    <a:pt x="103" y="11588"/>
                  </a:lnTo>
                  <a:lnTo>
                    <a:pt x="42" y="11853"/>
                  </a:lnTo>
                  <a:lnTo>
                    <a:pt x="1" y="12118"/>
                  </a:lnTo>
                  <a:lnTo>
                    <a:pt x="1" y="12404"/>
                  </a:lnTo>
                  <a:lnTo>
                    <a:pt x="1" y="12730"/>
                  </a:lnTo>
                  <a:lnTo>
                    <a:pt x="62" y="13036"/>
                  </a:lnTo>
                  <a:lnTo>
                    <a:pt x="123" y="13322"/>
                  </a:lnTo>
                  <a:lnTo>
                    <a:pt x="225" y="13607"/>
                  </a:lnTo>
                  <a:lnTo>
                    <a:pt x="368" y="13873"/>
                  </a:lnTo>
                  <a:lnTo>
                    <a:pt x="511" y="14117"/>
                  </a:lnTo>
                  <a:lnTo>
                    <a:pt x="695" y="14362"/>
                  </a:lnTo>
                  <a:lnTo>
                    <a:pt x="899" y="14566"/>
                  </a:lnTo>
                  <a:lnTo>
                    <a:pt x="1103" y="14770"/>
                  </a:lnTo>
                  <a:lnTo>
                    <a:pt x="1347" y="14954"/>
                  </a:lnTo>
                  <a:lnTo>
                    <a:pt x="1592" y="15097"/>
                  </a:lnTo>
                  <a:lnTo>
                    <a:pt x="1857" y="15239"/>
                  </a:lnTo>
                  <a:lnTo>
                    <a:pt x="2143" y="15341"/>
                  </a:lnTo>
                  <a:lnTo>
                    <a:pt x="2449" y="15403"/>
                  </a:lnTo>
                  <a:lnTo>
                    <a:pt x="2735" y="15464"/>
                  </a:lnTo>
                  <a:lnTo>
                    <a:pt x="3285" y="15464"/>
                  </a:lnTo>
                  <a:lnTo>
                    <a:pt x="3510" y="15443"/>
                  </a:lnTo>
                  <a:lnTo>
                    <a:pt x="3714" y="15403"/>
                  </a:lnTo>
                  <a:lnTo>
                    <a:pt x="3938" y="15341"/>
                  </a:lnTo>
                  <a:lnTo>
                    <a:pt x="4142" y="15280"/>
                  </a:lnTo>
                  <a:lnTo>
                    <a:pt x="4326" y="15199"/>
                  </a:lnTo>
                  <a:lnTo>
                    <a:pt x="4530" y="15097"/>
                  </a:lnTo>
                  <a:lnTo>
                    <a:pt x="4713" y="14974"/>
                  </a:lnTo>
                  <a:lnTo>
                    <a:pt x="4836" y="15178"/>
                  </a:lnTo>
                  <a:lnTo>
                    <a:pt x="4979" y="15362"/>
                  </a:lnTo>
                  <a:lnTo>
                    <a:pt x="5121" y="15525"/>
                  </a:lnTo>
                  <a:lnTo>
                    <a:pt x="5285" y="15688"/>
                  </a:lnTo>
                  <a:lnTo>
                    <a:pt x="5448" y="15831"/>
                  </a:lnTo>
                  <a:lnTo>
                    <a:pt x="5631" y="15974"/>
                  </a:lnTo>
                  <a:lnTo>
                    <a:pt x="5815" y="16117"/>
                  </a:lnTo>
                  <a:lnTo>
                    <a:pt x="5999" y="16219"/>
                  </a:lnTo>
                  <a:lnTo>
                    <a:pt x="6203" y="16341"/>
                  </a:lnTo>
                  <a:lnTo>
                    <a:pt x="6427" y="16423"/>
                  </a:lnTo>
                  <a:lnTo>
                    <a:pt x="6631" y="16504"/>
                  </a:lnTo>
                  <a:lnTo>
                    <a:pt x="6855" y="16565"/>
                  </a:lnTo>
                  <a:lnTo>
                    <a:pt x="7080" y="16627"/>
                  </a:lnTo>
                  <a:lnTo>
                    <a:pt x="7325" y="16667"/>
                  </a:lnTo>
                  <a:lnTo>
                    <a:pt x="7569" y="16688"/>
                  </a:lnTo>
                  <a:lnTo>
                    <a:pt x="8141" y="16688"/>
                  </a:lnTo>
                  <a:lnTo>
                    <a:pt x="8487" y="16627"/>
                  </a:lnTo>
                  <a:lnTo>
                    <a:pt x="8793" y="16565"/>
                  </a:lnTo>
                  <a:lnTo>
                    <a:pt x="9120" y="16463"/>
                  </a:lnTo>
                  <a:lnTo>
                    <a:pt x="9405" y="16321"/>
                  </a:lnTo>
                  <a:lnTo>
                    <a:pt x="9691" y="16178"/>
                  </a:lnTo>
                  <a:lnTo>
                    <a:pt x="9956" y="15994"/>
                  </a:lnTo>
                  <a:lnTo>
                    <a:pt x="10221" y="15790"/>
                  </a:lnTo>
                  <a:lnTo>
                    <a:pt x="10446" y="15566"/>
                  </a:lnTo>
                  <a:lnTo>
                    <a:pt x="10650" y="15321"/>
                  </a:lnTo>
                  <a:lnTo>
                    <a:pt x="10854" y="15056"/>
                  </a:lnTo>
                  <a:lnTo>
                    <a:pt x="11017" y="14791"/>
                  </a:lnTo>
                  <a:lnTo>
                    <a:pt x="11160" y="14505"/>
                  </a:lnTo>
                  <a:lnTo>
                    <a:pt x="11282" y="14199"/>
                  </a:lnTo>
                  <a:lnTo>
                    <a:pt x="11364" y="13873"/>
                  </a:lnTo>
                  <a:lnTo>
                    <a:pt x="11425" y="13546"/>
                  </a:lnTo>
                  <a:lnTo>
                    <a:pt x="11649" y="13424"/>
                  </a:lnTo>
                  <a:lnTo>
                    <a:pt x="11853" y="13281"/>
                  </a:lnTo>
                  <a:lnTo>
                    <a:pt x="12057" y="13138"/>
                  </a:lnTo>
                  <a:lnTo>
                    <a:pt x="12261" y="12975"/>
                  </a:lnTo>
                  <a:lnTo>
                    <a:pt x="12425" y="12812"/>
                  </a:lnTo>
                  <a:lnTo>
                    <a:pt x="12608" y="12628"/>
                  </a:lnTo>
                  <a:lnTo>
                    <a:pt x="12751" y="12424"/>
                  </a:lnTo>
                  <a:lnTo>
                    <a:pt x="12894" y="12220"/>
                  </a:lnTo>
                  <a:lnTo>
                    <a:pt x="13037" y="11996"/>
                  </a:lnTo>
                  <a:lnTo>
                    <a:pt x="13139" y="11771"/>
                  </a:lnTo>
                  <a:lnTo>
                    <a:pt x="13241" y="11547"/>
                  </a:lnTo>
                  <a:lnTo>
                    <a:pt x="13322" y="11302"/>
                  </a:lnTo>
                  <a:lnTo>
                    <a:pt x="13383" y="11057"/>
                  </a:lnTo>
                  <a:lnTo>
                    <a:pt x="13424" y="10792"/>
                  </a:lnTo>
                  <a:lnTo>
                    <a:pt x="13465" y="10527"/>
                  </a:lnTo>
                  <a:lnTo>
                    <a:pt x="13465" y="10262"/>
                  </a:lnTo>
                  <a:lnTo>
                    <a:pt x="13465" y="10037"/>
                  </a:lnTo>
                  <a:lnTo>
                    <a:pt x="13445" y="9813"/>
                  </a:lnTo>
                  <a:lnTo>
                    <a:pt x="13404" y="9609"/>
                  </a:lnTo>
                  <a:lnTo>
                    <a:pt x="13363" y="9385"/>
                  </a:lnTo>
                  <a:lnTo>
                    <a:pt x="13302" y="9181"/>
                  </a:lnTo>
                  <a:lnTo>
                    <a:pt x="13241" y="8977"/>
                  </a:lnTo>
                  <a:lnTo>
                    <a:pt x="13159" y="8773"/>
                  </a:lnTo>
                  <a:lnTo>
                    <a:pt x="13057" y="8589"/>
                  </a:lnTo>
                  <a:lnTo>
                    <a:pt x="12955" y="8405"/>
                  </a:lnTo>
                  <a:lnTo>
                    <a:pt x="12833" y="8222"/>
                  </a:lnTo>
                  <a:lnTo>
                    <a:pt x="12588" y="7895"/>
                  </a:lnTo>
                  <a:lnTo>
                    <a:pt x="12282" y="7589"/>
                  </a:lnTo>
                  <a:lnTo>
                    <a:pt x="11955" y="7304"/>
                  </a:lnTo>
                  <a:lnTo>
                    <a:pt x="12098" y="7100"/>
                  </a:lnTo>
                  <a:lnTo>
                    <a:pt x="12200" y="6896"/>
                  </a:lnTo>
                  <a:lnTo>
                    <a:pt x="12302" y="6671"/>
                  </a:lnTo>
                  <a:lnTo>
                    <a:pt x="12404" y="6447"/>
                  </a:lnTo>
                  <a:lnTo>
                    <a:pt x="12465" y="6202"/>
                  </a:lnTo>
                  <a:lnTo>
                    <a:pt x="12506" y="5957"/>
                  </a:lnTo>
                  <a:lnTo>
                    <a:pt x="12547" y="5692"/>
                  </a:lnTo>
                  <a:lnTo>
                    <a:pt x="12547" y="5447"/>
                  </a:lnTo>
                  <a:lnTo>
                    <a:pt x="12527" y="5101"/>
                  </a:lnTo>
                  <a:lnTo>
                    <a:pt x="12486" y="4795"/>
                  </a:lnTo>
                  <a:lnTo>
                    <a:pt x="12404" y="4468"/>
                  </a:lnTo>
                  <a:lnTo>
                    <a:pt x="12302" y="4183"/>
                  </a:lnTo>
                  <a:lnTo>
                    <a:pt x="12159" y="3897"/>
                  </a:lnTo>
                  <a:lnTo>
                    <a:pt x="11996" y="3632"/>
                  </a:lnTo>
                  <a:lnTo>
                    <a:pt x="11813" y="3367"/>
                  </a:lnTo>
                  <a:lnTo>
                    <a:pt x="11609" y="3142"/>
                  </a:lnTo>
                  <a:lnTo>
                    <a:pt x="11384" y="2918"/>
                  </a:lnTo>
                  <a:lnTo>
                    <a:pt x="11119" y="2734"/>
                  </a:lnTo>
                  <a:lnTo>
                    <a:pt x="10854" y="2571"/>
                  </a:lnTo>
                  <a:lnTo>
                    <a:pt x="10589" y="2428"/>
                  </a:lnTo>
                  <a:lnTo>
                    <a:pt x="10283" y="2326"/>
                  </a:lnTo>
                  <a:lnTo>
                    <a:pt x="9977" y="2224"/>
                  </a:lnTo>
                  <a:lnTo>
                    <a:pt x="9650" y="2183"/>
                  </a:lnTo>
                  <a:lnTo>
                    <a:pt x="9324" y="2163"/>
                  </a:lnTo>
                  <a:lnTo>
                    <a:pt x="9303" y="1939"/>
                  </a:lnTo>
                  <a:lnTo>
                    <a:pt x="9242" y="1714"/>
                  </a:lnTo>
                  <a:lnTo>
                    <a:pt x="9181" y="1510"/>
                  </a:lnTo>
                  <a:lnTo>
                    <a:pt x="9099" y="1306"/>
                  </a:lnTo>
                  <a:lnTo>
                    <a:pt x="8997" y="1123"/>
                  </a:lnTo>
                  <a:lnTo>
                    <a:pt x="8875" y="959"/>
                  </a:lnTo>
                  <a:lnTo>
                    <a:pt x="8753" y="776"/>
                  </a:lnTo>
                  <a:lnTo>
                    <a:pt x="8610" y="633"/>
                  </a:lnTo>
                  <a:lnTo>
                    <a:pt x="8447" y="490"/>
                  </a:lnTo>
                  <a:lnTo>
                    <a:pt x="8283" y="368"/>
                  </a:lnTo>
                  <a:lnTo>
                    <a:pt x="8100" y="266"/>
                  </a:lnTo>
                  <a:lnTo>
                    <a:pt x="7896" y="184"/>
                  </a:lnTo>
                  <a:lnTo>
                    <a:pt x="7692" y="103"/>
                  </a:lnTo>
                  <a:lnTo>
                    <a:pt x="7488" y="41"/>
                  </a:lnTo>
                  <a:lnTo>
                    <a:pt x="7263" y="21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4"/>
            <p:cNvSpPr/>
            <p:nvPr/>
          </p:nvSpPr>
          <p:spPr>
            <a:xfrm>
              <a:off x="5936141" y="2104990"/>
              <a:ext cx="260248" cy="295210"/>
            </a:xfrm>
            <a:custGeom>
              <a:avLst/>
              <a:gdLst/>
              <a:ahLst/>
              <a:cxnLst/>
              <a:rect l="l" t="t" r="r" b="b"/>
              <a:pathLst>
                <a:path w="12751" h="14464" extrusionOk="0">
                  <a:moveTo>
                    <a:pt x="9201" y="0"/>
                  </a:moveTo>
                  <a:lnTo>
                    <a:pt x="9038" y="367"/>
                  </a:lnTo>
                  <a:lnTo>
                    <a:pt x="8875" y="714"/>
                  </a:lnTo>
                  <a:lnTo>
                    <a:pt x="8691" y="1041"/>
                  </a:lnTo>
                  <a:lnTo>
                    <a:pt x="8487" y="1367"/>
                  </a:lnTo>
                  <a:lnTo>
                    <a:pt x="8283" y="1693"/>
                  </a:lnTo>
                  <a:lnTo>
                    <a:pt x="8059" y="1999"/>
                  </a:lnTo>
                  <a:lnTo>
                    <a:pt x="7814" y="2305"/>
                  </a:lnTo>
                  <a:lnTo>
                    <a:pt x="7569" y="2591"/>
                  </a:lnTo>
                  <a:lnTo>
                    <a:pt x="7304" y="2856"/>
                  </a:lnTo>
                  <a:lnTo>
                    <a:pt x="7019" y="3121"/>
                  </a:lnTo>
                  <a:lnTo>
                    <a:pt x="6733" y="3387"/>
                  </a:lnTo>
                  <a:lnTo>
                    <a:pt x="6427" y="3631"/>
                  </a:lnTo>
                  <a:lnTo>
                    <a:pt x="6121" y="3856"/>
                  </a:lnTo>
                  <a:lnTo>
                    <a:pt x="5815" y="4060"/>
                  </a:lnTo>
                  <a:lnTo>
                    <a:pt x="5489" y="4264"/>
                  </a:lnTo>
                  <a:lnTo>
                    <a:pt x="5142" y="4447"/>
                  </a:lnTo>
                  <a:lnTo>
                    <a:pt x="5264" y="4876"/>
                  </a:lnTo>
                  <a:lnTo>
                    <a:pt x="5346" y="5304"/>
                  </a:lnTo>
                  <a:lnTo>
                    <a:pt x="5387" y="5753"/>
                  </a:lnTo>
                  <a:lnTo>
                    <a:pt x="5407" y="6202"/>
                  </a:lnTo>
                  <a:lnTo>
                    <a:pt x="5407" y="6487"/>
                  </a:lnTo>
                  <a:lnTo>
                    <a:pt x="5387" y="6773"/>
                  </a:lnTo>
                  <a:lnTo>
                    <a:pt x="5346" y="7059"/>
                  </a:lnTo>
                  <a:lnTo>
                    <a:pt x="5305" y="7344"/>
                  </a:lnTo>
                  <a:lnTo>
                    <a:pt x="5244" y="7609"/>
                  </a:lnTo>
                  <a:lnTo>
                    <a:pt x="5162" y="7875"/>
                  </a:lnTo>
                  <a:lnTo>
                    <a:pt x="5081" y="8140"/>
                  </a:lnTo>
                  <a:lnTo>
                    <a:pt x="4979" y="8405"/>
                  </a:lnTo>
                  <a:lnTo>
                    <a:pt x="4877" y="8650"/>
                  </a:lnTo>
                  <a:lnTo>
                    <a:pt x="4754" y="8895"/>
                  </a:lnTo>
                  <a:lnTo>
                    <a:pt x="4632" y="9139"/>
                  </a:lnTo>
                  <a:lnTo>
                    <a:pt x="4489" y="9364"/>
                  </a:lnTo>
                  <a:lnTo>
                    <a:pt x="4346" y="9588"/>
                  </a:lnTo>
                  <a:lnTo>
                    <a:pt x="4183" y="9813"/>
                  </a:lnTo>
                  <a:lnTo>
                    <a:pt x="3836" y="10241"/>
                  </a:lnTo>
                  <a:lnTo>
                    <a:pt x="3469" y="10608"/>
                  </a:lnTo>
                  <a:lnTo>
                    <a:pt x="3041" y="10955"/>
                  </a:lnTo>
                  <a:lnTo>
                    <a:pt x="2837" y="11118"/>
                  </a:lnTo>
                  <a:lnTo>
                    <a:pt x="2592" y="11261"/>
                  </a:lnTo>
                  <a:lnTo>
                    <a:pt x="2367" y="11404"/>
                  </a:lnTo>
                  <a:lnTo>
                    <a:pt x="2123" y="11526"/>
                  </a:lnTo>
                  <a:lnTo>
                    <a:pt x="1878" y="11649"/>
                  </a:lnTo>
                  <a:lnTo>
                    <a:pt x="1633" y="11751"/>
                  </a:lnTo>
                  <a:lnTo>
                    <a:pt x="1368" y="11853"/>
                  </a:lnTo>
                  <a:lnTo>
                    <a:pt x="1103" y="11934"/>
                  </a:lnTo>
                  <a:lnTo>
                    <a:pt x="837" y="12016"/>
                  </a:lnTo>
                  <a:lnTo>
                    <a:pt x="572" y="12057"/>
                  </a:lnTo>
                  <a:lnTo>
                    <a:pt x="287" y="12118"/>
                  </a:lnTo>
                  <a:lnTo>
                    <a:pt x="1" y="12138"/>
                  </a:lnTo>
                  <a:lnTo>
                    <a:pt x="225" y="12383"/>
                  </a:lnTo>
                  <a:lnTo>
                    <a:pt x="470" y="12607"/>
                  </a:lnTo>
                  <a:lnTo>
                    <a:pt x="756" y="12791"/>
                  </a:lnTo>
                  <a:lnTo>
                    <a:pt x="1041" y="12954"/>
                  </a:lnTo>
                  <a:lnTo>
                    <a:pt x="1347" y="13077"/>
                  </a:lnTo>
                  <a:lnTo>
                    <a:pt x="1653" y="13179"/>
                  </a:lnTo>
                  <a:lnTo>
                    <a:pt x="2000" y="13219"/>
                  </a:lnTo>
                  <a:lnTo>
                    <a:pt x="2347" y="13240"/>
                  </a:lnTo>
                  <a:lnTo>
                    <a:pt x="2571" y="13240"/>
                  </a:lnTo>
                  <a:lnTo>
                    <a:pt x="2796" y="13219"/>
                  </a:lnTo>
                  <a:lnTo>
                    <a:pt x="3000" y="13179"/>
                  </a:lnTo>
                  <a:lnTo>
                    <a:pt x="3224" y="13117"/>
                  </a:lnTo>
                  <a:lnTo>
                    <a:pt x="3428" y="13056"/>
                  </a:lnTo>
                  <a:lnTo>
                    <a:pt x="3612" y="12975"/>
                  </a:lnTo>
                  <a:lnTo>
                    <a:pt x="3816" y="12873"/>
                  </a:lnTo>
                  <a:lnTo>
                    <a:pt x="3999" y="12750"/>
                  </a:lnTo>
                  <a:lnTo>
                    <a:pt x="4122" y="12954"/>
                  </a:lnTo>
                  <a:lnTo>
                    <a:pt x="4265" y="13138"/>
                  </a:lnTo>
                  <a:lnTo>
                    <a:pt x="4407" y="13301"/>
                  </a:lnTo>
                  <a:lnTo>
                    <a:pt x="4571" y="13464"/>
                  </a:lnTo>
                  <a:lnTo>
                    <a:pt x="4734" y="13607"/>
                  </a:lnTo>
                  <a:lnTo>
                    <a:pt x="4917" y="13750"/>
                  </a:lnTo>
                  <a:lnTo>
                    <a:pt x="5101" y="13893"/>
                  </a:lnTo>
                  <a:lnTo>
                    <a:pt x="5285" y="13995"/>
                  </a:lnTo>
                  <a:lnTo>
                    <a:pt x="5489" y="14117"/>
                  </a:lnTo>
                  <a:lnTo>
                    <a:pt x="5713" y="14199"/>
                  </a:lnTo>
                  <a:lnTo>
                    <a:pt x="5917" y="14280"/>
                  </a:lnTo>
                  <a:lnTo>
                    <a:pt x="6141" y="14341"/>
                  </a:lnTo>
                  <a:lnTo>
                    <a:pt x="6366" y="14403"/>
                  </a:lnTo>
                  <a:lnTo>
                    <a:pt x="6611" y="14443"/>
                  </a:lnTo>
                  <a:lnTo>
                    <a:pt x="6855" y="14464"/>
                  </a:lnTo>
                  <a:lnTo>
                    <a:pt x="7427" y="14464"/>
                  </a:lnTo>
                  <a:lnTo>
                    <a:pt x="7773" y="14403"/>
                  </a:lnTo>
                  <a:lnTo>
                    <a:pt x="8079" y="14341"/>
                  </a:lnTo>
                  <a:lnTo>
                    <a:pt x="8406" y="14239"/>
                  </a:lnTo>
                  <a:lnTo>
                    <a:pt x="8691" y="14097"/>
                  </a:lnTo>
                  <a:lnTo>
                    <a:pt x="8977" y="13954"/>
                  </a:lnTo>
                  <a:lnTo>
                    <a:pt x="9242" y="13770"/>
                  </a:lnTo>
                  <a:lnTo>
                    <a:pt x="9507" y="13566"/>
                  </a:lnTo>
                  <a:lnTo>
                    <a:pt x="9732" y="13342"/>
                  </a:lnTo>
                  <a:lnTo>
                    <a:pt x="9936" y="13097"/>
                  </a:lnTo>
                  <a:lnTo>
                    <a:pt x="10140" y="12832"/>
                  </a:lnTo>
                  <a:lnTo>
                    <a:pt x="10303" y="12567"/>
                  </a:lnTo>
                  <a:lnTo>
                    <a:pt x="10446" y="12281"/>
                  </a:lnTo>
                  <a:lnTo>
                    <a:pt x="10568" y="11975"/>
                  </a:lnTo>
                  <a:lnTo>
                    <a:pt x="10650" y="11649"/>
                  </a:lnTo>
                  <a:lnTo>
                    <a:pt x="10711" y="11322"/>
                  </a:lnTo>
                  <a:lnTo>
                    <a:pt x="10935" y="11200"/>
                  </a:lnTo>
                  <a:lnTo>
                    <a:pt x="11139" y="11057"/>
                  </a:lnTo>
                  <a:lnTo>
                    <a:pt x="11343" y="10914"/>
                  </a:lnTo>
                  <a:lnTo>
                    <a:pt x="11547" y="10751"/>
                  </a:lnTo>
                  <a:lnTo>
                    <a:pt x="11711" y="10588"/>
                  </a:lnTo>
                  <a:lnTo>
                    <a:pt x="11894" y="10404"/>
                  </a:lnTo>
                  <a:lnTo>
                    <a:pt x="12037" y="10200"/>
                  </a:lnTo>
                  <a:lnTo>
                    <a:pt x="12180" y="9996"/>
                  </a:lnTo>
                  <a:lnTo>
                    <a:pt x="12323" y="9772"/>
                  </a:lnTo>
                  <a:lnTo>
                    <a:pt x="12425" y="9547"/>
                  </a:lnTo>
                  <a:lnTo>
                    <a:pt x="12527" y="9323"/>
                  </a:lnTo>
                  <a:lnTo>
                    <a:pt x="12608" y="9078"/>
                  </a:lnTo>
                  <a:lnTo>
                    <a:pt x="12669" y="8833"/>
                  </a:lnTo>
                  <a:lnTo>
                    <a:pt x="12710" y="8568"/>
                  </a:lnTo>
                  <a:lnTo>
                    <a:pt x="12751" y="8303"/>
                  </a:lnTo>
                  <a:lnTo>
                    <a:pt x="12751" y="8038"/>
                  </a:lnTo>
                  <a:lnTo>
                    <a:pt x="12751" y="7813"/>
                  </a:lnTo>
                  <a:lnTo>
                    <a:pt x="12731" y="7589"/>
                  </a:lnTo>
                  <a:lnTo>
                    <a:pt x="12690" y="7385"/>
                  </a:lnTo>
                  <a:lnTo>
                    <a:pt x="12649" y="7161"/>
                  </a:lnTo>
                  <a:lnTo>
                    <a:pt x="12588" y="6957"/>
                  </a:lnTo>
                  <a:lnTo>
                    <a:pt x="12527" y="6753"/>
                  </a:lnTo>
                  <a:lnTo>
                    <a:pt x="12445" y="6549"/>
                  </a:lnTo>
                  <a:lnTo>
                    <a:pt x="12343" y="6365"/>
                  </a:lnTo>
                  <a:lnTo>
                    <a:pt x="12241" y="6181"/>
                  </a:lnTo>
                  <a:lnTo>
                    <a:pt x="12119" y="5998"/>
                  </a:lnTo>
                  <a:lnTo>
                    <a:pt x="11874" y="5671"/>
                  </a:lnTo>
                  <a:lnTo>
                    <a:pt x="11568" y="5365"/>
                  </a:lnTo>
                  <a:lnTo>
                    <a:pt x="11241" y="5080"/>
                  </a:lnTo>
                  <a:lnTo>
                    <a:pt x="11384" y="4876"/>
                  </a:lnTo>
                  <a:lnTo>
                    <a:pt x="11486" y="4672"/>
                  </a:lnTo>
                  <a:lnTo>
                    <a:pt x="11588" y="4447"/>
                  </a:lnTo>
                  <a:lnTo>
                    <a:pt x="11690" y="4223"/>
                  </a:lnTo>
                  <a:lnTo>
                    <a:pt x="11751" y="3978"/>
                  </a:lnTo>
                  <a:lnTo>
                    <a:pt x="11792" y="3733"/>
                  </a:lnTo>
                  <a:lnTo>
                    <a:pt x="11833" y="3468"/>
                  </a:lnTo>
                  <a:lnTo>
                    <a:pt x="11833" y="3223"/>
                  </a:lnTo>
                  <a:lnTo>
                    <a:pt x="11813" y="2917"/>
                  </a:lnTo>
                  <a:lnTo>
                    <a:pt x="11792" y="2632"/>
                  </a:lnTo>
                  <a:lnTo>
                    <a:pt x="11711" y="2367"/>
                  </a:lnTo>
                  <a:lnTo>
                    <a:pt x="11629" y="2081"/>
                  </a:lnTo>
                  <a:lnTo>
                    <a:pt x="11527" y="1836"/>
                  </a:lnTo>
                  <a:lnTo>
                    <a:pt x="11405" y="1591"/>
                  </a:lnTo>
                  <a:lnTo>
                    <a:pt x="11241" y="1347"/>
                  </a:lnTo>
                  <a:lnTo>
                    <a:pt x="11078" y="1122"/>
                  </a:lnTo>
                  <a:lnTo>
                    <a:pt x="10895" y="918"/>
                  </a:lnTo>
                  <a:lnTo>
                    <a:pt x="10691" y="735"/>
                  </a:lnTo>
                  <a:lnTo>
                    <a:pt x="10466" y="571"/>
                  </a:lnTo>
                  <a:lnTo>
                    <a:pt x="10242" y="408"/>
                  </a:lnTo>
                  <a:lnTo>
                    <a:pt x="9997" y="286"/>
                  </a:lnTo>
                  <a:lnTo>
                    <a:pt x="9752" y="163"/>
                  </a:lnTo>
                  <a:lnTo>
                    <a:pt x="9467" y="82"/>
                  </a:lnTo>
                  <a:lnTo>
                    <a:pt x="9201" y="0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4"/>
            <p:cNvSpPr/>
            <p:nvPr/>
          </p:nvSpPr>
          <p:spPr>
            <a:xfrm>
              <a:off x="7278980" y="2301933"/>
              <a:ext cx="28329" cy="223183"/>
            </a:xfrm>
            <a:custGeom>
              <a:avLst/>
              <a:gdLst/>
              <a:ahLst/>
              <a:cxnLst/>
              <a:rect l="l" t="t" r="r" b="b"/>
              <a:pathLst>
                <a:path w="1388" h="10935" extrusionOk="0">
                  <a:moveTo>
                    <a:pt x="0" y="0"/>
                  </a:moveTo>
                  <a:lnTo>
                    <a:pt x="0" y="10935"/>
                  </a:lnTo>
                  <a:lnTo>
                    <a:pt x="1387" y="10935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4"/>
            <p:cNvSpPr/>
            <p:nvPr/>
          </p:nvSpPr>
          <p:spPr>
            <a:xfrm>
              <a:off x="7181540" y="2142464"/>
              <a:ext cx="226102" cy="280229"/>
            </a:xfrm>
            <a:custGeom>
              <a:avLst/>
              <a:gdLst/>
              <a:ahLst/>
              <a:cxnLst/>
              <a:rect l="l" t="t" r="r" b="b"/>
              <a:pathLst>
                <a:path w="11078" h="13730" extrusionOk="0">
                  <a:moveTo>
                    <a:pt x="5794" y="0"/>
                  </a:moveTo>
                  <a:lnTo>
                    <a:pt x="5509" y="21"/>
                  </a:lnTo>
                  <a:lnTo>
                    <a:pt x="5223" y="82"/>
                  </a:lnTo>
                  <a:lnTo>
                    <a:pt x="4978" y="184"/>
                  </a:lnTo>
                  <a:lnTo>
                    <a:pt x="4733" y="327"/>
                  </a:lnTo>
                  <a:lnTo>
                    <a:pt x="4529" y="490"/>
                  </a:lnTo>
                  <a:lnTo>
                    <a:pt x="4346" y="694"/>
                  </a:lnTo>
                  <a:lnTo>
                    <a:pt x="4183" y="898"/>
                  </a:lnTo>
                  <a:lnTo>
                    <a:pt x="4060" y="1143"/>
                  </a:lnTo>
                  <a:lnTo>
                    <a:pt x="3795" y="1143"/>
                  </a:lnTo>
                  <a:lnTo>
                    <a:pt x="3591" y="1183"/>
                  </a:lnTo>
                  <a:lnTo>
                    <a:pt x="3387" y="1245"/>
                  </a:lnTo>
                  <a:lnTo>
                    <a:pt x="3183" y="1306"/>
                  </a:lnTo>
                  <a:lnTo>
                    <a:pt x="2999" y="1408"/>
                  </a:lnTo>
                  <a:lnTo>
                    <a:pt x="2836" y="1510"/>
                  </a:lnTo>
                  <a:lnTo>
                    <a:pt x="2653" y="1632"/>
                  </a:lnTo>
                  <a:lnTo>
                    <a:pt x="2510" y="1775"/>
                  </a:lnTo>
                  <a:lnTo>
                    <a:pt x="2367" y="1918"/>
                  </a:lnTo>
                  <a:lnTo>
                    <a:pt x="2245" y="2081"/>
                  </a:lnTo>
                  <a:lnTo>
                    <a:pt x="2143" y="2265"/>
                  </a:lnTo>
                  <a:lnTo>
                    <a:pt x="2061" y="2448"/>
                  </a:lnTo>
                  <a:lnTo>
                    <a:pt x="1979" y="2652"/>
                  </a:lnTo>
                  <a:lnTo>
                    <a:pt x="1918" y="2856"/>
                  </a:lnTo>
                  <a:lnTo>
                    <a:pt x="1898" y="3060"/>
                  </a:lnTo>
                  <a:lnTo>
                    <a:pt x="1877" y="3285"/>
                  </a:lnTo>
                  <a:lnTo>
                    <a:pt x="1898" y="3468"/>
                  </a:lnTo>
                  <a:lnTo>
                    <a:pt x="1918" y="3672"/>
                  </a:lnTo>
                  <a:lnTo>
                    <a:pt x="1959" y="3856"/>
                  </a:lnTo>
                  <a:lnTo>
                    <a:pt x="2020" y="4019"/>
                  </a:lnTo>
                  <a:lnTo>
                    <a:pt x="1837" y="4162"/>
                  </a:lnTo>
                  <a:lnTo>
                    <a:pt x="1673" y="4325"/>
                  </a:lnTo>
                  <a:lnTo>
                    <a:pt x="1510" y="4488"/>
                  </a:lnTo>
                  <a:lnTo>
                    <a:pt x="1347" y="4651"/>
                  </a:lnTo>
                  <a:lnTo>
                    <a:pt x="1204" y="4835"/>
                  </a:lnTo>
                  <a:lnTo>
                    <a:pt x="1061" y="5019"/>
                  </a:lnTo>
                  <a:lnTo>
                    <a:pt x="939" y="5202"/>
                  </a:lnTo>
                  <a:lnTo>
                    <a:pt x="817" y="5406"/>
                  </a:lnTo>
                  <a:lnTo>
                    <a:pt x="715" y="5610"/>
                  </a:lnTo>
                  <a:lnTo>
                    <a:pt x="633" y="5835"/>
                  </a:lnTo>
                  <a:lnTo>
                    <a:pt x="551" y="6059"/>
                  </a:lnTo>
                  <a:lnTo>
                    <a:pt x="490" y="6283"/>
                  </a:lnTo>
                  <a:lnTo>
                    <a:pt x="449" y="6508"/>
                  </a:lnTo>
                  <a:lnTo>
                    <a:pt x="409" y="6753"/>
                  </a:lnTo>
                  <a:lnTo>
                    <a:pt x="388" y="6997"/>
                  </a:lnTo>
                  <a:lnTo>
                    <a:pt x="368" y="7242"/>
                  </a:lnTo>
                  <a:lnTo>
                    <a:pt x="388" y="7589"/>
                  </a:lnTo>
                  <a:lnTo>
                    <a:pt x="429" y="7936"/>
                  </a:lnTo>
                  <a:lnTo>
                    <a:pt x="511" y="8262"/>
                  </a:lnTo>
                  <a:lnTo>
                    <a:pt x="613" y="8568"/>
                  </a:lnTo>
                  <a:lnTo>
                    <a:pt x="470" y="8752"/>
                  </a:lnTo>
                  <a:lnTo>
                    <a:pt x="347" y="8935"/>
                  </a:lnTo>
                  <a:lnTo>
                    <a:pt x="245" y="9119"/>
                  </a:lnTo>
                  <a:lnTo>
                    <a:pt x="164" y="9323"/>
                  </a:lnTo>
                  <a:lnTo>
                    <a:pt x="82" y="9527"/>
                  </a:lnTo>
                  <a:lnTo>
                    <a:pt x="41" y="9751"/>
                  </a:lnTo>
                  <a:lnTo>
                    <a:pt x="1" y="9976"/>
                  </a:lnTo>
                  <a:lnTo>
                    <a:pt x="1" y="10200"/>
                  </a:lnTo>
                  <a:lnTo>
                    <a:pt x="1" y="10465"/>
                  </a:lnTo>
                  <a:lnTo>
                    <a:pt x="41" y="10710"/>
                  </a:lnTo>
                  <a:lnTo>
                    <a:pt x="103" y="10955"/>
                  </a:lnTo>
                  <a:lnTo>
                    <a:pt x="184" y="11179"/>
                  </a:lnTo>
                  <a:lnTo>
                    <a:pt x="307" y="11404"/>
                  </a:lnTo>
                  <a:lnTo>
                    <a:pt x="429" y="11608"/>
                  </a:lnTo>
                  <a:lnTo>
                    <a:pt x="572" y="11812"/>
                  </a:lnTo>
                  <a:lnTo>
                    <a:pt x="735" y="11975"/>
                  </a:lnTo>
                  <a:lnTo>
                    <a:pt x="919" y="12138"/>
                  </a:lnTo>
                  <a:lnTo>
                    <a:pt x="1102" y="12281"/>
                  </a:lnTo>
                  <a:lnTo>
                    <a:pt x="1306" y="12424"/>
                  </a:lnTo>
                  <a:lnTo>
                    <a:pt x="1531" y="12526"/>
                  </a:lnTo>
                  <a:lnTo>
                    <a:pt x="1755" y="12607"/>
                  </a:lnTo>
                  <a:lnTo>
                    <a:pt x="2000" y="12669"/>
                  </a:lnTo>
                  <a:lnTo>
                    <a:pt x="2265" y="12709"/>
                  </a:lnTo>
                  <a:lnTo>
                    <a:pt x="2693" y="12709"/>
                  </a:lnTo>
                  <a:lnTo>
                    <a:pt x="2877" y="12689"/>
                  </a:lnTo>
                  <a:lnTo>
                    <a:pt x="3061" y="12648"/>
                  </a:lnTo>
                  <a:lnTo>
                    <a:pt x="3224" y="12607"/>
                  </a:lnTo>
                  <a:lnTo>
                    <a:pt x="3407" y="12546"/>
                  </a:lnTo>
                  <a:lnTo>
                    <a:pt x="3571" y="12485"/>
                  </a:lnTo>
                  <a:lnTo>
                    <a:pt x="3877" y="12322"/>
                  </a:lnTo>
                  <a:lnTo>
                    <a:pt x="4081" y="12628"/>
                  </a:lnTo>
                  <a:lnTo>
                    <a:pt x="4346" y="12893"/>
                  </a:lnTo>
                  <a:lnTo>
                    <a:pt x="4631" y="13138"/>
                  </a:lnTo>
                  <a:lnTo>
                    <a:pt x="4937" y="13342"/>
                  </a:lnTo>
                  <a:lnTo>
                    <a:pt x="5284" y="13505"/>
                  </a:lnTo>
                  <a:lnTo>
                    <a:pt x="5447" y="13566"/>
                  </a:lnTo>
                  <a:lnTo>
                    <a:pt x="5631" y="13628"/>
                  </a:lnTo>
                  <a:lnTo>
                    <a:pt x="5835" y="13668"/>
                  </a:lnTo>
                  <a:lnTo>
                    <a:pt x="6019" y="13709"/>
                  </a:lnTo>
                  <a:lnTo>
                    <a:pt x="6223" y="13709"/>
                  </a:lnTo>
                  <a:lnTo>
                    <a:pt x="6406" y="13730"/>
                  </a:lnTo>
                  <a:lnTo>
                    <a:pt x="6692" y="13709"/>
                  </a:lnTo>
                  <a:lnTo>
                    <a:pt x="6978" y="13668"/>
                  </a:lnTo>
                  <a:lnTo>
                    <a:pt x="7243" y="13607"/>
                  </a:lnTo>
                  <a:lnTo>
                    <a:pt x="7488" y="13526"/>
                  </a:lnTo>
                  <a:lnTo>
                    <a:pt x="7732" y="13424"/>
                  </a:lnTo>
                  <a:lnTo>
                    <a:pt x="7977" y="13281"/>
                  </a:lnTo>
                  <a:lnTo>
                    <a:pt x="8181" y="13138"/>
                  </a:lnTo>
                  <a:lnTo>
                    <a:pt x="8406" y="12975"/>
                  </a:lnTo>
                  <a:lnTo>
                    <a:pt x="8589" y="12791"/>
                  </a:lnTo>
                  <a:lnTo>
                    <a:pt x="8752" y="12587"/>
                  </a:lnTo>
                  <a:lnTo>
                    <a:pt x="8916" y="12383"/>
                  </a:lnTo>
                  <a:lnTo>
                    <a:pt x="9058" y="12159"/>
                  </a:lnTo>
                  <a:lnTo>
                    <a:pt x="9160" y="11914"/>
                  </a:lnTo>
                  <a:lnTo>
                    <a:pt x="9262" y="11669"/>
                  </a:lnTo>
                  <a:lnTo>
                    <a:pt x="9344" y="11404"/>
                  </a:lnTo>
                  <a:lnTo>
                    <a:pt x="9385" y="11139"/>
                  </a:lnTo>
                  <a:lnTo>
                    <a:pt x="9568" y="11037"/>
                  </a:lnTo>
                  <a:lnTo>
                    <a:pt x="9752" y="10914"/>
                  </a:lnTo>
                  <a:lnTo>
                    <a:pt x="9915" y="10792"/>
                  </a:lnTo>
                  <a:lnTo>
                    <a:pt x="10078" y="10669"/>
                  </a:lnTo>
                  <a:lnTo>
                    <a:pt x="10221" y="10527"/>
                  </a:lnTo>
                  <a:lnTo>
                    <a:pt x="10364" y="10384"/>
                  </a:lnTo>
                  <a:lnTo>
                    <a:pt x="10486" y="10221"/>
                  </a:lnTo>
                  <a:lnTo>
                    <a:pt x="10609" y="10037"/>
                  </a:lnTo>
                  <a:lnTo>
                    <a:pt x="10711" y="9874"/>
                  </a:lnTo>
                  <a:lnTo>
                    <a:pt x="10792" y="9690"/>
                  </a:lnTo>
                  <a:lnTo>
                    <a:pt x="10874" y="9486"/>
                  </a:lnTo>
                  <a:lnTo>
                    <a:pt x="10956" y="9282"/>
                  </a:lnTo>
                  <a:lnTo>
                    <a:pt x="10996" y="9078"/>
                  </a:lnTo>
                  <a:lnTo>
                    <a:pt x="11037" y="8874"/>
                  </a:lnTo>
                  <a:lnTo>
                    <a:pt x="11058" y="8650"/>
                  </a:lnTo>
                  <a:lnTo>
                    <a:pt x="11078" y="8446"/>
                  </a:lnTo>
                  <a:lnTo>
                    <a:pt x="11058" y="8079"/>
                  </a:lnTo>
                  <a:lnTo>
                    <a:pt x="10976" y="7711"/>
                  </a:lnTo>
                  <a:lnTo>
                    <a:pt x="10874" y="7385"/>
                  </a:lnTo>
                  <a:lnTo>
                    <a:pt x="10731" y="7059"/>
                  </a:lnTo>
                  <a:lnTo>
                    <a:pt x="10548" y="6753"/>
                  </a:lnTo>
                  <a:lnTo>
                    <a:pt x="10344" y="6487"/>
                  </a:lnTo>
                  <a:lnTo>
                    <a:pt x="10099" y="6243"/>
                  </a:lnTo>
                  <a:lnTo>
                    <a:pt x="9834" y="6018"/>
                  </a:lnTo>
                  <a:lnTo>
                    <a:pt x="9936" y="5835"/>
                  </a:lnTo>
                  <a:lnTo>
                    <a:pt x="10038" y="5671"/>
                  </a:lnTo>
                  <a:lnTo>
                    <a:pt x="10119" y="5488"/>
                  </a:lnTo>
                  <a:lnTo>
                    <a:pt x="10180" y="5304"/>
                  </a:lnTo>
                  <a:lnTo>
                    <a:pt x="10242" y="5100"/>
                  </a:lnTo>
                  <a:lnTo>
                    <a:pt x="10282" y="4896"/>
                  </a:lnTo>
                  <a:lnTo>
                    <a:pt x="10303" y="4692"/>
                  </a:lnTo>
                  <a:lnTo>
                    <a:pt x="10323" y="4468"/>
                  </a:lnTo>
                  <a:lnTo>
                    <a:pt x="10303" y="4203"/>
                  </a:lnTo>
                  <a:lnTo>
                    <a:pt x="10262" y="3937"/>
                  </a:lnTo>
                  <a:lnTo>
                    <a:pt x="10201" y="3672"/>
                  </a:lnTo>
                  <a:lnTo>
                    <a:pt x="10099" y="3427"/>
                  </a:lnTo>
                  <a:lnTo>
                    <a:pt x="9997" y="3203"/>
                  </a:lnTo>
                  <a:lnTo>
                    <a:pt x="9854" y="2979"/>
                  </a:lnTo>
                  <a:lnTo>
                    <a:pt x="9711" y="2775"/>
                  </a:lnTo>
                  <a:lnTo>
                    <a:pt x="9548" y="2591"/>
                  </a:lnTo>
                  <a:lnTo>
                    <a:pt x="9344" y="2407"/>
                  </a:lnTo>
                  <a:lnTo>
                    <a:pt x="9140" y="2244"/>
                  </a:lnTo>
                  <a:lnTo>
                    <a:pt x="8936" y="2122"/>
                  </a:lnTo>
                  <a:lnTo>
                    <a:pt x="8691" y="1999"/>
                  </a:lnTo>
                  <a:lnTo>
                    <a:pt x="8446" y="1897"/>
                  </a:lnTo>
                  <a:lnTo>
                    <a:pt x="8202" y="1836"/>
                  </a:lnTo>
                  <a:lnTo>
                    <a:pt x="7936" y="1795"/>
                  </a:lnTo>
                  <a:lnTo>
                    <a:pt x="7671" y="1775"/>
                  </a:lnTo>
                  <a:lnTo>
                    <a:pt x="7630" y="1591"/>
                  </a:lnTo>
                  <a:lnTo>
                    <a:pt x="7610" y="1408"/>
                  </a:lnTo>
                  <a:lnTo>
                    <a:pt x="7549" y="1245"/>
                  </a:lnTo>
                  <a:lnTo>
                    <a:pt x="7488" y="1081"/>
                  </a:lnTo>
                  <a:lnTo>
                    <a:pt x="7406" y="918"/>
                  </a:lnTo>
                  <a:lnTo>
                    <a:pt x="7304" y="775"/>
                  </a:lnTo>
                  <a:lnTo>
                    <a:pt x="7202" y="653"/>
                  </a:lnTo>
                  <a:lnTo>
                    <a:pt x="7080" y="531"/>
                  </a:lnTo>
                  <a:lnTo>
                    <a:pt x="6937" y="408"/>
                  </a:lnTo>
                  <a:lnTo>
                    <a:pt x="6794" y="306"/>
                  </a:lnTo>
                  <a:lnTo>
                    <a:pt x="6651" y="225"/>
                  </a:lnTo>
                  <a:lnTo>
                    <a:pt x="6488" y="143"/>
                  </a:lnTo>
                  <a:lnTo>
                    <a:pt x="6325" y="82"/>
                  </a:lnTo>
                  <a:lnTo>
                    <a:pt x="6141" y="41"/>
                  </a:lnTo>
                  <a:lnTo>
                    <a:pt x="5978" y="21"/>
                  </a:lnTo>
                  <a:lnTo>
                    <a:pt x="5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4"/>
            <p:cNvSpPr/>
            <p:nvPr/>
          </p:nvSpPr>
          <p:spPr>
            <a:xfrm>
              <a:off x="7193623" y="2179938"/>
              <a:ext cx="214019" cy="242757"/>
            </a:xfrm>
            <a:custGeom>
              <a:avLst/>
              <a:gdLst/>
              <a:ahLst/>
              <a:cxnLst/>
              <a:rect l="l" t="t" r="r" b="b"/>
              <a:pathLst>
                <a:path w="10486" h="11894" extrusionOk="0">
                  <a:moveTo>
                    <a:pt x="7548" y="0"/>
                  </a:moveTo>
                  <a:lnTo>
                    <a:pt x="7426" y="286"/>
                  </a:lnTo>
                  <a:lnTo>
                    <a:pt x="7283" y="571"/>
                  </a:lnTo>
                  <a:lnTo>
                    <a:pt x="7140" y="857"/>
                  </a:lnTo>
                  <a:lnTo>
                    <a:pt x="6977" y="1122"/>
                  </a:lnTo>
                  <a:lnTo>
                    <a:pt x="6794" y="1387"/>
                  </a:lnTo>
                  <a:lnTo>
                    <a:pt x="6610" y="1632"/>
                  </a:lnTo>
                  <a:lnTo>
                    <a:pt x="6426" y="1877"/>
                  </a:lnTo>
                  <a:lnTo>
                    <a:pt x="6202" y="2122"/>
                  </a:lnTo>
                  <a:lnTo>
                    <a:pt x="5998" y="2346"/>
                  </a:lnTo>
                  <a:lnTo>
                    <a:pt x="5773" y="2571"/>
                  </a:lnTo>
                  <a:lnTo>
                    <a:pt x="5529" y="2775"/>
                  </a:lnTo>
                  <a:lnTo>
                    <a:pt x="5284" y="2979"/>
                  </a:lnTo>
                  <a:lnTo>
                    <a:pt x="5039" y="3162"/>
                  </a:lnTo>
                  <a:lnTo>
                    <a:pt x="4774" y="3325"/>
                  </a:lnTo>
                  <a:lnTo>
                    <a:pt x="4509" y="3489"/>
                  </a:lnTo>
                  <a:lnTo>
                    <a:pt x="4223" y="3652"/>
                  </a:lnTo>
                  <a:lnTo>
                    <a:pt x="4325" y="3999"/>
                  </a:lnTo>
                  <a:lnTo>
                    <a:pt x="4386" y="4345"/>
                  </a:lnTo>
                  <a:lnTo>
                    <a:pt x="4427" y="4713"/>
                  </a:lnTo>
                  <a:lnTo>
                    <a:pt x="4447" y="5100"/>
                  </a:lnTo>
                  <a:lnTo>
                    <a:pt x="4407" y="5569"/>
                  </a:lnTo>
                  <a:lnTo>
                    <a:pt x="4345" y="6018"/>
                  </a:lnTo>
                  <a:lnTo>
                    <a:pt x="4243" y="6467"/>
                  </a:lnTo>
                  <a:lnTo>
                    <a:pt x="4101" y="6895"/>
                  </a:lnTo>
                  <a:lnTo>
                    <a:pt x="3917" y="7303"/>
                  </a:lnTo>
                  <a:lnTo>
                    <a:pt x="3693" y="7691"/>
                  </a:lnTo>
                  <a:lnTo>
                    <a:pt x="3448" y="8058"/>
                  </a:lnTo>
                  <a:lnTo>
                    <a:pt x="3162" y="8405"/>
                  </a:lnTo>
                  <a:lnTo>
                    <a:pt x="2836" y="8711"/>
                  </a:lnTo>
                  <a:lnTo>
                    <a:pt x="2509" y="8997"/>
                  </a:lnTo>
                  <a:lnTo>
                    <a:pt x="2142" y="9262"/>
                  </a:lnTo>
                  <a:lnTo>
                    <a:pt x="1755" y="9466"/>
                  </a:lnTo>
                  <a:lnTo>
                    <a:pt x="1347" y="9649"/>
                  </a:lnTo>
                  <a:lnTo>
                    <a:pt x="918" y="9813"/>
                  </a:lnTo>
                  <a:lnTo>
                    <a:pt x="469" y="9915"/>
                  </a:lnTo>
                  <a:lnTo>
                    <a:pt x="0" y="9976"/>
                  </a:lnTo>
                  <a:lnTo>
                    <a:pt x="184" y="10180"/>
                  </a:lnTo>
                  <a:lnTo>
                    <a:pt x="388" y="10343"/>
                  </a:lnTo>
                  <a:lnTo>
                    <a:pt x="612" y="10506"/>
                  </a:lnTo>
                  <a:lnTo>
                    <a:pt x="837" y="10629"/>
                  </a:lnTo>
                  <a:lnTo>
                    <a:pt x="1102" y="10731"/>
                  </a:lnTo>
                  <a:lnTo>
                    <a:pt x="1367" y="10812"/>
                  </a:lnTo>
                  <a:lnTo>
                    <a:pt x="1632" y="10873"/>
                  </a:lnTo>
                  <a:lnTo>
                    <a:pt x="2101" y="10873"/>
                  </a:lnTo>
                  <a:lnTo>
                    <a:pt x="2285" y="10853"/>
                  </a:lnTo>
                  <a:lnTo>
                    <a:pt x="2469" y="10812"/>
                  </a:lnTo>
                  <a:lnTo>
                    <a:pt x="2632" y="10771"/>
                  </a:lnTo>
                  <a:lnTo>
                    <a:pt x="2815" y="10710"/>
                  </a:lnTo>
                  <a:lnTo>
                    <a:pt x="2979" y="10649"/>
                  </a:lnTo>
                  <a:lnTo>
                    <a:pt x="3285" y="10486"/>
                  </a:lnTo>
                  <a:lnTo>
                    <a:pt x="3489" y="10792"/>
                  </a:lnTo>
                  <a:lnTo>
                    <a:pt x="3754" y="11057"/>
                  </a:lnTo>
                  <a:lnTo>
                    <a:pt x="4039" y="11302"/>
                  </a:lnTo>
                  <a:lnTo>
                    <a:pt x="4345" y="11506"/>
                  </a:lnTo>
                  <a:lnTo>
                    <a:pt x="4692" y="11669"/>
                  </a:lnTo>
                  <a:lnTo>
                    <a:pt x="4855" y="11730"/>
                  </a:lnTo>
                  <a:lnTo>
                    <a:pt x="5039" y="11792"/>
                  </a:lnTo>
                  <a:lnTo>
                    <a:pt x="5243" y="11832"/>
                  </a:lnTo>
                  <a:lnTo>
                    <a:pt x="5427" y="11873"/>
                  </a:lnTo>
                  <a:lnTo>
                    <a:pt x="5631" y="11873"/>
                  </a:lnTo>
                  <a:lnTo>
                    <a:pt x="5814" y="11894"/>
                  </a:lnTo>
                  <a:lnTo>
                    <a:pt x="6100" y="11873"/>
                  </a:lnTo>
                  <a:lnTo>
                    <a:pt x="6386" y="11832"/>
                  </a:lnTo>
                  <a:lnTo>
                    <a:pt x="6651" y="11771"/>
                  </a:lnTo>
                  <a:lnTo>
                    <a:pt x="6896" y="11690"/>
                  </a:lnTo>
                  <a:lnTo>
                    <a:pt x="7140" y="11588"/>
                  </a:lnTo>
                  <a:lnTo>
                    <a:pt x="7385" y="11445"/>
                  </a:lnTo>
                  <a:lnTo>
                    <a:pt x="7589" y="11302"/>
                  </a:lnTo>
                  <a:lnTo>
                    <a:pt x="7814" y="11139"/>
                  </a:lnTo>
                  <a:lnTo>
                    <a:pt x="7997" y="10955"/>
                  </a:lnTo>
                  <a:lnTo>
                    <a:pt x="8160" y="10751"/>
                  </a:lnTo>
                  <a:lnTo>
                    <a:pt x="8324" y="10547"/>
                  </a:lnTo>
                  <a:lnTo>
                    <a:pt x="8466" y="10323"/>
                  </a:lnTo>
                  <a:lnTo>
                    <a:pt x="8568" y="10078"/>
                  </a:lnTo>
                  <a:lnTo>
                    <a:pt x="8670" y="9833"/>
                  </a:lnTo>
                  <a:lnTo>
                    <a:pt x="8752" y="9568"/>
                  </a:lnTo>
                  <a:lnTo>
                    <a:pt x="8793" y="9303"/>
                  </a:lnTo>
                  <a:lnTo>
                    <a:pt x="8976" y="9201"/>
                  </a:lnTo>
                  <a:lnTo>
                    <a:pt x="9160" y="9078"/>
                  </a:lnTo>
                  <a:lnTo>
                    <a:pt x="9323" y="8956"/>
                  </a:lnTo>
                  <a:lnTo>
                    <a:pt x="9486" y="8833"/>
                  </a:lnTo>
                  <a:lnTo>
                    <a:pt x="9629" y="8691"/>
                  </a:lnTo>
                  <a:lnTo>
                    <a:pt x="9772" y="8548"/>
                  </a:lnTo>
                  <a:lnTo>
                    <a:pt x="9894" y="8385"/>
                  </a:lnTo>
                  <a:lnTo>
                    <a:pt x="10017" y="8201"/>
                  </a:lnTo>
                  <a:lnTo>
                    <a:pt x="10119" y="8038"/>
                  </a:lnTo>
                  <a:lnTo>
                    <a:pt x="10200" y="7854"/>
                  </a:lnTo>
                  <a:lnTo>
                    <a:pt x="10282" y="7650"/>
                  </a:lnTo>
                  <a:lnTo>
                    <a:pt x="10364" y="7446"/>
                  </a:lnTo>
                  <a:lnTo>
                    <a:pt x="10404" y="7242"/>
                  </a:lnTo>
                  <a:lnTo>
                    <a:pt x="10445" y="7038"/>
                  </a:lnTo>
                  <a:lnTo>
                    <a:pt x="10466" y="6814"/>
                  </a:lnTo>
                  <a:lnTo>
                    <a:pt x="10486" y="6610"/>
                  </a:lnTo>
                  <a:lnTo>
                    <a:pt x="10466" y="6243"/>
                  </a:lnTo>
                  <a:lnTo>
                    <a:pt x="10384" y="5875"/>
                  </a:lnTo>
                  <a:lnTo>
                    <a:pt x="10282" y="5549"/>
                  </a:lnTo>
                  <a:lnTo>
                    <a:pt x="10139" y="5223"/>
                  </a:lnTo>
                  <a:lnTo>
                    <a:pt x="9956" y="4917"/>
                  </a:lnTo>
                  <a:lnTo>
                    <a:pt x="9752" y="4651"/>
                  </a:lnTo>
                  <a:lnTo>
                    <a:pt x="9507" y="4407"/>
                  </a:lnTo>
                  <a:lnTo>
                    <a:pt x="9242" y="4182"/>
                  </a:lnTo>
                  <a:lnTo>
                    <a:pt x="9344" y="3999"/>
                  </a:lnTo>
                  <a:lnTo>
                    <a:pt x="9446" y="3835"/>
                  </a:lnTo>
                  <a:lnTo>
                    <a:pt x="9527" y="3652"/>
                  </a:lnTo>
                  <a:lnTo>
                    <a:pt x="9588" y="3468"/>
                  </a:lnTo>
                  <a:lnTo>
                    <a:pt x="9650" y="3264"/>
                  </a:lnTo>
                  <a:lnTo>
                    <a:pt x="9690" y="3060"/>
                  </a:lnTo>
                  <a:lnTo>
                    <a:pt x="9711" y="2856"/>
                  </a:lnTo>
                  <a:lnTo>
                    <a:pt x="9731" y="2632"/>
                  </a:lnTo>
                  <a:lnTo>
                    <a:pt x="9711" y="2387"/>
                  </a:lnTo>
                  <a:lnTo>
                    <a:pt x="9690" y="2163"/>
                  </a:lnTo>
                  <a:lnTo>
                    <a:pt x="9629" y="1938"/>
                  </a:lnTo>
                  <a:lnTo>
                    <a:pt x="9568" y="1714"/>
                  </a:lnTo>
                  <a:lnTo>
                    <a:pt x="9466" y="1489"/>
                  </a:lnTo>
                  <a:lnTo>
                    <a:pt x="9364" y="1285"/>
                  </a:lnTo>
                  <a:lnTo>
                    <a:pt x="9242" y="1102"/>
                  </a:lnTo>
                  <a:lnTo>
                    <a:pt x="9099" y="918"/>
                  </a:lnTo>
                  <a:lnTo>
                    <a:pt x="8956" y="755"/>
                  </a:lnTo>
                  <a:lnTo>
                    <a:pt x="8793" y="592"/>
                  </a:lnTo>
                  <a:lnTo>
                    <a:pt x="8609" y="449"/>
                  </a:lnTo>
                  <a:lnTo>
                    <a:pt x="8426" y="327"/>
                  </a:lnTo>
                  <a:lnTo>
                    <a:pt x="8222" y="225"/>
                  </a:lnTo>
                  <a:lnTo>
                    <a:pt x="7997" y="123"/>
                  </a:lnTo>
                  <a:lnTo>
                    <a:pt x="7793" y="61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4"/>
            <p:cNvSpPr/>
            <p:nvPr/>
          </p:nvSpPr>
          <p:spPr>
            <a:xfrm>
              <a:off x="5568075" y="2520532"/>
              <a:ext cx="2795905" cy="1273686"/>
            </a:xfrm>
            <a:custGeom>
              <a:avLst/>
              <a:gdLst/>
              <a:ahLst/>
              <a:cxnLst/>
              <a:rect l="l" t="t" r="r" b="b"/>
              <a:pathLst>
                <a:path w="136987" h="62405" extrusionOk="0">
                  <a:moveTo>
                    <a:pt x="0" y="1"/>
                  </a:moveTo>
                  <a:lnTo>
                    <a:pt x="163" y="1633"/>
                  </a:lnTo>
                  <a:lnTo>
                    <a:pt x="388" y="3244"/>
                  </a:lnTo>
                  <a:lnTo>
                    <a:pt x="633" y="4856"/>
                  </a:lnTo>
                  <a:lnTo>
                    <a:pt x="898" y="6467"/>
                  </a:lnTo>
                  <a:lnTo>
                    <a:pt x="1224" y="8038"/>
                  </a:lnTo>
                  <a:lnTo>
                    <a:pt x="1591" y="9629"/>
                  </a:lnTo>
                  <a:lnTo>
                    <a:pt x="1979" y="11180"/>
                  </a:lnTo>
                  <a:lnTo>
                    <a:pt x="2407" y="12730"/>
                  </a:lnTo>
                  <a:lnTo>
                    <a:pt x="2856" y="14260"/>
                  </a:lnTo>
                  <a:lnTo>
                    <a:pt x="3366" y="15770"/>
                  </a:lnTo>
                  <a:lnTo>
                    <a:pt x="3897" y="17259"/>
                  </a:lnTo>
                  <a:lnTo>
                    <a:pt x="4447" y="18748"/>
                  </a:lnTo>
                  <a:lnTo>
                    <a:pt x="5039" y="20217"/>
                  </a:lnTo>
                  <a:lnTo>
                    <a:pt x="5671" y="21665"/>
                  </a:lnTo>
                  <a:lnTo>
                    <a:pt x="6324" y="23093"/>
                  </a:lnTo>
                  <a:lnTo>
                    <a:pt x="7018" y="24501"/>
                  </a:lnTo>
                  <a:lnTo>
                    <a:pt x="7752" y="25909"/>
                  </a:lnTo>
                  <a:lnTo>
                    <a:pt x="8507" y="27275"/>
                  </a:lnTo>
                  <a:lnTo>
                    <a:pt x="9282" y="28642"/>
                  </a:lnTo>
                  <a:lnTo>
                    <a:pt x="10098" y="29968"/>
                  </a:lnTo>
                  <a:lnTo>
                    <a:pt x="10935" y="31294"/>
                  </a:lnTo>
                  <a:lnTo>
                    <a:pt x="11812" y="32600"/>
                  </a:lnTo>
                  <a:lnTo>
                    <a:pt x="12709" y="33865"/>
                  </a:lnTo>
                  <a:lnTo>
                    <a:pt x="13648" y="35130"/>
                  </a:lnTo>
                  <a:lnTo>
                    <a:pt x="14586" y="36354"/>
                  </a:lnTo>
                  <a:lnTo>
                    <a:pt x="15586" y="37557"/>
                  </a:lnTo>
                  <a:lnTo>
                    <a:pt x="16586" y="38740"/>
                  </a:lnTo>
                  <a:lnTo>
                    <a:pt x="17626" y="39903"/>
                  </a:lnTo>
                  <a:lnTo>
                    <a:pt x="18687" y="41046"/>
                  </a:lnTo>
                  <a:lnTo>
                    <a:pt x="19768" y="42168"/>
                  </a:lnTo>
                  <a:lnTo>
                    <a:pt x="20890" y="43249"/>
                  </a:lnTo>
                  <a:lnTo>
                    <a:pt x="22012" y="44330"/>
                  </a:lnTo>
                  <a:lnTo>
                    <a:pt x="23175" y="45370"/>
                  </a:lnTo>
                  <a:lnTo>
                    <a:pt x="24358" y="46370"/>
                  </a:lnTo>
                  <a:lnTo>
                    <a:pt x="25562" y="47370"/>
                  </a:lnTo>
                  <a:lnTo>
                    <a:pt x="26786" y="48328"/>
                  </a:lnTo>
                  <a:lnTo>
                    <a:pt x="28050" y="49267"/>
                  </a:lnTo>
                  <a:lnTo>
                    <a:pt x="29315" y="50164"/>
                  </a:lnTo>
                  <a:lnTo>
                    <a:pt x="30600" y="51042"/>
                  </a:lnTo>
                  <a:lnTo>
                    <a:pt x="31926" y="51878"/>
                  </a:lnTo>
                  <a:lnTo>
                    <a:pt x="33252" y="52694"/>
                  </a:lnTo>
                  <a:lnTo>
                    <a:pt x="34599" y="53490"/>
                  </a:lnTo>
                  <a:lnTo>
                    <a:pt x="35986" y="54244"/>
                  </a:lnTo>
                  <a:lnTo>
                    <a:pt x="37373" y="54979"/>
                  </a:lnTo>
                  <a:lnTo>
                    <a:pt x="38781" y="55672"/>
                  </a:lnTo>
                  <a:lnTo>
                    <a:pt x="40209" y="56346"/>
                  </a:lnTo>
                  <a:lnTo>
                    <a:pt x="41657" y="56978"/>
                  </a:lnTo>
                  <a:lnTo>
                    <a:pt x="43126" y="57570"/>
                  </a:lnTo>
                  <a:lnTo>
                    <a:pt x="44595" y="58141"/>
                  </a:lnTo>
                  <a:lnTo>
                    <a:pt x="46104" y="58671"/>
                  </a:lnTo>
                  <a:lnTo>
                    <a:pt x="47614" y="59181"/>
                  </a:lnTo>
                  <a:lnTo>
                    <a:pt x="49144" y="59650"/>
                  </a:lnTo>
                  <a:lnTo>
                    <a:pt x="50674" y="60079"/>
                  </a:lnTo>
                  <a:lnTo>
                    <a:pt x="52245" y="60466"/>
                  </a:lnTo>
                  <a:lnTo>
                    <a:pt x="53816" y="60834"/>
                  </a:lnTo>
                  <a:lnTo>
                    <a:pt x="55387" y="61160"/>
                  </a:lnTo>
                  <a:lnTo>
                    <a:pt x="56978" y="61446"/>
                  </a:lnTo>
                  <a:lnTo>
                    <a:pt x="58589" y="61690"/>
                  </a:lnTo>
                  <a:lnTo>
                    <a:pt x="60221" y="61915"/>
                  </a:lnTo>
                  <a:lnTo>
                    <a:pt x="61853" y="62078"/>
                  </a:lnTo>
                  <a:lnTo>
                    <a:pt x="63485" y="62221"/>
                  </a:lnTo>
                  <a:lnTo>
                    <a:pt x="65158" y="62323"/>
                  </a:lnTo>
                  <a:lnTo>
                    <a:pt x="66811" y="62384"/>
                  </a:lnTo>
                  <a:lnTo>
                    <a:pt x="68483" y="62404"/>
                  </a:lnTo>
                  <a:lnTo>
                    <a:pt x="70177" y="62384"/>
                  </a:lnTo>
                  <a:lnTo>
                    <a:pt x="71829" y="62323"/>
                  </a:lnTo>
                  <a:lnTo>
                    <a:pt x="73481" y="62221"/>
                  </a:lnTo>
                  <a:lnTo>
                    <a:pt x="75134" y="62078"/>
                  </a:lnTo>
                  <a:lnTo>
                    <a:pt x="76766" y="61915"/>
                  </a:lnTo>
                  <a:lnTo>
                    <a:pt x="78377" y="61690"/>
                  </a:lnTo>
                  <a:lnTo>
                    <a:pt x="79989" y="61446"/>
                  </a:lnTo>
                  <a:lnTo>
                    <a:pt x="81601" y="61160"/>
                  </a:lnTo>
                  <a:lnTo>
                    <a:pt x="83171" y="60834"/>
                  </a:lnTo>
                  <a:lnTo>
                    <a:pt x="84742" y="60466"/>
                  </a:lnTo>
                  <a:lnTo>
                    <a:pt x="86313" y="60079"/>
                  </a:lnTo>
                  <a:lnTo>
                    <a:pt x="87843" y="59650"/>
                  </a:lnTo>
                  <a:lnTo>
                    <a:pt x="89373" y="59181"/>
                  </a:lnTo>
                  <a:lnTo>
                    <a:pt x="90883" y="58671"/>
                  </a:lnTo>
                  <a:lnTo>
                    <a:pt x="92372" y="58141"/>
                  </a:lnTo>
                  <a:lnTo>
                    <a:pt x="93861" y="57570"/>
                  </a:lnTo>
                  <a:lnTo>
                    <a:pt x="95330" y="56978"/>
                  </a:lnTo>
                  <a:lnTo>
                    <a:pt x="96778" y="56346"/>
                  </a:lnTo>
                  <a:lnTo>
                    <a:pt x="98206" y="55672"/>
                  </a:lnTo>
                  <a:lnTo>
                    <a:pt x="99614" y="54979"/>
                  </a:lnTo>
                  <a:lnTo>
                    <a:pt x="101001" y="54244"/>
                  </a:lnTo>
                  <a:lnTo>
                    <a:pt x="102368" y="53490"/>
                  </a:lnTo>
                  <a:lnTo>
                    <a:pt x="103735" y="52694"/>
                  </a:lnTo>
                  <a:lnTo>
                    <a:pt x="105061" y="51878"/>
                  </a:lnTo>
                  <a:lnTo>
                    <a:pt x="106366" y="51042"/>
                  </a:lnTo>
                  <a:lnTo>
                    <a:pt x="107672" y="50164"/>
                  </a:lnTo>
                  <a:lnTo>
                    <a:pt x="108937" y="49267"/>
                  </a:lnTo>
                  <a:lnTo>
                    <a:pt x="110181" y="48328"/>
                  </a:lnTo>
                  <a:lnTo>
                    <a:pt x="111426" y="47370"/>
                  </a:lnTo>
                  <a:lnTo>
                    <a:pt x="112629" y="46370"/>
                  </a:lnTo>
                  <a:lnTo>
                    <a:pt x="113812" y="45370"/>
                  </a:lnTo>
                  <a:lnTo>
                    <a:pt x="114975" y="44330"/>
                  </a:lnTo>
                  <a:lnTo>
                    <a:pt x="116097" y="43249"/>
                  </a:lnTo>
                  <a:lnTo>
                    <a:pt x="117219" y="42168"/>
                  </a:lnTo>
                  <a:lnTo>
                    <a:pt x="118300" y="41046"/>
                  </a:lnTo>
                  <a:lnTo>
                    <a:pt x="119361" y="39903"/>
                  </a:lnTo>
                  <a:lnTo>
                    <a:pt x="120402" y="38740"/>
                  </a:lnTo>
                  <a:lnTo>
                    <a:pt x="121401" y="37557"/>
                  </a:lnTo>
                  <a:lnTo>
                    <a:pt x="122380" y="36354"/>
                  </a:lnTo>
                  <a:lnTo>
                    <a:pt x="123339" y="35130"/>
                  </a:lnTo>
                  <a:lnTo>
                    <a:pt x="124278" y="33865"/>
                  </a:lnTo>
                  <a:lnTo>
                    <a:pt x="125175" y="32600"/>
                  </a:lnTo>
                  <a:lnTo>
                    <a:pt x="126032" y="31294"/>
                  </a:lnTo>
                  <a:lnTo>
                    <a:pt x="126889" y="29968"/>
                  </a:lnTo>
                  <a:lnTo>
                    <a:pt x="127705" y="28642"/>
                  </a:lnTo>
                  <a:lnTo>
                    <a:pt x="128480" y="27275"/>
                  </a:lnTo>
                  <a:lnTo>
                    <a:pt x="129235" y="25909"/>
                  </a:lnTo>
                  <a:lnTo>
                    <a:pt x="129949" y="24501"/>
                  </a:lnTo>
                  <a:lnTo>
                    <a:pt x="130643" y="23093"/>
                  </a:lnTo>
                  <a:lnTo>
                    <a:pt x="131316" y="21665"/>
                  </a:lnTo>
                  <a:lnTo>
                    <a:pt x="131928" y="20217"/>
                  </a:lnTo>
                  <a:lnTo>
                    <a:pt x="132540" y="18748"/>
                  </a:lnTo>
                  <a:lnTo>
                    <a:pt x="133091" y="17259"/>
                  </a:lnTo>
                  <a:lnTo>
                    <a:pt x="133621" y="15770"/>
                  </a:lnTo>
                  <a:lnTo>
                    <a:pt x="134111" y="14260"/>
                  </a:lnTo>
                  <a:lnTo>
                    <a:pt x="134580" y="12730"/>
                  </a:lnTo>
                  <a:lnTo>
                    <a:pt x="135008" y="11180"/>
                  </a:lnTo>
                  <a:lnTo>
                    <a:pt x="135396" y="9629"/>
                  </a:lnTo>
                  <a:lnTo>
                    <a:pt x="135763" y="8038"/>
                  </a:lnTo>
                  <a:lnTo>
                    <a:pt x="136069" y="6467"/>
                  </a:lnTo>
                  <a:lnTo>
                    <a:pt x="136355" y="4856"/>
                  </a:lnTo>
                  <a:lnTo>
                    <a:pt x="136599" y="3244"/>
                  </a:lnTo>
                  <a:lnTo>
                    <a:pt x="136803" y="1633"/>
                  </a:lnTo>
                  <a:lnTo>
                    <a:pt x="136987" y="1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4"/>
            <p:cNvSpPr/>
            <p:nvPr/>
          </p:nvSpPr>
          <p:spPr>
            <a:xfrm>
              <a:off x="5694642" y="2984386"/>
              <a:ext cx="2542780" cy="809848"/>
            </a:xfrm>
            <a:custGeom>
              <a:avLst/>
              <a:gdLst/>
              <a:ahLst/>
              <a:cxnLst/>
              <a:rect l="l" t="t" r="r" b="b"/>
              <a:pathLst>
                <a:path w="124585" h="39679" extrusionOk="0">
                  <a:moveTo>
                    <a:pt x="2367" y="0"/>
                  </a:moveTo>
                  <a:lnTo>
                    <a:pt x="1062" y="21"/>
                  </a:lnTo>
                  <a:lnTo>
                    <a:pt x="1" y="41"/>
                  </a:lnTo>
                  <a:lnTo>
                    <a:pt x="531" y="1143"/>
                  </a:lnTo>
                  <a:lnTo>
                    <a:pt x="1062" y="2224"/>
                  </a:lnTo>
                  <a:lnTo>
                    <a:pt x="1633" y="3285"/>
                  </a:lnTo>
                  <a:lnTo>
                    <a:pt x="2204" y="4345"/>
                  </a:lnTo>
                  <a:lnTo>
                    <a:pt x="2796" y="5406"/>
                  </a:lnTo>
                  <a:lnTo>
                    <a:pt x="3408" y="6426"/>
                  </a:lnTo>
                  <a:lnTo>
                    <a:pt x="4040" y="7467"/>
                  </a:lnTo>
                  <a:lnTo>
                    <a:pt x="4693" y="8466"/>
                  </a:lnTo>
                  <a:lnTo>
                    <a:pt x="5366" y="9466"/>
                  </a:lnTo>
                  <a:lnTo>
                    <a:pt x="6039" y="10466"/>
                  </a:lnTo>
                  <a:lnTo>
                    <a:pt x="6753" y="11445"/>
                  </a:lnTo>
                  <a:lnTo>
                    <a:pt x="7467" y="12404"/>
                  </a:lnTo>
                  <a:lnTo>
                    <a:pt x="8202" y="13342"/>
                  </a:lnTo>
                  <a:lnTo>
                    <a:pt x="8936" y="14280"/>
                  </a:lnTo>
                  <a:lnTo>
                    <a:pt x="9711" y="15198"/>
                  </a:lnTo>
                  <a:lnTo>
                    <a:pt x="10487" y="16116"/>
                  </a:lnTo>
                  <a:lnTo>
                    <a:pt x="11282" y="17014"/>
                  </a:lnTo>
                  <a:lnTo>
                    <a:pt x="12098" y="17891"/>
                  </a:lnTo>
                  <a:lnTo>
                    <a:pt x="12914" y="18768"/>
                  </a:lnTo>
                  <a:lnTo>
                    <a:pt x="13751" y="19605"/>
                  </a:lnTo>
                  <a:lnTo>
                    <a:pt x="14607" y="20441"/>
                  </a:lnTo>
                  <a:lnTo>
                    <a:pt x="15485" y="21278"/>
                  </a:lnTo>
                  <a:lnTo>
                    <a:pt x="16362" y="22073"/>
                  </a:lnTo>
                  <a:lnTo>
                    <a:pt x="17259" y="22869"/>
                  </a:lnTo>
                  <a:lnTo>
                    <a:pt x="18177" y="23644"/>
                  </a:lnTo>
                  <a:lnTo>
                    <a:pt x="19095" y="24419"/>
                  </a:lnTo>
                  <a:lnTo>
                    <a:pt x="20034" y="25154"/>
                  </a:lnTo>
                  <a:lnTo>
                    <a:pt x="20993" y="25888"/>
                  </a:lnTo>
                  <a:lnTo>
                    <a:pt x="21951" y="26602"/>
                  </a:lnTo>
                  <a:lnTo>
                    <a:pt x="22931" y="27296"/>
                  </a:lnTo>
                  <a:lnTo>
                    <a:pt x="23930" y="27969"/>
                  </a:lnTo>
                  <a:lnTo>
                    <a:pt x="24930" y="28642"/>
                  </a:lnTo>
                  <a:lnTo>
                    <a:pt x="25929" y="29295"/>
                  </a:lnTo>
                  <a:lnTo>
                    <a:pt x="26970" y="29907"/>
                  </a:lnTo>
                  <a:lnTo>
                    <a:pt x="28010" y="30519"/>
                  </a:lnTo>
                  <a:lnTo>
                    <a:pt x="29051" y="31110"/>
                  </a:lnTo>
                  <a:lnTo>
                    <a:pt x="30111" y="31702"/>
                  </a:lnTo>
                  <a:lnTo>
                    <a:pt x="31193" y="32253"/>
                  </a:lnTo>
                  <a:lnTo>
                    <a:pt x="32274" y="32783"/>
                  </a:lnTo>
                  <a:lnTo>
                    <a:pt x="33355" y="33314"/>
                  </a:lnTo>
                  <a:lnTo>
                    <a:pt x="34457" y="33803"/>
                  </a:lnTo>
                  <a:lnTo>
                    <a:pt x="35579" y="34293"/>
                  </a:lnTo>
                  <a:lnTo>
                    <a:pt x="36701" y="34762"/>
                  </a:lnTo>
                  <a:lnTo>
                    <a:pt x="37843" y="35211"/>
                  </a:lnTo>
                  <a:lnTo>
                    <a:pt x="38985" y="35619"/>
                  </a:lnTo>
                  <a:lnTo>
                    <a:pt x="40128" y="36027"/>
                  </a:lnTo>
                  <a:lnTo>
                    <a:pt x="41291" y="36414"/>
                  </a:lnTo>
                  <a:lnTo>
                    <a:pt x="42474" y="36782"/>
                  </a:lnTo>
                  <a:lnTo>
                    <a:pt x="43657" y="37128"/>
                  </a:lnTo>
                  <a:lnTo>
                    <a:pt x="44840" y="37434"/>
                  </a:lnTo>
                  <a:lnTo>
                    <a:pt x="46044" y="37740"/>
                  </a:lnTo>
                  <a:lnTo>
                    <a:pt x="47248" y="38026"/>
                  </a:lnTo>
                  <a:lnTo>
                    <a:pt x="48451" y="38291"/>
                  </a:lnTo>
                  <a:lnTo>
                    <a:pt x="49675" y="38516"/>
                  </a:lnTo>
                  <a:lnTo>
                    <a:pt x="50920" y="38740"/>
                  </a:lnTo>
                  <a:lnTo>
                    <a:pt x="52144" y="38944"/>
                  </a:lnTo>
                  <a:lnTo>
                    <a:pt x="53388" y="39107"/>
                  </a:lnTo>
                  <a:lnTo>
                    <a:pt x="54653" y="39250"/>
                  </a:lnTo>
                  <a:lnTo>
                    <a:pt x="55897" y="39393"/>
                  </a:lnTo>
                  <a:lnTo>
                    <a:pt x="57162" y="39495"/>
                  </a:lnTo>
                  <a:lnTo>
                    <a:pt x="58447" y="39576"/>
                  </a:lnTo>
                  <a:lnTo>
                    <a:pt x="59712" y="39638"/>
                  </a:lnTo>
                  <a:lnTo>
                    <a:pt x="60997" y="39658"/>
                  </a:lnTo>
                  <a:lnTo>
                    <a:pt x="62282" y="39678"/>
                  </a:lnTo>
                  <a:lnTo>
                    <a:pt x="63588" y="39658"/>
                  </a:lnTo>
                  <a:lnTo>
                    <a:pt x="64873" y="39638"/>
                  </a:lnTo>
                  <a:lnTo>
                    <a:pt x="66138" y="39576"/>
                  </a:lnTo>
                  <a:lnTo>
                    <a:pt x="67403" y="39495"/>
                  </a:lnTo>
                  <a:lnTo>
                    <a:pt x="68668" y="39393"/>
                  </a:lnTo>
                  <a:lnTo>
                    <a:pt x="69932" y="39250"/>
                  </a:lnTo>
                  <a:lnTo>
                    <a:pt x="71177" y="39107"/>
                  </a:lnTo>
                  <a:lnTo>
                    <a:pt x="72421" y="38944"/>
                  </a:lnTo>
                  <a:lnTo>
                    <a:pt x="73666" y="38740"/>
                  </a:lnTo>
                  <a:lnTo>
                    <a:pt x="74890" y="38516"/>
                  </a:lnTo>
                  <a:lnTo>
                    <a:pt x="76114" y="38291"/>
                  </a:lnTo>
                  <a:lnTo>
                    <a:pt x="77338" y="38026"/>
                  </a:lnTo>
                  <a:lnTo>
                    <a:pt x="78541" y="37740"/>
                  </a:lnTo>
                  <a:lnTo>
                    <a:pt x="79745" y="37434"/>
                  </a:lnTo>
                  <a:lnTo>
                    <a:pt x="80928" y="37128"/>
                  </a:lnTo>
                  <a:lnTo>
                    <a:pt x="82111" y="36782"/>
                  </a:lnTo>
                  <a:lnTo>
                    <a:pt x="83274" y="36414"/>
                  </a:lnTo>
                  <a:lnTo>
                    <a:pt x="84437" y="36027"/>
                  </a:lnTo>
                  <a:lnTo>
                    <a:pt x="85600" y="35619"/>
                  </a:lnTo>
                  <a:lnTo>
                    <a:pt x="86742" y="35211"/>
                  </a:lnTo>
                  <a:lnTo>
                    <a:pt x="87885" y="34762"/>
                  </a:lnTo>
                  <a:lnTo>
                    <a:pt x="89007" y="34293"/>
                  </a:lnTo>
                  <a:lnTo>
                    <a:pt x="90108" y="33803"/>
                  </a:lnTo>
                  <a:lnTo>
                    <a:pt x="91210" y="33314"/>
                  </a:lnTo>
                  <a:lnTo>
                    <a:pt x="92311" y="32783"/>
                  </a:lnTo>
                  <a:lnTo>
                    <a:pt x="93393" y="32253"/>
                  </a:lnTo>
                  <a:lnTo>
                    <a:pt x="94474" y="31702"/>
                  </a:lnTo>
                  <a:lnTo>
                    <a:pt x="95535" y="31110"/>
                  </a:lnTo>
                  <a:lnTo>
                    <a:pt x="96575" y="30519"/>
                  </a:lnTo>
                  <a:lnTo>
                    <a:pt x="97615" y="29907"/>
                  </a:lnTo>
                  <a:lnTo>
                    <a:pt x="98635" y="29295"/>
                  </a:lnTo>
                  <a:lnTo>
                    <a:pt x="99655" y="28642"/>
                  </a:lnTo>
                  <a:lnTo>
                    <a:pt x="100655" y="27969"/>
                  </a:lnTo>
                  <a:lnTo>
                    <a:pt x="101655" y="27296"/>
                  </a:lnTo>
                  <a:lnTo>
                    <a:pt x="102634" y="26602"/>
                  </a:lnTo>
                  <a:lnTo>
                    <a:pt x="103593" y="25888"/>
                  </a:lnTo>
                  <a:lnTo>
                    <a:pt x="104551" y="25154"/>
                  </a:lnTo>
                  <a:lnTo>
                    <a:pt x="105490" y="24419"/>
                  </a:lnTo>
                  <a:lnTo>
                    <a:pt x="106408" y="23644"/>
                  </a:lnTo>
                  <a:lnTo>
                    <a:pt x="107326" y="22869"/>
                  </a:lnTo>
                  <a:lnTo>
                    <a:pt x="108223" y="22073"/>
                  </a:lnTo>
                  <a:lnTo>
                    <a:pt x="109101" y="21278"/>
                  </a:lnTo>
                  <a:lnTo>
                    <a:pt x="109957" y="20441"/>
                  </a:lnTo>
                  <a:lnTo>
                    <a:pt x="110814" y="19605"/>
                  </a:lnTo>
                  <a:lnTo>
                    <a:pt x="111671" y="18768"/>
                  </a:lnTo>
                  <a:lnTo>
                    <a:pt x="112487" y="17891"/>
                  </a:lnTo>
                  <a:lnTo>
                    <a:pt x="113303" y="17014"/>
                  </a:lnTo>
                  <a:lnTo>
                    <a:pt x="114099" y="16116"/>
                  </a:lnTo>
                  <a:lnTo>
                    <a:pt x="114874" y="15198"/>
                  </a:lnTo>
                  <a:lnTo>
                    <a:pt x="115629" y="14280"/>
                  </a:lnTo>
                  <a:lnTo>
                    <a:pt x="116384" y="13342"/>
                  </a:lnTo>
                  <a:lnTo>
                    <a:pt x="117118" y="12404"/>
                  </a:lnTo>
                  <a:lnTo>
                    <a:pt x="117832" y="11445"/>
                  </a:lnTo>
                  <a:lnTo>
                    <a:pt x="118526" y="10466"/>
                  </a:lnTo>
                  <a:lnTo>
                    <a:pt x="119219" y="9466"/>
                  </a:lnTo>
                  <a:lnTo>
                    <a:pt x="119892" y="8466"/>
                  </a:lnTo>
                  <a:lnTo>
                    <a:pt x="120525" y="7467"/>
                  </a:lnTo>
                  <a:lnTo>
                    <a:pt x="121157" y="6426"/>
                  </a:lnTo>
                  <a:lnTo>
                    <a:pt x="121769" y="5406"/>
                  </a:lnTo>
                  <a:lnTo>
                    <a:pt x="122381" y="4345"/>
                  </a:lnTo>
                  <a:lnTo>
                    <a:pt x="122952" y="3285"/>
                  </a:lnTo>
                  <a:lnTo>
                    <a:pt x="123524" y="2224"/>
                  </a:lnTo>
                  <a:lnTo>
                    <a:pt x="124054" y="1143"/>
                  </a:lnTo>
                  <a:lnTo>
                    <a:pt x="124584" y="41"/>
                  </a:lnTo>
                  <a:lnTo>
                    <a:pt x="124319" y="184"/>
                  </a:lnTo>
                  <a:lnTo>
                    <a:pt x="123503" y="551"/>
                  </a:lnTo>
                  <a:lnTo>
                    <a:pt x="122912" y="796"/>
                  </a:lnTo>
                  <a:lnTo>
                    <a:pt x="122198" y="1081"/>
                  </a:lnTo>
                  <a:lnTo>
                    <a:pt x="121341" y="1428"/>
                  </a:lnTo>
                  <a:lnTo>
                    <a:pt x="120362" y="1795"/>
                  </a:lnTo>
                  <a:lnTo>
                    <a:pt x="119260" y="2183"/>
                  </a:lnTo>
                  <a:lnTo>
                    <a:pt x="118036" y="2591"/>
                  </a:lnTo>
                  <a:lnTo>
                    <a:pt x="116669" y="2999"/>
                  </a:lnTo>
                  <a:lnTo>
                    <a:pt x="115200" y="3427"/>
                  </a:lnTo>
                  <a:lnTo>
                    <a:pt x="113609" y="3876"/>
                  </a:lnTo>
                  <a:lnTo>
                    <a:pt x="111895" y="4305"/>
                  </a:lnTo>
                  <a:lnTo>
                    <a:pt x="110080" y="4733"/>
                  </a:lnTo>
                  <a:lnTo>
                    <a:pt x="108142" y="5141"/>
                  </a:lnTo>
                  <a:lnTo>
                    <a:pt x="106081" y="5529"/>
                  </a:lnTo>
                  <a:lnTo>
                    <a:pt x="103899" y="5896"/>
                  </a:lnTo>
                  <a:lnTo>
                    <a:pt x="102777" y="6059"/>
                  </a:lnTo>
                  <a:lnTo>
                    <a:pt x="101614" y="6243"/>
                  </a:lnTo>
                  <a:lnTo>
                    <a:pt x="100431" y="6385"/>
                  </a:lnTo>
                  <a:lnTo>
                    <a:pt x="99227" y="6528"/>
                  </a:lnTo>
                  <a:lnTo>
                    <a:pt x="97983" y="6671"/>
                  </a:lnTo>
                  <a:lnTo>
                    <a:pt x="96718" y="6794"/>
                  </a:lnTo>
                  <a:lnTo>
                    <a:pt x="95433" y="6916"/>
                  </a:lnTo>
                  <a:lnTo>
                    <a:pt x="94107" y="7018"/>
                  </a:lnTo>
                  <a:lnTo>
                    <a:pt x="92760" y="7100"/>
                  </a:lnTo>
                  <a:lnTo>
                    <a:pt x="91393" y="7181"/>
                  </a:lnTo>
                  <a:lnTo>
                    <a:pt x="89986" y="7242"/>
                  </a:lnTo>
                  <a:lnTo>
                    <a:pt x="88558" y="7304"/>
                  </a:lnTo>
                  <a:lnTo>
                    <a:pt x="87109" y="7324"/>
                  </a:lnTo>
                  <a:lnTo>
                    <a:pt x="85620" y="7344"/>
                  </a:lnTo>
                  <a:lnTo>
                    <a:pt x="84131" y="7344"/>
                  </a:lnTo>
                  <a:lnTo>
                    <a:pt x="82601" y="7324"/>
                  </a:lnTo>
                  <a:lnTo>
                    <a:pt x="81030" y="7283"/>
                  </a:lnTo>
                  <a:lnTo>
                    <a:pt x="79459" y="7222"/>
                  </a:lnTo>
                  <a:lnTo>
                    <a:pt x="77848" y="7140"/>
                  </a:lnTo>
                  <a:lnTo>
                    <a:pt x="76216" y="7059"/>
                  </a:lnTo>
                  <a:lnTo>
                    <a:pt x="74563" y="6936"/>
                  </a:lnTo>
                  <a:lnTo>
                    <a:pt x="72890" y="6794"/>
                  </a:lnTo>
                  <a:lnTo>
                    <a:pt x="71177" y="6630"/>
                  </a:lnTo>
                  <a:lnTo>
                    <a:pt x="69443" y="6447"/>
                  </a:lnTo>
                  <a:lnTo>
                    <a:pt x="67688" y="6243"/>
                  </a:lnTo>
                  <a:lnTo>
                    <a:pt x="65914" y="5998"/>
                  </a:lnTo>
                  <a:lnTo>
                    <a:pt x="64118" y="5753"/>
                  </a:lnTo>
                  <a:lnTo>
                    <a:pt x="62282" y="5467"/>
                  </a:lnTo>
                  <a:lnTo>
                    <a:pt x="58651" y="4896"/>
                  </a:lnTo>
                  <a:lnTo>
                    <a:pt x="55102" y="4345"/>
                  </a:lnTo>
                  <a:lnTo>
                    <a:pt x="51634" y="3856"/>
                  </a:lnTo>
                  <a:lnTo>
                    <a:pt x="48288" y="3407"/>
                  </a:lnTo>
                  <a:lnTo>
                    <a:pt x="45044" y="2979"/>
                  </a:lnTo>
                  <a:lnTo>
                    <a:pt x="41903" y="2591"/>
                  </a:lnTo>
                  <a:lnTo>
                    <a:pt x="38863" y="2244"/>
                  </a:lnTo>
                  <a:lnTo>
                    <a:pt x="35925" y="1918"/>
                  </a:lnTo>
                  <a:lnTo>
                    <a:pt x="33090" y="1632"/>
                  </a:lnTo>
                  <a:lnTo>
                    <a:pt x="30377" y="1387"/>
                  </a:lnTo>
                  <a:lnTo>
                    <a:pt x="27765" y="1143"/>
                  </a:lnTo>
                  <a:lnTo>
                    <a:pt x="25256" y="939"/>
                  </a:lnTo>
                  <a:lnTo>
                    <a:pt x="22849" y="775"/>
                  </a:lnTo>
                  <a:lnTo>
                    <a:pt x="20585" y="612"/>
                  </a:lnTo>
                  <a:lnTo>
                    <a:pt x="18402" y="469"/>
                  </a:lnTo>
                  <a:lnTo>
                    <a:pt x="16362" y="367"/>
                  </a:lnTo>
                  <a:lnTo>
                    <a:pt x="14424" y="265"/>
                  </a:lnTo>
                  <a:lnTo>
                    <a:pt x="12608" y="184"/>
                  </a:lnTo>
                  <a:lnTo>
                    <a:pt x="9303" y="82"/>
                  </a:lnTo>
                  <a:lnTo>
                    <a:pt x="6508" y="21"/>
                  </a:lnTo>
                  <a:lnTo>
                    <a:pt x="4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4"/>
            <p:cNvSpPr/>
            <p:nvPr/>
          </p:nvSpPr>
          <p:spPr>
            <a:xfrm>
              <a:off x="5568075" y="2520532"/>
              <a:ext cx="2795905" cy="204447"/>
            </a:xfrm>
            <a:custGeom>
              <a:avLst/>
              <a:gdLst/>
              <a:ahLst/>
              <a:cxnLst/>
              <a:rect l="l" t="t" r="r" b="b"/>
              <a:pathLst>
                <a:path w="136987" h="10017" extrusionOk="0">
                  <a:moveTo>
                    <a:pt x="0" y="1"/>
                  </a:moveTo>
                  <a:lnTo>
                    <a:pt x="123" y="1265"/>
                  </a:lnTo>
                  <a:lnTo>
                    <a:pt x="286" y="2551"/>
                  </a:lnTo>
                  <a:lnTo>
                    <a:pt x="469" y="3815"/>
                  </a:lnTo>
                  <a:lnTo>
                    <a:pt x="673" y="5080"/>
                  </a:lnTo>
                  <a:lnTo>
                    <a:pt x="877" y="6325"/>
                  </a:lnTo>
                  <a:lnTo>
                    <a:pt x="1143" y="7569"/>
                  </a:lnTo>
                  <a:lnTo>
                    <a:pt x="1408" y="8793"/>
                  </a:lnTo>
                  <a:lnTo>
                    <a:pt x="1693" y="10017"/>
                  </a:lnTo>
                  <a:lnTo>
                    <a:pt x="2734" y="9813"/>
                  </a:lnTo>
                  <a:lnTo>
                    <a:pt x="3835" y="9589"/>
                  </a:lnTo>
                  <a:lnTo>
                    <a:pt x="5182" y="9344"/>
                  </a:lnTo>
                  <a:lnTo>
                    <a:pt x="6610" y="9099"/>
                  </a:lnTo>
                  <a:lnTo>
                    <a:pt x="8017" y="8875"/>
                  </a:lnTo>
                  <a:lnTo>
                    <a:pt x="8670" y="8793"/>
                  </a:lnTo>
                  <a:lnTo>
                    <a:pt x="9282" y="8732"/>
                  </a:lnTo>
                  <a:lnTo>
                    <a:pt x="9813" y="8671"/>
                  </a:lnTo>
                  <a:lnTo>
                    <a:pt x="10792" y="8671"/>
                  </a:lnTo>
                  <a:lnTo>
                    <a:pt x="11383" y="8732"/>
                  </a:lnTo>
                  <a:lnTo>
                    <a:pt x="11995" y="8793"/>
                  </a:lnTo>
                  <a:lnTo>
                    <a:pt x="12669" y="8875"/>
                  </a:lnTo>
                  <a:lnTo>
                    <a:pt x="14076" y="9099"/>
                  </a:lnTo>
                  <a:lnTo>
                    <a:pt x="15566" y="9344"/>
                  </a:lnTo>
                  <a:lnTo>
                    <a:pt x="17034" y="9589"/>
                  </a:lnTo>
                  <a:lnTo>
                    <a:pt x="18462" y="9813"/>
                  </a:lnTo>
                  <a:lnTo>
                    <a:pt x="19136" y="9895"/>
                  </a:lnTo>
                  <a:lnTo>
                    <a:pt x="19748" y="9976"/>
                  </a:lnTo>
                  <a:lnTo>
                    <a:pt x="20339" y="10017"/>
                  </a:lnTo>
                  <a:lnTo>
                    <a:pt x="21441" y="10017"/>
                  </a:lnTo>
                  <a:lnTo>
                    <a:pt x="22094" y="9976"/>
                  </a:lnTo>
                  <a:lnTo>
                    <a:pt x="22787" y="9895"/>
                  </a:lnTo>
                  <a:lnTo>
                    <a:pt x="23522" y="9813"/>
                  </a:lnTo>
                  <a:lnTo>
                    <a:pt x="25092" y="9589"/>
                  </a:lnTo>
                  <a:lnTo>
                    <a:pt x="26724" y="9344"/>
                  </a:lnTo>
                  <a:lnTo>
                    <a:pt x="28377" y="9099"/>
                  </a:lnTo>
                  <a:lnTo>
                    <a:pt x="29948" y="8875"/>
                  </a:lnTo>
                  <a:lnTo>
                    <a:pt x="30682" y="8793"/>
                  </a:lnTo>
                  <a:lnTo>
                    <a:pt x="31376" y="8732"/>
                  </a:lnTo>
                  <a:lnTo>
                    <a:pt x="32028" y="8671"/>
                  </a:lnTo>
                  <a:lnTo>
                    <a:pt x="33252" y="8671"/>
                  </a:lnTo>
                  <a:lnTo>
                    <a:pt x="33966" y="8732"/>
                  </a:lnTo>
                  <a:lnTo>
                    <a:pt x="34742" y="8793"/>
                  </a:lnTo>
                  <a:lnTo>
                    <a:pt x="35578" y="8875"/>
                  </a:lnTo>
                  <a:lnTo>
                    <a:pt x="37332" y="9099"/>
                  </a:lnTo>
                  <a:lnTo>
                    <a:pt x="39148" y="9344"/>
                  </a:lnTo>
                  <a:lnTo>
                    <a:pt x="40984" y="9589"/>
                  </a:lnTo>
                  <a:lnTo>
                    <a:pt x="42738" y="9813"/>
                  </a:lnTo>
                  <a:lnTo>
                    <a:pt x="43554" y="9895"/>
                  </a:lnTo>
                  <a:lnTo>
                    <a:pt x="44330" y="9976"/>
                  </a:lnTo>
                  <a:lnTo>
                    <a:pt x="45044" y="10017"/>
                  </a:lnTo>
                  <a:lnTo>
                    <a:pt x="46370" y="10017"/>
                  </a:lnTo>
                  <a:lnTo>
                    <a:pt x="47104" y="9976"/>
                  </a:lnTo>
                  <a:lnTo>
                    <a:pt x="47900" y="9895"/>
                  </a:lnTo>
                  <a:lnTo>
                    <a:pt x="48756" y="9813"/>
                  </a:lnTo>
                  <a:lnTo>
                    <a:pt x="50552" y="9589"/>
                  </a:lnTo>
                  <a:lnTo>
                    <a:pt x="52449" y="9344"/>
                  </a:lnTo>
                  <a:lnTo>
                    <a:pt x="54326" y="9099"/>
                  </a:lnTo>
                  <a:lnTo>
                    <a:pt x="56121" y="8875"/>
                  </a:lnTo>
                  <a:lnTo>
                    <a:pt x="56978" y="8793"/>
                  </a:lnTo>
                  <a:lnTo>
                    <a:pt x="57773" y="8732"/>
                  </a:lnTo>
                  <a:lnTo>
                    <a:pt x="58508" y="8671"/>
                  </a:lnTo>
                  <a:lnTo>
                    <a:pt x="59895" y="8671"/>
                  </a:lnTo>
                  <a:lnTo>
                    <a:pt x="60670" y="8732"/>
                  </a:lnTo>
                  <a:lnTo>
                    <a:pt x="61507" y="8793"/>
                  </a:lnTo>
                  <a:lnTo>
                    <a:pt x="62404" y="8875"/>
                  </a:lnTo>
                  <a:lnTo>
                    <a:pt x="64322" y="9099"/>
                  </a:lnTo>
                  <a:lnTo>
                    <a:pt x="66301" y="9344"/>
                  </a:lnTo>
                  <a:lnTo>
                    <a:pt x="68300" y="9589"/>
                  </a:lnTo>
                  <a:lnTo>
                    <a:pt x="70197" y="9813"/>
                  </a:lnTo>
                  <a:lnTo>
                    <a:pt x="71095" y="9895"/>
                  </a:lnTo>
                  <a:lnTo>
                    <a:pt x="71951" y="9976"/>
                  </a:lnTo>
                  <a:lnTo>
                    <a:pt x="72727" y="10017"/>
                  </a:lnTo>
                  <a:lnTo>
                    <a:pt x="74155" y="10017"/>
                  </a:lnTo>
                  <a:lnTo>
                    <a:pt x="74971" y="9976"/>
                  </a:lnTo>
                  <a:lnTo>
                    <a:pt x="75827" y="9895"/>
                  </a:lnTo>
                  <a:lnTo>
                    <a:pt x="76745" y="9813"/>
                  </a:lnTo>
                  <a:lnTo>
                    <a:pt x="78704" y="9589"/>
                  </a:lnTo>
                  <a:lnTo>
                    <a:pt x="80744" y="9344"/>
                  </a:lnTo>
                  <a:lnTo>
                    <a:pt x="82784" y="9099"/>
                  </a:lnTo>
                  <a:lnTo>
                    <a:pt x="84742" y="8875"/>
                  </a:lnTo>
                  <a:lnTo>
                    <a:pt x="85681" y="8793"/>
                  </a:lnTo>
                  <a:lnTo>
                    <a:pt x="86538" y="8732"/>
                  </a:lnTo>
                  <a:lnTo>
                    <a:pt x="87333" y="8671"/>
                  </a:lnTo>
                  <a:lnTo>
                    <a:pt x="88761" y="8671"/>
                  </a:lnTo>
                  <a:lnTo>
                    <a:pt x="89516" y="8732"/>
                  </a:lnTo>
                  <a:lnTo>
                    <a:pt x="90332" y="8793"/>
                  </a:lnTo>
                  <a:lnTo>
                    <a:pt x="91209" y="8875"/>
                  </a:lnTo>
                  <a:lnTo>
                    <a:pt x="93066" y="9099"/>
                  </a:lnTo>
                  <a:lnTo>
                    <a:pt x="95004" y="9344"/>
                  </a:lnTo>
                  <a:lnTo>
                    <a:pt x="96942" y="9589"/>
                  </a:lnTo>
                  <a:lnTo>
                    <a:pt x="98798" y="9813"/>
                  </a:lnTo>
                  <a:lnTo>
                    <a:pt x="99655" y="9895"/>
                  </a:lnTo>
                  <a:lnTo>
                    <a:pt x="100491" y="9976"/>
                  </a:lnTo>
                  <a:lnTo>
                    <a:pt x="101246" y="10017"/>
                  </a:lnTo>
                  <a:lnTo>
                    <a:pt x="102633" y="10017"/>
                  </a:lnTo>
                  <a:lnTo>
                    <a:pt x="103408" y="9976"/>
                  </a:lnTo>
                  <a:lnTo>
                    <a:pt x="104224" y="9895"/>
                  </a:lnTo>
                  <a:lnTo>
                    <a:pt x="105122" y="9813"/>
                  </a:lnTo>
                  <a:lnTo>
                    <a:pt x="106999" y="9589"/>
                  </a:lnTo>
                  <a:lnTo>
                    <a:pt x="108957" y="9344"/>
                  </a:lnTo>
                  <a:lnTo>
                    <a:pt x="110916" y="9099"/>
                  </a:lnTo>
                  <a:lnTo>
                    <a:pt x="112813" y="8875"/>
                  </a:lnTo>
                  <a:lnTo>
                    <a:pt x="113690" y="8793"/>
                  </a:lnTo>
                  <a:lnTo>
                    <a:pt x="114526" y="8732"/>
                  </a:lnTo>
                  <a:lnTo>
                    <a:pt x="115281" y="8671"/>
                  </a:lnTo>
                  <a:lnTo>
                    <a:pt x="116485" y="8671"/>
                  </a:lnTo>
                  <a:lnTo>
                    <a:pt x="117036" y="8732"/>
                  </a:lnTo>
                  <a:lnTo>
                    <a:pt x="117627" y="8793"/>
                  </a:lnTo>
                  <a:lnTo>
                    <a:pt x="118260" y="8875"/>
                  </a:lnTo>
                  <a:lnTo>
                    <a:pt x="119606" y="9099"/>
                  </a:lnTo>
                  <a:lnTo>
                    <a:pt x="120993" y="9344"/>
                  </a:lnTo>
                  <a:lnTo>
                    <a:pt x="122401" y="9589"/>
                  </a:lnTo>
                  <a:lnTo>
                    <a:pt x="123727" y="9813"/>
                  </a:lnTo>
                  <a:lnTo>
                    <a:pt x="124359" y="9895"/>
                  </a:lnTo>
                  <a:lnTo>
                    <a:pt x="124951" y="9976"/>
                  </a:lnTo>
                  <a:lnTo>
                    <a:pt x="125502" y="10017"/>
                  </a:lnTo>
                  <a:lnTo>
                    <a:pt x="135294" y="10017"/>
                  </a:lnTo>
                  <a:lnTo>
                    <a:pt x="135579" y="8793"/>
                  </a:lnTo>
                  <a:lnTo>
                    <a:pt x="135845" y="7569"/>
                  </a:lnTo>
                  <a:lnTo>
                    <a:pt x="136089" y="6325"/>
                  </a:lnTo>
                  <a:lnTo>
                    <a:pt x="136314" y="5080"/>
                  </a:lnTo>
                  <a:lnTo>
                    <a:pt x="136518" y="3815"/>
                  </a:lnTo>
                  <a:lnTo>
                    <a:pt x="136701" y="2551"/>
                  </a:lnTo>
                  <a:lnTo>
                    <a:pt x="136844" y="1265"/>
                  </a:lnTo>
                  <a:lnTo>
                    <a:pt x="136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" name="Google Shape;247;p34"/>
            <p:cNvGrpSpPr/>
            <p:nvPr/>
          </p:nvGrpSpPr>
          <p:grpSpPr>
            <a:xfrm>
              <a:off x="6265916" y="1721493"/>
              <a:ext cx="400570" cy="799446"/>
              <a:chOff x="6265916" y="1721493"/>
              <a:chExt cx="400570" cy="799446"/>
            </a:xfrm>
          </p:grpSpPr>
          <p:sp>
            <p:nvSpPr>
              <p:cNvPr id="248" name="Google Shape;248;p34"/>
              <p:cNvSpPr/>
              <p:nvPr/>
            </p:nvSpPr>
            <p:spPr>
              <a:xfrm>
                <a:off x="6434978" y="1918028"/>
                <a:ext cx="51229" cy="602911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9540" extrusionOk="0">
                    <a:moveTo>
                      <a:pt x="775" y="1"/>
                    </a:moveTo>
                    <a:lnTo>
                      <a:pt x="0" y="29540"/>
                    </a:lnTo>
                    <a:lnTo>
                      <a:pt x="2509" y="29540"/>
                    </a:lnTo>
                    <a:lnTo>
                      <a:pt x="17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4"/>
              <p:cNvSpPr/>
              <p:nvPr/>
            </p:nvSpPr>
            <p:spPr>
              <a:xfrm>
                <a:off x="6265916" y="1754395"/>
                <a:ext cx="102866" cy="345194"/>
              </a:xfrm>
              <a:custGeom>
                <a:avLst/>
                <a:gdLst/>
                <a:ahLst/>
                <a:cxnLst/>
                <a:rect l="l" t="t" r="r" b="b"/>
                <a:pathLst>
                  <a:path w="5040" h="16913" extrusionOk="0">
                    <a:moveTo>
                      <a:pt x="4815" y="0"/>
                    </a:moveTo>
                    <a:lnTo>
                      <a:pt x="4468" y="225"/>
                    </a:lnTo>
                    <a:lnTo>
                      <a:pt x="4142" y="449"/>
                    </a:lnTo>
                    <a:lnTo>
                      <a:pt x="3816" y="674"/>
                    </a:lnTo>
                    <a:lnTo>
                      <a:pt x="3510" y="918"/>
                    </a:lnTo>
                    <a:lnTo>
                      <a:pt x="3224" y="1184"/>
                    </a:lnTo>
                    <a:lnTo>
                      <a:pt x="2938" y="1449"/>
                    </a:lnTo>
                    <a:lnTo>
                      <a:pt x="2653" y="1734"/>
                    </a:lnTo>
                    <a:lnTo>
                      <a:pt x="2388" y="2020"/>
                    </a:lnTo>
                    <a:lnTo>
                      <a:pt x="2143" y="2306"/>
                    </a:lnTo>
                    <a:lnTo>
                      <a:pt x="1898" y="2612"/>
                    </a:lnTo>
                    <a:lnTo>
                      <a:pt x="1674" y="2938"/>
                    </a:lnTo>
                    <a:lnTo>
                      <a:pt x="1470" y="3264"/>
                    </a:lnTo>
                    <a:lnTo>
                      <a:pt x="1266" y="3591"/>
                    </a:lnTo>
                    <a:lnTo>
                      <a:pt x="1082" y="3938"/>
                    </a:lnTo>
                    <a:lnTo>
                      <a:pt x="919" y="4284"/>
                    </a:lnTo>
                    <a:lnTo>
                      <a:pt x="756" y="4652"/>
                    </a:lnTo>
                    <a:lnTo>
                      <a:pt x="613" y="4998"/>
                    </a:lnTo>
                    <a:lnTo>
                      <a:pt x="490" y="5366"/>
                    </a:lnTo>
                    <a:lnTo>
                      <a:pt x="368" y="5753"/>
                    </a:lnTo>
                    <a:lnTo>
                      <a:pt x="266" y="6120"/>
                    </a:lnTo>
                    <a:lnTo>
                      <a:pt x="184" y="6508"/>
                    </a:lnTo>
                    <a:lnTo>
                      <a:pt x="103" y="6896"/>
                    </a:lnTo>
                    <a:lnTo>
                      <a:pt x="62" y="7283"/>
                    </a:lnTo>
                    <a:lnTo>
                      <a:pt x="21" y="7671"/>
                    </a:lnTo>
                    <a:lnTo>
                      <a:pt x="1" y="8079"/>
                    </a:lnTo>
                    <a:lnTo>
                      <a:pt x="1" y="8466"/>
                    </a:lnTo>
                    <a:lnTo>
                      <a:pt x="1" y="8874"/>
                    </a:lnTo>
                    <a:lnTo>
                      <a:pt x="21" y="9282"/>
                    </a:lnTo>
                    <a:lnTo>
                      <a:pt x="82" y="9690"/>
                    </a:lnTo>
                    <a:lnTo>
                      <a:pt x="144" y="10078"/>
                    </a:lnTo>
                    <a:lnTo>
                      <a:pt x="225" y="10486"/>
                    </a:lnTo>
                    <a:lnTo>
                      <a:pt x="307" y="10894"/>
                    </a:lnTo>
                    <a:lnTo>
                      <a:pt x="450" y="11384"/>
                    </a:lnTo>
                    <a:lnTo>
                      <a:pt x="613" y="11873"/>
                    </a:lnTo>
                    <a:lnTo>
                      <a:pt x="817" y="12342"/>
                    </a:lnTo>
                    <a:lnTo>
                      <a:pt x="1021" y="12791"/>
                    </a:lnTo>
                    <a:lnTo>
                      <a:pt x="1245" y="13220"/>
                    </a:lnTo>
                    <a:lnTo>
                      <a:pt x="1510" y="13648"/>
                    </a:lnTo>
                    <a:lnTo>
                      <a:pt x="1776" y="14036"/>
                    </a:lnTo>
                    <a:lnTo>
                      <a:pt x="2061" y="14444"/>
                    </a:lnTo>
                    <a:lnTo>
                      <a:pt x="2367" y="14811"/>
                    </a:lnTo>
                    <a:lnTo>
                      <a:pt x="2694" y="15158"/>
                    </a:lnTo>
                    <a:lnTo>
                      <a:pt x="3040" y="15504"/>
                    </a:lnTo>
                    <a:lnTo>
                      <a:pt x="3387" y="15810"/>
                    </a:lnTo>
                    <a:lnTo>
                      <a:pt x="3775" y="16116"/>
                    </a:lnTo>
                    <a:lnTo>
                      <a:pt x="4142" y="16402"/>
                    </a:lnTo>
                    <a:lnTo>
                      <a:pt x="4550" y="16667"/>
                    </a:lnTo>
                    <a:lnTo>
                      <a:pt x="4958" y="16912"/>
                    </a:lnTo>
                    <a:lnTo>
                      <a:pt x="4958" y="16912"/>
                    </a:lnTo>
                    <a:lnTo>
                      <a:pt x="4591" y="16667"/>
                    </a:lnTo>
                    <a:lnTo>
                      <a:pt x="4224" y="16402"/>
                    </a:lnTo>
                    <a:lnTo>
                      <a:pt x="3856" y="16137"/>
                    </a:lnTo>
                    <a:lnTo>
                      <a:pt x="3510" y="15831"/>
                    </a:lnTo>
                    <a:lnTo>
                      <a:pt x="3183" y="15525"/>
                    </a:lnTo>
                    <a:lnTo>
                      <a:pt x="2877" y="15198"/>
                    </a:lnTo>
                    <a:lnTo>
                      <a:pt x="2571" y="14852"/>
                    </a:lnTo>
                    <a:lnTo>
                      <a:pt x="2286" y="14505"/>
                    </a:lnTo>
                    <a:lnTo>
                      <a:pt x="2020" y="14138"/>
                    </a:lnTo>
                    <a:lnTo>
                      <a:pt x="1776" y="13750"/>
                    </a:lnTo>
                    <a:lnTo>
                      <a:pt x="1551" y="13342"/>
                    </a:lnTo>
                    <a:lnTo>
                      <a:pt x="1327" y="12934"/>
                    </a:lnTo>
                    <a:lnTo>
                      <a:pt x="1123" y="12506"/>
                    </a:lnTo>
                    <a:lnTo>
                      <a:pt x="960" y="12057"/>
                    </a:lnTo>
                    <a:lnTo>
                      <a:pt x="796" y="11608"/>
                    </a:lnTo>
                    <a:lnTo>
                      <a:pt x="674" y="11159"/>
                    </a:lnTo>
                    <a:lnTo>
                      <a:pt x="572" y="10751"/>
                    </a:lnTo>
                    <a:lnTo>
                      <a:pt x="490" y="10364"/>
                    </a:lnTo>
                    <a:lnTo>
                      <a:pt x="429" y="9956"/>
                    </a:lnTo>
                    <a:lnTo>
                      <a:pt x="388" y="9568"/>
                    </a:lnTo>
                    <a:lnTo>
                      <a:pt x="368" y="9160"/>
                    </a:lnTo>
                    <a:lnTo>
                      <a:pt x="348" y="8772"/>
                    </a:lnTo>
                    <a:lnTo>
                      <a:pt x="348" y="8385"/>
                    </a:lnTo>
                    <a:lnTo>
                      <a:pt x="368" y="7997"/>
                    </a:lnTo>
                    <a:lnTo>
                      <a:pt x="409" y="7610"/>
                    </a:lnTo>
                    <a:lnTo>
                      <a:pt x="470" y="7222"/>
                    </a:lnTo>
                    <a:lnTo>
                      <a:pt x="531" y="6834"/>
                    </a:lnTo>
                    <a:lnTo>
                      <a:pt x="613" y="6467"/>
                    </a:lnTo>
                    <a:lnTo>
                      <a:pt x="715" y="6080"/>
                    </a:lnTo>
                    <a:lnTo>
                      <a:pt x="817" y="5712"/>
                    </a:lnTo>
                    <a:lnTo>
                      <a:pt x="960" y="5366"/>
                    </a:lnTo>
                    <a:lnTo>
                      <a:pt x="1082" y="4998"/>
                    </a:lnTo>
                    <a:lnTo>
                      <a:pt x="1245" y="4652"/>
                    </a:lnTo>
                    <a:lnTo>
                      <a:pt x="1408" y="4305"/>
                    </a:lnTo>
                    <a:lnTo>
                      <a:pt x="1592" y="3978"/>
                    </a:lnTo>
                    <a:lnTo>
                      <a:pt x="1796" y="3652"/>
                    </a:lnTo>
                    <a:lnTo>
                      <a:pt x="2000" y="3326"/>
                    </a:lnTo>
                    <a:lnTo>
                      <a:pt x="2204" y="3020"/>
                    </a:lnTo>
                    <a:lnTo>
                      <a:pt x="2449" y="2714"/>
                    </a:lnTo>
                    <a:lnTo>
                      <a:pt x="2694" y="2428"/>
                    </a:lnTo>
                    <a:lnTo>
                      <a:pt x="2938" y="2142"/>
                    </a:lnTo>
                    <a:lnTo>
                      <a:pt x="3204" y="1857"/>
                    </a:lnTo>
                    <a:lnTo>
                      <a:pt x="3489" y="1592"/>
                    </a:lnTo>
                    <a:lnTo>
                      <a:pt x="3775" y="1347"/>
                    </a:lnTo>
                    <a:lnTo>
                      <a:pt x="4081" y="1102"/>
                    </a:lnTo>
                    <a:lnTo>
                      <a:pt x="4387" y="857"/>
                    </a:lnTo>
                    <a:lnTo>
                      <a:pt x="4713" y="653"/>
                    </a:lnTo>
                    <a:lnTo>
                      <a:pt x="5040" y="429"/>
                    </a:lnTo>
                    <a:lnTo>
                      <a:pt x="481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4"/>
              <p:cNvSpPr/>
              <p:nvPr/>
            </p:nvSpPr>
            <p:spPr>
              <a:xfrm>
                <a:off x="6365847" y="1917191"/>
                <a:ext cx="300639" cy="196977"/>
              </a:xfrm>
              <a:custGeom>
                <a:avLst/>
                <a:gdLst/>
                <a:ahLst/>
                <a:cxnLst/>
                <a:rect l="l" t="t" r="r" b="b"/>
                <a:pathLst>
                  <a:path w="14730" h="9651" extrusionOk="0">
                    <a:moveTo>
                      <a:pt x="14730" y="1"/>
                    </a:moveTo>
                    <a:lnTo>
                      <a:pt x="14709" y="450"/>
                    </a:lnTo>
                    <a:lnTo>
                      <a:pt x="14648" y="898"/>
                    </a:lnTo>
                    <a:lnTo>
                      <a:pt x="14587" y="1347"/>
                    </a:lnTo>
                    <a:lnTo>
                      <a:pt x="14485" y="1776"/>
                    </a:lnTo>
                    <a:lnTo>
                      <a:pt x="14383" y="2224"/>
                    </a:lnTo>
                    <a:lnTo>
                      <a:pt x="14240" y="2653"/>
                    </a:lnTo>
                    <a:lnTo>
                      <a:pt x="14097" y="3081"/>
                    </a:lnTo>
                    <a:lnTo>
                      <a:pt x="13914" y="3489"/>
                    </a:lnTo>
                    <a:lnTo>
                      <a:pt x="13710" y="3918"/>
                    </a:lnTo>
                    <a:lnTo>
                      <a:pt x="13506" y="4326"/>
                    </a:lnTo>
                    <a:lnTo>
                      <a:pt x="13261" y="4713"/>
                    </a:lnTo>
                    <a:lnTo>
                      <a:pt x="12996" y="5101"/>
                    </a:lnTo>
                    <a:lnTo>
                      <a:pt x="12731" y="5488"/>
                    </a:lnTo>
                    <a:lnTo>
                      <a:pt x="12425" y="5835"/>
                    </a:lnTo>
                    <a:lnTo>
                      <a:pt x="12098" y="6202"/>
                    </a:lnTo>
                    <a:lnTo>
                      <a:pt x="11772" y="6549"/>
                    </a:lnTo>
                    <a:lnTo>
                      <a:pt x="11466" y="6814"/>
                    </a:lnTo>
                    <a:lnTo>
                      <a:pt x="11160" y="7080"/>
                    </a:lnTo>
                    <a:lnTo>
                      <a:pt x="10833" y="7324"/>
                    </a:lnTo>
                    <a:lnTo>
                      <a:pt x="10507" y="7549"/>
                    </a:lnTo>
                    <a:lnTo>
                      <a:pt x="10181" y="7773"/>
                    </a:lnTo>
                    <a:lnTo>
                      <a:pt x="9834" y="7977"/>
                    </a:lnTo>
                    <a:lnTo>
                      <a:pt x="9487" y="8161"/>
                    </a:lnTo>
                    <a:lnTo>
                      <a:pt x="9140" y="8324"/>
                    </a:lnTo>
                    <a:lnTo>
                      <a:pt x="8773" y="8487"/>
                    </a:lnTo>
                    <a:lnTo>
                      <a:pt x="8426" y="8610"/>
                    </a:lnTo>
                    <a:lnTo>
                      <a:pt x="8059" y="8732"/>
                    </a:lnTo>
                    <a:lnTo>
                      <a:pt x="7692" y="8854"/>
                    </a:lnTo>
                    <a:lnTo>
                      <a:pt x="7304" y="8936"/>
                    </a:lnTo>
                    <a:lnTo>
                      <a:pt x="6937" y="9018"/>
                    </a:lnTo>
                    <a:lnTo>
                      <a:pt x="6549" y="9079"/>
                    </a:lnTo>
                    <a:lnTo>
                      <a:pt x="6182" y="9140"/>
                    </a:lnTo>
                    <a:lnTo>
                      <a:pt x="5794" y="9160"/>
                    </a:lnTo>
                    <a:lnTo>
                      <a:pt x="5407" y="9181"/>
                    </a:lnTo>
                    <a:lnTo>
                      <a:pt x="5040" y="9201"/>
                    </a:lnTo>
                    <a:lnTo>
                      <a:pt x="4652" y="9181"/>
                    </a:lnTo>
                    <a:lnTo>
                      <a:pt x="4264" y="9160"/>
                    </a:lnTo>
                    <a:lnTo>
                      <a:pt x="3897" y="9120"/>
                    </a:lnTo>
                    <a:lnTo>
                      <a:pt x="3510" y="9058"/>
                    </a:lnTo>
                    <a:lnTo>
                      <a:pt x="3142" y="8977"/>
                    </a:lnTo>
                    <a:lnTo>
                      <a:pt x="2775" y="8895"/>
                    </a:lnTo>
                    <a:lnTo>
                      <a:pt x="2388" y="8793"/>
                    </a:lnTo>
                    <a:lnTo>
                      <a:pt x="2041" y="8691"/>
                    </a:lnTo>
                    <a:lnTo>
                      <a:pt x="1674" y="8548"/>
                    </a:lnTo>
                    <a:lnTo>
                      <a:pt x="1306" y="8406"/>
                    </a:lnTo>
                    <a:lnTo>
                      <a:pt x="960" y="8242"/>
                    </a:lnTo>
                    <a:lnTo>
                      <a:pt x="613" y="8079"/>
                    </a:lnTo>
                    <a:lnTo>
                      <a:pt x="266" y="7875"/>
                    </a:lnTo>
                    <a:lnTo>
                      <a:pt x="1" y="8304"/>
                    </a:lnTo>
                    <a:lnTo>
                      <a:pt x="348" y="8487"/>
                    </a:lnTo>
                    <a:lnTo>
                      <a:pt x="715" y="8671"/>
                    </a:lnTo>
                    <a:lnTo>
                      <a:pt x="1062" y="8834"/>
                    </a:lnTo>
                    <a:lnTo>
                      <a:pt x="1429" y="8997"/>
                    </a:lnTo>
                    <a:lnTo>
                      <a:pt x="1796" y="9120"/>
                    </a:lnTo>
                    <a:lnTo>
                      <a:pt x="2163" y="9242"/>
                    </a:lnTo>
                    <a:lnTo>
                      <a:pt x="2551" y="9344"/>
                    </a:lnTo>
                    <a:lnTo>
                      <a:pt x="2938" y="9446"/>
                    </a:lnTo>
                    <a:lnTo>
                      <a:pt x="3306" y="9507"/>
                    </a:lnTo>
                    <a:lnTo>
                      <a:pt x="3693" y="9568"/>
                    </a:lnTo>
                    <a:lnTo>
                      <a:pt x="4081" y="9609"/>
                    </a:lnTo>
                    <a:lnTo>
                      <a:pt x="4468" y="9650"/>
                    </a:lnTo>
                    <a:lnTo>
                      <a:pt x="5244" y="9650"/>
                    </a:lnTo>
                    <a:lnTo>
                      <a:pt x="5631" y="9630"/>
                    </a:lnTo>
                    <a:lnTo>
                      <a:pt x="6019" y="9609"/>
                    </a:lnTo>
                    <a:lnTo>
                      <a:pt x="6406" y="9548"/>
                    </a:lnTo>
                    <a:lnTo>
                      <a:pt x="6794" y="9487"/>
                    </a:lnTo>
                    <a:lnTo>
                      <a:pt x="7182" y="9405"/>
                    </a:lnTo>
                    <a:lnTo>
                      <a:pt x="7549" y="9324"/>
                    </a:lnTo>
                    <a:lnTo>
                      <a:pt x="7936" y="9201"/>
                    </a:lnTo>
                    <a:lnTo>
                      <a:pt x="8304" y="9079"/>
                    </a:lnTo>
                    <a:lnTo>
                      <a:pt x="8671" y="8936"/>
                    </a:lnTo>
                    <a:lnTo>
                      <a:pt x="9038" y="8793"/>
                    </a:lnTo>
                    <a:lnTo>
                      <a:pt x="9385" y="8610"/>
                    </a:lnTo>
                    <a:lnTo>
                      <a:pt x="9752" y="8426"/>
                    </a:lnTo>
                    <a:lnTo>
                      <a:pt x="10099" y="8222"/>
                    </a:lnTo>
                    <a:lnTo>
                      <a:pt x="10425" y="7998"/>
                    </a:lnTo>
                    <a:lnTo>
                      <a:pt x="10772" y="7773"/>
                    </a:lnTo>
                    <a:lnTo>
                      <a:pt x="11099" y="7528"/>
                    </a:lnTo>
                    <a:lnTo>
                      <a:pt x="11405" y="7243"/>
                    </a:lnTo>
                    <a:lnTo>
                      <a:pt x="11711" y="6978"/>
                    </a:lnTo>
                    <a:lnTo>
                      <a:pt x="12078" y="6610"/>
                    </a:lnTo>
                    <a:lnTo>
                      <a:pt x="12404" y="6223"/>
                    </a:lnTo>
                    <a:lnTo>
                      <a:pt x="12731" y="5835"/>
                    </a:lnTo>
                    <a:lnTo>
                      <a:pt x="13016" y="5448"/>
                    </a:lnTo>
                    <a:lnTo>
                      <a:pt x="13302" y="5019"/>
                    </a:lnTo>
                    <a:lnTo>
                      <a:pt x="13547" y="4611"/>
                    </a:lnTo>
                    <a:lnTo>
                      <a:pt x="13771" y="4162"/>
                    </a:lnTo>
                    <a:lnTo>
                      <a:pt x="13955" y="3734"/>
                    </a:lnTo>
                    <a:lnTo>
                      <a:pt x="14138" y="3285"/>
                    </a:lnTo>
                    <a:lnTo>
                      <a:pt x="14301" y="2816"/>
                    </a:lnTo>
                    <a:lnTo>
                      <a:pt x="14424" y="2367"/>
                    </a:lnTo>
                    <a:lnTo>
                      <a:pt x="14526" y="1898"/>
                    </a:lnTo>
                    <a:lnTo>
                      <a:pt x="14628" y="1429"/>
                    </a:lnTo>
                    <a:lnTo>
                      <a:pt x="14689" y="960"/>
                    </a:lnTo>
                    <a:lnTo>
                      <a:pt x="14730" y="470"/>
                    </a:lnTo>
                    <a:lnTo>
                      <a:pt x="1473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34"/>
              <p:cNvSpPr/>
              <p:nvPr/>
            </p:nvSpPr>
            <p:spPr>
              <a:xfrm>
                <a:off x="6351702" y="1721493"/>
                <a:ext cx="300639" cy="196956"/>
              </a:xfrm>
              <a:custGeom>
                <a:avLst/>
                <a:gdLst/>
                <a:ahLst/>
                <a:cxnLst/>
                <a:rect l="l" t="t" r="r" b="b"/>
                <a:pathLst>
                  <a:path w="14730" h="9650" extrusionOk="0">
                    <a:moveTo>
                      <a:pt x="4549" y="1"/>
                    </a:moveTo>
                    <a:lnTo>
                      <a:pt x="4060" y="42"/>
                    </a:lnTo>
                    <a:lnTo>
                      <a:pt x="3591" y="103"/>
                    </a:lnTo>
                    <a:lnTo>
                      <a:pt x="3121" y="184"/>
                    </a:lnTo>
                    <a:lnTo>
                      <a:pt x="2632" y="286"/>
                    </a:lnTo>
                    <a:lnTo>
                      <a:pt x="2183" y="409"/>
                    </a:lnTo>
                    <a:lnTo>
                      <a:pt x="1714" y="572"/>
                    </a:lnTo>
                    <a:lnTo>
                      <a:pt x="1285" y="735"/>
                    </a:lnTo>
                    <a:lnTo>
                      <a:pt x="837" y="919"/>
                    </a:lnTo>
                    <a:lnTo>
                      <a:pt x="408" y="1143"/>
                    </a:lnTo>
                    <a:lnTo>
                      <a:pt x="0" y="1368"/>
                    </a:lnTo>
                    <a:lnTo>
                      <a:pt x="388" y="1164"/>
                    </a:lnTo>
                    <a:lnTo>
                      <a:pt x="796" y="980"/>
                    </a:lnTo>
                    <a:lnTo>
                      <a:pt x="1224" y="817"/>
                    </a:lnTo>
                    <a:lnTo>
                      <a:pt x="1653" y="654"/>
                    </a:lnTo>
                    <a:lnTo>
                      <a:pt x="2081" y="531"/>
                    </a:lnTo>
                    <a:lnTo>
                      <a:pt x="2530" y="429"/>
                    </a:lnTo>
                    <a:lnTo>
                      <a:pt x="2958" y="327"/>
                    </a:lnTo>
                    <a:lnTo>
                      <a:pt x="3407" y="266"/>
                    </a:lnTo>
                    <a:lnTo>
                      <a:pt x="3876" y="225"/>
                    </a:lnTo>
                    <a:lnTo>
                      <a:pt x="4325" y="184"/>
                    </a:lnTo>
                    <a:lnTo>
                      <a:pt x="4794" y="184"/>
                    </a:lnTo>
                    <a:lnTo>
                      <a:pt x="5263" y="205"/>
                    </a:lnTo>
                    <a:lnTo>
                      <a:pt x="5733" y="246"/>
                    </a:lnTo>
                    <a:lnTo>
                      <a:pt x="6202" y="307"/>
                    </a:lnTo>
                    <a:lnTo>
                      <a:pt x="6671" y="409"/>
                    </a:lnTo>
                    <a:lnTo>
                      <a:pt x="7140" y="531"/>
                    </a:lnTo>
                    <a:lnTo>
                      <a:pt x="7528" y="633"/>
                    </a:lnTo>
                    <a:lnTo>
                      <a:pt x="7915" y="776"/>
                    </a:lnTo>
                    <a:lnTo>
                      <a:pt x="8283" y="919"/>
                    </a:lnTo>
                    <a:lnTo>
                      <a:pt x="8650" y="1062"/>
                    </a:lnTo>
                    <a:lnTo>
                      <a:pt x="9017" y="1245"/>
                    </a:lnTo>
                    <a:lnTo>
                      <a:pt x="9364" y="1429"/>
                    </a:lnTo>
                    <a:lnTo>
                      <a:pt x="9690" y="1633"/>
                    </a:lnTo>
                    <a:lnTo>
                      <a:pt x="10017" y="1837"/>
                    </a:lnTo>
                    <a:lnTo>
                      <a:pt x="10343" y="2061"/>
                    </a:lnTo>
                    <a:lnTo>
                      <a:pt x="10649" y="2306"/>
                    </a:lnTo>
                    <a:lnTo>
                      <a:pt x="10935" y="2551"/>
                    </a:lnTo>
                    <a:lnTo>
                      <a:pt x="11220" y="2816"/>
                    </a:lnTo>
                    <a:lnTo>
                      <a:pt x="11506" y="3081"/>
                    </a:lnTo>
                    <a:lnTo>
                      <a:pt x="11771" y="3367"/>
                    </a:lnTo>
                    <a:lnTo>
                      <a:pt x="12016" y="3652"/>
                    </a:lnTo>
                    <a:lnTo>
                      <a:pt x="12240" y="3958"/>
                    </a:lnTo>
                    <a:lnTo>
                      <a:pt x="12485" y="4264"/>
                    </a:lnTo>
                    <a:lnTo>
                      <a:pt x="12689" y="4570"/>
                    </a:lnTo>
                    <a:lnTo>
                      <a:pt x="12893" y="4897"/>
                    </a:lnTo>
                    <a:lnTo>
                      <a:pt x="13077" y="5223"/>
                    </a:lnTo>
                    <a:lnTo>
                      <a:pt x="13260" y="5570"/>
                    </a:lnTo>
                    <a:lnTo>
                      <a:pt x="13424" y="5917"/>
                    </a:lnTo>
                    <a:lnTo>
                      <a:pt x="13566" y="6264"/>
                    </a:lnTo>
                    <a:lnTo>
                      <a:pt x="13689" y="6631"/>
                    </a:lnTo>
                    <a:lnTo>
                      <a:pt x="13811" y="6978"/>
                    </a:lnTo>
                    <a:lnTo>
                      <a:pt x="13934" y="7365"/>
                    </a:lnTo>
                    <a:lnTo>
                      <a:pt x="14015" y="7732"/>
                    </a:lnTo>
                    <a:lnTo>
                      <a:pt x="14097" y="8100"/>
                    </a:lnTo>
                    <a:lnTo>
                      <a:pt x="14158" y="8487"/>
                    </a:lnTo>
                    <a:lnTo>
                      <a:pt x="14199" y="8875"/>
                    </a:lnTo>
                    <a:lnTo>
                      <a:pt x="14219" y="9262"/>
                    </a:lnTo>
                    <a:lnTo>
                      <a:pt x="14240" y="9650"/>
                    </a:lnTo>
                    <a:lnTo>
                      <a:pt x="14729" y="9650"/>
                    </a:lnTo>
                    <a:lnTo>
                      <a:pt x="14729" y="9262"/>
                    </a:lnTo>
                    <a:lnTo>
                      <a:pt x="14688" y="8875"/>
                    </a:lnTo>
                    <a:lnTo>
                      <a:pt x="14648" y="8467"/>
                    </a:lnTo>
                    <a:lnTo>
                      <a:pt x="14586" y="8079"/>
                    </a:lnTo>
                    <a:lnTo>
                      <a:pt x="14505" y="7692"/>
                    </a:lnTo>
                    <a:lnTo>
                      <a:pt x="14423" y="7324"/>
                    </a:lnTo>
                    <a:lnTo>
                      <a:pt x="14321" y="6937"/>
                    </a:lnTo>
                    <a:lnTo>
                      <a:pt x="14199" y="6570"/>
                    </a:lnTo>
                    <a:lnTo>
                      <a:pt x="14056" y="6202"/>
                    </a:lnTo>
                    <a:lnTo>
                      <a:pt x="13913" y="5835"/>
                    </a:lnTo>
                    <a:lnTo>
                      <a:pt x="13750" y="5488"/>
                    </a:lnTo>
                    <a:lnTo>
                      <a:pt x="13566" y="5142"/>
                    </a:lnTo>
                    <a:lnTo>
                      <a:pt x="13383" y="4815"/>
                    </a:lnTo>
                    <a:lnTo>
                      <a:pt x="13179" y="4468"/>
                    </a:lnTo>
                    <a:lnTo>
                      <a:pt x="12954" y="4162"/>
                    </a:lnTo>
                    <a:lnTo>
                      <a:pt x="12730" y="3836"/>
                    </a:lnTo>
                    <a:lnTo>
                      <a:pt x="12485" y="3530"/>
                    </a:lnTo>
                    <a:lnTo>
                      <a:pt x="12240" y="3244"/>
                    </a:lnTo>
                    <a:lnTo>
                      <a:pt x="11975" y="2959"/>
                    </a:lnTo>
                    <a:lnTo>
                      <a:pt x="11690" y="2673"/>
                    </a:lnTo>
                    <a:lnTo>
                      <a:pt x="11404" y="2408"/>
                    </a:lnTo>
                    <a:lnTo>
                      <a:pt x="11098" y="2163"/>
                    </a:lnTo>
                    <a:lnTo>
                      <a:pt x="10792" y="1918"/>
                    </a:lnTo>
                    <a:lnTo>
                      <a:pt x="10465" y="1694"/>
                    </a:lnTo>
                    <a:lnTo>
                      <a:pt x="10139" y="1470"/>
                    </a:lnTo>
                    <a:lnTo>
                      <a:pt x="9792" y="1266"/>
                    </a:lnTo>
                    <a:lnTo>
                      <a:pt x="9445" y="1082"/>
                    </a:lnTo>
                    <a:lnTo>
                      <a:pt x="9078" y="898"/>
                    </a:lnTo>
                    <a:lnTo>
                      <a:pt x="8691" y="735"/>
                    </a:lnTo>
                    <a:lnTo>
                      <a:pt x="8323" y="592"/>
                    </a:lnTo>
                    <a:lnTo>
                      <a:pt x="7936" y="450"/>
                    </a:lnTo>
                    <a:lnTo>
                      <a:pt x="7528" y="348"/>
                    </a:lnTo>
                    <a:lnTo>
                      <a:pt x="7038" y="225"/>
                    </a:lnTo>
                    <a:lnTo>
                      <a:pt x="6528" y="123"/>
                    </a:lnTo>
                    <a:lnTo>
                      <a:pt x="6039" y="62"/>
                    </a:lnTo>
                    <a:lnTo>
                      <a:pt x="5529" y="21"/>
                    </a:lnTo>
                    <a:lnTo>
                      <a:pt x="503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34"/>
              <p:cNvSpPr/>
              <p:nvPr/>
            </p:nvSpPr>
            <p:spPr>
              <a:xfrm>
                <a:off x="6461206" y="1899699"/>
                <a:ext cx="191548" cy="37922"/>
              </a:xfrm>
              <a:custGeom>
                <a:avLst/>
                <a:gdLst/>
                <a:ahLst/>
                <a:cxnLst/>
                <a:rect l="l" t="t" r="r" b="b"/>
                <a:pathLst>
                  <a:path w="9385" h="1858" extrusionOk="0">
                    <a:moveTo>
                      <a:pt x="3795" y="1"/>
                    </a:moveTo>
                    <a:lnTo>
                      <a:pt x="3652" y="21"/>
                    </a:lnTo>
                    <a:lnTo>
                      <a:pt x="3326" y="83"/>
                    </a:lnTo>
                    <a:lnTo>
                      <a:pt x="3020" y="164"/>
                    </a:lnTo>
                    <a:lnTo>
                      <a:pt x="2734" y="266"/>
                    </a:lnTo>
                    <a:lnTo>
                      <a:pt x="2510" y="348"/>
                    </a:lnTo>
                    <a:lnTo>
                      <a:pt x="2204" y="450"/>
                    </a:lnTo>
                    <a:lnTo>
                      <a:pt x="1408" y="633"/>
                    </a:lnTo>
                    <a:lnTo>
                      <a:pt x="592" y="776"/>
                    </a:lnTo>
                    <a:lnTo>
                      <a:pt x="21" y="878"/>
                    </a:lnTo>
                    <a:lnTo>
                      <a:pt x="0" y="960"/>
                    </a:lnTo>
                    <a:lnTo>
                      <a:pt x="0" y="1041"/>
                    </a:lnTo>
                    <a:lnTo>
                      <a:pt x="41" y="1123"/>
                    </a:lnTo>
                    <a:lnTo>
                      <a:pt x="102" y="1184"/>
                    </a:lnTo>
                    <a:lnTo>
                      <a:pt x="1245" y="1531"/>
                    </a:lnTo>
                    <a:lnTo>
                      <a:pt x="2061" y="1755"/>
                    </a:lnTo>
                    <a:lnTo>
                      <a:pt x="2346" y="1817"/>
                    </a:lnTo>
                    <a:lnTo>
                      <a:pt x="2510" y="1857"/>
                    </a:lnTo>
                    <a:lnTo>
                      <a:pt x="8915" y="1205"/>
                    </a:lnTo>
                    <a:lnTo>
                      <a:pt x="9038" y="1184"/>
                    </a:lnTo>
                    <a:lnTo>
                      <a:pt x="9119" y="1164"/>
                    </a:lnTo>
                    <a:lnTo>
                      <a:pt x="9201" y="1123"/>
                    </a:lnTo>
                    <a:lnTo>
                      <a:pt x="9283" y="1082"/>
                    </a:lnTo>
                    <a:lnTo>
                      <a:pt x="9323" y="1041"/>
                    </a:lnTo>
                    <a:lnTo>
                      <a:pt x="9364" y="1001"/>
                    </a:lnTo>
                    <a:lnTo>
                      <a:pt x="9385" y="939"/>
                    </a:lnTo>
                    <a:lnTo>
                      <a:pt x="9385" y="899"/>
                    </a:lnTo>
                    <a:lnTo>
                      <a:pt x="9385" y="837"/>
                    </a:lnTo>
                    <a:lnTo>
                      <a:pt x="9364" y="776"/>
                    </a:lnTo>
                    <a:lnTo>
                      <a:pt x="9323" y="735"/>
                    </a:lnTo>
                    <a:lnTo>
                      <a:pt x="9262" y="695"/>
                    </a:lnTo>
                    <a:lnTo>
                      <a:pt x="9201" y="654"/>
                    </a:lnTo>
                    <a:lnTo>
                      <a:pt x="9119" y="613"/>
                    </a:lnTo>
                    <a:lnTo>
                      <a:pt x="9038" y="593"/>
                    </a:lnTo>
                    <a:lnTo>
                      <a:pt x="8915" y="572"/>
                    </a:lnTo>
                    <a:lnTo>
                      <a:pt x="393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4"/>
              <p:cNvSpPr/>
              <p:nvPr/>
            </p:nvSpPr>
            <p:spPr>
              <a:xfrm>
                <a:off x="6461206" y="1919701"/>
                <a:ext cx="191140" cy="17920"/>
              </a:xfrm>
              <a:custGeom>
                <a:avLst/>
                <a:gdLst/>
                <a:ahLst/>
                <a:cxnLst/>
                <a:rect l="l" t="t" r="r" b="b"/>
                <a:pathLst>
                  <a:path w="9365" h="878" extrusionOk="0">
                    <a:moveTo>
                      <a:pt x="0" y="0"/>
                    </a:moveTo>
                    <a:lnTo>
                      <a:pt x="0" y="61"/>
                    </a:lnTo>
                    <a:lnTo>
                      <a:pt x="21" y="123"/>
                    </a:lnTo>
                    <a:lnTo>
                      <a:pt x="62" y="163"/>
                    </a:lnTo>
                    <a:lnTo>
                      <a:pt x="102" y="204"/>
                    </a:lnTo>
                    <a:lnTo>
                      <a:pt x="1245" y="551"/>
                    </a:lnTo>
                    <a:lnTo>
                      <a:pt x="2061" y="775"/>
                    </a:lnTo>
                    <a:lnTo>
                      <a:pt x="2346" y="837"/>
                    </a:lnTo>
                    <a:lnTo>
                      <a:pt x="2510" y="877"/>
                    </a:lnTo>
                    <a:lnTo>
                      <a:pt x="8915" y="225"/>
                    </a:lnTo>
                    <a:lnTo>
                      <a:pt x="9079" y="204"/>
                    </a:lnTo>
                    <a:lnTo>
                      <a:pt x="9221" y="143"/>
                    </a:lnTo>
                    <a:lnTo>
                      <a:pt x="9303" y="82"/>
                    </a:lnTo>
                    <a:lnTo>
                      <a:pt x="9364" y="0"/>
                    </a:lnTo>
                    <a:close/>
                  </a:path>
                </a:pathLst>
              </a:custGeom>
              <a:solidFill>
                <a:srgbClr val="000000">
                  <a:alpha val="1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4"/>
              <p:cNvSpPr/>
              <p:nvPr/>
            </p:nvSpPr>
            <p:spPr>
              <a:xfrm>
                <a:off x="6364602" y="1919273"/>
                <a:ext cx="98295" cy="168240"/>
              </a:xfrm>
              <a:custGeom>
                <a:avLst/>
                <a:gdLst/>
                <a:ahLst/>
                <a:cxnLst/>
                <a:rect l="l" t="t" r="r" b="b"/>
                <a:pathLst>
                  <a:path w="4816" h="8243" extrusionOk="0">
                    <a:moveTo>
                      <a:pt x="4591" y="1"/>
                    </a:moveTo>
                    <a:lnTo>
                      <a:pt x="4509" y="21"/>
                    </a:lnTo>
                    <a:lnTo>
                      <a:pt x="3652" y="837"/>
                    </a:lnTo>
                    <a:lnTo>
                      <a:pt x="3040" y="1429"/>
                    </a:lnTo>
                    <a:lnTo>
                      <a:pt x="2836" y="1653"/>
                    </a:lnTo>
                    <a:lnTo>
                      <a:pt x="2734" y="1776"/>
                    </a:lnTo>
                    <a:lnTo>
                      <a:pt x="82" y="7651"/>
                    </a:lnTo>
                    <a:lnTo>
                      <a:pt x="41" y="7753"/>
                    </a:lnTo>
                    <a:lnTo>
                      <a:pt x="21" y="7855"/>
                    </a:lnTo>
                    <a:lnTo>
                      <a:pt x="1" y="7936"/>
                    </a:lnTo>
                    <a:lnTo>
                      <a:pt x="1" y="8018"/>
                    </a:lnTo>
                    <a:lnTo>
                      <a:pt x="21" y="8079"/>
                    </a:lnTo>
                    <a:lnTo>
                      <a:pt x="41" y="8140"/>
                    </a:lnTo>
                    <a:lnTo>
                      <a:pt x="82" y="8181"/>
                    </a:lnTo>
                    <a:lnTo>
                      <a:pt x="123" y="8222"/>
                    </a:lnTo>
                    <a:lnTo>
                      <a:pt x="164" y="8242"/>
                    </a:lnTo>
                    <a:lnTo>
                      <a:pt x="286" y="8242"/>
                    </a:lnTo>
                    <a:lnTo>
                      <a:pt x="347" y="8202"/>
                    </a:lnTo>
                    <a:lnTo>
                      <a:pt x="429" y="8181"/>
                    </a:lnTo>
                    <a:lnTo>
                      <a:pt x="490" y="8120"/>
                    </a:lnTo>
                    <a:lnTo>
                      <a:pt x="551" y="8038"/>
                    </a:lnTo>
                    <a:lnTo>
                      <a:pt x="633" y="7957"/>
                    </a:lnTo>
                    <a:lnTo>
                      <a:pt x="3611" y="3938"/>
                    </a:lnTo>
                    <a:lnTo>
                      <a:pt x="3693" y="3816"/>
                    </a:lnTo>
                    <a:lnTo>
                      <a:pt x="3754" y="3673"/>
                    </a:lnTo>
                    <a:lnTo>
                      <a:pt x="3856" y="3367"/>
                    </a:lnTo>
                    <a:lnTo>
                      <a:pt x="3938" y="3040"/>
                    </a:lnTo>
                    <a:lnTo>
                      <a:pt x="3979" y="2755"/>
                    </a:lnTo>
                    <a:lnTo>
                      <a:pt x="4019" y="2530"/>
                    </a:lnTo>
                    <a:lnTo>
                      <a:pt x="4101" y="2204"/>
                    </a:lnTo>
                    <a:lnTo>
                      <a:pt x="4346" y="1429"/>
                    </a:lnTo>
                    <a:lnTo>
                      <a:pt x="4611" y="633"/>
                    </a:lnTo>
                    <a:lnTo>
                      <a:pt x="4815" y="103"/>
                    </a:lnTo>
                    <a:lnTo>
                      <a:pt x="4754" y="42"/>
                    </a:lnTo>
                    <a:lnTo>
                      <a:pt x="467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34"/>
              <p:cNvSpPr/>
              <p:nvPr/>
            </p:nvSpPr>
            <p:spPr>
              <a:xfrm>
                <a:off x="6364602" y="1919273"/>
                <a:ext cx="96621" cy="166158"/>
              </a:xfrm>
              <a:custGeom>
                <a:avLst/>
                <a:gdLst/>
                <a:ahLst/>
                <a:cxnLst/>
                <a:rect l="l" t="t" r="r" b="b"/>
                <a:pathLst>
                  <a:path w="4734" h="8141" extrusionOk="0">
                    <a:moveTo>
                      <a:pt x="4570" y="1"/>
                    </a:moveTo>
                    <a:lnTo>
                      <a:pt x="4509" y="21"/>
                    </a:lnTo>
                    <a:lnTo>
                      <a:pt x="3652" y="837"/>
                    </a:lnTo>
                    <a:lnTo>
                      <a:pt x="3040" y="1429"/>
                    </a:lnTo>
                    <a:lnTo>
                      <a:pt x="2836" y="1653"/>
                    </a:lnTo>
                    <a:lnTo>
                      <a:pt x="2734" y="1776"/>
                    </a:lnTo>
                    <a:lnTo>
                      <a:pt x="82" y="7651"/>
                    </a:lnTo>
                    <a:lnTo>
                      <a:pt x="21" y="7814"/>
                    </a:lnTo>
                    <a:lnTo>
                      <a:pt x="1" y="7936"/>
                    </a:lnTo>
                    <a:lnTo>
                      <a:pt x="1" y="8059"/>
                    </a:lnTo>
                    <a:lnTo>
                      <a:pt x="41" y="8140"/>
                    </a:lnTo>
                    <a:lnTo>
                      <a:pt x="4733" y="21"/>
                    </a:lnTo>
                    <a:lnTo>
                      <a:pt x="4672" y="1"/>
                    </a:lnTo>
                    <a:close/>
                  </a:path>
                </a:pathLst>
              </a:custGeom>
              <a:solidFill>
                <a:srgbClr val="000000">
                  <a:alpha val="1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34"/>
              <p:cNvSpPr/>
              <p:nvPr/>
            </p:nvSpPr>
            <p:spPr>
              <a:xfrm>
                <a:off x="6361275" y="1753966"/>
                <a:ext cx="102438" cy="166566"/>
              </a:xfrm>
              <a:custGeom>
                <a:avLst/>
                <a:gdLst/>
                <a:ahLst/>
                <a:cxnLst/>
                <a:rect l="l" t="t" r="r" b="b"/>
                <a:pathLst>
                  <a:path w="5019" h="8161" extrusionOk="0">
                    <a:moveTo>
                      <a:pt x="225" y="1"/>
                    </a:moveTo>
                    <a:lnTo>
                      <a:pt x="164" y="21"/>
                    </a:lnTo>
                    <a:lnTo>
                      <a:pt x="102" y="42"/>
                    </a:lnTo>
                    <a:lnTo>
                      <a:pt x="62" y="83"/>
                    </a:lnTo>
                    <a:lnTo>
                      <a:pt x="41" y="123"/>
                    </a:lnTo>
                    <a:lnTo>
                      <a:pt x="0" y="185"/>
                    </a:lnTo>
                    <a:lnTo>
                      <a:pt x="0" y="246"/>
                    </a:lnTo>
                    <a:lnTo>
                      <a:pt x="0" y="327"/>
                    </a:lnTo>
                    <a:lnTo>
                      <a:pt x="0" y="409"/>
                    </a:lnTo>
                    <a:lnTo>
                      <a:pt x="41" y="511"/>
                    </a:lnTo>
                    <a:lnTo>
                      <a:pt x="82" y="613"/>
                    </a:lnTo>
                    <a:lnTo>
                      <a:pt x="2061" y="5203"/>
                    </a:lnTo>
                    <a:lnTo>
                      <a:pt x="2142" y="5325"/>
                    </a:lnTo>
                    <a:lnTo>
                      <a:pt x="2224" y="5448"/>
                    </a:lnTo>
                    <a:lnTo>
                      <a:pt x="2428" y="5693"/>
                    </a:lnTo>
                    <a:lnTo>
                      <a:pt x="2673" y="5937"/>
                    </a:lnTo>
                    <a:lnTo>
                      <a:pt x="2918" y="6121"/>
                    </a:lnTo>
                    <a:lnTo>
                      <a:pt x="3081" y="6264"/>
                    </a:lnTo>
                    <a:lnTo>
                      <a:pt x="3326" y="6488"/>
                    </a:lnTo>
                    <a:lnTo>
                      <a:pt x="3876" y="7100"/>
                    </a:lnTo>
                    <a:lnTo>
                      <a:pt x="4427" y="7712"/>
                    </a:lnTo>
                    <a:lnTo>
                      <a:pt x="4794" y="8161"/>
                    </a:lnTo>
                    <a:lnTo>
                      <a:pt x="4876" y="8141"/>
                    </a:lnTo>
                    <a:lnTo>
                      <a:pt x="4937" y="8100"/>
                    </a:lnTo>
                    <a:lnTo>
                      <a:pt x="4998" y="8018"/>
                    </a:lnTo>
                    <a:lnTo>
                      <a:pt x="5019" y="7937"/>
                    </a:lnTo>
                    <a:lnTo>
                      <a:pt x="4733" y="6774"/>
                    </a:lnTo>
                    <a:lnTo>
                      <a:pt x="4529" y="5958"/>
                    </a:lnTo>
                    <a:lnTo>
                      <a:pt x="4448" y="5672"/>
                    </a:lnTo>
                    <a:lnTo>
                      <a:pt x="4386" y="5529"/>
                    </a:lnTo>
                    <a:lnTo>
                      <a:pt x="612" y="287"/>
                    </a:lnTo>
                    <a:lnTo>
                      <a:pt x="551" y="205"/>
                    </a:lnTo>
                    <a:lnTo>
                      <a:pt x="490" y="123"/>
                    </a:lnTo>
                    <a:lnTo>
                      <a:pt x="408" y="83"/>
                    </a:lnTo>
                    <a:lnTo>
                      <a:pt x="347" y="42"/>
                    </a:lnTo>
                    <a:lnTo>
                      <a:pt x="286" y="21"/>
                    </a:lnTo>
                    <a:lnTo>
                      <a:pt x="2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34"/>
              <p:cNvSpPr/>
              <p:nvPr/>
            </p:nvSpPr>
            <p:spPr>
              <a:xfrm>
                <a:off x="6365439" y="1753966"/>
                <a:ext cx="98274" cy="165750"/>
              </a:xfrm>
              <a:custGeom>
                <a:avLst/>
                <a:gdLst/>
                <a:ahLst/>
                <a:cxnLst/>
                <a:rect l="l" t="t" r="r" b="b"/>
                <a:pathLst>
                  <a:path w="4815" h="8121" extrusionOk="0">
                    <a:moveTo>
                      <a:pt x="0" y="1"/>
                    </a:moveTo>
                    <a:lnTo>
                      <a:pt x="4692" y="8120"/>
                    </a:lnTo>
                    <a:lnTo>
                      <a:pt x="4733" y="8100"/>
                    </a:lnTo>
                    <a:lnTo>
                      <a:pt x="4774" y="8059"/>
                    </a:lnTo>
                    <a:lnTo>
                      <a:pt x="4794" y="7998"/>
                    </a:lnTo>
                    <a:lnTo>
                      <a:pt x="4815" y="7937"/>
                    </a:lnTo>
                    <a:lnTo>
                      <a:pt x="4529" y="6774"/>
                    </a:lnTo>
                    <a:lnTo>
                      <a:pt x="4325" y="5958"/>
                    </a:lnTo>
                    <a:lnTo>
                      <a:pt x="4244" y="5672"/>
                    </a:lnTo>
                    <a:lnTo>
                      <a:pt x="4182" y="5529"/>
                    </a:lnTo>
                    <a:lnTo>
                      <a:pt x="408" y="287"/>
                    </a:lnTo>
                    <a:lnTo>
                      <a:pt x="306" y="164"/>
                    </a:lnTo>
                    <a:lnTo>
                      <a:pt x="204" y="83"/>
                    </a:lnTo>
                    <a:lnTo>
                      <a:pt x="102" y="2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1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34"/>
              <p:cNvSpPr/>
              <p:nvPr/>
            </p:nvSpPr>
            <p:spPr>
              <a:xfrm>
                <a:off x="6443714" y="1900964"/>
                <a:ext cx="35003" cy="34983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714" extrusionOk="0">
                    <a:moveTo>
                      <a:pt x="857" y="0"/>
                    </a:moveTo>
                    <a:lnTo>
                      <a:pt x="674" y="21"/>
                    </a:lnTo>
                    <a:lnTo>
                      <a:pt x="531" y="61"/>
                    </a:lnTo>
                    <a:lnTo>
                      <a:pt x="368" y="143"/>
                    </a:lnTo>
                    <a:lnTo>
                      <a:pt x="245" y="245"/>
                    </a:lnTo>
                    <a:lnTo>
                      <a:pt x="143" y="388"/>
                    </a:lnTo>
                    <a:lnTo>
                      <a:pt x="62" y="531"/>
                    </a:lnTo>
                    <a:lnTo>
                      <a:pt x="21" y="694"/>
                    </a:lnTo>
                    <a:lnTo>
                      <a:pt x="1" y="857"/>
                    </a:lnTo>
                    <a:lnTo>
                      <a:pt x="21" y="1041"/>
                    </a:lnTo>
                    <a:lnTo>
                      <a:pt x="62" y="1204"/>
                    </a:lnTo>
                    <a:lnTo>
                      <a:pt x="143" y="1347"/>
                    </a:lnTo>
                    <a:lnTo>
                      <a:pt x="245" y="1469"/>
                    </a:lnTo>
                    <a:lnTo>
                      <a:pt x="368" y="1571"/>
                    </a:lnTo>
                    <a:lnTo>
                      <a:pt x="531" y="1653"/>
                    </a:lnTo>
                    <a:lnTo>
                      <a:pt x="674" y="1714"/>
                    </a:lnTo>
                    <a:lnTo>
                      <a:pt x="1021" y="1714"/>
                    </a:lnTo>
                    <a:lnTo>
                      <a:pt x="1184" y="1653"/>
                    </a:lnTo>
                    <a:lnTo>
                      <a:pt x="1347" y="1571"/>
                    </a:lnTo>
                    <a:lnTo>
                      <a:pt x="1469" y="1469"/>
                    </a:lnTo>
                    <a:lnTo>
                      <a:pt x="1571" y="1347"/>
                    </a:lnTo>
                    <a:lnTo>
                      <a:pt x="1653" y="1204"/>
                    </a:lnTo>
                    <a:lnTo>
                      <a:pt x="1694" y="1041"/>
                    </a:lnTo>
                    <a:lnTo>
                      <a:pt x="1714" y="857"/>
                    </a:lnTo>
                    <a:lnTo>
                      <a:pt x="1694" y="694"/>
                    </a:lnTo>
                    <a:lnTo>
                      <a:pt x="1653" y="531"/>
                    </a:lnTo>
                    <a:lnTo>
                      <a:pt x="1571" y="388"/>
                    </a:lnTo>
                    <a:lnTo>
                      <a:pt x="1469" y="245"/>
                    </a:lnTo>
                    <a:lnTo>
                      <a:pt x="1347" y="143"/>
                    </a:lnTo>
                    <a:lnTo>
                      <a:pt x="1184" y="61"/>
                    </a:lnTo>
                    <a:lnTo>
                      <a:pt x="1021" y="21"/>
                    </a:lnTo>
                    <a:lnTo>
                      <a:pt x="8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4"/>
              <p:cNvSpPr/>
              <p:nvPr/>
            </p:nvSpPr>
            <p:spPr>
              <a:xfrm>
                <a:off x="6443714" y="1918864"/>
                <a:ext cx="35003" cy="17083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837" extrusionOk="0">
                    <a:moveTo>
                      <a:pt x="1" y="0"/>
                    </a:moveTo>
                    <a:lnTo>
                      <a:pt x="21" y="184"/>
                    </a:lnTo>
                    <a:lnTo>
                      <a:pt x="62" y="327"/>
                    </a:lnTo>
                    <a:lnTo>
                      <a:pt x="143" y="470"/>
                    </a:lnTo>
                    <a:lnTo>
                      <a:pt x="266" y="592"/>
                    </a:lnTo>
                    <a:lnTo>
                      <a:pt x="388" y="694"/>
                    </a:lnTo>
                    <a:lnTo>
                      <a:pt x="531" y="776"/>
                    </a:lnTo>
                    <a:lnTo>
                      <a:pt x="694" y="837"/>
                    </a:lnTo>
                    <a:lnTo>
                      <a:pt x="1021" y="837"/>
                    </a:lnTo>
                    <a:lnTo>
                      <a:pt x="1184" y="776"/>
                    </a:lnTo>
                    <a:lnTo>
                      <a:pt x="1327" y="694"/>
                    </a:lnTo>
                    <a:lnTo>
                      <a:pt x="1449" y="592"/>
                    </a:lnTo>
                    <a:lnTo>
                      <a:pt x="1571" y="470"/>
                    </a:lnTo>
                    <a:lnTo>
                      <a:pt x="1633" y="327"/>
                    </a:lnTo>
                    <a:lnTo>
                      <a:pt x="1694" y="184"/>
                    </a:lnTo>
                    <a:lnTo>
                      <a:pt x="1714" y="0"/>
                    </a:lnTo>
                    <a:close/>
                  </a:path>
                </a:pathLst>
              </a:custGeom>
              <a:solidFill>
                <a:srgbClr val="000000">
                  <a:alpha val="1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" name="Google Shape;260;p34"/>
            <p:cNvGrpSpPr/>
            <p:nvPr/>
          </p:nvGrpSpPr>
          <p:grpSpPr>
            <a:xfrm>
              <a:off x="6723465" y="1582417"/>
              <a:ext cx="470229" cy="938470"/>
              <a:chOff x="6265916" y="1721493"/>
              <a:chExt cx="400570" cy="799446"/>
            </a:xfrm>
          </p:grpSpPr>
          <p:sp>
            <p:nvSpPr>
              <p:cNvPr id="261" name="Google Shape;261;p34"/>
              <p:cNvSpPr/>
              <p:nvPr/>
            </p:nvSpPr>
            <p:spPr>
              <a:xfrm>
                <a:off x="6434978" y="1918028"/>
                <a:ext cx="51229" cy="602911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9540" extrusionOk="0">
                    <a:moveTo>
                      <a:pt x="775" y="1"/>
                    </a:moveTo>
                    <a:lnTo>
                      <a:pt x="0" y="29540"/>
                    </a:lnTo>
                    <a:lnTo>
                      <a:pt x="2509" y="29540"/>
                    </a:lnTo>
                    <a:lnTo>
                      <a:pt x="17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4"/>
              <p:cNvSpPr/>
              <p:nvPr/>
            </p:nvSpPr>
            <p:spPr>
              <a:xfrm>
                <a:off x="6265916" y="1754395"/>
                <a:ext cx="102866" cy="345194"/>
              </a:xfrm>
              <a:custGeom>
                <a:avLst/>
                <a:gdLst/>
                <a:ahLst/>
                <a:cxnLst/>
                <a:rect l="l" t="t" r="r" b="b"/>
                <a:pathLst>
                  <a:path w="5040" h="16913" extrusionOk="0">
                    <a:moveTo>
                      <a:pt x="4815" y="0"/>
                    </a:moveTo>
                    <a:lnTo>
                      <a:pt x="4468" y="225"/>
                    </a:lnTo>
                    <a:lnTo>
                      <a:pt x="4142" y="449"/>
                    </a:lnTo>
                    <a:lnTo>
                      <a:pt x="3816" y="674"/>
                    </a:lnTo>
                    <a:lnTo>
                      <a:pt x="3510" y="918"/>
                    </a:lnTo>
                    <a:lnTo>
                      <a:pt x="3224" y="1184"/>
                    </a:lnTo>
                    <a:lnTo>
                      <a:pt x="2938" y="1449"/>
                    </a:lnTo>
                    <a:lnTo>
                      <a:pt x="2653" y="1734"/>
                    </a:lnTo>
                    <a:lnTo>
                      <a:pt x="2388" y="2020"/>
                    </a:lnTo>
                    <a:lnTo>
                      <a:pt x="2143" y="2306"/>
                    </a:lnTo>
                    <a:lnTo>
                      <a:pt x="1898" y="2612"/>
                    </a:lnTo>
                    <a:lnTo>
                      <a:pt x="1674" y="2938"/>
                    </a:lnTo>
                    <a:lnTo>
                      <a:pt x="1470" y="3264"/>
                    </a:lnTo>
                    <a:lnTo>
                      <a:pt x="1266" y="3591"/>
                    </a:lnTo>
                    <a:lnTo>
                      <a:pt x="1082" y="3938"/>
                    </a:lnTo>
                    <a:lnTo>
                      <a:pt x="919" y="4284"/>
                    </a:lnTo>
                    <a:lnTo>
                      <a:pt x="756" y="4652"/>
                    </a:lnTo>
                    <a:lnTo>
                      <a:pt x="613" y="4998"/>
                    </a:lnTo>
                    <a:lnTo>
                      <a:pt x="490" y="5366"/>
                    </a:lnTo>
                    <a:lnTo>
                      <a:pt x="368" y="5753"/>
                    </a:lnTo>
                    <a:lnTo>
                      <a:pt x="266" y="6120"/>
                    </a:lnTo>
                    <a:lnTo>
                      <a:pt x="184" y="6508"/>
                    </a:lnTo>
                    <a:lnTo>
                      <a:pt x="103" y="6896"/>
                    </a:lnTo>
                    <a:lnTo>
                      <a:pt x="62" y="7283"/>
                    </a:lnTo>
                    <a:lnTo>
                      <a:pt x="21" y="7671"/>
                    </a:lnTo>
                    <a:lnTo>
                      <a:pt x="1" y="8079"/>
                    </a:lnTo>
                    <a:lnTo>
                      <a:pt x="1" y="8466"/>
                    </a:lnTo>
                    <a:lnTo>
                      <a:pt x="1" y="8874"/>
                    </a:lnTo>
                    <a:lnTo>
                      <a:pt x="21" y="9282"/>
                    </a:lnTo>
                    <a:lnTo>
                      <a:pt x="82" y="9690"/>
                    </a:lnTo>
                    <a:lnTo>
                      <a:pt x="144" y="10078"/>
                    </a:lnTo>
                    <a:lnTo>
                      <a:pt x="225" y="10486"/>
                    </a:lnTo>
                    <a:lnTo>
                      <a:pt x="307" y="10894"/>
                    </a:lnTo>
                    <a:lnTo>
                      <a:pt x="450" y="11384"/>
                    </a:lnTo>
                    <a:lnTo>
                      <a:pt x="613" y="11873"/>
                    </a:lnTo>
                    <a:lnTo>
                      <a:pt x="817" y="12342"/>
                    </a:lnTo>
                    <a:lnTo>
                      <a:pt x="1021" y="12791"/>
                    </a:lnTo>
                    <a:lnTo>
                      <a:pt x="1245" y="13220"/>
                    </a:lnTo>
                    <a:lnTo>
                      <a:pt x="1510" y="13648"/>
                    </a:lnTo>
                    <a:lnTo>
                      <a:pt x="1776" y="14036"/>
                    </a:lnTo>
                    <a:lnTo>
                      <a:pt x="2061" y="14444"/>
                    </a:lnTo>
                    <a:lnTo>
                      <a:pt x="2367" y="14811"/>
                    </a:lnTo>
                    <a:lnTo>
                      <a:pt x="2694" y="15158"/>
                    </a:lnTo>
                    <a:lnTo>
                      <a:pt x="3040" y="15504"/>
                    </a:lnTo>
                    <a:lnTo>
                      <a:pt x="3387" y="15810"/>
                    </a:lnTo>
                    <a:lnTo>
                      <a:pt x="3775" y="16116"/>
                    </a:lnTo>
                    <a:lnTo>
                      <a:pt x="4142" y="16402"/>
                    </a:lnTo>
                    <a:lnTo>
                      <a:pt x="4550" y="16667"/>
                    </a:lnTo>
                    <a:lnTo>
                      <a:pt x="4958" y="16912"/>
                    </a:lnTo>
                    <a:lnTo>
                      <a:pt x="4958" y="16912"/>
                    </a:lnTo>
                    <a:lnTo>
                      <a:pt x="4591" y="16667"/>
                    </a:lnTo>
                    <a:lnTo>
                      <a:pt x="4224" y="16402"/>
                    </a:lnTo>
                    <a:lnTo>
                      <a:pt x="3856" y="16137"/>
                    </a:lnTo>
                    <a:lnTo>
                      <a:pt x="3510" y="15831"/>
                    </a:lnTo>
                    <a:lnTo>
                      <a:pt x="3183" y="15525"/>
                    </a:lnTo>
                    <a:lnTo>
                      <a:pt x="2877" y="15198"/>
                    </a:lnTo>
                    <a:lnTo>
                      <a:pt x="2571" y="14852"/>
                    </a:lnTo>
                    <a:lnTo>
                      <a:pt x="2286" y="14505"/>
                    </a:lnTo>
                    <a:lnTo>
                      <a:pt x="2020" y="14138"/>
                    </a:lnTo>
                    <a:lnTo>
                      <a:pt x="1776" y="13750"/>
                    </a:lnTo>
                    <a:lnTo>
                      <a:pt x="1551" y="13342"/>
                    </a:lnTo>
                    <a:lnTo>
                      <a:pt x="1327" y="12934"/>
                    </a:lnTo>
                    <a:lnTo>
                      <a:pt x="1123" y="12506"/>
                    </a:lnTo>
                    <a:lnTo>
                      <a:pt x="960" y="12057"/>
                    </a:lnTo>
                    <a:lnTo>
                      <a:pt x="796" y="11608"/>
                    </a:lnTo>
                    <a:lnTo>
                      <a:pt x="674" y="11159"/>
                    </a:lnTo>
                    <a:lnTo>
                      <a:pt x="572" y="10751"/>
                    </a:lnTo>
                    <a:lnTo>
                      <a:pt x="490" y="10364"/>
                    </a:lnTo>
                    <a:lnTo>
                      <a:pt x="429" y="9956"/>
                    </a:lnTo>
                    <a:lnTo>
                      <a:pt x="388" y="9568"/>
                    </a:lnTo>
                    <a:lnTo>
                      <a:pt x="368" y="9160"/>
                    </a:lnTo>
                    <a:lnTo>
                      <a:pt x="348" y="8772"/>
                    </a:lnTo>
                    <a:lnTo>
                      <a:pt x="348" y="8385"/>
                    </a:lnTo>
                    <a:lnTo>
                      <a:pt x="368" y="7997"/>
                    </a:lnTo>
                    <a:lnTo>
                      <a:pt x="409" y="7610"/>
                    </a:lnTo>
                    <a:lnTo>
                      <a:pt x="470" y="7222"/>
                    </a:lnTo>
                    <a:lnTo>
                      <a:pt x="531" y="6834"/>
                    </a:lnTo>
                    <a:lnTo>
                      <a:pt x="613" y="6467"/>
                    </a:lnTo>
                    <a:lnTo>
                      <a:pt x="715" y="6080"/>
                    </a:lnTo>
                    <a:lnTo>
                      <a:pt x="817" y="5712"/>
                    </a:lnTo>
                    <a:lnTo>
                      <a:pt x="960" y="5366"/>
                    </a:lnTo>
                    <a:lnTo>
                      <a:pt x="1082" y="4998"/>
                    </a:lnTo>
                    <a:lnTo>
                      <a:pt x="1245" y="4652"/>
                    </a:lnTo>
                    <a:lnTo>
                      <a:pt x="1408" y="4305"/>
                    </a:lnTo>
                    <a:lnTo>
                      <a:pt x="1592" y="3978"/>
                    </a:lnTo>
                    <a:lnTo>
                      <a:pt x="1796" y="3652"/>
                    </a:lnTo>
                    <a:lnTo>
                      <a:pt x="2000" y="3326"/>
                    </a:lnTo>
                    <a:lnTo>
                      <a:pt x="2204" y="3020"/>
                    </a:lnTo>
                    <a:lnTo>
                      <a:pt x="2449" y="2714"/>
                    </a:lnTo>
                    <a:lnTo>
                      <a:pt x="2694" y="2428"/>
                    </a:lnTo>
                    <a:lnTo>
                      <a:pt x="2938" y="2142"/>
                    </a:lnTo>
                    <a:lnTo>
                      <a:pt x="3204" y="1857"/>
                    </a:lnTo>
                    <a:lnTo>
                      <a:pt x="3489" y="1592"/>
                    </a:lnTo>
                    <a:lnTo>
                      <a:pt x="3775" y="1347"/>
                    </a:lnTo>
                    <a:lnTo>
                      <a:pt x="4081" y="1102"/>
                    </a:lnTo>
                    <a:lnTo>
                      <a:pt x="4387" y="857"/>
                    </a:lnTo>
                    <a:lnTo>
                      <a:pt x="4713" y="653"/>
                    </a:lnTo>
                    <a:lnTo>
                      <a:pt x="5040" y="429"/>
                    </a:lnTo>
                    <a:lnTo>
                      <a:pt x="481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6365847" y="1917191"/>
                <a:ext cx="300639" cy="196977"/>
              </a:xfrm>
              <a:custGeom>
                <a:avLst/>
                <a:gdLst/>
                <a:ahLst/>
                <a:cxnLst/>
                <a:rect l="l" t="t" r="r" b="b"/>
                <a:pathLst>
                  <a:path w="14730" h="9651" extrusionOk="0">
                    <a:moveTo>
                      <a:pt x="14730" y="1"/>
                    </a:moveTo>
                    <a:lnTo>
                      <a:pt x="14709" y="450"/>
                    </a:lnTo>
                    <a:lnTo>
                      <a:pt x="14648" y="898"/>
                    </a:lnTo>
                    <a:lnTo>
                      <a:pt x="14587" y="1347"/>
                    </a:lnTo>
                    <a:lnTo>
                      <a:pt x="14485" y="1776"/>
                    </a:lnTo>
                    <a:lnTo>
                      <a:pt x="14383" y="2224"/>
                    </a:lnTo>
                    <a:lnTo>
                      <a:pt x="14240" y="2653"/>
                    </a:lnTo>
                    <a:lnTo>
                      <a:pt x="14097" y="3081"/>
                    </a:lnTo>
                    <a:lnTo>
                      <a:pt x="13914" y="3489"/>
                    </a:lnTo>
                    <a:lnTo>
                      <a:pt x="13710" y="3918"/>
                    </a:lnTo>
                    <a:lnTo>
                      <a:pt x="13506" y="4326"/>
                    </a:lnTo>
                    <a:lnTo>
                      <a:pt x="13261" y="4713"/>
                    </a:lnTo>
                    <a:lnTo>
                      <a:pt x="12996" y="5101"/>
                    </a:lnTo>
                    <a:lnTo>
                      <a:pt x="12731" y="5488"/>
                    </a:lnTo>
                    <a:lnTo>
                      <a:pt x="12425" y="5835"/>
                    </a:lnTo>
                    <a:lnTo>
                      <a:pt x="12098" y="6202"/>
                    </a:lnTo>
                    <a:lnTo>
                      <a:pt x="11772" y="6549"/>
                    </a:lnTo>
                    <a:lnTo>
                      <a:pt x="11466" y="6814"/>
                    </a:lnTo>
                    <a:lnTo>
                      <a:pt x="11160" y="7080"/>
                    </a:lnTo>
                    <a:lnTo>
                      <a:pt x="10833" y="7324"/>
                    </a:lnTo>
                    <a:lnTo>
                      <a:pt x="10507" y="7549"/>
                    </a:lnTo>
                    <a:lnTo>
                      <a:pt x="10181" y="7773"/>
                    </a:lnTo>
                    <a:lnTo>
                      <a:pt x="9834" y="7977"/>
                    </a:lnTo>
                    <a:lnTo>
                      <a:pt x="9487" y="8161"/>
                    </a:lnTo>
                    <a:lnTo>
                      <a:pt x="9140" y="8324"/>
                    </a:lnTo>
                    <a:lnTo>
                      <a:pt x="8773" y="8487"/>
                    </a:lnTo>
                    <a:lnTo>
                      <a:pt x="8426" y="8610"/>
                    </a:lnTo>
                    <a:lnTo>
                      <a:pt x="8059" y="8732"/>
                    </a:lnTo>
                    <a:lnTo>
                      <a:pt x="7692" y="8854"/>
                    </a:lnTo>
                    <a:lnTo>
                      <a:pt x="7304" y="8936"/>
                    </a:lnTo>
                    <a:lnTo>
                      <a:pt x="6937" y="9018"/>
                    </a:lnTo>
                    <a:lnTo>
                      <a:pt x="6549" y="9079"/>
                    </a:lnTo>
                    <a:lnTo>
                      <a:pt x="6182" y="9140"/>
                    </a:lnTo>
                    <a:lnTo>
                      <a:pt x="5794" y="9160"/>
                    </a:lnTo>
                    <a:lnTo>
                      <a:pt x="5407" y="9181"/>
                    </a:lnTo>
                    <a:lnTo>
                      <a:pt x="5040" y="9201"/>
                    </a:lnTo>
                    <a:lnTo>
                      <a:pt x="4652" y="9181"/>
                    </a:lnTo>
                    <a:lnTo>
                      <a:pt x="4264" y="9160"/>
                    </a:lnTo>
                    <a:lnTo>
                      <a:pt x="3897" y="9120"/>
                    </a:lnTo>
                    <a:lnTo>
                      <a:pt x="3510" y="9058"/>
                    </a:lnTo>
                    <a:lnTo>
                      <a:pt x="3142" y="8977"/>
                    </a:lnTo>
                    <a:lnTo>
                      <a:pt x="2775" y="8895"/>
                    </a:lnTo>
                    <a:lnTo>
                      <a:pt x="2388" y="8793"/>
                    </a:lnTo>
                    <a:lnTo>
                      <a:pt x="2041" y="8691"/>
                    </a:lnTo>
                    <a:lnTo>
                      <a:pt x="1674" y="8548"/>
                    </a:lnTo>
                    <a:lnTo>
                      <a:pt x="1306" y="8406"/>
                    </a:lnTo>
                    <a:lnTo>
                      <a:pt x="960" y="8242"/>
                    </a:lnTo>
                    <a:lnTo>
                      <a:pt x="613" y="8079"/>
                    </a:lnTo>
                    <a:lnTo>
                      <a:pt x="266" y="7875"/>
                    </a:lnTo>
                    <a:lnTo>
                      <a:pt x="1" y="8304"/>
                    </a:lnTo>
                    <a:lnTo>
                      <a:pt x="348" y="8487"/>
                    </a:lnTo>
                    <a:lnTo>
                      <a:pt x="715" y="8671"/>
                    </a:lnTo>
                    <a:lnTo>
                      <a:pt x="1062" y="8834"/>
                    </a:lnTo>
                    <a:lnTo>
                      <a:pt x="1429" y="8997"/>
                    </a:lnTo>
                    <a:lnTo>
                      <a:pt x="1796" y="9120"/>
                    </a:lnTo>
                    <a:lnTo>
                      <a:pt x="2163" y="9242"/>
                    </a:lnTo>
                    <a:lnTo>
                      <a:pt x="2551" y="9344"/>
                    </a:lnTo>
                    <a:lnTo>
                      <a:pt x="2938" y="9446"/>
                    </a:lnTo>
                    <a:lnTo>
                      <a:pt x="3306" y="9507"/>
                    </a:lnTo>
                    <a:lnTo>
                      <a:pt x="3693" y="9568"/>
                    </a:lnTo>
                    <a:lnTo>
                      <a:pt x="4081" y="9609"/>
                    </a:lnTo>
                    <a:lnTo>
                      <a:pt x="4468" y="9650"/>
                    </a:lnTo>
                    <a:lnTo>
                      <a:pt x="5244" y="9650"/>
                    </a:lnTo>
                    <a:lnTo>
                      <a:pt x="5631" y="9630"/>
                    </a:lnTo>
                    <a:lnTo>
                      <a:pt x="6019" y="9609"/>
                    </a:lnTo>
                    <a:lnTo>
                      <a:pt x="6406" y="9548"/>
                    </a:lnTo>
                    <a:lnTo>
                      <a:pt x="6794" y="9487"/>
                    </a:lnTo>
                    <a:lnTo>
                      <a:pt x="7182" y="9405"/>
                    </a:lnTo>
                    <a:lnTo>
                      <a:pt x="7549" y="9324"/>
                    </a:lnTo>
                    <a:lnTo>
                      <a:pt x="7936" y="9201"/>
                    </a:lnTo>
                    <a:lnTo>
                      <a:pt x="8304" y="9079"/>
                    </a:lnTo>
                    <a:lnTo>
                      <a:pt x="8671" y="8936"/>
                    </a:lnTo>
                    <a:lnTo>
                      <a:pt x="9038" y="8793"/>
                    </a:lnTo>
                    <a:lnTo>
                      <a:pt x="9385" y="8610"/>
                    </a:lnTo>
                    <a:lnTo>
                      <a:pt x="9752" y="8426"/>
                    </a:lnTo>
                    <a:lnTo>
                      <a:pt x="10099" y="8222"/>
                    </a:lnTo>
                    <a:lnTo>
                      <a:pt x="10425" y="7998"/>
                    </a:lnTo>
                    <a:lnTo>
                      <a:pt x="10772" y="7773"/>
                    </a:lnTo>
                    <a:lnTo>
                      <a:pt x="11099" y="7528"/>
                    </a:lnTo>
                    <a:lnTo>
                      <a:pt x="11405" y="7243"/>
                    </a:lnTo>
                    <a:lnTo>
                      <a:pt x="11711" y="6978"/>
                    </a:lnTo>
                    <a:lnTo>
                      <a:pt x="12078" y="6610"/>
                    </a:lnTo>
                    <a:lnTo>
                      <a:pt x="12404" y="6223"/>
                    </a:lnTo>
                    <a:lnTo>
                      <a:pt x="12731" y="5835"/>
                    </a:lnTo>
                    <a:lnTo>
                      <a:pt x="13016" y="5448"/>
                    </a:lnTo>
                    <a:lnTo>
                      <a:pt x="13302" y="5019"/>
                    </a:lnTo>
                    <a:lnTo>
                      <a:pt x="13547" y="4611"/>
                    </a:lnTo>
                    <a:lnTo>
                      <a:pt x="13771" y="4162"/>
                    </a:lnTo>
                    <a:lnTo>
                      <a:pt x="13955" y="3734"/>
                    </a:lnTo>
                    <a:lnTo>
                      <a:pt x="14138" y="3285"/>
                    </a:lnTo>
                    <a:lnTo>
                      <a:pt x="14301" y="2816"/>
                    </a:lnTo>
                    <a:lnTo>
                      <a:pt x="14424" y="2367"/>
                    </a:lnTo>
                    <a:lnTo>
                      <a:pt x="14526" y="1898"/>
                    </a:lnTo>
                    <a:lnTo>
                      <a:pt x="14628" y="1429"/>
                    </a:lnTo>
                    <a:lnTo>
                      <a:pt x="14689" y="960"/>
                    </a:lnTo>
                    <a:lnTo>
                      <a:pt x="14730" y="470"/>
                    </a:lnTo>
                    <a:lnTo>
                      <a:pt x="1473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6351702" y="1721493"/>
                <a:ext cx="300639" cy="196956"/>
              </a:xfrm>
              <a:custGeom>
                <a:avLst/>
                <a:gdLst/>
                <a:ahLst/>
                <a:cxnLst/>
                <a:rect l="l" t="t" r="r" b="b"/>
                <a:pathLst>
                  <a:path w="14730" h="9650" extrusionOk="0">
                    <a:moveTo>
                      <a:pt x="4549" y="1"/>
                    </a:moveTo>
                    <a:lnTo>
                      <a:pt x="4060" y="42"/>
                    </a:lnTo>
                    <a:lnTo>
                      <a:pt x="3591" y="103"/>
                    </a:lnTo>
                    <a:lnTo>
                      <a:pt x="3121" y="184"/>
                    </a:lnTo>
                    <a:lnTo>
                      <a:pt x="2632" y="286"/>
                    </a:lnTo>
                    <a:lnTo>
                      <a:pt x="2183" y="409"/>
                    </a:lnTo>
                    <a:lnTo>
                      <a:pt x="1714" y="572"/>
                    </a:lnTo>
                    <a:lnTo>
                      <a:pt x="1285" y="735"/>
                    </a:lnTo>
                    <a:lnTo>
                      <a:pt x="837" y="919"/>
                    </a:lnTo>
                    <a:lnTo>
                      <a:pt x="408" y="1143"/>
                    </a:lnTo>
                    <a:lnTo>
                      <a:pt x="0" y="1368"/>
                    </a:lnTo>
                    <a:lnTo>
                      <a:pt x="388" y="1164"/>
                    </a:lnTo>
                    <a:lnTo>
                      <a:pt x="796" y="980"/>
                    </a:lnTo>
                    <a:lnTo>
                      <a:pt x="1224" y="817"/>
                    </a:lnTo>
                    <a:lnTo>
                      <a:pt x="1653" y="654"/>
                    </a:lnTo>
                    <a:lnTo>
                      <a:pt x="2081" y="531"/>
                    </a:lnTo>
                    <a:lnTo>
                      <a:pt x="2530" y="429"/>
                    </a:lnTo>
                    <a:lnTo>
                      <a:pt x="2958" y="327"/>
                    </a:lnTo>
                    <a:lnTo>
                      <a:pt x="3407" y="266"/>
                    </a:lnTo>
                    <a:lnTo>
                      <a:pt x="3876" y="225"/>
                    </a:lnTo>
                    <a:lnTo>
                      <a:pt x="4325" y="184"/>
                    </a:lnTo>
                    <a:lnTo>
                      <a:pt x="4794" y="184"/>
                    </a:lnTo>
                    <a:lnTo>
                      <a:pt x="5263" y="205"/>
                    </a:lnTo>
                    <a:lnTo>
                      <a:pt x="5733" y="246"/>
                    </a:lnTo>
                    <a:lnTo>
                      <a:pt x="6202" y="307"/>
                    </a:lnTo>
                    <a:lnTo>
                      <a:pt x="6671" y="409"/>
                    </a:lnTo>
                    <a:lnTo>
                      <a:pt x="7140" y="531"/>
                    </a:lnTo>
                    <a:lnTo>
                      <a:pt x="7528" y="633"/>
                    </a:lnTo>
                    <a:lnTo>
                      <a:pt x="7915" y="776"/>
                    </a:lnTo>
                    <a:lnTo>
                      <a:pt x="8283" y="919"/>
                    </a:lnTo>
                    <a:lnTo>
                      <a:pt x="8650" y="1062"/>
                    </a:lnTo>
                    <a:lnTo>
                      <a:pt x="9017" y="1245"/>
                    </a:lnTo>
                    <a:lnTo>
                      <a:pt x="9364" y="1429"/>
                    </a:lnTo>
                    <a:lnTo>
                      <a:pt x="9690" y="1633"/>
                    </a:lnTo>
                    <a:lnTo>
                      <a:pt x="10017" y="1837"/>
                    </a:lnTo>
                    <a:lnTo>
                      <a:pt x="10343" y="2061"/>
                    </a:lnTo>
                    <a:lnTo>
                      <a:pt x="10649" y="2306"/>
                    </a:lnTo>
                    <a:lnTo>
                      <a:pt x="10935" y="2551"/>
                    </a:lnTo>
                    <a:lnTo>
                      <a:pt x="11220" y="2816"/>
                    </a:lnTo>
                    <a:lnTo>
                      <a:pt x="11506" y="3081"/>
                    </a:lnTo>
                    <a:lnTo>
                      <a:pt x="11771" y="3367"/>
                    </a:lnTo>
                    <a:lnTo>
                      <a:pt x="12016" y="3652"/>
                    </a:lnTo>
                    <a:lnTo>
                      <a:pt x="12240" y="3958"/>
                    </a:lnTo>
                    <a:lnTo>
                      <a:pt x="12485" y="4264"/>
                    </a:lnTo>
                    <a:lnTo>
                      <a:pt x="12689" y="4570"/>
                    </a:lnTo>
                    <a:lnTo>
                      <a:pt x="12893" y="4897"/>
                    </a:lnTo>
                    <a:lnTo>
                      <a:pt x="13077" y="5223"/>
                    </a:lnTo>
                    <a:lnTo>
                      <a:pt x="13260" y="5570"/>
                    </a:lnTo>
                    <a:lnTo>
                      <a:pt x="13424" y="5917"/>
                    </a:lnTo>
                    <a:lnTo>
                      <a:pt x="13566" y="6264"/>
                    </a:lnTo>
                    <a:lnTo>
                      <a:pt x="13689" y="6631"/>
                    </a:lnTo>
                    <a:lnTo>
                      <a:pt x="13811" y="6978"/>
                    </a:lnTo>
                    <a:lnTo>
                      <a:pt x="13934" y="7365"/>
                    </a:lnTo>
                    <a:lnTo>
                      <a:pt x="14015" y="7732"/>
                    </a:lnTo>
                    <a:lnTo>
                      <a:pt x="14097" y="8100"/>
                    </a:lnTo>
                    <a:lnTo>
                      <a:pt x="14158" y="8487"/>
                    </a:lnTo>
                    <a:lnTo>
                      <a:pt x="14199" y="8875"/>
                    </a:lnTo>
                    <a:lnTo>
                      <a:pt x="14219" y="9262"/>
                    </a:lnTo>
                    <a:lnTo>
                      <a:pt x="14240" y="9650"/>
                    </a:lnTo>
                    <a:lnTo>
                      <a:pt x="14729" y="9650"/>
                    </a:lnTo>
                    <a:lnTo>
                      <a:pt x="14729" y="9262"/>
                    </a:lnTo>
                    <a:lnTo>
                      <a:pt x="14688" y="8875"/>
                    </a:lnTo>
                    <a:lnTo>
                      <a:pt x="14648" y="8467"/>
                    </a:lnTo>
                    <a:lnTo>
                      <a:pt x="14586" y="8079"/>
                    </a:lnTo>
                    <a:lnTo>
                      <a:pt x="14505" y="7692"/>
                    </a:lnTo>
                    <a:lnTo>
                      <a:pt x="14423" y="7324"/>
                    </a:lnTo>
                    <a:lnTo>
                      <a:pt x="14321" y="6937"/>
                    </a:lnTo>
                    <a:lnTo>
                      <a:pt x="14199" y="6570"/>
                    </a:lnTo>
                    <a:lnTo>
                      <a:pt x="14056" y="6202"/>
                    </a:lnTo>
                    <a:lnTo>
                      <a:pt x="13913" y="5835"/>
                    </a:lnTo>
                    <a:lnTo>
                      <a:pt x="13750" y="5488"/>
                    </a:lnTo>
                    <a:lnTo>
                      <a:pt x="13566" y="5142"/>
                    </a:lnTo>
                    <a:lnTo>
                      <a:pt x="13383" y="4815"/>
                    </a:lnTo>
                    <a:lnTo>
                      <a:pt x="13179" y="4468"/>
                    </a:lnTo>
                    <a:lnTo>
                      <a:pt x="12954" y="4162"/>
                    </a:lnTo>
                    <a:lnTo>
                      <a:pt x="12730" y="3836"/>
                    </a:lnTo>
                    <a:lnTo>
                      <a:pt x="12485" y="3530"/>
                    </a:lnTo>
                    <a:lnTo>
                      <a:pt x="12240" y="3244"/>
                    </a:lnTo>
                    <a:lnTo>
                      <a:pt x="11975" y="2959"/>
                    </a:lnTo>
                    <a:lnTo>
                      <a:pt x="11690" y="2673"/>
                    </a:lnTo>
                    <a:lnTo>
                      <a:pt x="11404" y="2408"/>
                    </a:lnTo>
                    <a:lnTo>
                      <a:pt x="11098" y="2163"/>
                    </a:lnTo>
                    <a:lnTo>
                      <a:pt x="10792" y="1918"/>
                    </a:lnTo>
                    <a:lnTo>
                      <a:pt x="10465" y="1694"/>
                    </a:lnTo>
                    <a:lnTo>
                      <a:pt x="10139" y="1470"/>
                    </a:lnTo>
                    <a:lnTo>
                      <a:pt x="9792" y="1266"/>
                    </a:lnTo>
                    <a:lnTo>
                      <a:pt x="9445" y="1082"/>
                    </a:lnTo>
                    <a:lnTo>
                      <a:pt x="9078" y="898"/>
                    </a:lnTo>
                    <a:lnTo>
                      <a:pt x="8691" y="735"/>
                    </a:lnTo>
                    <a:lnTo>
                      <a:pt x="8323" y="592"/>
                    </a:lnTo>
                    <a:lnTo>
                      <a:pt x="7936" y="450"/>
                    </a:lnTo>
                    <a:lnTo>
                      <a:pt x="7528" y="348"/>
                    </a:lnTo>
                    <a:lnTo>
                      <a:pt x="7038" y="225"/>
                    </a:lnTo>
                    <a:lnTo>
                      <a:pt x="6528" y="123"/>
                    </a:lnTo>
                    <a:lnTo>
                      <a:pt x="6039" y="62"/>
                    </a:lnTo>
                    <a:lnTo>
                      <a:pt x="5529" y="21"/>
                    </a:lnTo>
                    <a:lnTo>
                      <a:pt x="503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6461206" y="1899699"/>
                <a:ext cx="191548" cy="37922"/>
              </a:xfrm>
              <a:custGeom>
                <a:avLst/>
                <a:gdLst/>
                <a:ahLst/>
                <a:cxnLst/>
                <a:rect l="l" t="t" r="r" b="b"/>
                <a:pathLst>
                  <a:path w="9385" h="1858" extrusionOk="0">
                    <a:moveTo>
                      <a:pt x="3795" y="1"/>
                    </a:moveTo>
                    <a:lnTo>
                      <a:pt x="3652" y="21"/>
                    </a:lnTo>
                    <a:lnTo>
                      <a:pt x="3326" y="83"/>
                    </a:lnTo>
                    <a:lnTo>
                      <a:pt x="3020" y="164"/>
                    </a:lnTo>
                    <a:lnTo>
                      <a:pt x="2734" y="266"/>
                    </a:lnTo>
                    <a:lnTo>
                      <a:pt x="2510" y="348"/>
                    </a:lnTo>
                    <a:lnTo>
                      <a:pt x="2204" y="450"/>
                    </a:lnTo>
                    <a:lnTo>
                      <a:pt x="1408" y="633"/>
                    </a:lnTo>
                    <a:lnTo>
                      <a:pt x="592" y="776"/>
                    </a:lnTo>
                    <a:lnTo>
                      <a:pt x="21" y="878"/>
                    </a:lnTo>
                    <a:lnTo>
                      <a:pt x="0" y="960"/>
                    </a:lnTo>
                    <a:lnTo>
                      <a:pt x="0" y="1041"/>
                    </a:lnTo>
                    <a:lnTo>
                      <a:pt x="41" y="1123"/>
                    </a:lnTo>
                    <a:lnTo>
                      <a:pt x="102" y="1184"/>
                    </a:lnTo>
                    <a:lnTo>
                      <a:pt x="1245" y="1531"/>
                    </a:lnTo>
                    <a:lnTo>
                      <a:pt x="2061" y="1755"/>
                    </a:lnTo>
                    <a:lnTo>
                      <a:pt x="2346" y="1817"/>
                    </a:lnTo>
                    <a:lnTo>
                      <a:pt x="2510" y="1857"/>
                    </a:lnTo>
                    <a:lnTo>
                      <a:pt x="8915" y="1205"/>
                    </a:lnTo>
                    <a:lnTo>
                      <a:pt x="9038" y="1184"/>
                    </a:lnTo>
                    <a:lnTo>
                      <a:pt x="9119" y="1164"/>
                    </a:lnTo>
                    <a:lnTo>
                      <a:pt x="9201" y="1123"/>
                    </a:lnTo>
                    <a:lnTo>
                      <a:pt x="9283" y="1082"/>
                    </a:lnTo>
                    <a:lnTo>
                      <a:pt x="9323" y="1041"/>
                    </a:lnTo>
                    <a:lnTo>
                      <a:pt x="9364" y="1001"/>
                    </a:lnTo>
                    <a:lnTo>
                      <a:pt x="9385" y="939"/>
                    </a:lnTo>
                    <a:lnTo>
                      <a:pt x="9385" y="899"/>
                    </a:lnTo>
                    <a:lnTo>
                      <a:pt x="9385" y="837"/>
                    </a:lnTo>
                    <a:lnTo>
                      <a:pt x="9364" y="776"/>
                    </a:lnTo>
                    <a:lnTo>
                      <a:pt x="9323" y="735"/>
                    </a:lnTo>
                    <a:lnTo>
                      <a:pt x="9262" y="695"/>
                    </a:lnTo>
                    <a:lnTo>
                      <a:pt x="9201" y="654"/>
                    </a:lnTo>
                    <a:lnTo>
                      <a:pt x="9119" y="613"/>
                    </a:lnTo>
                    <a:lnTo>
                      <a:pt x="9038" y="593"/>
                    </a:lnTo>
                    <a:lnTo>
                      <a:pt x="8915" y="572"/>
                    </a:lnTo>
                    <a:lnTo>
                      <a:pt x="393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6461206" y="1919701"/>
                <a:ext cx="191140" cy="17920"/>
              </a:xfrm>
              <a:custGeom>
                <a:avLst/>
                <a:gdLst/>
                <a:ahLst/>
                <a:cxnLst/>
                <a:rect l="l" t="t" r="r" b="b"/>
                <a:pathLst>
                  <a:path w="9365" h="878" extrusionOk="0">
                    <a:moveTo>
                      <a:pt x="0" y="0"/>
                    </a:moveTo>
                    <a:lnTo>
                      <a:pt x="0" y="61"/>
                    </a:lnTo>
                    <a:lnTo>
                      <a:pt x="21" y="123"/>
                    </a:lnTo>
                    <a:lnTo>
                      <a:pt x="62" y="163"/>
                    </a:lnTo>
                    <a:lnTo>
                      <a:pt x="102" y="204"/>
                    </a:lnTo>
                    <a:lnTo>
                      <a:pt x="1245" y="551"/>
                    </a:lnTo>
                    <a:lnTo>
                      <a:pt x="2061" y="775"/>
                    </a:lnTo>
                    <a:lnTo>
                      <a:pt x="2346" y="837"/>
                    </a:lnTo>
                    <a:lnTo>
                      <a:pt x="2510" y="877"/>
                    </a:lnTo>
                    <a:lnTo>
                      <a:pt x="8915" y="225"/>
                    </a:lnTo>
                    <a:lnTo>
                      <a:pt x="9079" y="204"/>
                    </a:lnTo>
                    <a:lnTo>
                      <a:pt x="9221" y="143"/>
                    </a:lnTo>
                    <a:lnTo>
                      <a:pt x="9303" y="82"/>
                    </a:lnTo>
                    <a:lnTo>
                      <a:pt x="9364" y="0"/>
                    </a:lnTo>
                    <a:close/>
                  </a:path>
                </a:pathLst>
              </a:custGeom>
              <a:solidFill>
                <a:srgbClr val="000000">
                  <a:alpha val="1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4"/>
              <p:cNvSpPr/>
              <p:nvPr/>
            </p:nvSpPr>
            <p:spPr>
              <a:xfrm>
                <a:off x="6364602" y="1919273"/>
                <a:ext cx="98295" cy="168240"/>
              </a:xfrm>
              <a:custGeom>
                <a:avLst/>
                <a:gdLst/>
                <a:ahLst/>
                <a:cxnLst/>
                <a:rect l="l" t="t" r="r" b="b"/>
                <a:pathLst>
                  <a:path w="4816" h="8243" extrusionOk="0">
                    <a:moveTo>
                      <a:pt x="4591" y="1"/>
                    </a:moveTo>
                    <a:lnTo>
                      <a:pt x="4509" y="21"/>
                    </a:lnTo>
                    <a:lnTo>
                      <a:pt x="3652" y="837"/>
                    </a:lnTo>
                    <a:lnTo>
                      <a:pt x="3040" y="1429"/>
                    </a:lnTo>
                    <a:lnTo>
                      <a:pt x="2836" y="1653"/>
                    </a:lnTo>
                    <a:lnTo>
                      <a:pt x="2734" y="1776"/>
                    </a:lnTo>
                    <a:lnTo>
                      <a:pt x="82" y="7651"/>
                    </a:lnTo>
                    <a:lnTo>
                      <a:pt x="41" y="7753"/>
                    </a:lnTo>
                    <a:lnTo>
                      <a:pt x="21" y="7855"/>
                    </a:lnTo>
                    <a:lnTo>
                      <a:pt x="1" y="7936"/>
                    </a:lnTo>
                    <a:lnTo>
                      <a:pt x="1" y="8018"/>
                    </a:lnTo>
                    <a:lnTo>
                      <a:pt x="21" y="8079"/>
                    </a:lnTo>
                    <a:lnTo>
                      <a:pt x="41" y="8140"/>
                    </a:lnTo>
                    <a:lnTo>
                      <a:pt x="82" y="8181"/>
                    </a:lnTo>
                    <a:lnTo>
                      <a:pt x="123" y="8222"/>
                    </a:lnTo>
                    <a:lnTo>
                      <a:pt x="164" y="8242"/>
                    </a:lnTo>
                    <a:lnTo>
                      <a:pt x="286" y="8242"/>
                    </a:lnTo>
                    <a:lnTo>
                      <a:pt x="347" y="8202"/>
                    </a:lnTo>
                    <a:lnTo>
                      <a:pt x="429" y="8181"/>
                    </a:lnTo>
                    <a:lnTo>
                      <a:pt x="490" y="8120"/>
                    </a:lnTo>
                    <a:lnTo>
                      <a:pt x="551" y="8038"/>
                    </a:lnTo>
                    <a:lnTo>
                      <a:pt x="633" y="7957"/>
                    </a:lnTo>
                    <a:lnTo>
                      <a:pt x="3611" y="3938"/>
                    </a:lnTo>
                    <a:lnTo>
                      <a:pt x="3693" y="3816"/>
                    </a:lnTo>
                    <a:lnTo>
                      <a:pt x="3754" y="3673"/>
                    </a:lnTo>
                    <a:lnTo>
                      <a:pt x="3856" y="3367"/>
                    </a:lnTo>
                    <a:lnTo>
                      <a:pt x="3938" y="3040"/>
                    </a:lnTo>
                    <a:lnTo>
                      <a:pt x="3979" y="2755"/>
                    </a:lnTo>
                    <a:lnTo>
                      <a:pt x="4019" y="2530"/>
                    </a:lnTo>
                    <a:lnTo>
                      <a:pt x="4101" y="2204"/>
                    </a:lnTo>
                    <a:lnTo>
                      <a:pt x="4346" y="1429"/>
                    </a:lnTo>
                    <a:lnTo>
                      <a:pt x="4611" y="633"/>
                    </a:lnTo>
                    <a:lnTo>
                      <a:pt x="4815" y="103"/>
                    </a:lnTo>
                    <a:lnTo>
                      <a:pt x="4754" y="42"/>
                    </a:lnTo>
                    <a:lnTo>
                      <a:pt x="467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4"/>
              <p:cNvSpPr/>
              <p:nvPr/>
            </p:nvSpPr>
            <p:spPr>
              <a:xfrm>
                <a:off x="6364602" y="1919273"/>
                <a:ext cx="96621" cy="166158"/>
              </a:xfrm>
              <a:custGeom>
                <a:avLst/>
                <a:gdLst/>
                <a:ahLst/>
                <a:cxnLst/>
                <a:rect l="l" t="t" r="r" b="b"/>
                <a:pathLst>
                  <a:path w="4734" h="8141" extrusionOk="0">
                    <a:moveTo>
                      <a:pt x="4570" y="1"/>
                    </a:moveTo>
                    <a:lnTo>
                      <a:pt x="4509" y="21"/>
                    </a:lnTo>
                    <a:lnTo>
                      <a:pt x="3652" y="837"/>
                    </a:lnTo>
                    <a:lnTo>
                      <a:pt x="3040" y="1429"/>
                    </a:lnTo>
                    <a:lnTo>
                      <a:pt x="2836" y="1653"/>
                    </a:lnTo>
                    <a:lnTo>
                      <a:pt x="2734" y="1776"/>
                    </a:lnTo>
                    <a:lnTo>
                      <a:pt x="82" y="7651"/>
                    </a:lnTo>
                    <a:lnTo>
                      <a:pt x="21" y="7814"/>
                    </a:lnTo>
                    <a:lnTo>
                      <a:pt x="1" y="7936"/>
                    </a:lnTo>
                    <a:lnTo>
                      <a:pt x="1" y="8059"/>
                    </a:lnTo>
                    <a:lnTo>
                      <a:pt x="41" y="8140"/>
                    </a:lnTo>
                    <a:lnTo>
                      <a:pt x="4733" y="21"/>
                    </a:lnTo>
                    <a:lnTo>
                      <a:pt x="4672" y="1"/>
                    </a:lnTo>
                    <a:close/>
                  </a:path>
                </a:pathLst>
              </a:custGeom>
              <a:solidFill>
                <a:srgbClr val="000000">
                  <a:alpha val="1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4"/>
              <p:cNvSpPr/>
              <p:nvPr/>
            </p:nvSpPr>
            <p:spPr>
              <a:xfrm>
                <a:off x="6361275" y="1753966"/>
                <a:ext cx="102438" cy="166566"/>
              </a:xfrm>
              <a:custGeom>
                <a:avLst/>
                <a:gdLst/>
                <a:ahLst/>
                <a:cxnLst/>
                <a:rect l="l" t="t" r="r" b="b"/>
                <a:pathLst>
                  <a:path w="5019" h="8161" extrusionOk="0">
                    <a:moveTo>
                      <a:pt x="225" y="1"/>
                    </a:moveTo>
                    <a:lnTo>
                      <a:pt x="164" y="21"/>
                    </a:lnTo>
                    <a:lnTo>
                      <a:pt x="102" y="42"/>
                    </a:lnTo>
                    <a:lnTo>
                      <a:pt x="62" y="83"/>
                    </a:lnTo>
                    <a:lnTo>
                      <a:pt x="41" y="123"/>
                    </a:lnTo>
                    <a:lnTo>
                      <a:pt x="0" y="185"/>
                    </a:lnTo>
                    <a:lnTo>
                      <a:pt x="0" y="246"/>
                    </a:lnTo>
                    <a:lnTo>
                      <a:pt x="0" y="327"/>
                    </a:lnTo>
                    <a:lnTo>
                      <a:pt x="0" y="409"/>
                    </a:lnTo>
                    <a:lnTo>
                      <a:pt x="41" y="511"/>
                    </a:lnTo>
                    <a:lnTo>
                      <a:pt x="82" y="613"/>
                    </a:lnTo>
                    <a:lnTo>
                      <a:pt x="2061" y="5203"/>
                    </a:lnTo>
                    <a:lnTo>
                      <a:pt x="2142" y="5325"/>
                    </a:lnTo>
                    <a:lnTo>
                      <a:pt x="2224" y="5448"/>
                    </a:lnTo>
                    <a:lnTo>
                      <a:pt x="2428" y="5693"/>
                    </a:lnTo>
                    <a:lnTo>
                      <a:pt x="2673" y="5937"/>
                    </a:lnTo>
                    <a:lnTo>
                      <a:pt x="2918" y="6121"/>
                    </a:lnTo>
                    <a:lnTo>
                      <a:pt x="3081" y="6264"/>
                    </a:lnTo>
                    <a:lnTo>
                      <a:pt x="3326" y="6488"/>
                    </a:lnTo>
                    <a:lnTo>
                      <a:pt x="3876" y="7100"/>
                    </a:lnTo>
                    <a:lnTo>
                      <a:pt x="4427" y="7712"/>
                    </a:lnTo>
                    <a:lnTo>
                      <a:pt x="4794" y="8161"/>
                    </a:lnTo>
                    <a:lnTo>
                      <a:pt x="4876" y="8141"/>
                    </a:lnTo>
                    <a:lnTo>
                      <a:pt x="4937" y="8100"/>
                    </a:lnTo>
                    <a:lnTo>
                      <a:pt x="4998" y="8018"/>
                    </a:lnTo>
                    <a:lnTo>
                      <a:pt x="5019" y="7937"/>
                    </a:lnTo>
                    <a:lnTo>
                      <a:pt x="4733" y="6774"/>
                    </a:lnTo>
                    <a:lnTo>
                      <a:pt x="4529" y="5958"/>
                    </a:lnTo>
                    <a:lnTo>
                      <a:pt x="4448" y="5672"/>
                    </a:lnTo>
                    <a:lnTo>
                      <a:pt x="4386" y="5529"/>
                    </a:lnTo>
                    <a:lnTo>
                      <a:pt x="612" y="287"/>
                    </a:lnTo>
                    <a:lnTo>
                      <a:pt x="551" y="205"/>
                    </a:lnTo>
                    <a:lnTo>
                      <a:pt x="490" y="123"/>
                    </a:lnTo>
                    <a:lnTo>
                      <a:pt x="408" y="83"/>
                    </a:lnTo>
                    <a:lnTo>
                      <a:pt x="347" y="42"/>
                    </a:lnTo>
                    <a:lnTo>
                      <a:pt x="286" y="21"/>
                    </a:lnTo>
                    <a:lnTo>
                      <a:pt x="2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4"/>
              <p:cNvSpPr/>
              <p:nvPr/>
            </p:nvSpPr>
            <p:spPr>
              <a:xfrm>
                <a:off x="6365439" y="1753966"/>
                <a:ext cx="98274" cy="165750"/>
              </a:xfrm>
              <a:custGeom>
                <a:avLst/>
                <a:gdLst/>
                <a:ahLst/>
                <a:cxnLst/>
                <a:rect l="l" t="t" r="r" b="b"/>
                <a:pathLst>
                  <a:path w="4815" h="8121" extrusionOk="0">
                    <a:moveTo>
                      <a:pt x="0" y="1"/>
                    </a:moveTo>
                    <a:lnTo>
                      <a:pt x="4692" y="8120"/>
                    </a:lnTo>
                    <a:lnTo>
                      <a:pt x="4733" y="8100"/>
                    </a:lnTo>
                    <a:lnTo>
                      <a:pt x="4774" y="8059"/>
                    </a:lnTo>
                    <a:lnTo>
                      <a:pt x="4794" y="7998"/>
                    </a:lnTo>
                    <a:lnTo>
                      <a:pt x="4815" y="7937"/>
                    </a:lnTo>
                    <a:lnTo>
                      <a:pt x="4529" y="6774"/>
                    </a:lnTo>
                    <a:lnTo>
                      <a:pt x="4325" y="5958"/>
                    </a:lnTo>
                    <a:lnTo>
                      <a:pt x="4244" y="5672"/>
                    </a:lnTo>
                    <a:lnTo>
                      <a:pt x="4182" y="5529"/>
                    </a:lnTo>
                    <a:lnTo>
                      <a:pt x="408" y="287"/>
                    </a:lnTo>
                    <a:lnTo>
                      <a:pt x="306" y="164"/>
                    </a:lnTo>
                    <a:lnTo>
                      <a:pt x="204" y="83"/>
                    </a:lnTo>
                    <a:lnTo>
                      <a:pt x="102" y="2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1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6443714" y="1900964"/>
                <a:ext cx="35003" cy="34983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714" extrusionOk="0">
                    <a:moveTo>
                      <a:pt x="857" y="0"/>
                    </a:moveTo>
                    <a:lnTo>
                      <a:pt x="674" y="21"/>
                    </a:lnTo>
                    <a:lnTo>
                      <a:pt x="531" y="61"/>
                    </a:lnTo>
                    <a:lnTo>
                      <a:pt x="368" y="143"/>
                    </a:lnTo>
                    <a:lnTo>
                      <a:pt x="245" y="245"/>
                    </a:lnTo>
                    <a:lnTo>
                      <a:pt x="143" y="388"/>
                    </a:lnTo>
                    <a:lnTo>
                      <a:pt x="62" y="531"/>
                    </a:lnTo>
                    <a:lnTo>
                      <a:pt x="21" y="694"/>
                    </a:lnTo>
                    <a:lnTo>
                      <a:pt x="1" y="857"/>
                    </a:lnTo>
                    <a:lnTo>
                      <a:pt x="21" y="1041"/>
                    </a:lnTo>
                    <a:lnTo>
                      <a:pt x="62" y="1204"/>
                    </a:lnTo>
                    <a:lnTo>
                      <a:pt x="143" y="1347"/>
                    </a:lnTo>
                    <a:lnTo>
                      <a:pt x="245" y="1469"/>
                    </a:lnTo>
                    <a:lnTo>
                      <a:pt x="368" y="1571"/>
                    </a:lnTo>
                    <a:lnTo>
                      <a:pt x="531" y="1653"/>
                    </a:lnTo>
                    <a:lnTo>
                      <a:pt x="674" y="1714"/>
                    </a:lnTo>
                    <a:lnTo>
                      <a:pt x="1021" y="1714"/>
                    </a:lnTo>
                    <a:lnTo>
                      <a:pt x="1184" y="1653"/>
                    </a:lnTo>
                    <a:lnTo>
                      <a:pt x="1347" y="1571"/>
                    </a:lnTo>
                    <a:lnTo>
                      <a:pt x="1469" y="1469"/>
                    </a:lnTo>
                    <a:lnTo>
                      <a:pt x="1571" y="1347"/>
                    </a:lnTo>
                    <a:lnTo>
                      <a:pt x="1653" y="1204"/>
                    </a:lnTo>
                    <a:lnTo>
                      <a:pt x="1694" y="1041"/>
                    </a:lnTo>
                    <a:lnTo>
                      <a:pt x="1714" y="857"/>
                    </a:lnTo>
                    <a:lnTo>
                      <a:pt x="1694" y="694"/>
                    </a:lnTo>
                    <a:lnTo>
                      <a:pt x="1653" y="531"/>
                    </a:lnTo>
                    <a:lnTo>
                      <a:pt x="1571" y="388"/>
                    </a:lnTo>
                    <a:lnTo>
                      <a:pt x="1469" y="245"/>
                    </a:lnTo>
                    <a:lnTo>
                      <a:pt x="1347" y="143"/>
                    </a:lnTo>
                    <a:lnTo>
                      <a:pt x="1184" y="61"/>
                    </a:lnTo>
                    <a:lnTo>
                      <a:pt x="1021" y="21"/>
                    </a:lnTo>
                    <a:lnTo>
                      <a:pt x="8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6443714" y="1918864"/>
                <a:ext cx="35003" cy="17083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837" extrusionOk="0">
                    <a:moveTo>
                      <a:pt x="1" y="0"/>
                    </a:moveTo>
                    <a:lnTo>
                      <a:pt x="21" y="184"/>
                    </a:lnTo>
                    <a:lnTo>
                      <a:pt x="62" y="327"/>
                    </a:lnTo>
                    <a:lnTo>
                      <a:pt x="143" y="470"/>
                    </a:lnTo>
                    <a:lnTo>
                      <a:pt x="266" y="592"/>
                    </a:lnTo>
                    <a:lnTo>
                      <a:pt x="388" y="694"/>
                    </a:lnTo>
                    <a:lnTo>
                      <a:pt x="531" y="776"/>
                    </a:lnTo>
                    <a:lnTo>
                      <a:pt x="694" y="837"/>
                    </a:lnTo>
                    <a:lnTo>
                      <a:pt x="1021" y="837"/>
                    </a:lnTo>
                    <a:lnTo>
                      <a:pt x="1184" y="776"/>
                    </a:lnTo>
                    <a:lnTo>
                      <a:pt x="1327" y="694"/>
                    </a:lnTo>
                    <a:lnTo>
                      <a:pt x="1449" y="592"/>
                    </a:lnTo>
                    <a:lnTo>
                      <a:pt x="1571" y="470"/>
                    </a:lnTo>
                    <a:lnTo>
                      <a:pt x="1633" y="327"/>
                    </a:lnTo>
                    <a:lnTo>
                      <a:pt x="1694" y="184"/>
                    </a:lnTo>
                    <a:lnTo>
                      <a:pt x="1714" y="0"/>
                    </a:lnTo>
                    <a:close/>
                  </a:path>
                </a:pathLst>
              </a:custGeom>
              <a:solidFill>
                <a:srgbClr val="000000">
                  <a:alpha val="1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3" name="Google Shape;273;p34"/>
            <p:cNvGrpSpPr/>
            <p:nvPr/>
          </p:nvGrpSpPr>
          <p:grpSpPr>
            <a:xfrm>
              <a:off x="7332989" y="1483837"/>
              <a:ext cx="519619" cy="1037042"/>
              <a:chOff x="6265916" y="1721493"/>
              <a:chExt cx="400570" cy="799446"/>
            </a:xfrm>
          </p:grpSpPr>
          <p:sp>
            <p:nvSpPr>
              <p:cNvPr id="274" name="Google Shape;274;p34"/>
              <p:cNvSpPr/>
              <p:nvPr/>
            </p:nvSpPr>
            <p:spPr>
              <a:xfrm>
                <a:off x="6434978" y="1918028"/>
                <a:ext cx="51229" cy="602911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9540" extrusionOk="0">
                    <a:moveTo>
                      <a:pt x="775" y="1"/>
                    </a:moveTo>
                    <a:lnTo>
                      <a:pt x="0" y="29540"/>
                    </a:lnTo>
                    <a:lnTo>
                      <a:pt x="2509" y="29540"/>
                    </a:lnTo>
                    <a:lnTo>
                      <a:pt x="17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6265916" y="1754395"/>
                <a:ext cx="102866" cy="345194"/>
              </a:xfrm>
              <a:custGeom>
                <a:avLst/>
                <a:gdLst/>
                <a:ahLst/>
                <a:cxnLst/>
                <a:rect l="l" t="t" r="r" b="b"/>
                <a:pathLst>
                  <a:path w="5040" h="16913" extrusionOk="0">
                    <a:moveTo>
                      <a:pt x="4815" y="0"/>
                    </a:moveTo>
                    <a:lnTo>
                      <a:pt x="4468" y="225"/>
                    </a:lnTo>
                    <a:lnTo>
                      <a:pt x="4142" y="449"/>
                    </a:lnTo>
                    <a:lnTo>
                      <a:pt x="3816" y="674"/>
                    </a:lnTo>
                    <a:lnTo>
                      <a:pt x="3510" y="918"/>
                    </a:lnTo>
                    <a:lnTo>
                      <a:pt x="3224" y="1184"/>
                    </a:lnTo>
                    <a:lnTo>
                      <a:pt x="2938" y="1449"/>
                    </a:lnTo>
                    <a:lnTo>
                      <a:pt x="2653" y="1734"/>
                    </a:lnTo>
                    <a:lnTo>
                      <a:pt x="2388" y="2020"/>
                    </a:lnTo>
                    <a:lnTo>
                      <a:pt x="2143" y="2306"/>
                    </a:lnTo>
                    <a:lnTo>
                      <a:pt x="1898" y="2612"/>
                    </a:lnTo>
                    <a:lnTo>
                      <a:pt x="1674" y="2938"/>
                    </a:lnTo>
                    <a:lnTo>
                      <a:pt x="1470" y="3264"/>
                    </a:lnTo>
                    <a:lnTo>
                      <a:pt x="1266" y="3591"/>
                    </a:lnTo>
                    <a:lnTo>
                      <a:pt x="1082" y="3938"/>
                    </a:lnTo>
                    <a:lnTo>
                      <a:pt x="919" y="4284"/>
                    </a:lnTo>
                    <a:lnTo>
                      <a:pt x="756" y="4652"/>
                    </a:lnTo>
                    <a:lnTo>
                      <a:pt x="613" y="4998"/>
                    </a:lnTo>
                    <a:lnTo>
                      <a:pt x="490" y="5366"/>
                    </a:lnTo>
                    <a:lnTo>
                      <a:pt x="368" y="5753"/>
                    </a:lnTo>
                    <a:lnTo>
                      <a:pt x="266" y="6120"/>
                    </a:lnTo>
                    <a:lnTo>
                      <a:pt x="184" y="6508"/>
                    </a:lnTo>
                    <a:lnTo>
                      <a:pt x="103" y="6896"/>
                    </a:lnTo>
                    <a:lnTo>
                      <a:pt x="62" y="7283"/>
                    </a:lnTo>
                    <a:lnTo>
                      <a:pt x="21" y="7671"/>
                    </a:lnTo>
                    <a:lnTo>
                      <a:pt x="1" y="8079"/>
                    </a:lnTo>
                    <a:lnTo>
                      <a:pt x="1" y="8466"/>
                    </a:lnTo>
                    <a:lnTo>
                      <a:pt x="1" y="8874"/>
                    </a:lnTo>
                    <a:lnTo>
                      <a:pt x="21" y="9282"/>
                    </a:lnTo>
                    <a:lnTo>
                      <a:pt x="82" y="9690"/>
                    </a:lnTo>
                    <a:lnTo>
                      <a:pt x="144" y="10078"/>
                    </a:lnTo>
                    <a:lnTo>
                      <a:pt x="225" y="10486"/>
                    </a:lnTo>
                    <a:lnTo>
                      <a:pt x="307" y="10894"/>
                    </a:lnTo>
                    <a:lnTo>
                      <a:pt x="450" y="11384"/>
                    </a:lnTo>
                    <a:lnTo>
                      <a:pt x="613" y="11873"/>
                    </a:lnTo>
                    <a:lnTo>
                      <a:pt x="817" y="12342"/>
                    </a:lnTo>
                    <a:lnTo>
                      <a:pt x="1021" y="12791"/>
                    </a:lnTo>
                    <a:lnTo>
                      <a:pt x="1245" y="13220"/>
                    </a:lnTo>
                    <a:lnTo>
                      <a:pt x="1510" y="13648"/>
                    </a:lnTo>
                    <a:lnTo>
                      <a:pt x="1776" y="14036"/>
                    </a:lnTo>
                    <a:lnTo>
                      <a:pt x="2061" y="14444"/>
                    </a:lnTo>
                    <a:lnTo>
                      <a:pt x="2367" y="14811"/>
                    </a:lnTo>
                    <a:lnTo>
                      <a:pt x="2694" y="15158"/>
                    </a:lnTo>
                    <a:lnTo>
                      <a:pt x="3040" y="15504"/>
                    </a:lnTo>
                    <a:lnTo>
                      <a:pt x="3387" y="15810"/>
                    </a:lnTo>
                    <a:lnTo>
                      <a:pt x="3775" y="16116"/>
                    </a:lnTo>
                    <a:lnTo>
                      <a:pt x="4142" y="16402"/>
                    </a:lnTo>
                    <a:lnTo>
                      <a:pt x="4550" y="16667"/>
                    </a:lnTo>
                    <a:lnTo>
                      <a:pt x="4958" y="16912"/>
                    </a:lnTo>
                    <a:lnTo>
                      <a:pt x="4958" y="16912"/>
                    </a:lnTo>
                    <a:lnTo>
                      <a:pt x="4591" y="16667"/>
                    </a:lnTo>
                    <a:lnTo>
                      <a:pt x="4224" y="16402"/>
                    </a:lnTo>
                    <a:lnTo>
                      <a:pt x="3856" y="16137"/>
                    </a:lnTo>
                    <a:lnTo>
                      <a:pt x="3510" y="15831"/>
                    </a:lnTo>
                    <a:lnTo>
                      <a:pt x="3183" y="15525"/>
                    </a:lnTo>
                    <a:lnTo>
                      <a:pt x="2877" y="15198"/>
                    </a:lnTo>
                    <a:lnTo>
                      <a:pt x="2571" y="14852"/>
                    </a:lnTo>
                    <a:lnTo>
                      <a:pt x="2286" y="14505"/>
                    </a:lnTo>
                    <a:lnTo>
                      <a:pt x="2020" y="14138"/>
                    </a:lnTo>
                    <a:lnTo>
                      <a:pt x="1776" y="13750"/>
                    </a:lnTo>
                    <a:lnTo>
                      <a:pt x="1551" y="13342"/>
                    </a:lnTo>
                    <a:lnTo>
                      <a:pt x="1327" y="12934"/>
                    </a:lnTo>
                    <a:lnTo>
                      <a:pt x="1123" y="12506"/>
                    </a:lnTo>
                    <a:lnTo>
                      <a:pt x="960" y="12057"/>
                    </a:lnTo>
                    <a:lnTo>
                      <a:pt x="796" y="11608"/>
                    </a:lnTo>
                    <a:lnTo>
                      <a:pt x="674" y="11159"/>
                    </a:lnTo>
                    <a:lnTo>
                      <a:pt x="572" y="10751"/>
                    </a:lnTo>
                    <a:lnTo>
                      <a:pt x="490" y="10364"/>
                    </a:lnTo>
                    <a:lnTo>
                      <a:pt x="429" y="9956"/>
                    </a:lnTo>
                    <a:lnTo>
                      <a:pt x="388" y="9568"/>
                    </a:lnTo>
                    <a:lnTo>
                      <a:pt x="368" y="9160"/>
                    </a:lnTo>
                    <a:lnTo>
                      <a:pt x="348" y="8772"/>
                    </a:lnTo>
                    <a:lnTo>
                      <a:pt x="348" y="8385"/>
                    </a:lnTo>
                    <a:lnTo>
                      <a:pt x="368" y="7997"/>
                    </a:lnTo>
                    <a:lnTo>
                      <a:pt x="409" y="7610"/>
                    </a:lnTo>
                    <a:lnTo>
                      <a:pt x="470" y="7222"/>
                    </a:lnTo>
                    <a:lnTo>
                      <a:pt x="531" y="6834"/>
                    </a:lnTo>
                    <a:lnTo>
                      <a:pt x="613" y="6467"/>
                    </a:lnTo>
                    <a:lnTo>
                      <a:pt x="715" y="6080"/>
                    </a:lnTo>
                    <a:lnTo>
                      <a:pt x="817" y="5712"/>
                    </a:lnTo>
                    <a:lnTo>
                      <a:pt x="960" y="5366"/>
                    </a:lnTo>
                    <a:lnTo>
                      <a:pt x="1082" y="4998"/>
                    </a:lnTo>
                    <a:lnTo>
                      <a:pt x="1245" y="4652"/>
                    </a:lnTo>
                    <a:lnTo>
                      <a:pt x="1408" y="4305"/>
                    </a:lnTo>
                    <a:lnTo>
                      <a:pt x="1592" y="3978"/>
                    </a:lnTo>
                    <a:lnTo>
                      <a:pt x="1796" y="3652"/>
                    </a:lnTo>
                    <a:lnTo>
                      <a:pt x="2000" y="3326"/>
                    </a:lnTo>
                    <a:lnTo>
                      <a:pt x="2204" y="3020"/>
                    </a:lnTo>
                    <a:lnTo>
                      <a:pt x="2449" y="2714"/>
                    </a:lnTo>
                    <a:lnTo>
                      <a:pt x="2694" y="2428"/>
                    </a:lnTo>
                    <a:lnTo>
                      <a:pt x="2938" y="2142"/>
                    </a:lnTo>
                    <a:lnTo>
                      <a:pt x="3204" y="1857"/>
                    </a:lnTo>
                    <a:lnTo>
                      <a:pt x="3489" y="1592"/>
                    </a:lnTo>
                    <a:lnTo>
                      <a:pt x="3775" y="1347"/>
                    </a:lnTo>
                    <a:lnTo>
                      <a:pt x="4081" y="1102"/>
                    </a:lnTo>
                    <a:lnTo>
                      <a:pt x="4387" y="857"/>
                    </a:lnTo>
                    <a:lnTo>
                      <a:pt x="4713" y="653"/>
                    </a:lnTo>
                    <a:lnTo>
                      <a:pt x="5040" y="429"/>
                    </a:lnTo>
                    <a:lnTo>
                      <a:pt x="481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6365847" y="1917191"/>
                <a:ext cx="300639" cy="196977"/>
              </a:xfrm>
              <a:custGeom>
                <a:avLst/>
                <a:gdLst/>
                <a:ahLst/>
                <a:cxnLst/>
                <a:rect l="l" t="t" r="r" b="b"/>
                <a:pathLst>
                  <a:path w="14730" h="9651" extrusionOk="0">
                    <a:moveTo>
                      <a:pt x="14730" y="1"/>
                    </a:moveTo>
                    <a:lnTo>
                      <a:pt x="14709" y="450"/>
                    </a:lnTo>
                    <a:lnTo>
                      <a:pt x="14648" y="898"/>
                    </a:lnTo>
                    <a:lnTo>
                      <a:pt x="14587" y="1347"/>
                    </a:lnTo>
                    <a:lnTo>
                      <a:pt x="14485" y="1776"/>
                    </a:lnTo>
                    <a:lnTo>
                      <a:pt x="14383" y="2224"/>
                    </a:lnTo>
                    <a:lnTo>
                      <a:pt x="14240" y="2653"/>
                    </a:lnTo>
                    <a:lnTo>
                      <a:pt x="14097" y="3081"/>
                    </a:lnTo>
                    <a:lnTo>
                      <a:pt x="13914" y="3489"/>
                    </a:lnTo>
                    <a:lnTo>
                      <a:pt x="13710" y="3918"/>
                    </a:lnTo>
                    <a:lnTo>
                      <a:pt x="13506" y="4326"/>
                    </a:lnTo>
                    <a:lnTo>
                      <a:pt x="13261" y="4713"/>
                    </a:lnTo>
                    <a:lnTo>
                      <a:pt x="12996" y="5101"/>
                    </a:lnTo>
                    <a:lnTo>
                      <a:pt x="12731" y="5488"/>
                    </a:lnTo>
                    <a:lnTo>
                      <a:pt x="12425" y="5835"/>
                    </a:lnTo>
                    <a:lnTo>
                      <a:pt x="12098" y="6202"/>
                    </a:lnTo>
                    <a:lnTo>
                      <a:pt x="11772" y="6549"/>
                    </a:lnTo>
                    <a:lnTo>
                      <a:pt x="11466" y="6814"/>
                    </a:lnTo>
                    <a:lnTo>
                      <a:pt x="11160" y="7080"/>
                    </a:lnTo>
                    <a:lnTo>
                      <a:pt x="10833" y="7324"/>
                    </a:lnTo>
                    <a:lnTo>
                      <a:pt x="10507" y="7549"/>
                    </a:lnTo>
                    <a:lnTo>
                      <a:pt x="10181" y="7773"/>
                    </a:lnTo>
                    <a:lnTo>
                      <a:pt x="9834" y="7977"/>
                    </a:lnTo>
                    <a:lnTo>
                      <a:pt x="9487" y="8161"/>
                    </a:lnTo>
                    <a:lnTo>
                      <a:pt x="9140" y="8324"/>
                    </a:lnTo>
                    <a:lnTo>
                      <a:pt x="8773" y="8487"/>
                    </a:lnTo>
                    <a:lnTo>
                      <a:pt x="8426" y="8610"/>
                    </a:lnTo>
                    <a:lnTo>
                      <a:pt x="8059" y="8732"/>
                    </a:lnTo>
                    <a:lnTo>
                      <a:pt x="7692" y="8854"/>
                    </a:lnTo>
                    <a:lnTo>
                      <a:pt x="7304" y="8936"/>
                    </a:lnTo>
                    <a:lnTo>
                      <a:pt x="6937" y="9018"/>
                    </a:lnTo>
                    <a:lnTo>
                      <a:pt x="6549" y="9079"/>
                    </a:lnTo>
                    <a:lnTo>
                      <a:pt x="6182" y="9140"/>
                    </a:lnTo>
                    <a:lnTo>
                      <a:pt x="5794" y="9160"/>
                    </a:lnTo>
                    <a:lnTo>
                      <a:pt x="5407" y="9181"/>
                    </a:lnTo>
                    <a:lnTo>
                      <a:pt x="5040" y="9201"/>
                    </a:lnTo>
                    <a:lnTo>
                      <a:pt x="4652" y="9181"/>
                    </a:lnTo>
                    <a:lnTo>
                      <a:pt x="4264" y="9160"/>
                    </a:lnTo>
                    <a:lnTo>
                      <a:pt x="3897" y="9120"/>
                    </a:lnTo>
                    <a:lnTo>
                      <a:pt x="3510" y="9058"/>
                    </a:lnTo>
                    <a:lnTo>
                      <a:pt x="3142" y="8977"/>
                    </a:lnTo>
                    <a:lnTo>
                      <a:pt x="2775" y="8895"/>
                    </a:lnTo>
                    <a:lnTo>
                      <a:pt x="2388" y="8793"/>
                    </a:lnTo>
                    <a:lnTo>
                      <a:pt x="2041" y="8691"/>
                    </a:lnTo>
                    <a:lnTo>
                      <a:pt x="1674" y="8548"/>
                    </a:lnTo>
                    <a:lnTo>
                      <a:pt x="1306" y="8406"/>
                    </a:lnTo>
                    <a:lnTo>
                      <a:pt x="960" y="8242"/>
                    </a:lnTo>
                    <a:lnTo>
                      <a:pt x="613" y="8079"/>
                    </a:lnTo>
                    <a:lnTo>
                      <a:pt x="266" y="7875"/>
                    </a:lnTo>
                    <a:lnTo>
                      <a:pt x="1" y="8304"/>
                    </a:lnTo>
                    <a:lnTo>
                      <a:pt x="348" y="8487"/>
                    </a:lnTo>
                    <a:lnTo>
                      <a:pt x="715" y="8671"/>
                    </a:lnTo>
                    <a:lnTo>
                      <a:pt x="1062" y="8834"/>
                    </a:lnTo>
                    <a:lnTo>
                      <a:pt x="1429" y="8997"/>
                    </a:lnTo>
                    <a:lnTo>
                      <a:pt x="1796" y="9120"/>
                    </a:lnTo>
                    <a:lnTo>
                      <a:pt x="2163" y="9242"/>
                    </a:lnTo>
                    <a:lnTo>
                      <a:pt x="2551" y="9344"/>
                    </a:lnTo>
                    <a:lnTo>
                      <a:pt x="2938" y="9446"/>
                    </a:lnTo>
                    <a:lnTo>
                      <a:pt x="3306" y="9507"/>
                    </a:lnTo>
                    <a:lnTo>
                      <a:pt x="3693" y="9568"/>
                    </a:lnTo>
                    <a:lnTo>
                      <a:pt x="4081" y="9609"/>
                    </a:lnTo>
                    <a:lnTo>
                      <a:pt x="4468" y="9650"/>
                    </a:lnTo>
                    <a:lnTo>
                      <a:pt x="5244" y="9650"/>
                    </a:lnTo>
                    <a:lnTo>
                      <a:pt x="5631" y="9630"/>
                    </a:lnTo>
                    <a:lnTo>
                      <a:pt x="6019" y="9609"/>
                    </a:lnTo>
                    <a:lnTo>
                      <a:pt x="6406" y="9548"/>
                    </a:lnTo>
                    <a:lnTo>
                      <a:pt x="6794" y="9487"/>
                    </a:lnTo>
                    <a:lnTo>
                      <a:pt x="7182" y="9405"/>
                    </a:lnTo>
                    <a:lnTo>
                      <a:pt x="7549" y="9324"/>
                    </a:lnTo>
                    <a:lnTo>
                      <a:pt x="7936" y="9201"/>
                    </a:lnTo>
                    <a:lnTo>
                      <a:pt x="8304" y="9079"/>
                    </a:lnTo>
                    <a:lnTo>
                      <a:pt x="8671" y="8936"/>
                    </a:lnTo>
                    <a:lnTo>
                      <a:pt x="9038" y="8793"/>
                    </a:lnTo>
                    <a:lnTo>
                      <a:pt x="9385" y="8610"/>
                    </a:lnTo>
                    <a:lnTo>
                      <a:pt x="9752" y="8426"/>
                    </a:lnTo>
                    <a:lnTo>
                      <a:pt x="10099" y="8222"/>
                    </a:lnTo>
                    <a:lnTo>
                      <a:pt x="10425" y="7998"/>
                    </a:lnTo>
                    <a:lnTo>
                      <a:pt x="10772" y="7773"/>
                    </a:lnTo>
                    <a:lnTo>
                      <a:pt x="11099" y="7528"/>
                    </a:lnTo>
                    <a:lnTo>
                      <a:pt x="11405" y="7243"/>
                    </a:lnTo>
                    <a:lnTo>
                      <a:pt x="11711" y="6978"/>
                    </a:lnTo>
                    <a:lnTo>
                      <a:pt x="12078" y="6610"/>
                    </a:lnTo>
                    <a:lnTo>
                      <a:pt x="12404" y="6223"/>
                    </a:lnTo>
                    <a:lnTo>
                      <a:pt x="12731" y="5835"/>
                    </a:lnTo>
                    <a:lnTo>
                      <a:pt x="13016" y="5448"/>
                    </a:lnTo>
                    <a:lnTo>
                      <a:pt x="13302" y="5019"/>
                    </a:lnTo>
                    <a:lnTo>
                      <a:pt x="13547" y="4611"/>
                    </a:lnTo>
                    <a:lnTo>
                      <a:pt x="13771" y="4162"/>
                    </a:lnTo>
                    <a:lnTo>
                      <a:pt x="13955" y="3734"/>
                    </a:lnTo>
                    <a:lnTo>
                      <a:pt x="14138" y="3285"/>
                    </a:lnTo>
                    <a:lnTo>
                      <a:pt x="14301" y="2816"/>
                    </a:lnTo>
                    <a:lnTo>
                      <a:pt x="14424" y="2367"/>
                    </a:lnTo>
                    <a:lnTo>
                      <a:pt x="14526" y="1898"/>
                    </a:lnTo>
                    <a:lnTo>
                      <a:pt x="14628" y="1429"/>
                    </a:lnTo>
                    <a:lnTo>
                      <a:pt x="14689" y="960"/>
                    </a:lnTo>
                    <a:lnTo>
                      <a:pt x="14730" y="470"/>
                    </a:lnTo>
                    <a:lnTo>
                      <a:pt x="1473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6351702" y="1721493"/>
                <a:ext cx="300639" cy="196956"/>
              </a:xfrm>
              <a:custGeom>
                <a:avLst/>
                <a:gdLst/>
                <a:ahLst/>
                <a:cxnLst/>
                <a:rect l="l" t="t" r="r" b="b"/>
                <a:pathLst>
                  <a:path w="14730" h="9650" extrusionOk="0">
                    <a:moveTo>
                      <a:pt x="4549" y="1"/>
                    </a:moveTo>
                    <a:lnTo>
                      <a:pt x="4060" y="42"/>
                    </a:lnTo>
                    <a:lnTo>
                      <a:pt x="3591" y="103"/>
                    </a:lnTo>
                    <a:lnTo>
                      <a:pt x="3121" y="184"/>
                    </a:lnTo>
                    <a:lnTo>
                      <a:pt x="2632" y="286"/>
                    </a:lnTo>
                    <a:lnTo>
                      <a:pt x="2183" y="409"/>
                    </a:lnTo>
                    <a:lnTo>
                      <a:pt x="1714" y="572"/>
                    </a:lnTo>
                    <a:lnTo>
                      <a:pt x="1285" y="735"/>
                    </a:lnTo>
                    <a:lnTo>
                      <a:pt x="837" y="919"/>
                    </a:lnTo>
                    <a:lnTo>
                      <a:pt x="408" y="1143"/>
                    </a:lnTo>
                    <a:lnTo>
                      <a:pt x="0" y="1368"/>
                    </a:lnTo>
                    <a:lnTo>
                      <a:pt x="388" y="1164"/>
                    </a:lnTo>
                    <a:lnTo>
                      <a:pt x="796" y="980"/>
                    </a:lnTo>
                    <a:lnTo>
                      <a:pt x="1224" y="817"/>
                    </a:lnTo>
                    <a:lnTo>
                      <a:pt x="1653" y="654"/>
                    </a:lnTo>
                    <a:lnTo>
                      <a:pt x="2081" y="531"/>
                    </a:lnTo>
                    <a:lnTo>
                      <a:pt x="2530" y="429"/>
                    </a:lnTo>
                    <a:lnTo>
                      <a:pt x="2958" y="327"/>
                    </a:lnTo>
                    <a:lnTo>
                      <a:pt x="3407" y="266"/>
                    </a:lnTo>
                    <a:lnTo>
                      <a:pt x="3876" y="225"/>
                    </a:lnTo>
                    <a:lnTo>
                      <a:pt x="4325" y="184"/>
                    </a:lnTo>
                    <a:lnTo>
                      <a:pt x="4794" y="184"/>
                    </a:lnTo>
                    <a:lnTo>
                      <a:pt x="5263" y="205"/>
                    </a:lnTo>
                    <a:lnTo>
                      <a:pt x="5733" y="246"/>
                    </a:lnTo>
                    <a:lnTo>
                      <a:pt x="6202" y="307"/>
                    </a:lnTo>
                    <a:lnTo>
                      <a:pt x="6671" y="409"/>
                    </a:lnTo>
                    <a:lnTo>
                      <a:pt x="7140" y="531"/>
                    </a:lnTo>
                    <a:lnTo>
                      <a:pt x="7528" y="633"/>
                    </a:lnTo>
                    <a:lnTo>
                      <a:pt x="7915" y="776"/>
                    </a:lnTo>
                    <a:lnTo>
                      <a:pt x="8283" y="919"/>
                    </a:lnTo>
                    <a:lnTo>
                      <a:pt x="8650" y="1062"/>
                    </a:lnTo>
                    <a:lnTo>
                      <a:pt x="9017" y="1245"/>
                    </a:lnTo>
                    <a:lnTo>
                      <a:pt x="9364" y="1429"/>
                    </a:lnTo>
                    <a:lnTo>
                      <a:pt x="9690" y="1633"/>
                    </a:lnTo>
                    <a:lnTo>
                      <a:pt x="10017" y="1837"/>
                    </a:lnTo>
                    <a:lnTo>
                      <a:pt x="10343" y="2061"/>
                    </a:lnTo>
                    <a:lnTo>
                      <a:pt x="10649" y="2306"/>
                    </a:lnTo>
                    <a:lnTo>
                      <a:pt x="10935" y="2551"/>
                    </a:lnTo>
                    <a:lnTo>
                      <a:pt x="11220" y="2816"/>
                    </a:lnTo>
                    <a:lnTo>
                      <a:pt x="11506" y="3081"/>
                    </a:lnTo>
                    <a:lnTo>
                      <a:pt x="11771" y="3367"/>
                    </a:lnTo>
                    <a:lnTo>
                      <a:pt x="12016" y="3652"/>
                    </a:lnTo>
                    <a:lnTo>
                      <a:pt x="12240" y="3958"/>
                    </a:lnTo>
                    <a:lnTo>
                      <a:pt x="12485" y="4264"/>
                    </a:lnTo>
                    <a:lnTo>
                      <a:pt x="12689" y="4570"/>
                    </a:lnTo>
                    <a:lnTo>
                      <a:pt x="12893" y="4897"/>
                    </a:lnTo>
                    <a:lnTo>
                      <a:pt x="13077" y="5223"/>
                    </a:lnTo>
                    <a:lnTo>
                      <a:pt x="13260" y="5570"/>
                    </a:lnTo>
                    <a:lnTo>
                      <a:pt x="13424" y="5917"/>
                    </a:lnTo>
                    <a:lnTo>
                      <a:pt x="13566" y="6264"/>
                    </a:lnTo>
                    <a:lnTo>
                      <a:pt x="13689" y="6631"/>
                    </a:lnTo>
                    <a:lnTo>
                      <a:pt x="13811" y="6978"/>
                    </a:lnTo>
                    <a:lnTo>
                      <a:pt x="13934" y="7365"/>
                    </a:lnTo>
                    <a:lnTo>
                      <a:pt x="14015" y="7732"/>
                    </a:lnTo>
                    <a:lnTo>
                      <a:pt x="14097" y="8100"/>
                    </a:lnTo>
                    <a:lnTo>
                      <a:pt x="14158" y="8487"/>
                    </a:lnTo>
                    <a:lnTo>
                      <a:pt x="14199" y="8875"/>
                    </a:lnTo>
                    <a:lnTo>
                      <a:pt x="14219" y="9262"/>
                    </a:lnTo>
                    <a:lnTo>
                      <a:pt x="14240" y="9650"/>
                    </a:lnTo>
                    <a:lnTo>
                      <a:pt x="14729" y="9650"/>
                    </a:lnTo>
                    <a:lnTo>
                      <a:pt x="14729" y="9262"/>
                    </a:lnTo>
                    <a:lnTo>
                      <a:pt x="14688" y="8875"/>
                    </a:lnTo>
                    <a:lnTo>
                      <a:pt x="14648" y="8467"/>
                    </a:lnTo>
                    <a:lnTo>
                      <a:pt x="14586" y="8079"/>
                    </a:lnTo>
                    <a:lnTo>
                      <a:pt x="14505" y="7692"/>
                    </a:lnTo>
                    <a:lnTo>
                      <a:pt x="14423" y="7324"/>
                    </a:lnTo>
                    <a:lnTo>
                      <a:pt x="14321" y="6937"/>
                    </a:lnTo>
                    <a:lnTo>
                      <a:pt x="14199" y="6570"/>
                    </a:lnTo>
                    <a:lnTo>
                      <a:pt x="14056" y="6202"/>
                    </a:lnTo>
                    <a:lnTo>
                      <a:pt x="13913" y="5835"/>
                    </a:lnTo>
                    <a:lnTo>
                      <a:pt x="13750" y="5488"/>
                    </a:lnTo>
                    <a:lnTo>
                      <a:pt x="13566" y="5142"/>
                    </a:lnTo>
                    <a:lnTo>
                      <a:pt x="13383" y="4815"/>
                    </a:lnTo>
                    <a:lnTo>
                      <a:pt x="13179" y="4468"/>
                    </a:lnTo>
                    <a:lnTo>
                      <a:pt x="12954" y="4162"/>
                    </a:lnTo>
                    <a:lnTo>
                      <a:pt x="12730" y="3836"/>
                    </a:lnTo>
                    <a:lnTo>
                      <a:pt x="12485" y="3530"/>
                    </a:lnTo>
                    <a:lnTo>
                      <a:pt x="12240" y="3244"/>
                    </a:lnTo>
                    <a:lnTo>
                      <a:pt x="11975" y="2959"/>
                    </a:lnTo>
                    <a:lnTo>
                      <a:pt x="11690" y="2673"/>
                    </a:lnTo>
                    <a:lnTo>
                      <a:pt x="11404" y="2408"/>
                    </a:lnTo>
                    <a:lnTo>
                      <a:pt x="11098" y="2163"/>
                    </a:lnTo>
                    <a:lnTo>
                      <a:pt x="10792" y="1918"/>
                    </a:lnTo>
                    <a:lnTo>
                      <a:pt x="10465" y="1694"/>
                    </a:lnTo>
                    <a:lnTo>
                      <a:pt x="10139" y="1470"/>
                    </a:lnTo>
                    <a:lnTo>
                      <a:pt x="9792" y="1266"/>
                    </a:lnTo>
                    <a:lnTo>
                      <a:pt x="9445" y="1082"/>
                    </a:lnTo>
                    <a:lnTo>
                      <a:pt x="9078" y="898"/>
                    </a:lnTo>
                    <a:lnTo>
                      <a:pt x="8691" y="735"/>
                    </a:lnTo>
                    <a:lnTo>
                      <a:pt x="8323" y="592"/>
                    </a:lnTo>
                    <a:lnTo>
                      <a:pt x="7936" y="450"/>
                    </a:lnTo>
                    <a:lnTo>
                      <a:pt x="7528" y="348"/>
                    </a:lnTo>
                    <a:lnTo>
                      <a:pt x="7038" y="225"/>
                    </a:lnTo>
                    <a:lnTo>
                      <a:pt x="6528" y="123"/>
                    </a:lnTo>
                    <a:lnTo>
                      <a:pt x="6039" y="62"/>
                    </a:lnTo>
                    <a:lnTo>
                      <a:pt x="5529" y="21"/>
                    </a:lnTo>
                    <a:lnTo>
                      <a:pt x="503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>
                <a:off x="6461206" y="1899699"/>
                <a:ext cx="191548" cy="37922"/>
              </a:xfrm>
              <a:custGeom>
                <a:avLst/>
                <a:gdLst/>
                <a:ahLst/>
                <a:cxnLst/>
                <a:rect l="l" t="t" r="r" b="b"/>
                <a:pathLst>
                  <a:path w="9385" h="1858" extrusionOk="0">
                    <a:moveTo>
                      <a:pt x="3795" y="1"/>
                    </a:moveTo>
                    <a:lnTo>
                      <a:pt x="3652" y="21"/>
                    </a:lnTo>
                    <a:lnTo>
                      <a:pt x="3326" y="83"/>
                    </a:lnTo>
                    <a:lnTo>
                      <a:pt x="3020" y="164"/>
                    </a:lnTo>
                    <a:lnTo>
                      <a:pt x="2734" y="266"/>
                    </a:lnTo>
                    <a:lnTo>
                      <a:pt x="2510" y="348"/>
                    </a:lnTo>
                    <a:lnTo>
                      <a:pt x="2204" y="450"/>
                    </a:lnTo>
                    <a:lnTo>
                      <a:pt x="1408" y="633"/>
                    </a:lnTo>
                    <a:lnTo>
                      <a:pt x="592" y="776"/>
                    </a:lnTo>
                    <a:lnTo>
                      <a:pt x="21" y="878"/>
                    </a:lnTo>
                    <a:lnTo>
                      <a:pt x="0" y="960"/>
                    </a:lnTo>
                    <a:lnTo>
                      <a:pt x="0" y="1041"/>
                    </a:lnTo>
                    <a:lnTo>
                      <a:pt x="41" y="1123"/>
                    </a:lnTo>
                    <a:lnTo>
                      <a:pt x="102" y="1184"/>
                    </a:lnTo>
                    <a:lnTo>
                      <a:pt x="1245" y="1531"/>
                    </a:lnTo>
                    <a:lnTo>
                      <a:pt x="2061" y="1755"/>
                    </a:lnTo>
                    <a:lnTo>
                      <a:pt x="2346" y="1817"/>
                    </a:lnTo>
                    <a:lnTo>
                      <a:pt x="2510" y="1857"/>
                    </a:lnTo>
                    <a:lnTo>
                      <a:pt x="8915" y="1205"/>
                    </a:lnTo>
                    <a:lnTo>
                      <a:pt x="9038" y="1184"/>
                    </a:lnTo>
                    <a:lnTo>
                      <a:pt x="9119" y="1164"/>
                    </a:lnTo>
                    <a:lnTo>
                      <a:pt x="9201" y="1123"/>
                    </a:lnTo>
                    <a:lnTo>
                      <a:pt x="9283" y="1082"/>
                    </a:lnTo>
                    <a:lnTo>
                      <a:pt x="9323" y="1041"/>
                    </a:lnTo>
                    <a:lnTo>
                      <a:pt x="9364" y="1001"/>
                    </a:lnTo>
                    <a:lnTo>
                      <a:pt x="9385" y="939"/>
                    </a:lnTo>
                    <a:lnTo>
                      <a:pt x="9385" y="899"/>
                    </a:lnTo>
                    <a:lnTo>
                      <a:pt x="9385" y="837"/>
                    </a:lnTo>
                    <a:lnTo>
                      <a:pt x="9364" y="776"/>
                    </a:lnTo>
                    <a:lnTo>
                      <a:pt x="9323" y="735"/>
                    </a:lnTo>
                    <a:lnTo>
                      <a:pt x="9262" y="695"/>
                    </a:lnTo>
                    <a:lnTo>
                      <a:pt x="9201" y="654"/>
                    </a:lnTo>
                    <a:lnTo>
                      <a:pt x="9119" y="613"/>
                    </a:lnTo>
                    <a:lnTo>
                      <a:pt x="9038" y="593"/>
                    </a:lnTo>
                    <a:lnTo>
                      <a:pt x="8915" y="572"/>
                    </a:lnTo>
                    <a:lnTo>
                      <a:pt x="393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>
                <a:off x="6461206" y="1919701"/>
                <a:ext cx="191140" cy="17920"/>
              </a:xfrm>
              <a:custGeom>
                <a:avLst/>
                <a:gdLst/>
                <a:ahLst/>
                <a:cxnLst/>
                <a:rect l="l" t="t" r="r" b="b"/>
                <a:pathLst>
                  <a:path w="9365" h="878" extrusionOk="0">
                    <a:moveTo>
                      <a:pt x="0" y="0"/>
                    </a:moveTo>
                    <a:lnTo>
                      <a:pt x="0" y="61"/>
                    </a:lnTo>
                    <a:lnTo>
                      <a:pt x="21" y="123"/>
                    </a:lnTo>
                    <a:lnTo>
                      <a:pt x="62" y="163"/>
                    </a:lnTo>
                    <a:lnTo>
                      <a:pt x="102" y="204"/>
                    </a:lnTo>
                    <a:lnTo>
                      <a:pt x="1245" y="551"/>
                    </a:lnTo>
                    <a:lnTo>
                      <a:pt x="2061" y="775"/>
                    </a:lnTo>
                    <a:lnTo>
                      <a:pt x="2346" y="837"/>
                    </a:lnTo>
                    <a:lnTo>
                      <a:pt x="2510" y="877"/>
                    </a:lnTo>
                    <a:lnTo>
                      <a:pt x="8915" y="225"/>
                    </a:lnTo>
                    <a:lnTo>
                      <a:pt x="9079" y="204"/>
                    </a:lnTo>
                    <a:lnTo>
                      <a:pt x="9221" y="143"/>
                    </a:lnTo>
                    <a:lnTo>
                      <a:pt x="9303" y="82"/>
                    </a:lnTo>
                    <a:lnTo>
                      <a:pt x="9364" y="0"/>
                    </a:lnTo>
                    <a:close/>
                  </a:path>
                </a:pathLst>
              </a:custGeom>
              <a:solidFill>
                <a:srgbClr val="000000">
                  <a:alpha val="1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>
                <a:off x="6364602" y="1919273"/>
                <a:ext cx="98295" cy="168240"/>
              </a:xfrm>
              <a:custGeom>
                <a:avLst/>
                <a:gdLst/>
                <a:ahLst/>
                <a:cxnLst/>
                <a:rect l="l" t="t" r="r" b="b"/>
                <a:pathLst>
                  <a:path w="4816" h="8243" extrusionOk="0">
                    <a:moveTo>
                      <a:pt x="4591" y="1"/>
                    </a:moveTo>
                    <a:lnTo>
                      <a:pt x="4509" y="21"/>
                    </a:lnTo>
                    <a:lnTo>
                      <a:pt x="3652" y="837"/>
                    </a:lnTo>
                    <a:lnTo>
                      <a:pt x="3040" y="1429"/>
                    </a:lnTo>
                    <a:lnTo>
                      <a:pt x="2836" y="1653"/>
                    </a:lnTo>
                    <a:lnTo>
                      <a:pt x="2734" y="1776"/>
                    </a:lnTo>
                    <a:lnTo>
                      <a:pt x="82" y="7651"/>
                    </a:lnTo>
                    <a:lnTo>
                      <a:pt x="41" y="7753"/>
                    </a:lnTo>
                    <a:lnTo>
                      <a:pt x="21" y="7855"/>
                    </a:lnTo>
                    <a:lnTo>
                      <a:pt x="1" y="7936"/>
                    </a:lnTo>
                    <a:lnTo>
                      <a:pt x="1" y="8018"/>
                    </a:lnTo>
                    <a:lnTo>
                      <a:pt x="21" y="8079"/>
                    </a:lnTo>
                    <a:lnTo>
                      <a:pt x="41" y="8140"/>
                    </a:lnTo>
                    <a:lnTo>
                      <a:pt x="82" y="8181"/>
                    </a:lnTo>
                    <a:lnTo>
                      <a:pt x="123" y="8222"/>
                    </a:lnTo>
                    <a:lnTo>
                      <a:pt x="164" y="8242"/>
                    </a:lnTo>
                    <a:lnTo>
                      <a:pt x="286" y="8242"/>
                    </a:lnTo>
                    <a:lnTo>
                      <a:pt x="347" y="8202"/>
                    </a:lnTo>
                    <a:lnTo>
                      <a:pt x="429" y="8181"/>
                    </a:lnTo>
                    <a:lnTo>
                      <a:pt x="490" y="8120"/>
                    </a:lnTo>
                    <a:lnTo>
                      <a:pt x="551" y="8038"/>
                    </a:lnTo>
                    <a:lnTo>
                      <a:pt x="633" y="7957"/>
                    </a:lnTo>
                    <a:lnTo>
                      <a:pt x="3611" y="3938"/>
                    </a:lnTo>
                    <a:lnTo>
                      <a:pt x="3693" y="3816"/>
                    </a:lnTo>
                    <a:lnTo>
                      <a:pt x="3754" y="3673"/>
                    </a:lnTo>
                    <a:lnTo>
                      <a:pt x="3856" y="3367"/>
                    </a:lnTo>
                    <a:lnTo>
                      <a:pt x="3938" y="3040"/>
                    </a:lnTo>
                    <a:lnTo>
                      <a:pt x="3979" y="2755"/>
                    </a:lnTo>
                    <a:lnTo>
                      <a:pt x="4019" y="2530"/>
                    </a:lnTo>
                    <a:lnTo>
                      <a:pt x="4101" y="2204"/>
                    </a:lnTo>
                    <a:lnTo>
                      <a:pt x="4346" y="1429"/>
                    </a:lnTo>
                    <a:lnTo>
                      <a:pt x="4611" y="633"/>
                    </a:lnTo>
                    <a:lnTo>
                      <a:pt x="4815" y="103"/>
                    </a:lnTo>
                    <a:lnTo>
                      <a:pt x="4754" y="42"/>
                    </a:lnTo>
                    <a:lnTo>
                      <a:pt x="467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6364602" y="1919273"/>
                <a:ext cx="96621" cy="166158"/>
              </a:xfrm>
              <a:custGeom>
                <a:avLst/>
                <a:gdLst/>
                <a:ahLst/>
                <a:cxnLst/>
                <a:rect l="l" t="t" r="r" b="b"/>
                <a:pathLst>
                  <a:path w="4734" h="8141" extrusionOk="0">
                    <a:moveTo>
                      <a:pt x="4570" y="1"/>
                    </a:moveTo>
                    <a:lnTo>
                      <a:pt x="4509" y="21"/>
                    </a:lnTo>
                    <a:lnTo>
                      <a:pt x="3652" y="837"/>
                    </a:lnTo>
                    <a:lnTo>
                      <a:pt x="3040" y="1429"/>
                    </a:lnTo>
                    <a:lnTo>
                      <a:pt x="2836" y="1653"/>
                    </a:lnTo>
                    <a:lnTo>
                      <a:pt x="2734" y="1776"/>
                    </a:lnTo>
                    <a:lnTo>
                      <a:pt x="82" y="7651"/>
                    </a:lnTo>
                    <a:lnTo>
                      <a:pt x="21" y="7814"/>
                    </a:lnTo>
                    <a:lnTo>
                      <a:pt x="1" y="7936"/>
                    </a:lnTo>
                    <a:lnTo>
                      <a:pt x="1" y="8059"/>
                    </a:lnTo>
                    <a:lnTo>
                      <a:pt x="41" y="8140"/>
                    </a:lnTo>
                    <a:lnTo>
                      <a:pt x="4733" y="21"/>
                    </a:lnTo>
                    <a:lnTo>
                      <a:pt x="4672" y="1"/>
                    </a:lnTo>
                    <a:close/>
                  </a:path>
                </a:pathLst>
              </a:custGeom>
              <a:solidFill>
                <a:srgbClr val="000000">
                  <a:alpha val="1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>
                <a:off x="6361275" y="1753966"/>
                <a:ext cx="102438" cy="166566"/>
              </a:xfrm>
              <a:custGeom>
                <a:avLst/>
                <a:gdLst/>
                <a:ahLst/>
                <a:cxnLst/>
                <a:rect l="l" t="t" r="r" b="b"/>
                <a:pathLst>
                  <a:path w="5019" h="8161" extrusionOk="0">
                    <a:moveTo>
                      <a:pt x="225" y="1"/>
                    </a:moveTo>
                    <a:lnTo>
                      <a:pt x="164" y="21"/>
                    </a:lnTo>
                    <a:lnTo>
                      <a:pt x="102" y="42"/>
                    </a:lnTo>
                    <a:lnTo>
                      <a:pt x="62" y="83"/>
                    </a:lnTo>
                    <a:lnTo>
                      <a:pt x="41" y="123"/>
                    </a:lnTo>
                    <a:lnTo>
                      <a:pt x="0" y="185"/>
                    </a:lnTo>
                    <a:lnTo>
                      <a:pt x="0" y="246"/>
                    </a:lnTo>
                    <a:lnTo>
                      <a:pt x="0" y="327"/>
                    </a:lnTo>
                    <a:lnTo>
                      <a:pt x="0" y="409"/>
                    </a:lnTo>
                    <a:lnTo>
                      <a:pt x="41" y="511"/>
                    </a:lnTo>
                    <a:lnTo>
                      <a:pt x="82" y="613"/>
                    </a:lnTo>
                    <a:lnTo>
                      <a:pt x="2061" y="5203"/>
                    </a:lnTo>
                    <a:lnTo>
                      <a:pt x="2142" y="5325"/>
                    </a:lnTo>
                    <a:lnTo>
                      <a:pt x="2224" y="5448"/>
                    </a:lnTo>
                    <a:lnTo>
                      <a:pt x="2428" y="5693"/>
                    </a:lnTo>
                    <a:lnTo>
                      <a:pt x="2673" y="5937"/>
                    </a:lnTo>
                    <a:lnTo>
                      <a:pt x="2918" y="6121"/>
                    </a:lnTo>
                    <a:lnTo>
                      <a:pt x="3081" y="6264"/>
                    </a:lnTo>
                    <a:lnTo>
                      <a:pt x="3326" y="6488"/>
                    </a:lnTo>
                    <a:lnTo>
                      <a:pt x="3876" y="7100"/>
                    </a:lnTo>
                    <a:lnTo>
                      <a:pt x="4427" y="7712"/>
                    </a:lnTo>
                    <a:lnTo>
                      <a:pt x="4794" y="8161"/>
                    </a:lnTo>
                    <a:lnTo>
                      <a:pt x="4876" y="8141"/>
                    </a:lnTo>
                    <a:lnTo>
                      <a:pt x="4937" y="8100"/>
                    </a:lnTo>
                    <a:lnTo>
                      <a:pt x="4998" y="8018"/>
                    </a:lnTo>
                    <a:lnTo>
                      <a:pt x="5019" y="7937"/>
                    </a:lnTo>
                    <a:lnTo>
                      <a:pt x="4733" y="6774"/>
                    </a:lnTo>
                    <a:lnTo>
                      <a:pt x="4529" y="5958"/>
                    </a:lnTo>
                    <a:lnTo>
                      <a:pt x="4448" y="5672"/>
                    </a:lnTo>
                    <a:lnTo>
                      <a:pt x="4386" y="5529"/>
                    </a:lnTo>
                    <a:lnTo>
                      <a:pt x="612" y="287"/>
                    </a:lnTo>
                    <a:lnTo>
                      <a:pt x="551" y="205"/>
                    </a:lnTo>
                    <a:lnTo>
                      <a:pt x="490" y="123"/>
                    </a:lnTo>
                    <a:lnTo>
                      <a:pt x="408" y="83"/>
                    </a:lnTo>
                    <a:lnTo>
                      <a:pt x="347" y="42"/>
                    </a:lnTo>
                    <a:lnTo>
                      <a:pt x="286" y="21"/>
                    </a:lnTo>
                    <a:lnTo>
                      <a:pt x="2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>
                <a:off x="6365439" y="1753966"/>
                <a:ext cx="98274" cy="165750"/>
              </a:xfrm>
              <a:custGeom>
                <a:avLst/>
                <a:gdLst/>
                <a:ahLst/>
                <a:cxnLst/>
                <a:rect l="l" t="t" r="r" b="b"/>
                <a:pathLst>
                  <a:path w="4815" h="8121" extrusionOk="0">
                    <a:moveTo>
                      <a:pt x="0" y="1"/>
                    </a:moveTo>
                    <a:lnTo>
                      <a:pt x="4692" y="8120"/>
                    </a:lnTo>
                    <a:lnTo>
                      <a:pt x="4733" y="8100"/>
                    </a:lnTo>
                    <a:lnTo>
                      <a:pt x="4774" y="8059"/>
                    </a:lnTo>
                    <a:lnTo>
                      <a:pt x="4794" y="7998"/>
                    </a:lnTo>
                    <a:lnTo>
                      <a:pt x="4815" y="7937"/>
                    </a:lnTo>
                    <a:lnTo>
                      <a:pt x="4529" y="6774"/>
                    </a:lnTo>
                    <a:lnTo>
                      <a:pt x="4325" y="5958"/>
                    </a:lnTo>
                    <a:lnTo>
                      <a:pt x="4244" y="5672"/>
                    </a:lnTo>
                    <a:lnTo>
                      <a:pt x="4182" y="5529"/>
                    </a:lnTo>
                    <a:lnTo>
                      <a:pt x="408" y="287"/>
                    </a:lnTo>
                    <a:lnTo>
                      <a:pt x="306" y="164"/>
                    </a:lnTo>
                    <a:lnTo>
                      <a:pt x="204" y="83"/>
                    </a:lnTo>
                    <a:lnTo>
                      <a:pt x="102" y="2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1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4"/>
              <p:cNvSpPr/>
              <p:nvPr/>
            </p:nvSpPr>
            <p:spPr>
              <a:xfrm>
                <a:off x="6443714" y="1900964"/>
                <a:ext cx="35003" cy="34983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714" extrusionOk="0">
                    <a:moveTo>
                      <a:pt x="857" y="0"/>
                    </a:moveTo>
                    <a:lnTo>
                      <a:pt x="674" y="21"/>
                    </a:lnTo>
                    <a:lnTo>
                      <a:pt x="531" y="61"/>
                    </a:lnTo>
                    <a:lnTo>
                      <a:pt x="368" y="143"/>
                    </a:lnTo>
                    <a:lnTo>
                      <a:pt x="245" y="245"/>
                    </a:lnTo>
                    <a:lnTo>
                      <a:pt x="143" y="388"/>
                    </a:lnTo>
                    <a:lnTo>
                      <a:pt x="62" y="531"/>
                    </a:lnTo>
                    <a:lnTo>
                      <a:pt x="21" y="694"/>
                    </a:lnTo>
                    <a:lnTo>
                      <a:pt x="1" y="857"/>
                    </a:lnTo>
                    <a:lnTo>
                      <a:pt x="21" y="1041"/>
                    </a:lnTo>
                    <a:lnTo>
                      <a:pt x="62" y="1204"/>
                    </a:lnTo>
                    <a:lnTo>
                      <a:pt x="143" y="1347"/>
                    </a:lnTo>
                    <a:lnTo>
                      <a:pt x="245" y="1469"/>
                    </a:lnTo>
                    <a:lnTo>
                      <a:pt x="368" y="1571"/>
                    </a:lnTo>
                    <a:lnTo>
                      <a:pt x="531" y="1653"/>
                    </a:lnTo>
                    <a:lnTo>
                      <a:pt x="674" y="1714"/>
                    </a:lnTo>
                    <a:lnTo>
                      <a:pt x="1021" y="1714"/>
                    </a:lnTo>
                    <a:lnTo>
                      <a:pt x="1184" y="1653"/>
                    </a:lnTo>
                    <a:lnTo>
                      <a:pt x="1347" y="1571"/>
                    </a:lnTo>
                    <a:lnTo>
                      <a:pt x="1469" y="1469"/>
                    </a:lnTo>
                    <a:lnTo>
                      <a:pt x="1571" y="1347"/>
                    </a:lnTo>
                    <a:lnTo>
                      <a:pt x="1653" y="1204"/>
                    </a:lnTo>
                    <a:lnTo>
                      <a:pt x="1694" y="1041"/>
                    </a:lnTo>
                    <a:lnTo>
                      <a:pt x="1714" y="857"/>
                    </a:lnTo>
                    <a:lnTo>
                      <a:pt x="1694" y="694"/>
                    </a:lnTo>
                    <a:lnTo>
                      <a:pt x="1653" y="531"/>
                    </a:lnTo>
                    <a:lnTo>
                      <a:pt x="1571" y="388"/>
                    </a:lnTo>
                    <a:lnTo>
                      <a:pt x="1469" y="245"/>
                    </a:lnTo>
                    <a:lnTo>
                      <a:pt x="1347" y="143"/>
                    </a:lnTo>
                    <a:lnTo>
                      <a:pt x="1184" y="61"/>
                    </a:lnTo>
                    <a:lnTo>
                      <a:pt x="1021" y="21"/>
                    </a:lnTo>
                    <a:lnTo>
                      <a:pt x="8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4"/>
              <p:cNvSpPr/>
              <p:nvPr/>
            </p:nvSpPr>
            <p:spPr>
              <a:xfrm>
                <a:off x="6443714" y="1918864"/>
                <a:ext cx="35003" cy="17083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837" extrusionOk="0">
                    <a:moveTo>
                      <a:pt x="1" y="0"/>
                    </a:moveTo>
                    <a:lnTo>
                      <a:pt x="21" y="184"/>
                    </a:lnTo>
                    <a:lnTo>
                      <a:pt x="62" y="327"/>
                    </a:lnTo>
                    <a:lnTo>
                      <a:pt x="143" y="470"/>
                    </a:lnTo>
                    <a:lnTo>
                      <a:pt x="266" y="592"/>
                    </a:lnTo>
                    <a:lnTo>
                      <a:pt x="388" y="694"/>
                    </a:lnTo>
                    <a:lnTo>
                      <a:pt x="531" y="776"/>
                    </a:lnTo>
                    <a:lnTo>
                      <a:pt x="694" y="837"/>
                    </a:lnTo>
                    <a:lnTo>
                      <a:pt x="1021" y="837"/>
                    </a:lnTo>
                    <a:lnTo>
                      <a:pt x="1184" y="776"/>
                    </a:lnTo>
                    <a:lnTo>
                      <a:pt x="1327" y="694"/>
                    </a:lnTo>
                    <a:lnTo>
                      <a:pt x="1449" y="592"/>
                    </a:lnTo>
                    <a:lnTo>
                      <a:pt x="1571" y="470"/>
                    </a:lnTo>
                    <a:lnTo>
                      <a:pt x="1633" y="327"/>
                    </a:lnTo>
                    <a:lnTo>
                      <a:pt x="1694" y="184"/>
                    </a:lnTo>
                    <a:lnTo>
                      <a:pt x="1714" y="0"/>
                    </a:lnTo>
                    <a:close/>
                  </a:path>
                </a:pathLst>
              </a:custGeom>
              <a:solidFill>
                <a:srgbClr val="000000">
                  <a:alpha val="1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6" name="Google Shape;286;p34"/>
            <p:cNvSpPr/>
            <p:nvPr/>
          </p:nvSpPr>
          <p:spPr>
            <a:xfrm>
              <a:off x="7629983" y="2219902"/>
              <a:ext cx="38330" cy="305211"/>
            </a:xfrm>
            <a:custGeom>
              <a:avLst/>
              <a:gdLst/>
              <a:ahLst/>
              <a:cxnLst/>
              <a:rect l="l" t="t" r="r" b="b"/>
              <a:pathLst>
                <a:path w="1878" h="14954" extrusionOk="0">
                  <a:moveTo>
                    <a:pt x="1" y="1"/>
                  </a:moveTo>
                  <a:lnTo>
                    <a:pt x="1" y="14954"/>
                  </a:lnTo>
                  <a:lnTo>
                    <a:pt x="1877" y="14954"/>
                  </a:lnTo>
                  <a:lnTo>
                    <a:pt x="18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7496334" y="2002548"/>
              <a:ext cx="308967" cy="382259"/>
            </a:xfrm>
            <a:custGeom>
              <a:avLst/>
              <a:gdLst/>
              <a:ahLst/>
              <a:cxnLst/>
              <a:rect l="l" t="t" r="r" b="b"/>
              <a:pathLst>
                <a:path w="15138" h="18729" extrusionOk="0">
                  <a:moveTo>
                    <a:pt x="7732" y="1"/>
                  </a:moveTo>
                  <a:lnTo>
                    <a:pt x="7528" y="21"/>
                  </a:lnTo>
                  <a:lnTo>
                    <a:pt x="7344" y="62"/>
                  </a:lnTo>
                  <a:lnTo>
                    <a:pt x="7161" y="103"/>
                  </a:lnTo>
                  <a:lnTo>
                    <a:pt x="6977" y="164"/>
                  </a:lnTo>
                  <a:lnTo>
                    <a:pt x="6814" y="246"/>
                  </a:lnTo>
                  <a:lnTo>
                    <a:pt x="6651" y="327"/>
                  </a:lnTo>
                  <a:lnTo>
                    <a:pt x="6487" y="429"/>
                  </a:lnTo>
                  <a:lnTo>
                    <a:pt x="6345" y="531"/>
                  </a:lnTo>
                  <a:lnTo>
                    <a:pt x="6202" y="654"/>
                  </a:lnTo>
                  <a:lnTo>
                    <a:pt x="6059" y="776"/>
                  </a:lnTo>
                  <a:lnTo>
                    <a:pt x="5937" y="919"/>
                  </a:lnTo>
                  <a:lnTo>
                    <a:pt x="5835" y="1062"/>
                  </a:lnTo>
                  <a:lnTo>
                    <a:pt x="5733" y="1225"/>
                  </a:lnTo>
                  <a:lnTo>
                    <a:pt x="5631" y="1368"/>
                  </a:lnTo>
                  <a:lnTo>
                    <a:pt x="5549" y="1551"/>
                  </a:lnTo>
                  <a:lnTo>
                    <a:pt x="5508" y="1531"/>
                  </a:lnTo>
                  <a:lnTo>
                    <a:pt x="5202" y="1551"/>
                  </a:lnTo>
                  <a:lnTo>
                    <a:pt x="4917" y="1592"/>
                  </a:lnTo>
                  <a:lnTo>
                    <a:pt x="4651" y="1674"/>
                  </a:lnTo>
                  <a:lnTo>
                    <a:pt x="4366" y="1776"/>
                  </a:lnTo>
                  <a:lnTo>
                    <a:pt x="4121" y="1898"/>
                  </a:lnTo>
                  <a:lnTo>
                    <a:pt x="3876" y="2041"/>
                  </a:lnTo>
                  <a:lnTo>
                    <a:pt x="3652" y="2204"/>
                  </a:lnTo>
                  <a:lnTo>
                    <a:pt x="3448" y="2388"/>
                  </a:lnTo>
                  <a:lnTo>
                    <a:pt x="3264" y="2612"/>
                  </a:lnTo>
                  <a:lnTo>
                    <a:pt x="3081" y="2836"/>
                  </a:lnTo>
                  <a:lnTo>
                    <a:pt x="2938" y="3061"/>
                  </a:lnTo>
                  <a:lnTo>
                    <a:pt x="2815" y="3326"/>
                  </a:lnTo>
                  <a:lnTo>
                    <a:pt x="2713" y="3591"/>
                  </a:lnTo>
                  <a:lnTo>
                    <a:pt x="2652" y="3877"/>
                  </a:lnTo>
                  <a:lnTo>
                    <a:pt x="2611" y="4162"/>
                  </a:lnTo>
                  <a:lnTo>
                    <a:pt x="2591" y="4468"/>
                  </a:lnTo>
                  <a:lnTo>
                    <a:pt x="2591" y="4734"/>
                  </a:lnTo>
                  <a:lnTo>
                    <a:pt x="2632" y="4999"/>
                  </a:lnTo>
                  <a:lnTo>
                    <a:pt x="2693" y="5244"/>
                  </a:lnTo>
                  <a:lnTo>
                    <a:pt x="2775" y="5488"/>
                  </a:lnTo>
                  <a:lnTo>
                    <a:pt x="2530" y="5672"/>
                  </a:lnTo>
                  <a:lnTo>
                    <a:pt x="2285" y="5876"/>
                  </a:lnTo>
                  <a:lnTo>
                    <a:pt x="2061" y="6100"/>
                  </a:lnTo>
                  <a:lnTo>
                    <a:pt x="1857" y="6325"/>
                  </a:lnTo>
                  <a:lnTo>
                    <a:pt x="1653" y="6570"/>
                  </a:lnTo>
                  <a:lnTo>
                    <a:pt x="1469" y="6835"/>
                  </a:lnTo>
                  <a:lnTo>
                    <a:pt x="1285" y="7100"/>
                  </a:lnTo>
                  <a:lnTo>
                    <a:pt x="1143" y="7365"/>
                  </a:lnTo>
                  <a:lnTo>
                    <a:pt x="1000" y="7651"/>
                  </a:lnTo>
                  <a:lnTo>
                    <a:pt x="877" y="7957"/>
                  </a:lnTo>
                  <a:lnTo>
                    <a:pt x="775" y="8263"/>
                  </a:lnTo>
                  <a:lnTo>
                    <a:pt x="694" y="8569"/>
                  </a:lnTo>
                  <a:lnTo>
                    <a:pt x="612" y="8895"/>
                  </a:lnTo>
                  <a:lnTo>
                    <a:pt x="571" y="9222"/>
                  </a:lnTo>
                  <a:lnTo>
                    <a:pt x="531" y="9548"/>
                  </a:lnTo>
                  <a:lnTo>
                    <a:pt x="531" y="9874"/>
                  </a:lnTo>
                  <a:lnTo>
                    <a:pt x="551" y="10364"/>
                  </a:lnTo>
                  <a:lnTo>
                    <a:pt x="612" y="10813"/>
                  </a:lnTo>
                  <a:lnTo>
                    <a:pt x="714" y="11262"/>
                  </a:lnTo>
                  <a:lnTo>
                    <a:pt x="837" y="11690"/>
                  </a:lnTo>
                  <a:lnTo>
                    <a:pt x="653" y="11935"/>
                  </a:lnTo>
                  <a:lnTo>
                    <a:pt x="490" y="12180"/>
                  </a:lnTo>
                  <a:lnTo>
                    <a:pt x="347" y="12445"/>
                  </a:lnTo>
                  <a:lnTo>
                    <a:pt x="225" y="12710"/>
                  </a:lnTo>
                  <a:lnTo>
                    <a:pt x="143" y="12996"/>
                  </a:lnTo>
                  <a:lnTo>
                    <a:pt x="61" y="13302"/>
                  </a:lnTo>
                  <a:lnTo>
                    <a:pt x="21" y="13608"/>
                  </a:lnTo>
                  <a:lnTo>
                    <a:pt x="0" y="13914"/>
                  </a:lnTo>
                  <a:lnTo>
                    <a:pt x="21" y="14281"/>
                  </a:lnTo>
                  <a:lnTo>
                    <a:pt x="82" y="14607"/>
                  </a:lnTo>
                  <a:lnTo>
                    <a:pt x="163" y="14954"/>
                  </a:lnTo>
                  <a:lnTo>
                    <a:pt x="286" y="15260"/>
                  </a:lnTo>
                  <a:lnTo>
                    <a:pt x="429" y="15566"/>
                  </a:lnTo>
                  <a:lnTo>
                    <a:pt x="592" y="15852"/>
                  </a:lnTo>
                  <a:lnTo>
                    <a:pt x="796" y="16117"/>
                  </a:lnTo>
                  <a:lnTo>
                    <a:pt x="1020" y="16362"/>
                  </a:lnTo>
                  <a:lnTo>
                    <a:pt x="1265" y="16586"/>
                  </a:lnTo>
                  <a:lnTo>
                    <a:pt x="1530" y="16770"/>
                  </a:lnTo>
                  <a:lnTo>
                    <a:pt x="1816" y="16953"/>
                  </a:lnTo>
                  <a:lnTo>
                    <a:pt x="2101" y="17096"/>
                  </a:lnTo>
                  <a:lnTo>
                    <a:pt x="2428" y="17198"/>
                  </a:lnTo>
                  <a:lnTo>
                    <a:pt x="2754" y="17300"/>
                  </a:lnTo>
                  <a:lnTo>
                    <a:pt x="3101" y="17341"/>
                  </a:lnTo>
                  <a:lnTo>
                    <a:pt x="3448" y="17361"/>
                  </a:lnTo>
                  <a:lnTo>
                    <a:pt x="3693" y="17361"/>
                  </a:lnTo>
                  <a:lnTo>
                    <a:pt x="3958" y="17320"/>
                  </a:lnTo>
                  <a:lnTo>
                    <a:pt x="4182" y="17280"/>
                  </a:lnTo>
                  <a:lnTo>
                    <a:pt x="4427" y="17218"/>
                  </a:lnTo>
                  <a:lnTo>
                    <a:pt x="4651" y="17137"/>
                  </a:lnTo>
                  <a:lnTo>
                    <a:pt x="4876" y="17035"/>
                  </a:lnTo>
                  <a:lnTo>
                    <a:pt x="5100" y="16933"/>
                  </a:lnTo>
                  <a:lnTo>
                    <a:pt x="5304" y="16810"/>
                  </a:lnTo>
                  <a:lnTo>
                    <a:pt x="5447" y="17035"/>
                  </a:lnTo>
                  <a:lnTo>
                    <a:pt x="5590" y="17218"/>
                  </a:lnTo>
                  <a:lnTo>
                    <a:pt x="5773" y="17422"/>
                  </a:lnTo>
                  <a:lnTo>
                    <a:pt x="5937" y="17606"/>
                  </a:lnTo>
                  <a:lnTo>
                    <a:pt x="6141" y="17769"/>
                  </a:lnTo>
                  <a:lnTo>
                    <a:pt x="6345" y="17932"/>
                  </a:lnTo>
                  <a:lnTo>
                    <a:pt x="6549" y="18075"/>
                  </a:lnTo>
                  <a:lnTo>
                    <a:pt x="6773" y="18218"/>
                  </a:lnTo>
                  <a:lnTo>
                    <a:pt x="6997" y="18320"/>
                  </a:lnTo>
                  <a:lnTo>
                    <a:pt x="7222" y="18442"/>
                  </a:lnTo>
                  <a:lnTo>
                    <a:pt x="7467" y="18524"/>
                  </a:lnTo>
                  <a:lnTo>
                    <a:pt x="7711" y="18606"/>
                  </a:lnTo>
                  <a:lnTo>
                    <a:pt x="7977" y="18667"/>
                  </a:lnTo>
                  <a:lnTo>
                    <a:pt x="8242" y="18708"/>
                  </a:lnTo>
                  <a:lnTo>
                    <a:pt x="8507" y="18728"/>
                  </a:lnTo>
                  <a:lnTo>
                    <a:pt x="9160" y="18728"/>
                  </a:lnTo>
                  <a:lnTo>
                    <a:pt x="9547" y="18667"/>
                  </a:lnTo>
                  <a:lnTo>
                    <a:pt x="9894" y="18585"/>
                  </a:lnTo>
                  <a:lnTo>
                    <a:pt x="10241" y="18463"/>
                  </a:lnTo>
                  <a:lnTo>
                    <a:pt x="10588" y="18320"/>
                  </a:lnTo>
                  <a:lnTo>
                    <a:pt x="10914" y="18136"/>
                  </a:lnTo>
                  <a:lnTo>
                    <a:pt x="11200" y="17953"/>
                  </a:lnTo>
                  <a:lnTo>
                    <a:pt x="11485" y="17708"/>
                  </a:lnTo>
                  <a:lnTo>
                    <a:pt x="11751" y="17463"/>
                  </a:lnTo>
                  <a:lnTo>
                    <a:pt x="11975" y="17198"/>
                  </a:lnTo>
                  <a:lnTo>
                    <a:pt x="12199" y="16912"/>
                  </a:lnTo>
                  <a:lnTo>
                    <a:pt x="12383" y="16586"/>
                  </a:lnTo>
                  <a:lnTo>
                    <a:pt x="12546" y="16260"/>
                  </a:lnTo>
                  <a:lnTo>
                    <a:pt x="12669" y="15913"/>
                  </a:lnTo>
                  <a:lnTo>
                    <a:pt x="12771" y="15566"/>
                  </a:lnTo>
                  <a:lnTo>
                    <a:pt x="12852" y="15199"/>
                  </a:lnTo>
                  <a:lnTo>
                    <a:pt x="13097" y="15056"/>
                  </a:lnTo>
                  <a:lnTo>
                    <a:pt x="13342" y="14913"/>
                  </a:lnTo>
                  <a:lnTo>
                    <a:pt x="13566" y="14750"/>
                  </a:lnTo>
                  <a:lnTo>
                    <a:pt x="13770" y="14566"/>
                  </a:lnTo>
                  <a:lnTo>
                    <a:pt x="13974" y="14362"/>
                  </a:lnTo>
                  <a:lnTo>
                    <a:pt x="14178" y="14158"/>
                  </a:lnTo>
                  <a:lnTo>
                    <a:pt x="14341" y="13934"/>
                  </a:lnTo>
                  <a:lnTo>
                    <a:pt x="14505" y="13710"/>
                  </a:lnTo>
                  <a:lnTo>
                    <a:pt x="14647" y="13465"/>
                  </a:lnTo>
                  <a:lnTo>
                    <a:pt x="14770" y="13220"/>
                  </a:lnTo>
                  <a:lnTo>
                    <a:pt x="14892" y="12955"/>
                  </a:lnTo>
                  <a:lnTo>
                    <a:pt x="14974" y="12669"/>
                  </a:lnTo>
                  <a:lnTo>
                    <a:pt x="15055" y="12404"/>
                  </a:lnTo>
                  <a:lnTo>
                    <a:pt x="15096" y="12118"/>
                  </a:lnTo>
                  <a:lnTo>
                    <a:pt x="15137" y="11812"/>
                  </a:lnTo>
                  <a:lnTo>
                    <a:pt x="15137" y="11506"/>
                  </a:lnTo>
                  <a:lnTo>
                    <a:pt x="15137" y="11262"/>
                  </a:lnTo>
                  <a:lnTo>
                    <a:pt x="15117" y="11017"/>
                  </a:lnTo>
                  <a:lnTo>
                    <a:pt x="15076" y="10772"/>
                  </a:lnTo>
                  <a:lnTo>
                    <a:pt x="15015" y="10527"/>
                  </a:lnTo>
                  <a:lnTo>
                    <a:pt x="14953" y="10282"/>
                  </a:lnTo>
                  <a:lnTo>
                    <a:pt x="14872" y="10058"/>
                  </a:lnTo>
                  <a:lnTo>
                    <a:pt x="14790" y="9834"/>
                  </a:lnTo>
                  <a:lnTo>
                    <a:pt x="14688" y="9630"/>
                  </a:lnTo>
                  <a:lnTo>
                    <a:pt x="14566" y="9426"/>
                  </a:lnTo>
                  <a:lnTo>
                    <a:pt x="14443" y="9222"/>
                  </a:lnTo>
                  <a:lnTo>
                    <a:pt x="14301" y="9018"/>
                  </a:lnTo>
                  <a:lnTo>
                    <a:pt x="14137" y="8834"/>
                  </a:lnTo>
                  <a:lnTo>
                    <a:pt x="13995" y="8671"/>
                  </a:lnTo>
                  <a:lnTo>
                    <a:pt x="13811" y="8508"/>
                  </a:lnTo>
                  <a:lnTo>
                    <a:pt x="13648" y="8344"/>
                  </a:lnTo>
                  <a:lnTo>
                    <a:pt x="13444" y="8202"/>
                  </a:lnTo>
                  <a:lnTo>
                    <a:pt x="13607" y="7977"/>
                  </a:lnTo>
                  <a:lnTo>
                    <a:pt x="13729" y="7732"/>
                  </a:lnTo>
                  <a:lnTo>
                    <a:pt x="13831" y="7467"/>
                  </a:lnTo>
                  <a:lnTo>
                    <a:pt x="13933" y="7222"/>
                  </a:lnTo>
                  <a:lnTo>
                    <a:pt x="14015" y="6957"/>
                  </a:lnTo>
                  <a:lnTo>
                    <a:pt x="14056" y="6672"/>
                  </a:lnTo>
                  <a:lnTo>
                    <a:pt x="14097" y="6386"/>
                  </a:lnTo>
                  <a:lnTo>
                    <a:pt x="14117" y="6100"/>
                  </a:lnTo>
                  <a:lnTo>
                    <a:pt x="14097" y="5733"/>
                  </a:lnTo>
                  <a:lnTo>
                    <a:pt x="14035" y="5366"/>
                  </a:lnTo>
                  <a:lnTo>
                    <a:pt x="13954" y="5019"/>
                  </a:lnTo>
                  <a:lnTo>
                    <a:pt x="13831" y="4672"/>
                  </a:lnTo>
                  <a:lnTo>
                    <a:pt x="13668" y="4346"/>
                  </a:lnTo>
                  <a:lnTo>
                    <a:pt x="13485" y="4060"/>
                  </a:lnTo>
                  <a:lnTo>
                    <a:pt x="13281" y="3775"/>
                  </a:lnTo>
                  <a:lnTo>
                    <a:pt x="13056" y="3510"/>
                  </a:lnTo>
                  <a:lnTo>
                    <a:pt x="12791" y="3265"/>
                  </a:lnTo>
                  <a:lnTo>
                    <a:pt x="12505" y="3061"/>
                  </a:lnTo>
                  <a:lnTo>
                    <a:pt x="12220" y="2877"/>
                  </a:lnTo>
                  <a:lnTo>
                    <a:pt x="11893" y="2714"/>
                  </a:lnTo>
                  <a:lnTo>
                    <a:pt x="11567" y="2592"/>
                  </a:lnTo>
                  <a:lnTo>
                    <a:pt x="11220" y="2490"/>
                  </a:lnTo>
                  <a:lnTo>
                    <a:pt x="10853" y="2428"/>
                  </a:lnTo>
                  <a:lnTo>
                    <a:pt x="10486" y="2408"/>
                  </a:lnTo>
                  <a:lnTo>
                    <a:pt x="10445" y="2163"/>
                  </a:lnTo>
                  <a:lnTo>
                    <a:pt x="10404" y="1918"/>
                  </a:lnTo>
                  <a:lnTo>
                    <a:pt x="10323" y="1674"/>
                  </a:lnTo>
                  <a:lnTo>
                    <a:pt x="10241" y="1470"/>
                  </a:lnTo>
                  <a:lnTo>
                    <a:pt x="10119" y="1245"/>
                  </a:lnTo>
                  <a:lnTo>
                    <a:pt x="9996" y="1041"/>
                  </a:lnTo>
                  <a:lnTo>
                    <a:pt x="9853" y="858"/>
                  </a:lnTo>
                  <a:lnTo>
                    <a:pt x="9690" y="694"/>
                  </a:lnTo>
                  <a:lnTo>
                    <a:pt x="9507" y="531"/>
                  </a:lnTo>
                  <a:lnTo>
                    <a:pt x="9303" y="409"/>
                  </a:lnTo>
                  <a:lnTo>
                    <a:pt x="9099" y="286"/>
                  </a:lnTo>
                  <a:lnTo>
                    <a:pt x="8874" y="184"/>
                  </a:lnTo>
                  <a:lnTo>
                    <a:pt x="8650" y="103"/>
                  </a:lnTo>
                  <a:lnTo>
                    <a:pt x="8425" y="42"/>
                  </a:lnTo>
                  <a:lnTo>
                    <a:pt x="81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7512989" y="2053351"/>
              <a:ext cx="292312" cy="331458"/>
            </a:xfrm>
            <a:custGeom>
              <a:avLst/>
              <a:gdLst/>
              <a:ahLst/>
              <a:cxnLst/>
              <a:rect l="l" t="t" r="r" b="b"/>
              <a:pathLst>
                <a:path w="14322" h="16240" extrusionOk="0">
                  <a:moveTo>
                    <a:pt x="10323" y="1"/>
                  </a:moveTo>
                  <a:lnTo>
                    <a:pt x="10159" y="388"/>
                  </a:lnTo>
                  <a:lnTo>
                    <a:pt x="9976" y="776"/>
                  </a:lnTo>
                  <a:lnTo>
                    <a:pt x="9751" y="1163"/>
                  </a:lnTo>
                  <a:lnTo>
                    <a:pt x="9527" y="1531"/>
                  </a:lnTo>
                  <a:lnTo>
                    <a:pt x="9303" y="1898"/>
                  </a:lnTo>
                  <a:lnTo>
                    <a:pt x="9037" y="2245"/>
                  </a:lnTo>
                  <a:lnTo>
                    <a:pt x="8772" y="2571"/>
                  </a:lnTo>
                  <a:lnTo>
                    <a:pt x="8487" y="2897"/>
                  </a:lnTo>
                  <a:lnTo>
                    <a:pt x="8201" y="3203"/>
                  </a:lnTo>
                  <a:lnTo>
                    <a:pt x="7895" y="3509"/>
                  </a:lnTo>
                  <a:lnTo>
                    <a:pt x="7569" y="3795"/>
                  </a:lnTo>
                  <a:lnTo>
                    <a:pt x="7222" y="4060"/>
                  </a:lnTo>
                  <a:lnTo>
                    <a:pt x="6875" y="4325"/>
                  </a:lnTo>
                  <a:lnTo>
                    <a:pt x="6528" y="4550"/>
                  </a:lnTo>
                  <a:lnTo>
                    <a:pt x="6161" y="4774"/>
                  </a:lnTo>
                  <a:lnTo>
                    <a:pt x="5773" y="4999"/>
                  </a:lnTo>
                  <a:lnTo>
                    <a:pt x="5896" y="5468"/>
                  </a:lnTo>
                  <a:lnTo>
                    <a:pt x="5998" y="5957"/>
                  </a:lnTo>
                  <a:lnTo>
                    <a:pt x="6059" y="6447"/>
                  </a:lnTo>
                  <a:lnTo>
                    <a:pt x="6079" y="6957"/>
                  </a:lnTo>
                  <a:lnTo>
                    <a:pt x="6059" y="7283"/>
                  </a:lnTo>
                  <a:lnTo>
                    <a:pt x="6039" y="7610"/>
                  </a:lnTo>
                  <a:lnTo>
                    <a:pt x="5998" y="7916"/>
                  </a:lnTo>
                  <a:lnTo>
                    <a:pt x="5957" y="8242"/>
                  </a:lnTo>
                  <a:lnTo>
                    <a:pt x="5875" y="8548"/>
                  </a:lnTo>
                  <a:lnTo>
                    <a:pt x="5794" y="8854"/>
                  </a:lnTo>
                  <a:lnTo>
                    <a:pt x="5712" y="9140"/>
                  </a:lnTo>
                  <a:lnTo>
                    <a:pt x="5610" y="9425"/>
                  </a:lnTo>
                  <a:lnTo>
                    <a:pt x="5488" y="9711"/>
                  </a:lnTo>
                  <a:lnTo>
                    <a:pt x="5345" y="9997"/>
                  </a:lnTo>
                  <a:lnTo>
                    <a:pt x="5202" y="10262"/>
                  </a:lnTo>
                  <a:lnTo>
                    <a:pt x="5059" y="10527"/>
                  </a:lnTo>
                  <a:lnTo>
                    <a:pt x="4876" y="10772"/>
                  </a:lnTo>
                  <a:lnTo>
                    <a:pt x="4713" y="11017"/>
                  </a:lnTo>
                  <a:lnTo>
                    <a:pt x="4509" y="11261"/>
                  </a:lnTo>
                  <a:lnTo>
                    <a:pt x="4325" y="11486"/>
                  </a:lnTo>
                  <a:lnTo>
                    <a:pt x="4101" y="11710"/>
                  </a:lnTo>
                  <a:lnTo>
                    <a:pt x="3897" y="11914"/>
                  </a:lnTo>
                  <a:lnTo>
                    <a:pt x="3652" y="12118"/>
                  </a:lnTo>
                  <a:lnTo>
                    <a:pt x="3427" y="12302"/>
                  </a:lnTo>
                  <a:lnTo>
                    <a:pt x="3183" y="12485"/>
                  </a:lnTo>
                  <a:lnTo>
                    <a:pt x="2917" y="12649"/>
                  </a:lnTo>
                  <a:lnTo>
                    <a:pt x="2652" y="12812"/>
                  </a:lnTo>
                  <a:lnTo>
                    <a:pt x="2387" y="12955"/>
                  </a:lnTo>
                  <a:lnTo>
                    <a:pt x="2122" y="13077"/>
                  </a:lnTo>
                  <a:lnTo>
                    <a:pt x="1836" y="13199"/>
                  </a:lnTo>
                  <a:lnTo>
                    <a:pt x="1551" y="13301"/>
                  </a:lnTo>
                  <a:lnTo>
                    <a:pt x="1245" y="13403"/>
                  </a:lnTo>
                  <a:lnTo>
                    <a:pt x="939" y="13485"/>
                  </a:lnTo>
                  <a:lnTo>
                    <a:pt x="633" y="13546"/>
                  </a:lnTo>
                  <a:lnTo>
                    <a:pt x="327" y="13607"/>
                  </a:lnTo>
                  <a:lnTo>
                    <a:pt x="0" y="13628"/>
                  </a:lnTo>
                  <a:lnTo>
                    <a:pt x="265" y="13913"/>
                  </a:lnTo>
                  <a:lnTo>
                    <a:pt x="531" y="14138"/>
                  </a:lnTo>
                  <a:lnTo>
                    <a:pt x="837" y="14362"/>
                  </a:lnTo>
                  <a:lnTo>
                    <a:pt x="1163" y="14546"/>
                  </a:lnTo>
                  <a:lnTo>
                    <a:pt x="1510" y="14689"/>
                  </a:lnTo>
                  <a:lnTo>
                    <a:pt x="1857" y="14791"/>
                  </a:lnTo>
                  <a:lnTo>
                    <a:pt x="2244" y="14852"/>
                  </a:lnTo>
                  <a:lnTo>
                    <a:pt x="2632" y="14872"/>
                  </a:lnTo>
                  <a:lnTo>
                    <a:pt x="2877" y="14872"/>
                  </a:lnTo>
                  <a:lnTo>
                    <a:pt x="3142" y="14831"/>
                  </a:lnTo>
                  <a:lnTo>
                    <a:pt x="3366" y="14791"/>
                  </a:lnTo>
                  <a:lnTo>
                    <a:pt x="3611" y="14729"/>
                  </a:lnTo>
                  <a:lnTo>
                    <a:pt x="3835" y="14648"/>
                  </a:lnTo>
                  <a:lnTo>
                    <a:pt x="4060" y="14546"/>
                  </a:lnTo>
                  <a:lnTo>
                    <a:pt x="4284" y="14444"/>
                  </a:lnTo>
                  <a:lnTo>
                    <a:pt x="4488" y="14321"/>
                  </a:lnTo>
                  <a:lnTo>
                    <a:pt x="4631" y="14546"/>
                  </a:lnTo>
                  <a:lnTo>
                    <a:pt x="4774" y="14729"/>
                  </a:lnTo>
                  <a:lnTo>
                    <a:pt x="4957" y="14933"/>
                  </a:lnTo>
                  <a:lnTo>
                    <a:pt x="5121" y="15117"/>
                  </a:lnTo>
                  <a:lnTo>
                    <a:pt x="5325" y="15280"/>
                  </a:lnTo>
                  <a:lnTo>
                    <a:pt x="5529" y="15443"/>
                  </a:lnTo>
                  <a:lnTo>
                    <a:pt x="5733" y="15586"/>
                  </a:lnTo>
                  <a:lnTo>
                    <a:pt x="5957" y="15729"/>
                  </a:lnTo>
                  <a:lnTo>
                    <a:pt x="6181" y="15831"/>
                  </a:lnTo>
                  <a:lnTo>
                    <a:pt x="6406" y="15953"/>
                  </a:lnTo>
                  <a:lnTo>
                    <a:pt x="6651" y="16035"/>
                  </a:lnTo>
                  <a:lnTo>
                    <a:pt x="6895" y="16117"/>
                  </a:lnTo>
                  <a:lnTo>
                    <a:pt x="7161" y="16178"/>
                  </a:lnTo>
                  <a:lnTo>
                    <a:pt x="7426" y="16219"/>
                  </a:lnTo>
                  <a:lnTo>
                    <a:pt x="7691" y="16239"/>
                  </a:lnTo>
                  <a:lnTo>
                    <a:pt x="8344" y="16239"/>
                  </a:lnTo>
                  <a:lnTo>
                    <a:pt x="8731" y="16178"/>
                  </a:lnTo>
                  <a:lnTo>
                    <a:pt x="9078" y="16096"/>
                  </a:lnTo>
                  <a:lnTo>
                    <a:pt x="9425" y="15974"/>
                  </a:lnTo>
                  <a:lnTo>
                    <a:pt x="9772" y="15831"/>
                  </a:lnTo>
                  <a:lnTo>
                    <a:pt x="10098" y="15647"/>
                  </a:lnTo>
                  <a:lnTo>
                    <a:pt x="10384" y="15464"/>
                  </a:lnTo>
                  <a:lnTo>
                    <a:pt x="10669" y="15219"/>
                  </a:lnTo>
                  <a:lnTo>
                    <a:pt x="10935" y="14974"/>
                  </a:lnTo>
                  <a:lnTo>
                    <a:pt x="11159" y="14709"/>
                  </a:lnTo>
                  <a:lnTo>
                    <a:pt x="11383" y="14423"/>
                  </a:lnTo>
                  <a:lnTo>
                    <a:pt x="11567" y="14097"/>
                  </a:lnTo>
                  <a:lnTo>
                    <a:pt x="11730" y="13771"/>
                  </a:lnTo>
                  <a:lnTo>
                    <a:pt x="11853" y="13424"/>
                  </a:lnTo>
                  <a:lnTo>
                    <a:pt x="11955" y="13077"/>
                  </a:lnTo>
                  <a:lnTo>
                    <a:pt x="12036" y="12710"/>
                  </a:lnTo>
                  <a:lnTo>
                    <a:pt x="12281" y="12567"/>
                  </a:lnTo>
                  <a:lnTo>
                    <a:pt x="12526" y="12424"/>
                  </a:lnTo>
                  <a:lnTo>
                    <a:pt x="12750" y="12261"/>
                  </a:lnTo>
                  <a:lnTo>
                    <a:pt x="12954" y="12077"/>
                  </a:lnTo>
                  <a:lnTo>
                    <a:pt x="13158" y="11873"/>
                  </a:lnTo>
                  <a:lnTo>
                    <a:pt x="13362" y="11669"/>
                  </a:lnTo>
                  <a:lnTo>
                    <a:pt x="13525" y="11445"/>
                  </a:lnTo>
                  <a:lnTo>
                    <a:pt x="13689" y="11221"/>
                  </a:lnTo>
                  <a:lnTo>
                    <a:pt x="13831" y="10976"/>
                  </a:lnTo>
                  <a:lnTo>
                    <a:pt x="13954" y="10731"/>
                  </a:lnTo>
                  <a:lnTo>
                    <a:pt x="14076" y="10466"/>
                  </a:lnTo>
                  <a:lnTo>
                    <a:pt x="14158" y="10180"/>
                  </a:lnTo>
                  <a:lnTo>
                    <a:pt x="14239" y="9915"/>
                  </a:lnTo>
                  <a:lnTo>
                    <a:pt x="14280" y="9629"/>
                  </a:lnTo>
                  <a:lnTo>
                    <a:pt x="14321" y="9323"/>
                  </a:lnTo>
                  <a:lnTo>
                    <a:pt x="14321" y="9017"/>
                  </a:lnTo>
                  <a:lnTo>
                    <a:pt x="14321" y="8773"/>
                  </a:lnTo>
                  <a:lnTo>
                    <a:pt x="14301" y="8528"/>
                  </a:lnTo>
                  <a:lnTo>
                    <a:pt x="14260" y="8283"/>
                  </a:lnTo>
                  <a:lnTo>
                    <a:pt x="14199" y="8038"/>
                  </a:lnTo>
                  <a:lnTo>
                    <a:pt x="14137" y="7793"/>
                  </a:lnTo>
                  <a:lnTo>
                    <a:pt x="14056" y="7569"/>
                  </a:lnTo>
                  <a:lnTo>
                    <a:pt x="13974" y="7345"/>
                  </a:lnTo>
                  <a:lnTo>
                    <a:pt x="13872" y="7141"/>
                  </a:lnTo>
                  <a:lnTo>
                    <a:pt x="13750" y="6937"/>
                  </a:lnTo>
                  <a:lnTo>
                    <a:pt x="13627" y="6733"/>
                  </a:lnTo>
                  <a:lnTo>
                    <a:pt x="13485" y="6529"/>
                  </a:lnTo>
                  <a:lnTo>
                    <a:pt x="13321" y="6345"/>
                  </a:lnTo>
                  <a:lnTo>
                    <a:pt x="13179" y="6182"/>
                  </a:lnTo>
                  <a:lnTo>
                    <a:pt x="12995" y="6019"/>
                  </a:lnTo>
                  <a:lnTo>
                    <a:pt x="12832" y="5855"/>
                  </a:lnTo>
                  <a:lnTo>
                    <a:pt x="12628" y="5713"/>
                  </a:lnTo>
                  <a:lnTo>
                    <a:pt x="12791" y="5488"/>
                  </a:lnTo>
                  <a:lnTo>
                    <a:pt x="12913" y="5243"/>
                  </a:lnTo>
                  <a:lnTo>
                    <a:pt x="13015" y="4978"/>
                  </a:lnTo>
                  <a:lnTo>
                    <a:pt x="13117" y="4733"/>
                  </a:lnTo>
                  <a:lnTo>
                    <a:pt x="13199" y="4468"/>
                  </a:lnTo>
                  <a:lnTo>
                    <a:pt x="13240" y="4183"/>
                  </a:lnTo>
                  <a:lnTo>
                    <a:pt x="13281" y="3897"/>
                  </a:lnTo>
                  <a:lnTo>
                    <a:pt x="13301" y="3611"/>
                  </a:lnTo>
                  <a:lnTo>
                    <a:pt x="13281" y="3285"/>
                  </a:lnTo>
                  <a:lnTo>
                    <a:pt x="13240" y="2959"/>
                  </a:lnTo>
                  <a:lnTo>
                    <a:pt x="13158" y="2632"/>
                  </a:lnTo>
                  <a:lnTo>
                    <a:pt x="13077" y="2347"/>
                  </a:lnTo>
                  <a:lnTo>
                    <a:pt x="12954" y="2041"/>
                  </a:lnTo>
                  <a:lnTo>
                    <a:pt x="12811" y="1775"/>
                  </a:lnTo>
                  <a:lnTo>
                    <a:pt x="12628" y="1510"/>
                  </a:lnTo>
                  <a:lnTo>
                    <a:pt x="12444" y="1265"/>
                  </a:lnTo>
                  <a:lnTo>
                    <a:pt x="12240" y="1021"/>
                  </a:lnTo>
                  <a:lnTo>
                    <a:pt x="12016" y="817"/>
                  </a:lnTo>
                  <a:lnTo>
                    <a:pt x="11771" y="633"/>
                  </a:lnTo>
                  <a:lnTo>
                    <a:pt x="11506" y="449"/>
                  </a:lnTo>
                  <a:lnTo>
                    <a:pt x="11241" y="307"/>
                  </a:lnTo>
                  <a:lnTo>
                    <a:pt x="10935" y="184"/>
                  </a:lnTo>
                  <a:lnTo>
                    <a:pt x="10649" y="82"/>
                  </a:lnTo>
                  <a:lnTo>
                    <a:pt x="10323" y="1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68"/>
          <p:cNvSpPr txBox="1">
            <a:spLocks noGrp="1"/>
          </p:cNvSpPr>
          <p:nvPr>
            <p:ph type="title"/>
          </p:nvPr>
        </p:nvSpPr>
        <p:spPr>
          <a:xfrm>
            <a:off x="748500" y="1728822"/>
            <a:ext cx="43491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93" name="Google Shape;1593;p68"/>
          <p:cNvSpPr txBox="1">
            <a:spLocks noGrp="1"/>
          </p:cNvSpPr>
          <p:nvPr>
            <p:ph type="subTitle" idx="1"/>
          </p:nvPr>
        </p:nvSpPr>
        <p:spPr>
          <a:xfrm>
            <a:off x="748500" y="2827372"/>
            <a:ext cx="3239038" cy="425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Questions, comments?</a:t>
            </a:r>
            <a:endParaRPr/>
          </a:p>
        </p:txBody>
      </p:sp>
      <p:grpSp>
        <p:nvGrpSpPr>
          <p:cNvPr id="1607" name="Google Shape;1607;p68"/>
          <p:cNvGrpSpPr/>
          <p:nvPr/>
        </p:nvGrpSpPr>
        <p:grpSpPr>
          <a:xfrm>
            <a:off x="5674725" y="1218449"/>
            <a:ext cx="2772698" cy="2706601"/>
            <a:chOff x="5674725" y="1676150"/>
            <a:chExt cx="2772698" cy="2706601"/>
          </a:xfrm>
        </p:grpSpPr>
        <p:sp>
          <p:nvSpPr>
            <p:cNvPr id="1608" name="Google Shape;1608;p68"/>
            <p:cNvSpPr/>
            <p:nvPr/>
          </p:nvSpPr>
          <p:spPr>
            <a:xfrm>
              <a:off x="5754813" y="2430268"/>
              <a:ext cx="1317196" cy="636824"/>
            </a:xfrm>
            <a:custGeom>
              <a:avLst/>
              <a:gdLst/>
              <a:ahLst/>
              <a:cxnLst/>
              <a:rect l="l" t="t" r="r" b="b"/>
              <a:pathLst>
                <a:path w="36495" h="17643" extrusionOk="0">
                  <a:moveTo>
                    <a:pt x="18247" y="1"/>
                  </a:moveTo>
                  <a:lnTo>
                    <a:pt x="17956" y="23"/>
                  </a:lnTo>
                  <a:lnTo>
                    <a:pt x="17821" y="68"/>
                  </a:lnTo>
                  <a:lnTo>
                    <a:pt x="17687" y="113"/>
                  </a:lnTo>
                  <a:lnTo>
                    <a:pt x="17575" y="158"/>
                  </a:lnTo>
                  <a:lnTo>
                    <a:pt x="17440" y="247"/>
                  </a:lnTo>
                  <a:lnTo>
                    <a:pt x="17328" y="315"/>
                  </a:lnTo>
                  <a:lnTo>
                    <a:pt x="17216" y="427"/>
                  </a:lnTo>
                  <a:lnTo>
                    <a:pt x="0" y="17643"/>
                  </a:lnTo>
                  <a:lnTo>
                    <a:pt x="36494" y="17643"/>
                  </a:lnTo>
                  <a:lnTo>
                    <a:pt x="19256" y="427"/>
                  </a:lnTo>
                  <a:lnTo>
                    <a:pt x="19144" y="315"/>
                  </a:lnTo>
                  <a:lnTo>
                    <a:pt x="19032" y="247"/>
                  </a:lnTo>
                  <a:lnTo>
                    <a:pt x="18920" y="158"/>
                  </a:lnTo>
                  <a:lnTo>
                    <a:pt x="18785" y="113"/>
                  </a:lnTo>
                  <a:lnTo>
                    <a:pt x="18651" y="68"/>
                  </a:lnTo>
                  <a:lnTo>
                    <a:pt x="18516" y="23"/>
                  </a:lnTo>
                  <a:lnTo>
                    <a:pt x="182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8"/>
            <p:cNvSpPr/>
            <p:nvPr/>
          </p:nvSpPr>
          <p:spPr>
            <a:xfrm>
              <a:off x="7068696" y="2430268"/>
              <a:ext cx="1317196" cy="636824"/>
            </a:xfrm>
            <a:custGeom>
              <a:avLst/>
              <a:gdLst/>
              <a:ahLst/>
              <a:cxnLst/>
              <a:rect l="l" t="t" r="r" b="b"/>
              <a:pathLst>
                <a:path w="36495" h="17643" extrusionOk="0">
                  <a:moveTo>
                    <a:pt x="18248" y="1"/>
                  </a:moveTo>
                  <a:lnTo>
                    <a:pt x="17979" y="23"/>
                  </a:lnTo>
                  <a:lnTo>
                    <a:pt x="17844" y="68"/>
                  </a:lnTo>
                  <a:lnTo>
                    <a:pt x="17710" y="113"/>
                  </a:lnTo>
                  <a:lnTo>
                    <a:pt x="17575" y="158"/>
                  </a:lnTo>
                  <a:lnTo>
                    <a:pt x="17463" y="247"/>
                  </a:lnTo>
                  <a:lnTo>
                    <a:pt x="17351" y="315"/>
                  </a:lnTo>
                  <a:lnTo>
                    <a:pt x="17239" y="427"/>
                  </a:lnTo>
                  <a:lnTo>
                    <a:pt x="1" y="17643"/>
                  </a:lnTo>
                  <a:lnTo>
                    <a:pt x="36495" y="17643"/>
                  </a:lnTo>
                  <a:lnTo>
                    <a:pt x="19279" y="427"/>
                  </a:lnTo>
                  <a:lnTo>
                    <a:pt x="19167" y="315"/>
                  </a:lnTo>
                  <a:lnTo>
                    <a:pt x="19055" y="247"/>
                  </a:lnTo>
                  <a:lnTo>
                    <a:pt x="18920" y="158"/>
                  </a:lnTo>
                  <a:lnTo>
                    <a:pt x="18808" y="113"/>
                  </a:lnTo>
                  <a:lnTo>
                    <a:pt x="18674" y="68"/>
                  </a:lnTo>
                  <a:lnTo>
                    <a:pt x="18539" y="23"/>
                  </a:lnTo>
                  <a:lnTo>
                    <a:pt x="182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8"/>
            <p:cNvSpPr/>
            <p:nvPr/>
          </p:nvSpPr>
          <p:spPr>
            <a:xfrm>
              <a:off x="5816313" y="2760402"/>
              <a:ext cx="1199859" cy="306699"/>
            </a:xfrm>
            <a:custGeom>
              <a:avLst/>
              <a:gdLst/>
              <a:ahLst/>
              <a:cxnLst/>
              <a:rect l="l" t="t" r="r" b="b"/>
              <a:pathLst>
                <a:path w="33244" h="8497" extrusionOk="0">
                  <a:moveTo>
                    <a:pt x="3094" y="494"/>
                  </a:moveTo>
                  <a:lnTo>
                    <a:pt x="3250" y="651"/>
                  </a:lnTo>
                  <a:lnTo>
                    <a:pt x="2107" y="1906"/>
                  </a:lnTo>
                  <a:lnTo>
                    <a:pt x="807" y="494"/>
                  </a:lnTo>
                  <a:close/>
                  <a:moveTo>
                    <a:pt x="5716" y="494"/>
                  </a:moveTo>
                  <a:lnTo>
                    <a:pt x="5873" y="651"/>
                  </a:lnTo>
                  <a:lnTo>
                    <a:pt x="4730" y="1906"/>
                  </a:lnTo>
                  <a:lnTo>
                    <a:pt x="3587" y="651"/>
                  </a:lnTo>
                  <a:lnTo>
                    <a:pt x="3721" y="494"/>
                  </a:lnTo>
                  <a:close/>
                  <a:moveTo>
                    <a:pt x="8339" y="494"/>
                  </a:moveTo>
                  <a:lnTo>
                    <a:pt x="8496" y="651"/>
                  </a:lnTo>
                  <a:lnTo>
                    <a:pt x="7353" y="1906"/>
                  </a:lnTo>
                  <a:lnTo>
                    <a:pt x="6209" y="651"/>
                  </a:lnTo>
                  <a:lnTo>
                    <a:pt x="6344" y="494"/>
                  </a:lnTo>
                  <a:close/>
                  <a:moveTo>
                    <a:pt x="10984" y="494"/>
                  </a:moveTo>
                  <a:lnTo>
                    <a:pt x="11119" y="651"/>
                  </a:lnTo>
                  <a:lnTo>
                    <a:pt x="9975" y="1906"/>
                  </a:lnTo>
                  <a:lnTo>
                    <a:pt x="8832" y="651"/>
                  </a:lnTo>
                  <a:lnTo>
                    <a:pt x="8967" y="494"/>
                  </a:lnTo>
                  <a:close/>
                  <a:moveTo>
                    <a:pt x="13607" y="494"/>
                  </a:moveTo>
                  <a:lnTo>
                    <a:pt x="13741" y="651"/>
                  </a:lnTo>
                  <a:lnTo>
                    <a:pt x="12598" y="1906"/>
                  </a:lnTo>
                  <a:lnTo>
                    <a:pt x="11455" y="651"/>
                  </a:lnTo>
                  <a:lnTo>
                    <a:pt x="11589" y="494"/>
                  </a:lnTo>
                  <a:close/>
                  <a:moveTo>
                    <a:pt x="16185" y="494"/>
                  </a:moveTo>
                  <a:lnTo>
                    <a:pt x="16342" y="673"/>
                  </a:lnTo>
                  <a:lnTo>
                    <a:pt x="15221" y="1906"/>
                  </a:lnTo>
                  <a:lnTo>
                    <a:pt x="14078" y="651"/>
                  </a:lnTo>
                  <a:lnTo>
                    <a:pt x="14235" y="494"/>
                  </a:lnTo>
                  <a:close/>
                  <a:moveTo>
                    <a:pt x="18763" y="494"/>
                  </a:moveTo>
                  <a:lnTo>
                    <a:pt x="18920" y="673"/>
                  </a:lnTo>
                  <a:lnTo>
                    <a:pt x="17799" y="1906"/>
                  </a:lnTo>
                  <a:lnTo>
                    <a:pt x="16678" y="673"/>
                  </a:lnTo>
                  <a:lnTo>
                    <a:pt x="16857" y="494"/>
                  </a:lnTo>
                  <a:close/>
                  <a:moveTo>
                    <a:pt x="21341" y="494"/>
                  </a:moveTo>
                  <a:lnTo>
                    <a:pt x="21520" y="673"/>
                  </a:lnTo>
                  <a:lnTo>
                    <a:pt x="20399" y="1906"/>
                  </a:lnTo>
                  <a:lnTo>
                    <a:pt x="19278" y="673"/>
                  </a:lnTo>
                  <a:lnTo>
                    <a:pt x="19435" y="494"/>
                  </a:lnTo>
                  <a:close/>
                  <a:moveTo>
                    <a:pt x="23918" y="494"/>
                  </a:moveTo>
                  <a:lnTo>
                    <a:pt x="24098" y="673"/>
                  </a:lnTo>
                  <a:lnTo>
                    <a:pt x="22977" y="1906"/>
                  </a:lnTo>
                  <a:lnTo>
                    <a:pt x="21856" y="673"/>
                  </a:lnTo>
                  <a:lnTo>
                    <a:pt x="22013" y="494"/>
                  </a:lnTo>
                  <a:close/>
                  <a:moveTo>
                    <a:pt x="26519" y="494"/>
                  </a:moveTo>
                  <a:lnTo>
                    <a:pt x="26676" y="673"/>
                  </a:lnTo>
                  <a:lnTo>
                    <a:pt x="25555" y="1906"/>
                  </a:lnTo>
                  <a:lnTo>
                    <a:pt x="24434" y="673"/>
                  </a:lnTo>
                  <a:lnTo>
                    <a:pt x="24591" y="494"/>
                  </a:lnTo>
                  <a:close/>
                  <a:moveTo>
                    <a:pt x="29097" y="494"/>
                  </a:moveTo>
                  <a:lnTo>
                    <a:pt x="29254" y="673"/>
                  </a:lnTo>
                  <a:lnTo>
                    <a:pt x="28133" y="1906"/>
                  </a:lnTo>
                  <a:lnTo>
                    <a:pt x="27012" y="673"/>
                  </a:lnTo>
                  <a:lnTo>
                    <a:pt x="27169" y="494"/>
                  </a:lnTo>
                  <a:close/>
                  <a:moveTo>
                    <a:pt x="32011" y="494"/>
                  </a:moveTo>
                  <a:lnTo>
                    <a:pt x="30711" y="1906"/>
                  </a:lnTo>
                  <a:lnTo>
                    <a:pt x="29590" y="673"/>
                  </a:lnTo>
                  <a:lnTo>
                    <a:pt x="29769" y="494"/>
                  </a:lnTo>
                  <a:close/>
                  <a:moveTo>
                    <a:pt x="16521" y="853"/>
                  </a:moveTo>
                  <a:lnTo>
                    <a:pt x="17642" y="2086"/>
                  </a:lnTo>
                  <a:lnTo>
                    <a:pt x="16521" y="3296"/>
                  </a:lnTo>
                  <a:lnTo>
                    <a:pt x="15400" y="2086"/>
                  </a:lnTo>
                  <a:lnTo>
                    <a:pt x="16521" y="853"/>
                  </a:lnTo>
                  <a:close/>
                  <a:moveTo>
                    <a:pt x="19099" y="853"/>
                  </a:moveTo>
                  <a:lnTo>
                    <a:pt x="20220" y="2086"/>
                  </a:lnTo>
                  <a:lnTo>
                    <a:pt x="19099" y="3296"/>
                  </a:lnTo>
                  <a:lnTo>
                    <a:pt x="17978" y="2086"/>
                  </a:lnTo>
                  <a:lnTo>
                    <a:pt x="19099" y="853"/>
                  </a:lnTo>
                  <a:close/>
                  <a:moveTo>
                    <a:pt x="21677" y="853"/>
                  </a:moveTo>
                  <a:lnTo>
                    <a:pt x="22798" y="2086"/>
                  </a:lnTo>
                  <a:lnTo>
                    <a:pt x="21677" y="3296"/>
                  </a:lnTo>
                  <a:lnTo>
                    <a:pt x="20556" y="2086"/>
                  </a:lnTo>
                  <a:lnTo>
                    <a:pt x="21677" y="853"/>
                  </a:lnTo>
                  <a:close/>
                  <a:moveTo>
                    <a:pt x="24255" y="853"/>
                  </a:moveTo>
                  <a:lnTo>
                    <a:pt x="25376" y="2086"/>
                  </a:lnTo>
                  <a:lnTo>
                    <a:pt x="24255" y="3296"/>
                  </a:lnTo>
                  <a:lnTo>
                    <a:pt x="23134" y="2086"/>
                  </a:lnTo>
                  <a:lnTo>
                    <a:pt x="24255" y="853"/>
                  </a:lnTo>
                  <a:close/>
                  <a:moveTo>
                    <a:pt x="26855" y="853"/>
                  </a:moveTo>
                  <a:lnTo>
                    <a:pt x="27976" y="2086"/>
                  </a:lnTo>
                  <a:lnTo>
                    <a:pt x="26855" y="3296"/>
                  </a:lnTo>
                  <a:lnTo>
                    <a:pt x="25734" y="2086"/>
                  </a:lnTo>
                  <a:lnTo>
                    <a:pt x="26855" y="853"/>
                  </a:lnTo>
                  <a:close/>
                  <a:moveTo>
                    <a:pt x="29433" y="853"/>
                  </a:moveTo>
                  <a:lnTo>
                    <a:pt x="30554" y="2086"/>
                  </a:lnTo>
                  <a:lnTo>
                    <a:pt x="29433" y="3296"/>
                  </a:lnTo>
                  <a:lnTo>
                    <a:pt x="28312" y="2086"/>
                  </a:lnTo>
                  <a:lnTo>
                    <a:pt x="29433" y="853"/>
                  </a:lnTo>
                  <a:close/>
                  <a:moveTo>
                    <a:pt x="3407" y="830"/>
                  </a:moveTo>
                  <a:lnTo>
                    <a:pt x="4551" y="2086"/>
                  </a:lnTo>
                  <a:lnTo>
                    <a:pt x="3407" y="3318"/>
                  </a:lnTo>
                  <a:lnTo>
                    <a:pt x="2264" y="2086"/>
                  </a:lnTo>
                  <a:lnTo>
                    <a:pt x="3407" y="830"/>
                  </a:lnTo>
                  <a:close/>
                  <a:moveTo>
                    <a:pt x="6030" y="830"/>
                  </a:moveTo>
                  <a:lnTo>
                    <a:pt x="7173" y="2086"/>
                  </a:lnTo>
                  <a:lnTo>
                    <a:pt x="6030" y="3318"/>
                  </a:lnTo>
                  <a:lnTo>
                    <a:pt x="4887" y="2086"/>
                  </a:lnTo>
                  <a:lnTo>
                    <a:pt x="6030" y="830"/>
                  </a:lnTo>
                  <a:close/>
                  <a:moveTo>
                    <a:pt x="8653" y="830"/>
                  </a:moveTo>
                  <a:lnTo>
                    <a:pt x="9796" y="2086"/>
                  </a:lnTo>
                  <a:lnTo>
                    <a:pt x="8653" y="3318"/>
                  </a:lnTo>
                  <a:lnTo>
                    <a:pt x="7510" y="2086"/>
                  </a:lnTo>
                  <a:lnTo>
                    <a:pt x="8653" y="830"/>
                  </a:lnTo>
                  <a:close/>
                  <a:moveTo>
                    <a:pt x="11276" y="830"/>
                  </a:moveTo>
                  <a:lnTo>
                    <a:pt x="12419" y="2086"/>
                  </a:lnTo>
                  <a:lnTo>
                    <a:pt x="11276" y="3318"/>
                  </a:lnTo>
                  <a:lnTo>
                    <a:pt x="10155" y="2086"/>
                  </a:lnTo>
                  <a:lnTo>
                    <a:pt x="11276" y="830"/>
                  </a:lnTo>
                  <a:close/>
                  <a:moveTo>
                    <a:pt x="13921" y="830"/>
                  </a:moveTo>
                  <a:lnTo>
                    <a:pt x="15064" y="2086"/>
                  </a:lnTo>
                  <a:lnTo>
                    <a:pt x="13921" y="3318"/>
                  </a:lnTo>
                  <a:lnTo>
                    <a:pt x="12777" y="2086"/>
                  </a:lnTo>
                  <a:lnTo>
                    <a:pt x="13921" y="830"/>
                  </a:lnTo>
                  <a:close/>
                  <a:moveTo>
                    <a:pt x="471" y="494"/>
                  </a:moveTo>
                  <a:lnTo>
                    <a:pt x="1928" y="2086"/>
                  </a:lnTo>
                  <a:lnTo>
                    <a:pt x="583" y="3565"/>
                  </a:lnTo>
                  <a:lnTo>
                    <a:pt x="471" y="3565"/>
                  </a:lnTo>
                  <a:lnTo>
                    <a:pt x="471" y="494"/>
                  </a:lnTo>
                  <a:close/>
                  <a:moveTo>
                    <a:pt x="2107" y="2265"/>
                  </a:moveTo>
                  <a:lnTo>
                    <a:pt x="3250" y="3520"/>
                  </a:lnTo>
                  <a:lnTo>
                    <a:pt x="3206" y="3565"/>
                  </a:lnTo>
                  <a:lnTo>
                    <a:pt x="919" y="3565"/>
                  </a:lnTo>
                  <a:lnTo>
                    <a:pt x="2107" y="2265"/>
                  </a:lnTo>
                  <a:close/>
                  <a:moveTo>
                    <a:pt x="4730" y="2265"/>
                  </a:moveTo>
                  <a:lnTo>
                    <a:pt x="5873" y="3520"/>
                  </a:lnTo>
                  <a:lnTo>
                    <a:pt x="5828" y="3565"/>
                  </a:lnTo>
                  <a:lnTo>
                    <a:pt x="3631" y="3565"/>
                  </a:lnTo>
                  <a:lnTo>
                    <a:pt x="3587" y="3520"/>
                  </a:lnTo>
                  <a:lnTo>
                    <a:pt x="4730" y="2265"/>
                  </a:lnTo>
                  <a:close/>
                  <a:moveTo>
                    <a:pt x="7353" y="2265"/>
                  </a:moveTo>
                  <a:lnTo>
                    <a:pt x="8496" y="3520"/>
                  </a:lnTo>
                  <a:lnTo>
                    <a:pt x="8451" y="3565"/>
                  </a:lnTo>
                  <a:lnTo>
                    <a:pt x="6254" y="3565"/>
                  </a:lnTo>
                  <a:lnTo>
                    <a:pt x="6209" y="3520"/>
                  </a:lnTo>
                  <a:lnTo>
                    <a:pt x="7353" y="2265"/>
                  </a:lnTo>
                  <a:close/>
                  <a:moveTo>
                    <a:pt x="9975" y="2265"/>
                  </a:moveTo>
                  <a:lnTo>
                    <a:pt x="11119" y="3520"/>
                  </a:lnTo>
                  <a:lnTo>
                    <a:pt x="11074" y="3565"/>
                  </a:lnTo>
                  <a:lnTo>
                    <a:pt x="8877" y="3565"/>
                  </a:lnTo>
                  <a:lnTo>
                    <a:pt x="8832" y="3520"/>
                  </a:lnTo>
                  <a:lnTo>
                    <a:pt x="9975" y="2265"/>
                  </a:lnTo>
                  <a:close/>
                  <a:moveTo>
                    <a:pt x="12598" y="2265"/>
                  </a:moveTo>
                  <a:lnTo>
                    <a:pt x="13741" y="3520"/>
                  </a:lnTo>
                  <a:lnTo>
                    <a:pt x="13697" y="3565"/>
                  </a:lnTo>
                  <a:lnTo>
                    <a:pt x="11500" y="3565"/>
                  </a:lnTo>
                  <a:lnTo>
                    <a:pt x="11455" y="3520"/>
                  </a:lnTo>
                  <a:lnTo>
                    <a:pt x="12598" y="2265"/>
                  </a:lnTo>
                  <a:close/>
                  <a:moveTo>
                    <a:pt x="15221" y="2265"/>
                  </a:moveTo>
                  <a:lnTo>
                    <a:pt x="16342" y="3498"/>
                  </a:lnTo>
                  <a:lnTo>
                    <a:pt x="16274" y="3565"/>
                  </a:lnTo>
                  <a:lnTo>
                    <a:pt x="14122" y="3565"/>
                  </a:lnTo>
                  <a:lnTo>
                    <a:pt x="14078" y="3520"/>
                  </a:lnTo>
                  <a:lnTo>
                    <a:pt x="15221" y="2265"/>
                  </a:lnTo>
                  <a:close/>
                  <a:moveTo>
                    <a:pt x="17799" y="2265"/>
                  </a:moveTo>
                  <a:lnTo>
                    <a:pt x="18920" y="3498"/>
                  </a:lnTo>
                  <a:lnTo>
                    <a:pt x="18875" y="3565"/>
                  </a:lnTo>
                  <a:lnTo>
                    <a:pt x="16745" y="3565"/>
                  </a:lnTo>
                  <a:lnTo>
                    <a:pt x="16678" y="3498"/>
                  </a:lnTo>
                  <a:lnTo>
                    <a:pt x="17799" y="2265"/>
                  </a:lnTo>
                  <a:close/>
                  <a:moveTo>
                    <a:pt x="20399" y="2265"/>
                  </a:moveTo>
                  <a:lnTo>
                    <a:pt x="21520" y="3498"/>
                  </a:lnTo>
                  <a:lnTo>
                    <a:pt x="21453" y="3565"/>
                  </a:lnTo>
                  <a:lnTo>
                    <a:pt x="19323" y="3565"/>
                  </a:lnTo>
                  <a:lnTo>
                    <a:pt x="19278" y="3498"/>
                  </a:lnTo>
                  <a:lnTo>
                    <a:pt x="20399" y="2265"/>
                  </a:lnTo>
                  <a:close/>
                  <a:moveTo>
                    <a:pt x="22977" y="2265"/>
                  </a:moveTo>
                  <a:lnTo>
                    <a:pt x="24098" y="3498"/>
                  </a:lnTo>
                  <a:lnTo>
                    <a:pt x="24031" y="3565"/>
                  </a:lnTo>
                  <a:lnTo>
                    <a:pt x="21923" y="3565"/>
                  </a:lnTo>
                  <a:lnTo>
                    <a:pt x="21856" y="3498"/>
                  </a:lnTo>
                  <a:lnTo>
                    <a:pt x="22977" y="2265"/>
                  </a:lnTo>
                  <a:close/>
                  <a:moveTo>
                    <a:pt x="25555" y="2265"/>
                  </a:moveTo>
                  <a:lnTo>
                    <a:pt x="26676" y="3498"/>
                  </a:lnTo>
                  <a:lnTo>
                    <a:pt x="26608" y="3565"/>
                  </a:lnTo>
                  <a:lnTo>
                    <a:pt x="24501" y="3565"/>
                  </a:lnTo>
                  <a:lnTo>
                    <a:pt x="24434" y="3498"/>
                  </a:lnTo>
                  <a:lnTo>
                    <a:pt x="25555" y="2265"/>
                  </a:lnTo>
                  <a:close/>
                  <a:moveTo>
                    <a:pt x="28133" y="2265"/>
                  </a:moveTo>
                  <a:lnTo>
                    <a:pt x="29254" y="3498"/>
                  </a:lnTo>
                  <a:lnTo>
                    <a:pt x="29186" y="3565"/>
                  </a:lnTo>
                  <a:lnTo>
                    <a:pt x="27079" y="3565"/>
                  </a:lnTo>
                  <a:lnTo>
                    <a:pt x="27012" y="3498"/>
                  </a:lnTo>
                  <a:lnTo>
                    <a:pt x="28133" y="2265"/>
                  </a:lnTo>
                  <a:close/>
                  <a:moveTo>
                    <a:pt x="30711" y="2265"/>
                  </a:moveTo>
                  <a:lnTo>
                    <a:pt x="31899" y="3565"/>
                  </a:lnTo>
                  <a:lnTo>
                    <a:pt x="29657" y="3565"/>
                  </a:lnTo>
                  <a:lnTo>
                    <a:pt x="29590" y="3498"/>
                  </a:lnTo>
                  <a:lnTo>
                    <a:pt x="30711" y="2265"/>
                  </a:lnTo>
                  <a:close/>
                  <a:moveTo>
                    <a:pt x="32795" y="494"/>
                  </a:moveTo>
                  <a:lnTo>
                    <a:pt x="32795" y="3565"/>
                  </a:lnTo>
                  <a:lnTo>
                    <a:pt x="32235" y="3565"/>
                  </a:lnTo>
                  <a:lnTo>
                    <a:pt x="30890" y="2086"/>
                  </a:lnTo>
                  <a:lnTo>
                    <a:pt x="32347" y="494"/>
                  </a:lnTo>
                  <a:close/>
                  <a:moveTo>
                    <a:pt x="0" y="1"/>
                  </a:moveTo>
                  <a:lnTo>
                    <a:pt x="0" y="494"/>
                  </a:lnTo>
                  <a:lnTo>
                    <a:pt x="0" y="3565"/>
                  </a:lnTo>
                  <a:lnTo>
                    <a:pt x="0" y="4058"/>
                  </a:lnTo>
                  <a:lnTo>
                    <a:pt x="3295" y="4058"/>
                  </a:lnTo>
                  <a:lnTo>
                    <a:pt x="1076" y="8497"/>
                  </a:lnTo>
                  <a:lnTo>
                    <a:pt x="1390" y="8497"/>
                  </a:lnTo>
                  <a:lnTo>
                    <a:pt x="3497" y="4282"/>
                  </a:lnTo>
                  <a:lnTo>
                    <a:pt x="5604" y="8497"/>
                  </a:lnTo>
                  <a:lnTo>
                    <a:pt x="5918" y="8497"/>
                  </a:lnTo>
                  <a:lnTo>
                    <a:pt x="3699" y="4058"/>
                  </a:lnTo>
                  <a:lnTo>
                    <a:pt x="29231" y="4058"/>
                  </a:lnTo>
                  <a:lnTo>
                    <a:pt x="27012" y="8497"/>
                  </a:lnTo>
                  <a:lnTo>
                    <a:pt x="27326" y="8497"/>
                  </a:lnTo>
                  <a:lnTo>
                    <a:pt x="29455" y="4282"/>
                  </a:lnTo>
                  <a:lnTo>
                    <a:pt x="31562" y="8497"/>
                  </a:lnTo>
                  <a:lnTo>
                    <a:pt x="31876" y="8497"/>
                  </a:lnTo>
                  <a:lnTo>
                    <a:pt x="29657" y="4058"/>
                  </a:lnTo>
                  <a:lnTo>
                    <a:pt x="33244" y="4058"/>
                  </a:lnTo>
                  <a:lnTo>
                    <a:pt x="332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8"/>
            <p:cNvSpPr/>
            <p:nvPr/>
          </p:nvSpPr>
          <p:spPr>
            <a:xfrm>
              <a:off x="7180364" y="2704598"/>
              <a:ext cx="1199859" cy="351998"/>
            </a:xfrm>
            <a:custGeom>
              <a:avLst/>
              <a:gdLst/>
              <a:ahLst/>
              <a:cxnLst/>
              <a:rect l="l" t="t" r="r" b="b"/>
              <a:pathLst>
                <a:path w="33244" h="9752" extrusionOk="0">
                  <a:moveTo>
                    <a:pt x="3094" y="493"/>
                  </a:moveTo>
                  <a:lnTo>
                    <a:pt x="3228" y="650"/>
                  </a:lnTo>
                  <a:lnTo>
                    <a:pt x="2085" y="1905"/>
                  </a:lnTo>
                  <a:lnTo>
                    <a:pt x="807" y="493"/>
                  </a:lnTo>
                  <a:close/>
                  <a:moveTo>
                    <a:pt x="5716" y="493"/>
                  </a:moveTo>
                  <a:lnTo>
                    <a:pt x="5851" y="650"/>
                  </a:lnTo>
                  <a:lnTo>
                    <a:pt x="4708" y="1905"/>
                  </a:lnTo>
                  <a:lnTo>
                    <a:pt x="3587" y="650"/>
                  </a:lnTo>
                  <a:lnTo>
                    <a:pt x="3721" y="493"/>
                  </a:lnTo>
                  <a:close/>
                  <a:moveTo>
                    <a:pt x="8339" y="493"/>
                  </a:moveTo>
                  <a:lnTo>
                    <a:pt x="8474" y="650"/>
                  </a:lnTo>
                  <a:lnTo>
                    <a:pt x="7353" y="1905"/>
                  </a:lnTo>
                  <a:lnTo>
                    <a:pt x="6210" y="650"/>
                  </a:lnTo>
                  <a:lnTo>
                    <a:pt x="6344" y="493"/>
                  </a:lnTo>
                  <a:close/>
                  <a:moveTo>
                    <a:pt x="10962" y="493"/>
                  </a:moveTo>
                  <a:lnTo>
                    <a:pt x="11119" y="650"/>
                  </a:lnTo>
                  <a:lnTo>
                    <a:pt x="9976" y="1905"/>
                  </a:lnTo>
                  <a:lnTo>
                    <a:pt x="8832" y="650"/>
                  </a:lnTo>
                  <a:lnTo>
                    <a:pt x="8967" y="493"/>
                  </a:lnTo>
                  <a:close/>
                  <a:moveTo>
                    <a:pt x="13585" y="493"/>
                  </a:moveTo>
                  <a:lnTo>
                    <a:pt x="13742" y="650"/>
                  </a:lnTo>
                  <a:lnTo>
                    <a:pt x="12598" y="1905"/>
                  </a:lnTo>
                  <a:lnTo>
                    <a:pt x="11455" y="650"/>
                  </a:lnTo>
                  <a:lnTo>
                    <a:pt x="11590" y="493"/>
                  </a:lnTo>
                  <a:close/>
                  <a:moveTo>
                    <a:pt x="16185" y="493"/>
                  </a:moveTo>
                  <a:lnTo>
                    <a:pt x="16342" y="673"/>
                  </a:lnTo>
                  <a:lnTo>
                    <a:pt x="15221" y="1905"/>
                  </a:lnTo>
                  <a:lnTo>
                    <a:pt x="14078" y="650"/>
                  </a:lnTo>
                  <a:lnTo>
                    <a:pt x="14212" y="493"/>
                  </a:lnTo>
                  <a:close/>
                  <a:moveTo>
                    <a:pt x="18763" y="493"/>
                  </a:moveTo>
                  <a:lnTo>
                    <a:pt x="18920" y="673"/>
                  </a:lnTo>
                  <a:lnTo>
                    <a:pt x="17799" y="1905"/>
                  </a:lnTo>
                  <a:lnTo>
                    <a:pt x="16678" y="673"/>
                  </a:lnTo>
                  <a:lnTo>
                    <a:pt x="16835" y="493"/>
                  </a:lnTo>
                  <a:close/>
                  <a:moveTo>
                    <a:pt x="21341" y="493"/>
                  </a:moveTo>
                  <a:lnTo>
                    <a:pt x="21498" y="673"/>
                  </a:lnTo>
                  <a:lnTo>
                    <a:pt x="20377" y="1905"/>
                  </a:lnTo>
                  <a:lnTo>
                    <a:pt x="19256" y="673"/>
                  </a:lnTo>
                  <a:lnTo>
                    <a:pt x="19435" y="493"/>
                  </a:lnTo>
                  <a:close/>
                  <a:moveTo>
                    <a:pt x="23919" y="493"/>
                  </a:moveTo>
                  <a:lnTo>
                    <a:pt x="24076" y="673"/>
                  </a:lnTo>
                  <a:lnTo>
                    <a:pt x="22955" y="1905"/>
                  </a:lnTo>
                  <a:lnTo>
                    <a:pt x="21834" y="673"/>
                  </a:lnTo>
                  <a:lnTo>
                    <a:pt x="22013" y="493"/>
                  </a:lnTo>
                  <a:close/>
                  <a:moveTo>
                    <a:pt x="26497" y="493"/>
                  </a:moveTo>
                  <a:lnTo>
                    <a:pt x="26676" y="673"/>
                  </a:lnTo>
                  <a:lnTo>
                    <a:pt x="25555" y="1905"/>
                  </a:lnTo>
                  <a:lnTo>
                    <a:pt x="24434" y="673"/>
                  </a:lnTo>
                  <a:lnTo>
                    <a:pt x="24591" y="493"/>
                  </a:lnTo>
                  <a:close/>
                  <a:moveTo>
                    <a:pt x="29097" y="493"/>
                  </a:moveTo>
                  <a:lnTo>
                    <a:pt x="29254" y="673"/>
                  </a:lnTo>
                  <a:lnTo>
                    <a:pt x="28133" y="1905"/>
                  </a:lnTo>
                  <a:lnTo>
                    <a:pt x="27012" y="673"/>
                  </a:lnTo>
                  <a:lnTo>
                    <a:pt x="27169" y="493"/>
                  </a:lnTo>
                  <a:close/>
                  <a:moveTo>
                    <a:pt x="31989" y="493"/>
                  </a:moveTo>
                  <a:lnTo>
                    <a:pt x="30711" y="1905"/>
                  </a:lnTo>
                  <a:lnTo>
                    <a:pt x="29590" y="673"/>
                  </a:lnTo>
                  <a:lnTo>
                    <a:pt x="29747" y="493"/>
                  </a:lnTo>
                  <a:close/>
                  <a:moveTo>
                    <a:pt x="16499" y="874"/>
                  </a:moveTo>
                  <a:lnTo>
                    <a:pt x="17620" y="2085"/>
                  </a:lnTo>
                  <a:lnTo>
                    <a:pt x="16499" y="3318"/>
                  </a:lnTo>
                  <a:lnTo>
                    <a:pt x="15378" y="2085"/>
                  </a:lnTo>
                  <a:lnTo>
                    <a:pt x="16499" y="874"/>
                  </a:lnTo>
                  <a:close/>
                  <a:moveTo>
                    <a:pt x="19099" y="874"/>
                  </a:moveTo>
                  <a:lnTo>
                    <a:pt x="20220" y="2085"/>
                  </a:lnTo>
                  <a:lnTo>
                    <a:pt x="19099" y="3318"/>
                  </a:lnTo>
                  <a:lnTo>
                    <a:pt x="17978" y="2085"/>
                  </a:lnTo>
                  <a:lnTo>
                    <a:pt x="19099" y="874"/>
                  </a:lnTo>
                  <a:close/>
                  <a:moveTo>
                    <a:pt x="21677" y="874"/>
                  </a:moveTo>
                  <a:lnTo>
                    <a:pt x="22798" y="2085"/>
                  </a:lnTo>
                  <a:lnTo>
                    <a:pt x="21677" y="3318"/>
                  </a:lnTo>
                  <a:lnTo>
                    <a:pt x="20556" y="2085"/>
                  </a:lnTo>
                  <a:lnTo>
                    <a:pt x="21677" y="874"/>
                  </a:lnTo>
                  <a:close/>
                  <a:moveTo>
                    <a:pt x="24255" y="874"/>
                  </a:moveTo>
                  <a:lnTo>
                    <a:pt x="25376" y="2085"/>
                  </a:lnTo>
                  <a:lnTo>
                    <a:pt x="24255" y="3318"/>
                  </a:lnTo>
                  <a:lnTo>
                    <a:pt x="23134" y="2085"/>
                  </a:lnTo>
                  <a:lnTo>
                    <a:pt x="24255" y="874"/>
                  </a:lnTo>
                  <a:close/>
                  <a:moveTo>
                    <a:pt x="26833" y="874"/>
                  </a:moveTo>
                  <a:lnTo>
                    <a:pt x="27954" y="2085"/>
                  </a:lnTo>
                  <a:lnTo>
                    <a:pt x="26833" y="3318"/>
                  </a:lnTo>
                  <a:lnTo>
                    <a:pt x="25712" y="2085"/>
                  </a:lnTo>
                  <a:lnTo>
                    <a:pt x="26833" y="874"/>
                  </a:lnTo>
                  <a:close/>
                  <a:moveTo>
                    <a:pt x="29411" y="874"/>
                  </a:moveTo>
                  <a:lnTo>
                    <a:pt x="30532" y="2085"/>
                  </a:lnTo>
                  <a:lnTo>
                    <a:pt x="29411" y="3318"/>
                  </a:lnTo>
                  <a:lnTo>
                    <a:pt x="28290" y="2085"/>
                  </a:lnTo>
                  <a:lnTo>
                    <a:pt x="29411" y="874"/>
                  </a:lnTo>
                  <a:close/>
                  <a:moveTo>
                    <a:pt x="3408" y="852"/>
                  </a:moveTo>
                  <a:lnTo>
                    <a:pt x="4551" y="2085"/>
                  </a:lnTo>
                  <a:lnTo>
                    <a:pt x="3408" y="3340"/>
                  </a:lnTo>
                  <a:lnTo>
                    <a:pt x="2264" y="2085"/>
                  </a:lnTo>
                  <a:lnTo>
                    <a:pt x="3408" y="852"/>
                  </a:lnTo>
                  <a:close/>
                  <a:moveTo>
                    <a:pt x="6030" y="852"/>
                  </a:moveTo>
                  <a:lnTo>
                    <a:pt x="7174" y="2085"/>
                  </a:lnTo>
                  <a:lnTo>
                    <a:pt x="6030" y="3340"/>
                  </a:lnTo>
                  <a:lnTo>
                    <a:pt x="4887" y="2085"/>
                  </a:lnTo>
                  <a:lnTo>
                    <a:pt x="6030" y="852"/>
                  </a:lnTo>
                  <a:close/>
                  <a:moveTo>
                    <a:pt x="8653" y="852"/>
                  </a:moveTo>
                  <a:lnTo>
                    <a:pt x="9796" y="2085"/>
                  </a:lnTo>
                  <a:lnTo>
                    <a:pt x="8653" y="3340"/>
                  </a:lnTo>
                  <a:lnTo>
                    <a:pt x="7510" y="2085"/>
                  </a:lnTo>
                  <a:lnTo>
                    <a:pt x="8653" y="852"/>
                  </a:lnTo>
                  <a:close/>
                  <a:moveTo>
                    <a:pt x="11276" y="852"/>
                  </a:moveTo>
                  <a:lnTo>
                    <a:pt x="12419" y="2085"/>
                  </a:lnTo>
                  <a:lnTo>
                    <a:pt x="11276" y="3340"/>
                  </a:lnTo>
                  <a:lnTo>
                    <a:pt x="10132" y="2085"/>
                  </a:lnTo>
                  <a:lnTo>
                    <a:pt x="11276" y="852"/>
                  </a:lnTo>
                  <a:close/>
                  <a:moveTo>
                    <a:pt x="13898" y="852"/>
                  </a:moveTo>
                  <a:lnTo>
                    <a:pt x="15042" y="2085"/>
                  </a:lnTo>
                  <a:lnTo>
                    <a:pt x="13898" y="3340"/>
                  </a:lnTo>
                  <a:lnTo>
                    <a:pt x="12755" y="2085"/>
                  </a:lnTo>
                  <a:lnTo>
                    <a:pt x="13898" y="852"/>
                  </a:lnTo>
                  <a:close/>
                  <a:moveTo>
                    <a:pt x="471" y="493"/>
                  </a:moveTo>
                  <a:lnTo>
                    <a:pt x="1928" y="2085"/>
                  </a:lnTo>
                  <a:lnTo>
                    <a:pt x="561" y="3564"/>
                  </a:lnTo>
                  <a:lnTo>
                    <a:pt x="449" y="3564"/>
                  </a:lnTo>
                  <a:lnTo>
                    <a:pt x="449" y="493"/>
                  </a:lnTo>
                  <a:close/>
                  <a:moveTo>
                    <a:pt x="2085" y="2287"/>
                  </a:moveTo>
                  <a:lnTo>
                    <a:pt x="3228" y="3519"/>
                  </a:lnTo>
                  <a:lnTo>
                    <a:pt x="3183" y="3564"/>
                  </a:lnTo>
                  <a:lnTo>
                    <a:pt x="919" y="3564"/>
                  </a:lnTo>
                  <a:lnTo>
                    <a:pt x="2085" y="2287"/>
                  </a:lnTo>
                  <a:close/>
                  <a:moveTo>
                    <a:pt x="4708" y="2287"/>
                  </a:moveTo>
                  <a:lnTo>
                    <a:pt x="5851" y="3519"/>
                  </a:lnTo>
                  <a:lnTo>
                    <a:pt x="5829" y="3564"/>
                  </a:lnTo>
                  <a:lnTo>
                    <a:pt x="3609" y="3564"/>
                  </a:lnTo>
                  <a:lnTo>
                    <a:pt x="3587" y="3519"/>
                  </a:lnTo>
                  <a:lnTo>
                    <a:pt x="4708" y="2287"/>
                  </a:lnTo>
                  <a:close/>
                  <a:moveTo>
                    <a:pt x="7353" y="2287"/>
                  </a:moveTo>
                  <a:lnTo>
                    <a:pt x="8474" y="3519"/>
                  </a:lnTo>
                  <a:lnTo>
                    <a:pt x="8451" y="3564"/>
                  </a:lnTo>
                  <a:lnTo>
                    <a:pt x="6232" y="3564"/>
                  </a:lnTo>
                  <a:lnTo>
                    <a:pt x="6210" y="3519"/>
                  </a:lnTo>
                  <a:lnTo>
                    <a:pt x="7353" y="2287"/>
                  </a:lnTo>
                  <a:close/>
                  <a:moveTo>
                    <a:pt x="9976" y="2287"/>
                  </a:moveTo>
                  <a:lnTo>
                    <a:pt x="11119" y="3519"/>
                  </a:lnTo>
                  <a:lnTo>
                    <a:pt x="11074" y="3564"/>
                  </a:lnTo>
                  <a:lnTo>
                    <a:pt x="8877" y="3564"/>
                  </a:lnTo>
                  <a:lnTo>
                    <a:pt x="8832" y="3519"/>
                  </a:lnTo>
                  <a:lnTo>
                    <a:pt x="9976" y="2287"/>
                  </a:lnTo>
                  <a:close/>
                  <a:moveTo>
                    <a:pt x="12598" y="2287"/>
                  </a:moveTo>
                  <a:lnTo>
                    <a:pt x="13742" y="3519"/>
                  </a:lnTo>
                  <a:lnTo>
                    <a:pt x="13697" y="3564"/>
                  </a:lnTo>
                  <a:lnTo>
                    <a:pt x="11500" y="3564"/>
                  </a:lnTo>
                  <a:lnTo>
                    <a:pt x="11455" y="3519"/>
                  </a:lnTo>
                  <a:lnTo>
                    <a:pt x="12598" y="2287"/>
                  </a:lnTo>
                  <a:close/>
                  <a:moveTo>
                    <a:pt x="15221" y="2287"/>
                  </a:moveTo>
                  <a:lnTo>
                    <a:pt x="16342" y="3497"/>
                  </a:lnTo>
                  <a:lnTo>
                    <a:pt x="16275" y="3564"/>
                  </a:lnTo>
                  <a:lnTo>
                    <a:pt x="14123" y="3564"/>
                  </a:lnTo>
                  <a:lnTo>
                    <a:pt x="14078" y="3519"/>
                  </a:lnTo>
                  <a:lnTo>
                    <a:pt x="15221" y="2287"/>
                  </a:lnTo>
                  <a:close/>
                  <a:moveTo>
                    <a:pt x="17799" y="2287"/>
                  </a:moveTo>
                  <a:lnTo>
                    <a:pt x="18920" y="3497"/>
                  </a:lnTo>
                  <a:lnTo>
                    <a:pt x="18853" y="3564"/>
                  </a:lnTo>
                  <a:lnTo>
                    <a:pt x="16745" y="3564"/>
                  </a:lnTo>
                  <a:lnTo>
                    <a:pt x="16678" y="3497"/>
                  </a:lnTo>
                  <a:lnTo>
                    <a:pt x="17799" y="2287"/>
                  </a:lnTo>
                  <a:close/>
                  <a:moveTo>
                    <a:pt x="20377" y="2287"/>
                  </a:moveTo>
                  <a:lnTo>
                    <a:pt x="21498" y="3497"/>
                  </a:lnTo>
                  <a:lnTo>
                    <a:pt x="21430" y="3564"/>
                  </a:lnTo>
                  <a:lnTo>
                    <a:pt x="19323" y="3564"/>
                  </a:lnTo>
                  <a:lnTo>
                    <a:pt x="19256" y="3497"/>
                  </a:lnTo>
                  <a:lnTo>
                    <a:pt x="20377" y="2287"/>
                  </a:lnTo>
                  <a:close/>
                  <a:moveTo>
                    <a:pt x="22955" y="2287"/>
                  </a:moveTo>
                  <a:lnTo>
                    <a:pt x="24076" y="3497"/>
                  </a:lnTo>
                  <a:lnTo>
                    <a:pt x="24031" y="3564"/>
                  </a:lnTo>
                  <a:lnTo>
                    <a:pt x="21901" y="3564"/>
                  </a:lnTo>
                  <a:lnTo>
                    <a:pt x="21834" y="3497"/>
                  </a:lnTo>
                  <a:lnTo>
                    <a:pt x="22955" y="2287"/>
                  </a:lnTo>
                  <a:close/>
                  <a:moveTo>
                    <a:pt x="25555" y="2287"/>
                  </a:moveTo>
                  <a:lnTo>
                    <a:pt x="26676" y="3497"/>
                  </a:lnTo>
                  <a:lnTo>
                    <a:pt x="26609" y="3564"/>
                  </a:lnTo>
                  <a:lnTo>
                    <a:pt x="24479" y="3564"/>
                  </a:lnTo>
                  <a:lnTo>
                    <a:pt x="24434" y="3497"/>
                  </a:lnTo>
                  <a:lnTo>
                    <a:pt x="25555" y="2287"/>
                  </a:lnTo>
                  <a:close/>
                  <a:moveTo>
                    <a:pt x="28133" y="2287"/>
                  </a:moveTo>
                  <a:lnTo>
                    <a:pt x="29254" y="3497"/>
                  </a:lnTo>
                  <a:lnTo>
                    <a:pt x="29187" y="3564"/>
                  </a:lnTo>
                  <a:lnTo>
                    <a:pt x="27079" y="3564"/>
                  </a:lnTo>
                  <a:lnTo>
                    <a:pt x="27012" y="3497"/>
                  </a:lnTo>
                  <a:lnTo>
                    <a:pt x="28133" y="2287"/>
                  </a:lnTo>
                  <a:close/>
                  <a:moveTo>
                    <a:pt x="30711" y="2287"/>
                  </a:moveTo>
                  <a:lnTo>
                    <a:pt x="31899" y="3564"/>
                  </a:lnTo>
                  <a:lnTo>
                    <a:pt x="29657" y="3564"/>
                  </a:lnTo>
                  <a:lnTo>
                    <a:pt x="29590" y="3497"/>
                  </a:lnTo>
                  <a:lnTo>
                    <a:pt x="30711" y="2287"/>
                  </a:lnTo>
                  <a:close/>
                  <a:moveTo>
                    <a:pt x="32773" y="493"/>
                  </a:moveTo>
                  <a:lnTo>
                    <a:pt x="32773" y="3564"/>
                  </a:lnTo>
                  <a:lnTo>
                    <a:pt x="32235" y="3564"/>
                  </a:lnTo>
                  <a:lnTo>
                    <a:pt x="30890" y="2085"/>
                  </a:lnTo>
                  <a:lnTo>
                    <a:pt x="32347" y="493"/>
                  </a:lnTo>
                  <a:close/>
                  <a:moveTo>
                    <a:pt x="0" y="0"/>
                  </a:moveTo>
                  <a:lnTo>
                    <a:pt x="0" y="493"/>
                  </a:lnTo>
                  <a:lnTo>
                    <a:pt x="0" y="3564"/>
                  </a:lnTo>
                  <a:lnTo>
                    <a:pt x="0" y="4080"/>
                  </a:lnTo>
                  <a:lnTo>
                    <a:pt x="4753" y="4080"/>
                  </a:lnTo>
                  <a:lnTo>
                    <a:pt x="2645" y="9751"/>
                  </a:lnTo>
                  <a:lnTo>
                    <a:pt x="3026" y="9751"/>
                  </a:lnTo>
                  <a:lnTo>
                    <a:pt x="4999" y="4416"/>
                  </a:lnTo>
                  <a:lnTo>
                    <a:pt x="6949" y="9751"/>
                  </a:lnTo>
                  <a:lnTo>
                    <a:pt x="7330" y="9751"/>
                  </a:lnTo>
                  <a:lnTo>
                    <a:pt x="5246" y="4080"/>
                  </a:lnTo>
                  <a:lnTo>
                    <a:pt x="29231" y="4080"/>
                  </a:lnTo>
                  <a:lnTo>
                    <a:pt x="27147" y="9751"/>
                  </a:lnTo>
                  <a:lnTo>
                    <a:pt x="27528" y="9751"/>
                  </a:lnTo>
                  <a:lnTo>
                    <a:pt x="29500" y="4416"/>
                  </a:lnTo>
                  <a:lnTo>
                    <a:pt x="31451" y="9751"/>
                  </a:lnTo>
                  <a:lnTo>
                    <a:pt x="31832" y="9751"/>
                  </a:lnTo>
                  <a:lnTo>
                    <a:pt x="29747" y="4080"/>
                  </a:lnTo>
                  <a:lnTo>
                    <a:pt x="33244" y="4080"/>
                  </a:lnTo>
                  <a:lnTo>
                    <a:pt x="332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8"/>
            <p:cNvSpPr/>
            <p:nvPr/>
          </p:nvSpPr>
          <p:spPr>
            <a:xfrm>
              <a:off x="5674725" y="3119666"/>
              <a:ext cx="2772698" cy="1263072"/>
            </a:xfrm>
            <a:custGeom>
              <a:avLst/>
              <a:gdLst/>
              <a:ahLst/>
              <a:cxnLst/>
              <a:rect l="l" t="t" r="r" b="b"/>
              <a:pathLst>
                <a:path w="76822" h="34993" extrusionOk="0">
                  <a:moveTo>
                    <a:pt x="0" y="1"/>
                  </a:moveTo>
                  <a:lnTo>
                    <a:pt x="112" y="920"/>
                  </a:lnTo>
                  <a:lnTo>
                    <a:pt x="224" y="1816"/>
                  </a:lnTo>
                  <a:lnTo>
                    <a:pt x="359" y="2736"/>
                  </a:lnTo>
                  <a:lnTo>
                    <a:pt x="516" y="3632"/>
                  </a:lnTo>
                  <a:lnTo>
                    <a:pt x="695" y="4506"/>
                  </a:lnTo>
                  <a:lnTo>
                    <a:pt x="897" y="5403"/>
                  </a:lnTo>
                  <a:lnTo>
                    <a:pt x="1121" y="6277"/>
                  </a:lnTo>
                  <a:lnTo>
                    <a:pt x="1345" y="7129"/>
                  </a:lnTo>
                  <a:lnTo>
                    <a:pt x="1614" y="7981"/>
                  </a:lnTo>
                  <a:lnTo>
                    <a:pt x="1883" y="8833"/>
                  </a:lnTo>
                  <a:lnTo>
                    <a:pt x="2197" y="9685"/>
                  </a:lnTo>
                  <a:lnTo>
                    <a:pt x="2511" y="10514"/>
                  </a:lnTo>
                  <a:lnTo>
                    <a:pt x="2847" y="11344"/>
                  </a:lnTo>
                  <a:lnTo>
                    <a:pt x="3183" y="12151"/>
                  </a:lnTo>
                  <a:lnTo>
                    <a:pt x="3564" y="12958"/>
                  </a:lnTo>
                  <a:lnTo>
                    <a:pt x="3945" y="13742"/>
                  </a:lnTo>
                  <a:lnTo>
                    <a:pt x="4349" y="14527"/>
                  </a:lnTo>
                  <a:lnTo>
                    <a:pt x="4775" y="15289"/>
                  </a:lnTo>
                  <a:lnTo>
                    <a:pt x="5223" y="16051"/>
                  </a:lnTo>
                  <a:lnTo>
                    <a:pt x="5672" y="16813"/>
                  </a:lnTo>
                  <a:lnTo>
                    <a:pt x="6142" y="17553"/>
                  </a:lnTo>
                  <a:lnTo>
                    <a:pt x="6635" y="18270"/>
                  </a:lnTo>
                  <a:lnTo>
                    <a:pt x="7129" y="18988"/>
                  </a:lnTo>
                  <a:lnTo>
                    <a:pt x="7667" y="19705"/>
                  </a:lnTo>
                  <a:lnTo>
                    <a:pt x="8182" y="20377"/>
                  </a:lnTo>
                  <a:lnTo>
                    <a:pt x="8743" y="21072"/>
                  </a:lnTo>
                  <a:lnTo>
                    <a:pt x="9303" y="21722"/>
                  </a:lnTo>
                  <a:lnTo>
                    <a:pt x="9886" y="22372"/>
                  </a:lnTo>
                  <a:lnTo>
                    <a:pt x="10491" y="23023"/>
                  </a:lnTo>
                  <a:lnTo>
                    <a:pt x="11096" y="23650"/>
                  </a:lnTo>
                  <a:lnTo>
                    <a:pt x="11724" y="24255"/>
                  </a:lnTo>
                  <a:lnTo>
                    <a:pt x="12352" y="24861"/>
                  </a:lnTo>
                  <a:lnTo>
                    <a:pt x="13002" y="25444"/>
                  </a:lnTo>
                  <a:lnTo>
                    <a:pt x="13674" y="26004"/>
                  </a:lnTo>
                  <a:lnTo>
                    <a:pt x="14347" y="26564"/>
                  </a:lnTo>
                  <a:lnTo>
                    <a:pt x="15042" y="27102"/>
                  </a:lnTo>
                  <a:lnTo>
                    <a:pt x="15737" y="27618"/>
                  </a:lnTo>
                  <a:lnTo>
                    <a:pt x="16454" y="28134"/>
                  </a:lnTo>
                  <a:lnTo>
                    <a:pt x="17171" y="28627"/>
                  </a:lnTo>
                  <a:lnTo>
                    <a:pt x="17911" y="29097"/>
                  </a:lnTo>
                  <a:lnTo>
                    <a:pt x="18651" y="29546"/>
                  </a:lnTo>
                  <a:lnTo>
                    <a:pt x="19413" y="29994"/>
                  </a:lnTo>
                  <a:lnTo>
                    <a:pt x="20197" y="30420"/>
                  </a:lnTo>
                  <a:lnTo>
                    <a:pt x="20960" y="30824"/>
                  </a:lnTo>
                  <a:lnTo>
                    <a:pt x="21767" y="31227"/>
                  </a:lnTo>
                  <a:lnTo>
                    <a:pt x="22551" y="31586"/>
                  </a:lnTo>
                  <a:lnTo>
                    <a:pt x="23381" y="31944"/>
                  </a:lnTo>
                  <a:lnTo>
                    <a:pt x="24188" y="32281"/>
                  </a:lnTo>
                  <a:lnTo>
                    <a:pt x="25017" y="32594"/>
                  </a:lnTo>
                  <a:lnTo>
                    <a:pt x="25869" y="32908"/>
                  </a:lnTo>
                  <a:lnTo>
                    <a:pt x="26698" y="33177"/>
                  </a:lnTo>
                  <a:lnTo>
                    <a:pt x="27572" y="33446"/>
                  </a:lnTo>
                  <a:lnTo>
                    <a:pt x="28424" y="33693"/>
                  </a:lnTo>
                  <a:lnTo>
                    <a:pt x="29299" y="33917"/>
                  </a:lnTo>
                  <a:lnTo>
                    <a:pt x="30173" y="34119"/>
                  </a:lnTo>
                  <a:lnTo>
                    <a:pt x="31069" y="34298"/>
                  </a:lnTo>
                  <a:lnTo>
                    <a:pt x="31966" y="34455"/>
                  </a:lnTo>
                  <a:lnTo>
                    <a:pt x="32863" y="34590"/>
                  </a:lnTo>
                  <a:lnTo>
                    <a:pt x="33782" y="34724"/>
                  </a:lnTo>
                  <a:lnTo>
                    <a:pt x="34701" y="34814"/>
                  </a:lnTo>
                  <a:lnTo>
                    <a:pt x="35620" y="34903"/>
                  </a:lnTo>
                  <a:lnTo>
                    <a:pt x="36539" y="34948"/>
                  </a:lnTo>
                  <a:lnTo>
                    <a:pt x="37481" y="34993"/>
                  </a:lnTo>
                  <a:lnTo>
                    <a:pt x="39364" y="34993"/>
                  </a:lnTo>
                  <a:lnTo>
                    <a:pt x="40283" y="34948"/>
                  </a:lnTo>
                  <a:lnTo>
                    <a:pt x="41224" y="34903"/>
                  </a:lnTo>
                  <a:lnTo>
                    <a:pt x="42143" y="34814"/>
                  </a:lnTo>
                  <a:lnTo>
                    <a:pt x="43062" y="34724"/>
                  </a:lnTo>
                  <a:lnTo>
                    <a:pt x="43959" y="34590"/>
                  </a:lnTo>
                  <a:lnTo>
                    <a:pt x="44878" y="34455"/>
                  </a:lnTo>
                  <a:lnTo>
                    <a:pt x="45775" y="34298"/>
                  </a:lnTo>
                  <a:lnTo>
                    <a:pt x="46649" y="34119"/>
                  </a:lnTo>
                  <a:lnTo>
                    <a:pt x="47546" y="33917"/>
                  </a:lnTo>
                  <a:lnTo>
                    <a:pt x="48397" y="33693"/>
                  </a:lnTo>
                  <a:lnTo>
                    <a:pt x="49272" y="33446"/>
                  </a:lnTo>
                  <a:lnTo>
                    <a:pt x="50123" y="33177"/>
                  </a:lnTo>
                  <a:lnTo>
                    <a:pt x="50975" y="32908"/>
                  </a:lnTo>
                  <a:lnTo>
                    <a:pt x="51805" y="32594"/>
                  </a:lnTo>
                  <a:lnTo>
                    <a:pt x="52634" y="32281"/>
                  </a:lnTo>
                  <a:lnTo>
                    <a:pt x="53463" y="31944"/>
                  </a:lnTo>
                  <a:lnTo>
                    <a:pt x="54270" y="31586"/>
                  </a:lnTo>
                  <a:lnTo>
                    <a:pt x="55077" y="31227"/>
                  </a:lnTo>
                  <a:lnTo>
                    <a:pt x="55862" y="30824"/>
                  </a:lnTo>
                  <a:lnTo>
                    <a:pt x="56647" y="30420"/>
                  </a:lnTo>
                  <a:lnTo>
                    <a:pt x="57409" y="29994"/>
                  </a:lnTo>
                  <a:lnTo>
                    <a:pt x="58171" y="29546"/>
                  </a:lnTo>
                  <a:lnTo>
                    <a:pt x="58933" y="29097"/>
                  </a:lnTo>
                  <a:lnTo>
                    <a:pt x="59673" y="28627"/>
                  </a:lnTo>
                  <a:lnTo>
                    <a:pt x="60390" y="28134"/>
                  </a:lnTo>
                  <a:lnTo>
                    <a:pt x="61108" y="27618"/>
                  </a:lnTo>
                  <a:lnTo>
                    <a:pt x="61802" y="27102"/>
                  </a:lnTo>
                  <a:lnTo>
                    <a:pt x="62497" y="26564"/>
                  </a:lnTo>
                  <a:lnTo>
                    <a:pt x="63170" y="26004"/>
                  </a:lnTo>
                  <a:lnTo>
                    <a:pt x="63842" y="25444"/>
                  </a:lnTo>
                  <a:lnTo>
                    <a:pt x="64492" y="24861"/>
                  </a:lnTo>
                  <a:lnTo>
                    <a:pt x="65120" y="24255"/>
                  </a:lnTo>
                  <a:lnTo>
                    <a:pt x="65748" y="23650"/>
                  </a:lnTo>
                  <a:lnTo>
                    <a:pt x="66353" y="23023"/>
                  </a:lnTo>
                  <a:lnTo>
                    <a:pt x="66936" y="22372"/>
                  </a:lnTo>
                  <a:lnTo>
                    <a:pt x="67519" y="21722"/>
                  </a:lnTo>
                  <a:lnTo>
                    <a:pt x="68101" y="21072"/>
                  </a:lnTo>
                  <a:lnTo>
                    <a:pt x="68639" y="20377"/>
                  </a:lnTo>
                  <a:lnTo>
                    <a:pt x="69177" y="19705"/>
                  </a:lnTo>
                  <a:lnTo>
                    <a:pt x="69693" y="18988"/>
                  </a:lnTo>
                  <a:lnTo>
                    <a:pt x="70209" y="18270"/>
                  </a:lnTo>
                  <a:lnTo>
                    <a:pt x="70702" y="17553"/>
                  </a:lnTo>
                  <a:lnTo>
                    <a:pt x="71173" y="16813"/>
                  </a:lnTo>
                  <a:lnTo>
                    <a:pt x="71621" y="16051"/>
                  </a:lnTo>
                  <a:lnTo>
                    <a:pt x="72069" y="15289"/>
                  </a:lnTo>
                  <a:lnTo>
                    <a:pt x="72495" y="14527"/>
                  </a:lnTo>
                  <a:lnTo>
                    <a:pt x="72899" y="13742"/>
                  </a:lnTo>
                  <a:lnTo>
                    <a:pt x="73280" y="12958"/>
                  </a:lnTo>
                  <a:lnTo>
                    <a:pt x="73638" y="12151"/>
                  </a:lnTo>
                  <a:lnTo>
                    <a:pt x="73997" y="11344"/>
                  </a:lnTo>
                  <a:lnTo>
                    <a:pt x="74333" y="10514"/>
                  </a:lnTo>
                  <a:lnTo>
                    <a:pt x="74647" y="9685"/>
                  </a:lnTo>
                  <a:lnTo>
                    <a:pt x="74938" y="8833"/>
                  </a:lnTo>
                  <a:lnTo>
                    <a:pt x="75230" y="7981"/>
                  </a:lnTo>
                  <a:lnTo>
                    <a:pt x="75476" y="7129"/>
                  </a:lnTo>
                  <a:lnTo>
                    <a:pt x="75723" y="6277"/>
                  </a:lnTo>
                  <a:lnTo>
                    <a:pt x="75947" y="5403"/>
                  </a:lnTo>
                  <a:lnTo>
                    <a:pt x="76149" y="4506"/>
                  </a:lnTo>
                  <a:lnTo>
                    <a:pt x="76328" y="3632"/>
                  </a:lnTo>
                  <a:lnTo>
                    <a:pt x="76485" y="2736"/>
                  </a:lnTo>
                  <a:lnTo>
                    <a:pt x="76620" y="1816"/>
                  </a:lnTo>
                  <a:lnTo>
                    <a:pt x="76732" y="920"/>
                  </a:lnTo>
                  <a:lnTo>
                    <a:pt x="768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8"/>
            <p:cNvSpPr/>
            <p:nvPr/>
          </p:nvSpPr>
          <p:spPr>
            <a:xfrm>
              <a:off x="5800108" y="3579277"/>
              <a:ext cx="2521891" cy="803475"/>
            </a:xfrm>
            <a:custGeom>
              <a:avLst/>
              <a:gdLst/>
              <a:ahLst/>
              <a:cxnLst/>
              <a:rect l="l" t="t" r="r" b="b"/>
              <a:pathLst>
                <a:path w="69873" h="22260" extrusionOk="0">
                  <a:moveTo>
                    <a:pt x="2354" y="0"/>
                  </a:moveTo>
                  <a:lnTo>
                    <a:pt x="606" y="23"/>
                  </a:lnTo>
                  <a:lnTo>
                    <a:pt x="1" y="45"/>
                  </a:lnTo>
                  <a:lnTo>
                    <a:pt x="606" y="1256"/>
                  </a:lnTo>
                  <a:lnTo>
                    <a:pt x="1256" y="2444"/>
                  </a:lnTo>
                  <a:lnTo>
                    <a:pt x="1929" y="3609"/>
                  </a:lnTo>
                  <a:lnTo>
                    <a:pt x="2646" y="4753"/>
                  </a:lnTo>
                  <a:lnTo>
                    <a:pt x="3408" y="5874"/>
                  </a:lnTo>
                  <a:lnTo>
                    <a:pt x="4193" y="6972"/>
                  </a:lnTo>
                  <a:lnTo>
                    <a:pt x="5022" y="8025"/>
                  </a:lnTo>
                  <a:lnTo>
                    <a:pt x="5896" y="9057"/>
                  </a:lnTo>
                  <a:lnTo>
                    <a:pt x="6793" y="10043"/>
                  </a:lnTo>
                  <a:lnTo>
                    <a:pt x="7734" y="11007"/>
                  </a:lnTo>
                  <a:lnTo>
                    <a:pt x="8698" y="11948"/>
                  </a:lnTo>
                  <a:lnTo>
                    <a:pt x="9685" y="12845"/>
                  </a:lnTo>
                  <a:lnTo>
                    <a:pt x="10716" y="13697"/>
                  </a:lnTo>
                  <a:lnTo>
                    <a:pt x="11792" y="14526"/>
                  </a:lnTo>
                  <a:lnTo>
                    <a:pt x="12868" y="15311"/>
                  </a:lnTo>
                  <a:lnTo>
                    <a:pt x="13989" y="16073"/>
                  </a:lnTo>
                  <a:lnTo>
                    <a:pt x="15132" y="16790"/>
                  </a:lnTo>
                  <a:lnTo>
                    <a:pt x="16297" y="17463"/>
                  </a:lnTo>
                  <a:lnTo>
                    <a:pt x="17508" y="18091"/>
                  </a:lnTo>
                  <a:lnTo>
                    <a:pt x="18718" y="18696"/>
                  </a:lnTo>
                  <a:lnTo>
                    <a:pt x="19974" y="19234"/>
                  </a:lnTo>
                  <a:lnTo>
                    <a:pt x="21229" y="19749"/>
                  </a:lnTo>
                  <a:lnTo>
                    <a:pt x="22529" y="20220"/>
                  </a:lnTo>
                  <a:lnTo>
                    <a:pt x="23829" y="20646"/>
                  </a:lnTo>
                  <a:lnTo>
                    <a:pt x="25152" y="21005"/>
                  </a:lnTo>
                  <a:lnTo>
                    <a:pt x="26497" y="21341"/>
                  </a:lnTo>
                  <a:lnTo>
                    <a:pt x="27864" y="21610"/>
                  </a:lnTo>
                  <a:lnTo>
                    <a:pt x="29254" y="21834"/>
                  </a:lnTo>
                  <a:lnTo>
                    <a:pt x="30666" y="22036"/>
                  </a:lnTo>
                  <a:lnTo>
                    <a:pt x="32079" y="22148"/>
                  </a:lnTo>
                  <a:lnTo>
                    <a:pt x="33491" y="22238"/>
                  </a:lnTo>
                  <a:lnTo>
                    <a:pt x="34948" y="22260"/>
                  </a:lnTo>
                  <a:lnTo>
                    <a:pt x="36383" y="22238"/>
                  </a:lnTo>
                  <a:lnTo>
                    <a:pt x="37817" y="22148"/>
                  </a:lnTo>
                  <a:lnTo>
                    <a:pt x="39230" y="22036"/>
                  </a:lnTo>
                  <a:lnTo>
                    <a:pt x="40642" y="21834"/>
                  </a:lnTo>
                  <a:lnTo>
                    <a:pt x="42009" y="21610"/>
                  </a:lnTo>
                  <a:lnTo>
                    <a:pt x="43377" y="21341"/>
                  </a:lnTo>
                  <a:lnTo>
                    <a:pt x="44722" y="21005"/>
                  </a:lnTo>
                  <a:lnTo>
                    <a:pt x="46067" y="20646"/>
                  </a:lnTo>
                  <a:lnTo>
                    <a:pt x="47367" y="20220"/>
                  </a:lnTo>
                  <a:lnTo>
                    <a:pt x="48667" y="19749"/>
                  </a:lnTo>
                  <a:lnTo>
                    <a:pt x="49922" y="19234"/>
                  </a:lnTo>
                  <a:lnTo>
                    <a:pt x="51178" y="18696"/>
                  </a:lnTo>
                  <a:lnTo>
                    <a:pt x="52388" y="18091"/>
                  </a:lnTo>
                  <a:lnTo>
                    <a:pt x="53576" y="17463"/>
                  </a:lnTo>
                  <a:lnTo>
                    <a:pt x="54764" y="16790"/>
                  </a:lnTo>
                  <a:lnTo>
                    <a:pt x="55907" y="16073"/>
                  </a:lnTo>
                  <a:lnTo>
                    <a:pt x="57028" y="15311"/>
                  </a:lnTo>
                  <a:lnTo>
                    <a:pt x="58104" y="14526"/>
                  </a:lnTo>
                  <a:lnTo>
                    <a:pt x="59158" y="13697"/>
                  </a:lnTo>
                  <a:lnTo>
                    <a:pt x="60189" y="12845"/>
                  </a:lnTo>
                  <a:lnTo>
                    <a:pt x="61198" y="11948"/>
                  </a:lnTo>
                  <a:lnTo>
                    <a:pt x="62162" y="11007"/>
                  </a:lnTo>
                  <a:lnTo>
                    <a:pt x="63103" y="10043"/>
                  </a:lnTo>
                  <a:lnTo>
                    <a:pt x="64000" y="9057"/>
                  </a:lnTo>
                  <a:lnTo>
                    <a:pt x="64852" y="8025"/>
                  </a:lnTo>
                  <a:lnTo>
                    <a:pt x="65703" y="6972"/>
                  </a:lnTo>
                  <a:lnTo>
                    <a:pt x="66488" y="5874"/>
                  </a:lnTo>
                  <a:lnTo>
                    <a:pt x="67250" y="4753"/>
                  </a:lnTo>
                  <a:lnTo>
                    <a:pt x="67968" y="3609"/>
                  </a:lnTo>
                  <a:lnTo>
                    <a:pt x="68640" y="2444"/>
                  </a:lnTo>
                  <a:lnTo>
                    <a:pt x="69290" y="1256"/>
                  </a:lnTo>
                  <a:lnTo>
                    <a:pt x="69873" y="45"/>
                  </a:lnTo>
                  <a:lnTo>
                    <a:pt x="69268" y="314"/>
                  </a:lnTo>
                  <a:lnTo>
                    <a:pt x="68528" y="628"/>
                  </a:lnTo>
                  <a:lnTo>
                    <a:pt x="67519" y="1009"/>
                  </a:lnTo>
                  <a:lnTo>
                    <a:pt x="66197" y="1457"/>
                  </a:lnTo>
                  <a:lnTo>
                    <a:pt x="65457" y="1704"/>
                  </a:lnTo>
                  <a:lnTo>
                    <a:pt x="64627" y="1928"/>
                  </a:lnTo>
                  <a:lnTo>
                    <a:pt x="63731" y="2175"/>
                  </a:lnTo>
                  <a:lnTo>
                    <a:pt x="62767" y="2421"/>
                  </a:lnTo>
                  <a:lnTo>
                    <a:pt x="61736" y="2668"/>
                  </a:lnTo>
                  <a:lnTo>
                    <a:pt x="60660" y="2892"/>
                  </a:lnTo>
                  <a:lnTo>
                    <a:pt x="59494" y="3116"/>
                  </a:lnTo>
                  <a:lnTo>
                    <a:pt x="58284" y="3318"/>
                  </a:lnTo>
                  <a:lnTo>
                    <a:pt x="57006" y="3497"/>
                  </a:lnTo>
                  <a:lnTo>
                    <a:pt x="55661" y="3677"/>
                  </a:lnTo>
                  <a:lnTo>
                    <a:pt x="54249" y="3834"/>
                  </a:lnTo>
                  <a:lnTo>
                    <a:pt x="52792" y="3946"/>
                  </a:lnTo>
                  <a:lnTo>
                    <a:pt x="51267" y="4035"/>
                  </a:lnTo>
                  <a:lnTo>
                    <a:pt x="49676" y="4103"/>
                  </a:lnTo>
                  <a:lnTo>
                    <a:pt x="48039" y="4125"/>
                  </a:lnTo>
                  <a:lnTo>
                    <a:pt x="46336" y="4125"/>
                  </a:lnTo>
                  <a:lnTo>
                    <a:pt x="44565" y="4058"/>
                  </a:lnTo>
                  <a:lnTo>
                    <a:pt x="42749" y="3968"/>
                  </a:lnTo>
                  <a:lnTo>
                    <a:pt x="40888" y="3811"/>
                  </a:lnTo>
                  <a:lnTo>
                    <a:pt x="38961" y="3632"/>
                  </a:lnTo>
                  <a:lnTo>
                    <a:pt x="36988" y="3385"/>
                  </a:lnTo>
                  <a:lnTo>
                    <a:pt x="34948" y="3071"/>
                  </a:lnTo>
                  <a:lnTo>
                    <a:pt x="32908" y="2758"/>
                  </a:lnTo>
                  <a:lnTo>
                    <a:pt x="30913" y="2444"/>
                  </a:lnTo>
                  <a:lnTo>
                    <a:pt x="28963" y="2175"/>
                  </a:lnTo>
                  <a:lnTo>
                    <a:pt x="27102" y="1906"/>
                  </a:lnTo>
                  <a:lnTo>
                    <a:pt x="23516" y="1457"/>
                  </a:lnTo>
                  <a:lnTo>
                    <a:pt x="20153" y="1099"/>
                  </a:lnTo>
                  <a:lnTo>
                    <a:pt x="17037" y="785"/>
                  </a:lnTo>
                  <a:lnTo>
                    <a:pt x="14168" y="538"/>
                  </a:lnTo>
                  <a:lnTo>
                    <a:pt x="11545" y="359"/>
                  </a:lnTo>
                  <a:lnTo>
                    <a:pt x="9191" y="225"/>
                  </a:lnTo>
                  <a:lnTo>
                    <a:pt x="7084" y="112"/>
                  </a:lnTo>
                  <a:lnTo>
                    <a:pt x="5224" y="45"/>
                  </a:lnTo>
                  <a:lnTo>
                    <a:pt x="3655" y="23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8"/>
            <p:cNvSpPr/>
            <p:nvPr/>
          </p:nvSpPr>
          <p:spPr>
            <a:xfrm>
              <a:off x="5674725" y="3119666"/>
              <a:ext cx="2772698" cy="203143"/>
            </a:xfrm>
            <a:custGeom>
              <a:avLst/>
              <a:gdLst/>
              <a:ahLst/>
              <a:cxnLst/>
              <a:rect l="l" t="t" r="r" b="b"/>
              <a:pathLst>
                <a:path w="76822" h="5628" extrusionOk="0">
                  <a:moveTo>
                    <a:pt x="0" y="1"/>
                  </a:moveTo>
                  <a:lnTo>
                    <a:pt x="90" y="718"/>
                  </a:lnTo>
                  <a:lnTo>
                    <a:pt x="157" y="1435"/>
                  </a:lnTo>
                  <a:lnTo>
                    <a:pt x="269" y="2130"/>
                  </a:lnTo>
                  <a:lnTo>
                    <a:pt x="381" y="2848"/>
                  </a:lnTo>
                  <a:lnTo>
                    <a:pt x="650" y="4237"/>
                  </a:lnTo>
                  <a:lnTo>
                    <a:pt x="964" y="5627"/>
                  </a:lnTo>
                  <a:lnTo>
                    <a:pt x="1547" y="5493"/>
                  </a:lnTo>
                  <a:lnTo>
                    <a:pt x="2914" y="5246"/>
                  </a:lnTo>
                  <a:lnTo>
                    <a:pt x="3721" y="5089"/>
                  </a:lnTo>
                  <a:lnTo>
                    <a:pt x="4506" y="4977"/>
                  </a:lnTo>
                  <a:lnTo>
                    <a:pt x="5223" y="4888"/>
                  </a:lnTo>
                  <a:lnTo>
                    <a:pt x="5761" y="4865"/>
                  </a:lnTo>
                  <a:lnTo>
                    <a:pt x="6053" y="4865"/>
                  </a:lnTo>
                  <a:lnTo>
                    <a:pt x="6389" y="4888"/>
                  </a:lnTo>
                  <a:lnTo>
                    <a:pt x="7106" y="4977"/>
                  </a:lnTo>
                  <a:lnTo>
                    <a:pt x="7913" y="5089"/>
                  </a:lnTo>
                  <a:lnTo>
                    <a:pt x="8743" y="5246"/>
                  </a:lnTo>
                  <a:lnTo>
                    <a:pt x="9572" y="5381"/>
                  </a:lnTo>
                  <a:lnTo>
                    <a:pt x="10357" y="5493"/>
                  </a:lnTo>
                  <a:lnTo>
                    <a:pt x="11096" y="5582"/>
                  </a:lnTo>
                  <a:lnTo>
                    <a:pt x="11410" y="5605"/>
                  </a:lnTo>
                  <a:lnTo>
                    <a:pt x="11702" y="5627"/>
                  </a:lnTo>
                  <a:lnTo>
                    <a:pt x="12038" y="5605"/>
                  </a:lnTo>
                  <a:lnTo>
                    <a:pt x="12396" y="5582"/>
                  </a:lnTo>
                  <a:lnTo>
                    <a:pt x="13203" y="5493"/>
                  </a:lnTo>
                  <a:lnTo>
                    <a:pt x="14078" y="5381"/>
                  </a:lnTo>
                  <a:lnTo>
                    <a:pt x="14997" y="5246"/>
                  </a:lnTo>
                  <a:lnTo>
                    <a:pt x="15916" y="5089"/>
                  </a:lnTo>
                  <a:lnTo>
                    <a:pt x="16813" y="4977"/>
                  </a:lnTo>
                  <a:lnTo>
                    <a:pt x="17597" y="4888"/>
                  </a:lnTo>
                  <a:lnTo>
                    <a:pt x="17956" y="4865"/>
                  </a:lnTo>
                  <a:lnTo>
                    <a:pt x="18651" y="4865"/>
                  </a:lnTo>
                  <a:lnTo>
                    <a:pt x="19054" y="4888"/>
                  </a:lnTo>
                  <a:lnTo>
                    <a:pt x="19951" y="4977"/>
                  </a:lnTo>
                  <a:lnTo>
                    <a:pt x="20937" y="5089"/>
                  </a:lnTo>
                  <a:lnTo>
                    <a:pt x="21968" y="5246"/>
                  </a:lnTo>
                  <a:lnTo>
                    <a:pt x="22999" y="5381"/>
                  </a:lnTo>
                  <a:lnTo>
                    <a:pt x="23963" y="5493"/>
                  </a:lnTo>
                  <a:lnTo>
                    <a:pt x="24860" y="5582"/>
                  </a:lnTo>
                  <a:lnTo>
                    <a:pt x="25264" y="5605"/>
                  </a:lnTo>
                  <a:lnTo>
                    <a:pt x="25645" y="5627"/>
                  </a:lnTo>
                  <a:lnTo>
                    <a:pt x="26003" y="5605"/>
                  </a:lnTo>
                  <a:lnTo>
                    <a:pt x="26429" y="5582"/>
                  </a:lnTo>
                  <a:lnTo>
                    <a:pt x="27348" y="5493"/>
                  </a:lnTo>
                  <a:lnTo>
                    <a:pt x="28357" y="5381"/>
                  </a:lnTo>
                  <a:lnTo>
                    <a:pt x="29411" y="5246"/>
                  </a:lnTo>
                  <a:lnTo>
                    <a:pt x="30464" y="5089"/>
                  </a:lnTo>
                  <a:lnTo>
                    <a:pt x="31495" y="4977"/>
                  </a:lnTo>
                  <a:lnTo>
                    <a:pt x="32414" y="4888"/>
                  </a:lnTo>
                  <a:lnTo>
                    <a:pt x="32818" y="4865"/>
                  </a:lnTo>
                  <a:lnTo>
                    <a:pt x="33602" y="4865"/>
                  </a:lnTo>
                  <a:lnTo>
                    <a:pt x="34028" y="4888"/>
                  </a:lnTo>
                  <a:lnTo>
                    <a:pt x="35015" y="4977"/>
                  </a:lnTo>
                  <a:lnTo>
                    <a:pt x="36068" y="5089"/>
                  </a:lnTo>
                  <a:lnTo>
                    <a:pt x="37189" y="5246"/>
                  </a:lnTo>
                  <a:lnTo>
                    <a:pt x="38310" y="5381"/>
                  </a:lnTo>
                  <a:lnTo>
                    <a:pt x="39386" y="5493"/>
                  </a:lnTo>
                  <a:lnTo>
                    <a:pt x="40350" y="5582"/>
                  </a:lnTo>
                  <a:lnTo>
                    <a:pt x="40798" y="5605"/>
                  </a:lnTo>
                  <a:lnTo>
                    <a:pt x="41179" y="5627"/>
                  </a:lnTo>
                  <a:lnTo>
                    <a:pt x="41605" y="5605"/>
                  </a:lnTo>
                  <a:lnTo>
                    <a:pt x="42053" y="5582"/>
                  </a:lnTo>
                  <a:lnTo>
                    <a:pt x="43040" y="5493"/>
                  </a:lnTo>
                  <a:lnTo>
                    <a:pt x="44138" y="5381"/>
                  </a:lnTo>
                  <a:lnTo>
                    <a:pt x="45304" y="5246"/>
                  </a:lnTo>
                  <a:lnTo>
                    <a:pt x="46447" y="5089"/>
                  </a:lnTo>
                  <a:lnTo>
                    <a:pt x="47546" y="4977"/>
                  </a:lnTo>
                  <a:lnTo>
                    <a:pt x="48532" y="4888"/>
                  </a:lnTo>
                  <a:lnTo>
                    <a:pt x="48980" y="4865"/>
                  </a:lnTo>
                  <a:lnTo>
                    <a:pt x="49787" y="4865"/>
                  </a:lnTo>
                  <a:lnTo>
                    <a:pt x="50213" y="4888"/>
                  </a:lnTo>
                  <a:lnTo>
                    <a:pt x="51155" y="4977"/>
                  </a:lnTo>
                  <a:lnTo>
                    <a:pt x="52208" y="5089"/>
                  </a:lnTo>
                  <a:lnTo>
                    <a:pt x="53284" y="5246"/>
                  </a:lnTo>
                  <a:lnTo>
                    <a:pt x="54360" y="5381"/>
                  </a:lnTo>
                  <a:lnTo>
                    <a:pt x="55414" y="5493"/>
                  </a:lnTo>
                  <a:lnTo>
                    <a:pt x="56355" y="5582"/>
                  </a:lnTo>
                  <a:lnTo>
                    <a:pt x="56781" y="5605"/>
                  </a:lnTo>
                  <a:lnTo>
                    <a:pt x="57162" y="5627"/>
                  </a:lnTo>
                  <a:lnTo>
                    <a:pt x="57566" y="5605"/>
                  </a:lnTo>
                  <a:lnTo>
                    <a:pt x="57992" y="5582"/>
                  </a:lnTo>
                  <a:lnTo>
                    <a:pt x="58956" y="5493"/>
                  </a:lnTo>
                  <a:lnTo>
                    <a:pt x="60009" y="5381"/>
                  </a:lnTo>
                  <a:lnTo>
                    <a:pt x="61108" y="5246"/>
                  </a:lnTo>
                  <a:lnTo>
                    <a:pt x="62206" y="5089"/>
                  </a:lnTo>
                  <a:lnTo>
                    <a:pt x="63259" y="4977"/>
                  </a:lnTo>
                  <a:lnTo>
                    <a:pt x="64223" y="4888"/>
                  </a:lnTo>
                  <a:lnTo>
                    <a:pt x="64672" y="4865"/>
                  </a:lnTo>
                  <a:lnTo>
                    <a:pt x="65344" y="4865"/>
                  </a:lnTo>
                  <a:lnTo>
                    <a:pt x="65636" y="4888"/>
                  </a:lnTo>
                  <a:lnTo>
                    <a:pt x="66331" y="4977"/>
                  </a:lnTo>
                  <a:lnTo>
                    <a:pt x="67070" y="5089"/>
                  </a:lnTo>
                  <a:lnTo>
                    <a:pt x="67855" y="5246"/>
                  </a:lnTo>
                  <a:lnTo>
                    <a:pt x="68639" y="5381"/>
                  </a:lnTo>
                  <a:lnTo>
                    <a:pt x="69402" y="5493"/>
                  </a:lnTo>
                  <a:lnTo>
                    <a:pt x="70074" y="5582"/>
                  </a:lnTo>
                  <a:lnTo>
                    <a:pt x="70388" y="5605"/>
                  </a:lnTo>
                  <a:lnTo>
                    <a:pt x="70679" y="5627"/>
                  </a:lnTo>
                  <a:lnTo>
                    <a:pt x="75880" y="5627"/>
                  </a:lnTo>
                  <a:lnTo>
                    <a:pt x="76194" y="4237"/>
                  </a:lnTo>
                  <a:lnTo>
                    <a:pt x="76463" y="2848"/>
                  </a:lnTo>
                  <a:lnTo>
                    <a:pt x="76575" y="2130"/>
                  </a:lnTo>
                  <a:lnTo>
                    <a:pt x="76665" y="1435"/>
                  </a:lnTo>
                  <a:lnTo>
                    <a:pt x="76754" y="718"/>
                  </a:lnTo>
                  <a:lnTo>
                    <a:pt x="7682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68"/>
            <p:cNvSpPr/>
            <p:nvPr/>
          </p:nvSpPr>
          <p:spPr>
            <a:xfrm>
              <a:off x="5674725" y="3045236"/>
              <a:ext cx="2772698" cy="73670"/>
            </a:xfrm>
            <a:custGeom>
              <a:avLst/>
              <a:gdLst/>
              <a:ahLst/>
              <a:cxnLst/>
              <a:rect l="l" t="t" r="r" b="b"/>
              <a:pathLst>
                <a:path w="76822" h="2041" extrusionOk="0">
                  <a:moveTo>
                    <a:pt x="964" y="0"/>
                  </a:moveTo>
                  <a:lnTo>
                    <a:pt x="650" y="494"/>
                  </a:lnTo>
                  <a:lnTo>
                    <a:pt x="381" y="1009"/>
                  </a:lnTo>
                  <a:lnTo>
                    <a:pt x="157" y="1502"/>
                  </a:lnTo>
                  <a:lnTo>
                    <a:pt x="0" y="2040"/>
                  </a:lnTo>
                  <a:lnTo>
                    <a:pt x="76821" y="2040"/>
                  </a:lnTo>
                  <a:lnTo>
                    <a:pt x="76665" y="1502"/>
                  </a:lnTo>
                  <a:lnTo>
                    <a:pt x="76463" y="1009"/>
                  </a:lnTo>
                  <a:lnTo>
                    <a:pt x="76194" y="494"/>
                  </a:lnTo>
                  <a:lnTo>
                    <a:pt x="75880" y="0"/>
                  </a:lnTo>
                  <a:lnTo>
                    <a:pt x="73930" y="135"/>
                  </a:lnTo>
                  <a:lnTo>
                    <a:pt x="72338" y="225"/>
                  </a:lnTo>
                  <a:lnTo>
                    <a:pt x="71621" y="247"/>
                  </a:lnTo>
                  <a:lnTo>
                    <a:pt x="71060" y="269"/>
                  </a:lnTo>
                  <a:lnTo>
                    <a:pt x="70455" y="247"/>
                  </a:lnTo>
                  <a:lnTo>
                    <a:pt x="69715" y="225"/>
                  </a:lnTo>
                  <a:lnTo>
                    <a:pt x="68101" y="135"/>
                  </a:lnTo>
                  <a:lnTo>
                    <a:pt x="66487" y="45"/>
                  </a:lnTo>
                  <a:lnTo>
                    <a:pt x="65748" y="0"/>
                  </a:lnTo>
                  <a:lnTo>
                    <a:pt x="64448" y="0"/>
                  </a:lnTo>
                  <a:lnTo>
                    <a:pt x="63641" y="45"/>
                  </a:lnTo>
                  <a:lnTo>
                    <a:pt x="61847" y="135"/>
                  </a:lnTo>
                  <a:lnTo>
                    <a:pt x="60032" y="225"/>
                  </a:lnTo>
                  <a:lnTo>
                    <a:pt x="59225" y="247"/>
                  </a:lnTo>
                  <a:lnTo>
                    <a:pt x="58552" y="269"/>
                  </a:lnTo>
                  <a:lnTo>
                    <a:pt x="57767" y="247"/>
                  </a:lnTo>
                  <a:lnTo>
                    <a:pt x="56871" y="225"/>
                  </a:lnTo>
                  <a:lnTo>
                    <a:pt x="54876" y="135"/>
                  </a:lnTo>
                  <a:lnTo>
                    <a:pt x="52858" y="45"/>
                  </a:lnTo>
                  <a:lnTo>
                    <a:pt x="51962" y="0"/>
                  </a:lnTo>
                  <a:lnTo>
                    <a:pt x="50415" y="0"/>
                  </a:lnTo>
                  <a:lnTo>
                    <a:pt x="49496" y="45"/>
                  </a:lnTo>
                  <a:lnTo>
                    <a:pt x="47411" y="135"/>
                  </a:lnTo>
                  <a:lnTo>
                    <a:pt x="45349" y="225"/>
                  </a:lnTo>
                  <a:lnTo>
                    <a:pt x="44430" y="247"/>
                  </a:lnTo>
                  <a:lnTo>
                    <a:pt x="43645" y="269"/>
                  </a:lnTo>
                  <a:lnTo>
                    <a:pt x="42793" y="247"/>
                  </a:lnTo>
                  <a:lnTo>
                    <a:pt x="41829" y="225"/>
                  </a:lnTo>
                  <a:lnTo>
                    <a:pt x="39633" y="135"/>
                  </a:lnTo>
                  <a:lnTo>
                    <a:pt x="37458" y="45"/>
                  </a:lnTo>
                  <a:lnTo>
                    <a:pt x="36472" y="0"/>
                  </a:lnTo>
                  <a:lnTo>
                    <a:pt x="34791" y="0"/>
                  </a:lnTo>
                  <a:lnTo>
                    <a:pt x="33782" y="45"/>
                  </a:lnTo>
                  <a:lnTo>
                    <a:pt x="31540" y="135"/>
                  </a:lnTo>
                  <a:lnTo>
                    <a:pt x="29299" y="225"/>
                  </a:lnTo>
                  <a:lnTo>
                    <a:pt x="28290" y="247"/>
                  </a:lnTo>
                  <a:lnTo>
                    <a:pt x="27438" y="269"/>
                  </a:lnTo>
                  <a:lnTo>
                    <a:pt x="26631" y="247"/>
                  </a:lnTo>
                  <a:lnTo>
                    <a:pt x="25667" y="225"/>
                  </a:lnTo>
                  <a:lnTo>
                    <a:pt x="23560" y="135"/>
                  </a:lnTo>
                  <a:lnTo>
                    <a:pt x="21430" y="45"/>
                  </a:lnTo>
                  <a:lnTo>
                    <a:pt x="20466" y="0"/>
                  </a:lnTo>
                  <a:lnTo>
                    <a:pt x="18830" y="0"/>
                  </a:lnTo>
                  <a:lnTo>
                    <a:pt x="17889" y="45"/>
                  </a:lnTo>
                  <a:lnTo>
                    <a:pt x="15714" y="135"/>
                  </a:lnTo>
                  <a:lnTo>
                    <a:pt x="13562" y="225"/>
                  </a:lnTo>
                  <a:lnTo>
                    <a:pt x="12598" y="247"/>
                  </a:lnTo>
                  <a:lnTo>
                    <a:pt x="11791" y="269"/>
                  </a:lnTo>
                  <a:lnTo>
                    <a:pt x="11186" y="247"/>
                  </a:lnTo>
                  <a:lnTo>
                    <a:pt x="10513" y="225"/>
                  </a:lnTo>
                  <a:lnTo>
                    <a:pt x="8967" y="135"/>
                  </a:lnTo>
                  <a:lnTo>
                    <a:pt x="7442" y="45"/>
                  </a:lnTo>
                  <a:lnTo>
                    <a:pt x="674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68"/>
            <p:cNvSpPr/>
            <p:nvPr/>
          </p:nvSpPr>
          <p:spPr>
            <a:xfrm>
              <a:off x="7263700" y="1876808"/>
              <a:ext cx="143215" cy="751714"/>
            </a:xfrm>
            <a:custGeom>
              <a:avLst/>
              <a:gdLst/>
              <a:ahLst/>
              <a:cxnLst/>
              <a:rect l="l" t="t" r="r" b="b"/>
              <a:pathLst>
                <a:path w="3968" h="20826" extrusionOk="0">
                  <a:moveTo>
                    <a:pt x="942" y="1"/>
                  </a:moveTo>
                  <a:lnTo>
                    <a:pt x="986" y="1458"/>
                  </a:lnTo>
                  <a:lnTo>
                    <a:pt x="1009" y="3206"/>
                  </a:lnTo>
                  <a:lnTo>
                    <a:pt x="1009" y="5583"/>
                  </a:lnTo>
                  <a:lnTo>
                    <a:pt x="964" y="7107"/>
                  </a:lnTo>
                  <a:lnTo>
                    <a:pt x="874" y="8811"/>
                  </a:lnTo>
                  <a:lnTo>
                    <a:pt x="785" y="10694"/>
                  </a:lnTo>
                  <a:lnTo>
                    <a:pt x="650" y="12689"/>
                  </a:lnTo>
                  <a:lnTo>
                    <a:pt x="336" y="16813"/>
                  </a:lnTo>
                  <a:lnTo>
                    <a:pt x="0" y="20826"/>
                  </a:lnTo>
                  <a:lnTo>
                    <a:pt x="3968" y="20826"/>
                  </a:lnTo>
                  <a:lnTo>
                    <a:pt x="3632" y="16903"/>
                  </a:lnTo>
                  <a:lnTo>
                    <a:pt x="3340" y="12823"/>
                  </a:lnTo>
                  <a:lnTo>
                    <a:pt x="3206" y="10828"/>
                  </a:lnTo>
                  <a:lnTo>
                    <a:pt x="3094" y="8923"/>
                  </a:lnTo>
                  <a:lnTo>
                    <a:pt x="3004" y="7174"/>
                  </a:lnTo>
                  <a:lnTo>
                    <a:pt x="2982" y="5583"/>
                  </a:lnTo>
                  <a:lnTo>
                    <a:pt x="2959" y="3296"/>
                  </a:lnTo>
                  <a:lnTo>
                    <a:pt x="2982" y="1525"/>
                  </a:lnTo>
                  <a:lnTo>
                    <a:pt x="30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68"/>
            <p:cNvSpPr/>
            <p:nvPr/>
          </p:nvSpPr>
          <p:spPr>
            <a:xfrm>
              <a:off x="7304122" y="1876808"/>
              <a:ext cx="79331" cy="751714"/>
            </a:xfrm>
            <a:custGeom>
              <a:avLst/>
              <a:gdLst/>
              <a:ahLst/>
              <a:cxnLst/>
              <a:rect l="l" t="t" r="r" b="b"/>
              <a:pathLst>
                <a:path w="2198" h="20826" extrusionOk="0">
                  <a:moveTo>
                    <a:pt x="449" y="1"/>
                  </a:moveTo>
                  <a:lnTo>
                    <a:pt x="472" y="1458"/>
                  </a:lnTo>
                  <a:lnTo>
                    <a:pt x="494" y="3206"/>
                  </a:lnTo>
                  <a:lnTo>
                    <a:pt x="494" y="5583"/>
                  </a:lnTo>
                  <a:lnTo>
                    <a:pt x="472" y="7107"/>
                  </a:lnTo>
                  <a:lnTo>
                    <a:pt x="449" y="8811"/>
                  </a:lnTo>
                  <a:lnTo>
                    <a:pt x="315" y="12689"/>
                  </a:lnTo>
                  <a:lnTo>
                    <a:pt x="158" y="16813"/>
                  </a:lnTo>
                  <a:lnTo>
                    <a:pt x="1" y="20826"/>
                  </a:lnTo>
                  <a:lnTo>
                    <a:pt x="2198" y="20826"/>
                  </a:lnTo>
                  <a:lnTo>
                    <a:pt x="2018" y="16903"/>
                  </a:lnTo>
                  <a:lnTo>
                    <a:pt x="1817" y="12823"/>
                  </a:lnTo>
                  <a:lnTo>
                    <a:pt x="1682" y="8923"/>
                  </a:lnTo>
                  <a:lnTo>
                    <a:pt x="1615" y="7174"/>
                  </a:lnTo>
                  <a:lnTo>
                    <a:pt x="1593" y="5583"/>
                  </a:lnTo>
                  <a:lnTo>
                    <a:pt x="1570" y="3296"/>
                  </a:lnTo>
                  <a:lnTo>
                    <a:pt x="1593" y="1525"/>
                  </a:lnTo>
                  <a:lnTo>
                    <a:pt x="1593" y="1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68"/>
            <p:cNvSpPr/>
            <p:nvPr/>
          </p:nvSpPr>
          <p:spPr>
            <a:xfrm>
              <a:off x="7334079" y="1876808"/>
              <a:ext cx="32411" cy="751714"/>
            </a:xfrm>
            <a:custGeom>
              <a:avLst/>
              <a:gdLst/>
              <a:ahLst/>
              <a:cxnLst/>
              <a:rect l="l" t="t" r="r" b="b"/>
              <a:pathLst>
                <a:path w="898" h="20826" extrusionOk="0">
                  <a:moveTo>
                    <a:pt x="68" y="1"/>
                  </a:moveTo>
                  <a:lnTo>
                    <a:pt x="90" y="1458"/>
                  </a:lnTo>
                  <a:lnTo>
                    <a:pt x="112" y="5583"/>
                  </a:lnTo>
                  <a:lnTo>
                    <a:pt x="112" y="8811"/>
                  </a:lnTo>
                  <a:lnTo>
                    <a:pt x="90" y="12689"/>
                  </a:lnTo>
                  <a:lnTo>
                    <a:pt x="0" y="20826"/>
                  </a:lnTo>
                  <a:lnTo>
                    <a:pt x="897" y="20826"/>
                  </a:lnTo>
                  <a:lnTo>
                    <a:pt x="695" y="12823"/>
                  </a:lnTo>
                  <a:lnTo>
                    <a:pt x="606" y="8923"/>
                  </a:lnTo>
                  <a:lnTo>
                    <a:pt x="561" y="5583"/>
                  </a:lnTo>
                  <a:lnTo>
                    <a:pt x="538" y="15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68"/>
            <p:cNvSpPr/>
            <p:nvPr/>
          </p:nvSpPr>
          <p:spPr>
            <a:xfrm>
              <a:off x="7293620" y="1875220"/>
              <a:ext cx="83374" cy="16207"/>
            </a:xfrm>
            <a:custGeom>
              <a:avLst/>
              <a:gdLst/>
              <a:ahLst/>
              <a:cxnLst/>
              <a:rect l="l" t="t" r="r" b="b"/>
              <a:pathLst>
                <a:path w="2310" h="449" extrusionOk="0">
                  <a:moveTo>
                    <a:pt x="1" y="0"/>
                  </a:moveTo>
                  <a:lnTo>
                    <a:pt x="1" y="448"/>
                  </a:lnTo>
                  <a:lnTo>
                    <a:pt x="2309" y="448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68"/>
            <p:cNvSpPr/>
            <p:nvPr/>
          </p:nvSpPr>
          <p:spPr>
            <a:xfrm>
              <a:off x="7298492" y="2037832"/>
              <a:ext cx="73629" cy="17037"/>
            </a:xfrm>
            <a:custGeom>
              <a:avLst/>
              <a:gdLst/>
              <a:ahLst/>
              <a:cxnLst/>
              <a:rect l="l" t="t" r="r" b="b"/>
              <a:pathLst>
                <a:path w="2040" h="472" extrusionOk="0">
                  <a:moveTo>
                    <a:pt x="0" y="1"/>
                  </a:moveTo>
                  <a:lnTo>
                    <a:pt x="0" y="472"/>
                  </a:lnTo>
                  <a:lnTo>
                    <a:pt x="2040" y="472"/>
                  </a:lnTo>
                  <a:lnTo>
                    <a:pt x="20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68"/>
            <p:cNvSpPr/>
            <p:nvPr/>
          </p:nvSpPr>
          <p:spPr>
            <a:xfrm>
              <a:off x="7288783" y="2253903"/>
              <a:ext cx="93046" cy="17001"/>
            </a:xfrm>
            <a:custGeom>
              <a:avLst/>
              <a:gdLst/>
              <a:ahLst/>
              <a:cxnLst/>
              <a:rect l="l" t="t" r="r" b="b"/>
              <a:pathLst>
                <a:path w="2578" h="471" extrusionOk="0">
                  <a:moveTo>
                    <a:pt x="0" y="0"/>
                  </a:moveTo>
                  <a:lnTo>
                    <a:pt x="0" y="471"/>
                  </a:lnTo>
                  <a:lnTo>
                    <a:pt x="2578" y="471"/>
                  </a:lnTo>
                  <a:lnTo>
                    <a:pt x="25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8"/>
            <p:cNvSpPr/>
            <p:nvPr/>
          </p:nvSpPr>
          <p:spPr>
            <a:xfrm>
              <a:off x="7317909" y="1676150"/>
              <a:ext cx="546152" cy="186936"/>
            </a:xfrm>
            <a:custGeom>
              <a:avLst/>
              <a:gdLst/>
              <a:ahLst/>
              <a:cxnLst/>
              <a:rect l="l" t="t" r="r" b="b"/>
              <a:pathLst>
                <a:path w="15132" h="5179" extrusionOk="0">
                  <a:moveTo>
                    <a:pt x="9796" y="1"/>
                  </a:moveTo>
                  <a:lnTo>
                    <a:pt x="9594" y="23"/>
                  </a:lnTo>
                  <a:lnTo>
                    <a:pt x="9415" y="68"/>
                  </a:lnTo>
                  <a:lnTo>
                    <a:pt x="9236" y="158"/>
                  </a:lnTo>
                  <a:lnTo>
                    <a:pt x="9101" y="270"/>
                  </a:lnTo>
                  <a:lnTo>
                    <a:pt x="8967" y="404"/>
                  </a:lnTo>
                  <a:lnTo>
                    <a:pt x="8855" y="561"/>
                  </a:lnTo>
                  <a:lnTo>
                    <a:pt x="8787" y="740"/>
                  </a:lnTo>
                  <a:lnTo>
                    <a:pt x="8742" y="920"/>
                  </a:lnTo>
                  <a:lnTo>
                    <a:pt x="5089" y="920"/>
                  </a:lnTo>
                  <a:lnTo>
                    <a:pt x="4909" y="942"/>
                  </a:lnTo>
                  <a:lnTo>
                    <a:pt x="4730" y="987"/>
                  </a:lnTo>
                  <a:lnTo>
                    <a:pt x="4573" y="1077"/>
                  </a:lnTo>
                  <a:lnTo>
                    <a:pt x="4439" y="1189"/>
                  </a:lnTo>
                  <a:lnTo>
                    <a:pt x="4326" y="1323"/>
                  </a:lnTo>
                  <a:lnTo>
                    <a:pt x="4259" y="1480"/>
                  </a:lnTo>
                  <a:lnTo>
                    <a:pt x="4192" y="1637"/>
                  </a:lnTo>
                  <a:lnTo>
                    <a:pt x="4170" y="1816"/>
                  </a:lnTo>
                  <a:lnTo>
                    <a:pt x="4192" y="1973"/>
                  </a:lnTo>
                  <a:lnTo>
                    <a:pt x="4237" y="2108"/>
                  </a:lnTo>
                  <a:lnTo>
                    <a:pt x="3250" y="2108"/>
                  </a:lnTo>
                  <a:lnTo>
                    <a:pt x="3116" y="2153"/>
                  </a:lnTo>
                  <a:lnTo>
                    <a:pt x="2981" y="2242"/>
                  </a:lnTo>
                  <a:lnTo>
                    <a:pt x="2869" y="2332"/>
                  </a:lnTo>
                  <a:lnTo>
                    <a:pt x="2780" y="2444"/>
                  </a:lnTo>
                  <a:lnTo>
                    <a:pt x="2712" y="2579"/>
                  </a:lnTo>
                  <a:lnTo>
                    <a:pt x="2668" y="2713"/>
                  </a:lnTo>
                  <a:lnTo>
                    <a:pt x="2645" y="2870"/>
                  </a:lnTo>
                  <a:lnTo>
                    <a:pt x="2645" y="2937"/>
                  </a:lnTo>
                  <a:lnTo>
                    <a:pt x="2668" y="3004"/>
                  </a:lnTo>
                  <a:lnTo>
                    <a:pt x="1211" y="3004"/>
                  </a:lnTo>
                  <a:lnTo>
                    <a:pt x="1054" y="3027"/>
                  </a:lnTo>
                  <a:lnTo>
                    <a:pt x="897" y="3072"/>
                  </a:lnTo>
                  <a:lnTo>
                    <a:pt x="762" y="3139"/>
                  </a:lnTo>
                  <a:lnTo>
                    <a:pt x="650" y="3251"/>
                  </a:lnTo>
                  <a:lnTo>
                    <a:pt x="538" y="3363"/>
                  </a:lnTo>
                  <a:lnTo>
                    <a:pt x="471" y="3498"/>
                  </a:lnTo>
                  <a:lnTo>
                    <a:pt x="426" y="3655"/>
                  </a:lnTo>
                  <a:lnTo>
                    <a:pt x="404" y="3811"/>
                  </a:lnTo>
                  <a:lnTo>
                    <a:pt x="426" y="3924"/>
                  </a:lnTo>
                  <a:lnTo>
                    <a:pt x="448" y="4013"/>
                  </a:lnTo>
                  <a:lnTo>
                    <a:pt x="516" y="4193"/>
                  </a:lnTo>
                  <a:lnTo>
                    <a:pt x="471" y="4193"/>
                  </a:lnTo>
                  <a:lnTo>
                    <a:pt x="381" y="4215"/>
                  </a:lnTo>
                  <a:lnTo>
                    <a:pt x="291" y="4237"/>
                  </a:lnTo>
                  <a:lnTo>
                    <a:pt x="202" y="4282"/>
                  </a:lnTo>
                  <a:lnTo>
                    <a:pt x="135" y="4349"/>
                  </a:lnTo>
                  <a:lnTo>
                    <a:pt x="67" y="4417"/>
                  </a:lnTo>
                  <a:lnTo>
                    <a:pt x="22" y="4484"/>
                  </a:lnTo>
                  <a:lnTo>
                    <a:pt x="0" y="4596"/>
                  </a:lnTo>
                  <a:lnTo>
                    <a:pt x="0" y="4686"/>
                  </a:lnTo>
                  <a:lnTo>
                    <a:pt x="0" y="4775"/>
                  </a:lnTo>
                  <a:lnTo>
                    <a:pt x="22" y="4865"/>
                  </a:lnTo>
                  <a:lnTo>
                    <a:pt x="67" y="4955"/>
                  </a:lnTo>
                  <a:lnTo>
                    <a:pt x="135" y="5022"/>
                  </a:lnTo>
                  <a:lnTo>
                    <a:pt x="202" y="5089"/>
                  </a:lnTo>
                  <a:lnTo>
                    <a:pt x="291" y="5134"/>
                  </a:lnTo>
                  <a:lnTo>
                    <a:pt x="381" y="5156"/>
                  </a:lnTo>
                  <a:lnTo>
                    <a:pt x="471" y="5179"/>
                  </a:lnTo>
                  <a:lnTo>
                    <a:pt x="1659" y="5179"/>
                  </a:lnTo>
                  <a:lnTo>
                    <a:pt x="1771" y="5156"/>
                  </a:lnTo>
                  <a:lnTo>
                    <a:pt x="1861" y="5134"/>
                  </a:lnTo>
                  <a:lnTo>
                    <a:pt x="1928" y="5089"/>
                  </a:lnTo>
                  <a:lnTo>
                    <a:pt x="2018" y="5022"/>
                  </a:lnTo>
                  <a:lnTo>
                    <a:pt x="2062" y="4955"/>
                  </a:lnTo>
                  <a:lnTo>
                    <a:pt x="2107" y="4865"/>
                  </a:lnTo>
                  <a:lnTo>
                    <a:pt x="2152" y="4775"/>
                  </a:lnTo>
                  <a:lnTo>
                    <a:pt x="2152" y="4686"/>
                  </a:lnTo>
                  <a:lnTo>
                    <a:pt x="2130" y="4618"/>
                  </a:lnTo>
                  <a:lnTo>
                    <a:pt x="4708" y="4618"/>
                  </a:lnTo>
                  <a:lnTo>
                    <a:pt x="4864" y="4596"/>
                  </a:lnTo>
                  <a:lnTo>
                    <a:pt x="5021" y="4551"/>
                  </a:lnTo>
                  <a:lnTo>
                    <a:pt x="5156" y="4484"/>
                  </a:lnTo>
                  <a:lnTo>
                    <a:pt x="5268" y="4372"/>
                  </a:lnTo>
                  <a:lnTo>
                    <a:pt x="5358" y="4260"/>
                  </a:lnTo>
                  <a:lnTo>
                    <a:pt x="5447" y="4125"/>
                  </a:lnTo>
                  <a:lnTo>
                    <a:pt x="5492" y="3968"/>
                  </a:lnTo>
                  <a:lnTo>
                    <a:pt x="5515" y="3811"/>
                  </a:lnTo>
                  <a:lnTo>
                    <a:pt x="5492" y="3722"/>
                  </a:lnTo>
                  <a:lnTo>
                    <a:pt x="5470" y="3632"/>
                  </a:lnTo>
                  <a:lnTo>
                    <a:pt x="6277" y="3632"/>
                  </a:lnTo>
                  <a:lnTo>
                    <a:pt x="6434" y="3587"/>
                  </a:lnTo>
                  <a:lnTo>
                    <a:pt x="6568" y="3498"/>
                  </a:lnTo>
                  <a:lnTo>
                    <a:pt x="6680" y="3408"/>
                  </a:lnTo>
                  <a:lnTo>
                    <a:pt x="6770" y="3296"/>
                  </a:lnTo>
                  <a:lnTo>
                    <a:pt x="6837" y="3161"/>
                  </a:lnTo>
                  <a:lnTo>
                    <a:pt x="6882" y="3027"/>
                  </a:lnTo>
                  <a:lnTo>
                    <a:pt x="6904" y="2870"/>
                  </a:lnTo>
                  <a:lnTo>
                    <a:pt x="6882" y="2803"/>
                  </a:lnTo>
                  <a:lnTo>
                    <a:pt x="6882" y="2735"/>
                  </a:lnTo>
                  <a:lnTo>
                    <a:pt x="10939" y="2735"/>
                  </a:lnTo>
                  <a:lnTo>
                    <a:pt x="11096" y="2713"/>
                  </a:lnTo>
                  <a:lnTo>
                    <a:pt x="11208" y="2691"/>
                  </a:lnTo>
                  <a:lnTo>
                    <a:pt x="11343" y="2646"/>
                  </a:lnTo>
                  <a:lnTo>
                    <a:pt x="11455" y="2579"/>
                  </a:lnTo>
                  <a:lnTo>
                    <a:pt x="11567" y="2489"/>
                  </a:lnTo>
                  <a:lnTo>
                    <a:pt x="11657" y="2399"/>
                  </a:lnTo>
                  <a:lnTo>
                    <a:pt x="11724" y="2287"/>
                  </a:lnTo>
                  <a:lnTo>
                    <a:pt x="11791" y="2175"/>
                  </a:lnTo>
                  <a:lnTo>
                    <a:pt x="14055" y="2175"/>
                  </a:lnTo>
                  <a:lnTo>
                    <a:pt x="14279" y="2153"/>
                  </a:lnTo>
                  <a:lnTo>
                    <a:pt x="14481" y="2085"/>
                  </a:lnTo>
                  <a:lnTo>
                    <a:pt x="14660" y="1996"/>
                  </a:lnTo>
                  <a:lnTo>
                    <a:pt x="14817" y="1861"/>
                  </a:lnTo>
                  <a:lnTo>
                    <a:pt x="14952" y="1704"/>
                  </a:lnTo>
                  <a:lnTo>
                    <a:pt x="15042" y="1503"/>
                  </a:lnTo>
                  <a:lnTo>
                    <a:pt x="15109" y="1301"/>
                  </a:lnTo>
                  <a:lnTo>
                    <a:pt x="15131" y="1099"/>
                  </a:lnTo>
                  <a:lnTo>
                    <a:pt x="15109" y="875"/>
                  </a:lnTo>
                  <a:lnTo>
                    <a:pt x="15042" y="673"/>
                  </a:lnTo>
                  <a:lnTo>
                    <a:pt x="14952" y="494"/>
                  </a:lnTo>
                  <a:lnTo>
                    <a:pt x="14817" y="314"/>
                  </a:lnTo>
                  <a:lnTo>
                    <a:pt x="14660" y="202"/>
                  </a:lnTo>
                  <a:lnTo>
                    <a:pt x="14481" y="90"/>
                  </a:lnTo>
                  <a:lnTo>
                    <a:pt x="14279" y="23"/>
                  </a:lnTo>
                  <a:lnTo>
                    <a:pt x="14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68"/>
            <p:cNvSpPr/>
            <p:nvPr/>
          </p:nvSpPr>
          <p:spPr>
            <a:xfrm>
              <a:off x="7508005" y="1876808"/>
              <a:ext cx="143251" cy="751714"/>
            </a:xfrm>
            <a:custGeom>
              <a:avLst/>
              <a:gdLst/>
              <a:ahLst/>
              <a:cxnLst/>
              <a:rect l="l" t="t" r="r" b="b"/>
              <a:pathLst>
                <a:path w="3969" h="20826" extrusionOk="0">
                  <a:moveTo>
                    <a:pt x="965" y="1"/>
                  </a:moveTo>
                  <a:lnTo>
                    <a:pt x="987" y="1458"/>
                  </a:lnTo>
                  <a:lnTo>
                    <a:pt x="1010" y="3206"/>
                  </a:lnTo>
                  <a:lnTo>
                    <a:pt x="1010" y="5583"/>
                  </a:lnTo>
                  <a:lnTo>
                    <a:pt x="965" y="7107"/>
                  </a:lnTo>
                  <a:lnTo>
                    <a:pt x="898" y="8811"/>
                  </a:lnTo>
                  <a:lnTo>
                    <a:pt x="785" y="10694"/>
                  </a:lnTo>
                  <a:lnTo>
                    <a:pt x="651" y="12689"/>
                  </a:lnTo>
                  <a:lnTo>
                    <a:pt x="337" y="16813"/>
                  </a:lnTo>
                  <a:lnTo>
                    <a:pt x="1" y="20826"/>
                  </a:lnTo>
                  <a:lnTo>
                    <a:pt x="3969" y="20826"/>
                  </a:lnTo>
                  <a:lnTo>
                    <a:pt x="3655" y="16903"/>
                  </a:lnTo>
                  <a:lnTo>
                    <a:pt x="3341" y="12823"/>
                  </a:lnTo>
                  <a:lnTo>
                    <a:pt x="3206" y="10828"/>
                  </a:lnTo>
                  <a:lnTo>
                    <a:pt x="3094" y="8923"/>
                  </a:lnTo>
                  <a:lnTo>
                    <a:pt x="3027" y="7174"/>
                  </a:lnTo>
                  <a:lnTo>
                    <a:pt x="2982" y="5583"/>
                  </a:lnTo>
                  <a:lnTo>
                    <a:pt x="2982" y="3296"/>
                  </a:lnTo>
                  <a:lnTo>
                    <a:pt x="3005" y="1525"/>
                  </a:lnTo>
                  <a:lnTo>
                    <a:pt x="30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68"/>
            <p:cNvSpPr/>
            <p:nvPr/>
          </p:nvSpPr>
          <p:spPr>
            <a:xfrm>
              <a:off x="7548463" y="1876808"/>
              <a:ext cx="80125" cy="751714"/>
            </a:xfrm>
            <a:custGeom>
              <a:avLst/>
              <a:gdLst/>
              <a:ahLst/>
              <a:cxnLst/>
              <a:rect l="l" t="t" r="r" b="b"/>
              <a:pathLst>
                <a:path w="2220" h="20826" extrusionOk="0">
                  <a:moveTo>
                    <a:pt x="449" y="1"/>
                  </a:moveTo>
                  <a:lnTo>
                    <a:pt x="471" y="1458"/>
                  </a:lnTo>
                  <a:lnTo>
                    <a:pt x="494" y="3206"/>
                  </a:lnTo>
                  <a:lnTo>
                    <a:pt x="494" y="5583"/>
                  </a:lnTo>
                  <a:lnTo>
                    <a:pt x="494" y="7107"/>
                  </a:lnTo>
                  <a:lnTo>
                    <a:pt x="449" y="8811"/>
                  </a:lnTo>
                  <a:lnTo>
                    <a:pt x="337" y="12689"/>
                  </a:lnTo>
                  <a:lnTo>
                    <a:pt x="180" y="16813"/>
                  </a:lnTo>
                  <a:lnTo>
                    <a:pt x="1" y="20826"/>
                  </a:lnTo>
                  <a:lnTo>
                    <a:pt x="2220" y="20826"/>
                  </a:lnTo>
                  <a:lnTo>
                    <a:pt x="2018" y="16903"/>
                  </a:lnTo>
                  <a:lnTo>
                    <a:pt x="1839" y="12823"/>
                  </a:lnTo>
                  <a:lnTo>
                    <a:pt x="1682" y="8923"/>
                  </a:lnTo>
                  <a:lnTo>
                    <a:pt x="1637" y="7174"/>
                  </a:lnTo>
                  <a:lnTo>
                    <a:pt x="1592" y="5583"/>
                  </a:lnTo>
                  <a:lnTo>
                    <a:pt x="1592" y="3296"/>
                  </a:lnTo>
                  <a:lnTo>
                    <a:pt x="1592" y="1525"/>
                  </a:lnTo>
                  <a:lnTo>
                    <a:pt x="1615" y="1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68"/>
            <p:cNvSpPr/>
            <p:nvPr/>
          </p:nvSpPr>
          <p:spPr>
            <a:xfrm>
              <a:off x="7578420" y="1876808"/>
              <a:ext cx="32375" cy="751714"/>
            </a:xfrm>
            <a:custGeom>
              <a:avLst/>
              <a:gdLst/>
              <a:ahLst/>
              <a:cxnLst/>
              <a:rect l="l" t="t" r="r" b="b"/>
              <a:pathLst>
                <a:path w="897" h="20826" extrusionOk="0">
                  <a:moveTo>
                    <a:pt x="67" y="1"/>
                  </a:moveTo>
                  <a:lnTo>
                    <a:pt x="90" y="1458"/>
                  </a:lnTo>
                  <a:lnTo>
                    <a:pt x="112" y="5583"/>
                  </a:lnTo>
                  <a:lnTo>
                    <a:pt x="112" y="8811"/>
                  </a:lnTo>
                  <a:lnTo>
                    <a:pt x="90" y="12689"/>
                  </a:lnTo>
                  <a:lnTo>
                    <a:pt x="0" y="20826"/>
                  </a:lnTo>
                  <a:lnTo>
                    <a:pt x="897" y="20826"/>
                  </a:lnTo>
                  <a:lnTo>
                    <a:pt x="695" y="12823"/>
                  </a:lnTo>
                  <a:lnTo>
                    <a:pt x="605" y="8923"/>
                  </a:lnTo>
                  <a:lnTo>
                    <a:pt x="561" y="5583"/>
                  </a:lnTo>
                  <a:lnTo>
                    <a:pt x="538" y="15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68"/>
            <p:cNvSpPr/>
            <p:nvPr/>
          </p:nvSpPr>
          <p:spPr>
            <a:xfrm>
              <a:off x="7537961" y="1875220"/>
              <a:ext cx="83374" cy="16207"/>
            </a:xfrm>
            <a:custGeom>
              <a:avLst/>
              <a:gdLst/>
              <a:ahLst/>
              <a:cxnLst/>
              <a:rect l="l" t="t" r="r" b="b"/>
              <a:pathLst>
                <a:path w="2310" h="449" extrusionOk="0">
                  <a:moveTo>
                    <a:pt x="0" y="0"/>
                  </a:moveTo>
                  <a:lnTo>
                    <a:pt x="0" y="448"/>
                  </a:lnTo>
                  <a:lnTo>
                    <a:pt x="2309" y="448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68"/>
            <p:cNvSpPr/>
            <p:nvPr/>
          </p:nvSpPr>
          <p:spPr>
            <a:xfrm>
              <a:off x="7542797" y="2037832"/>
              <a:ext cx="74495" cy="17037"/>
            </a:xfrm>
            <a:custGeom>
              <a:avLst/>
              <a:gdLst/>
              <a:ahLst/>
              <a:cxnLst/>
              <a:rect l="l" t="t" r="r" b="b"/>
              <a:pathLst>
                <a:path w="2064" h="472" extrusionOk="0">
                  <a:moveTo>
                    <a:pt x="1" y="1"/>
                  </a:moveTo>
                  <a:lnTo>
                    <a:pt x="1" y="472"/>
                  </a:lnTo>
                  <a:lnTo>
                    <a:pt x="2063" y="472"/>
                  </a:lnTo>
                  <a:lnTo>
                    <a:pt x="20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68"/>
            <p:cNvSpPr/>
            <p:nvPr/>
          </p:nvSpPr>
          <p:spPr>
            <a:xfrm>
              <a:off x="7533088" y="2253903"/>
              <a:ext cx="93083" cy="17001"/>
            </a:xfrm>
            <a:custGeom>
              <a:avLst/>
              <a:gdLst/>
              <a:ahLst/>
              <a:cxnLst/>
              <a:rect l="l" t="t" r="r" b="b"/>
              <a:pathLst>
                <a:path w="2579" h="471" extrusionOk="0">
                  <a:moveTo>
                    <a:pt x="1" y="0"/>
                  </a:moveTo>
                  <a:lnTo>
                    <a:pt x="1" y="471"/>
                  </a:lnTo>
                  <a:lnTo>
                    <a:pt x="2579" y="471"/>
                  </a:lnTo>
                  <a:lnTo>
                    <a:pt x="25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68"/>
            <p:cNvSpPr/>
            <p:nvPr/>
          </p:nvSpPr>
          <p:spPr>
            <a:xfrm>
              <a:off x="7562214" y="1676150"/>
              <a:ext cx="546982" cy="186936"/>
            </a:xfrm>
            <a:custGeom>
              <a:avLst/>
              <a:gdLst/>
              <a:ahLst/>
              <a:cxnLst/>
              <a:rect l="l" t="t" r="r" b="b"/>
              <a:pathLst>
                <a:path w="15155" h="5179" extrusionOk="0">
                  <a:moveTo>
                    <a:pt x="9797" y="1"/>
                  </a:moveTo>
                  <a:lnTo>
                    <a:pt x="9618" y="23"/>
                  </a:lnTo>
                  <a:lnTo>
                    <a:pt x="9416" y="68"/>
                  </a:lnTo>
                  <a:lnTo>
                    <a:pt x="9259" y="158"/>
                  </a:lnTo>
                  <a:lnTo>
                    <a:pt x="9102" y="270"/>
                  </a:lnTo>
                  <a:lnTo>
                    <a:pt x="8967" y="404"/>
                  </a:lnTo>
                  <a:lnTo>
                    <a:pt x="8855" y="561"/>
                  </a:lnTo>
                  <a:lnTo>
                    <a:pt x="8788" y="740"/>
                  </a:lnTo>
                  <a:lnTo>
                    <a:pt x="8743" y="920"/>
                  </a:lnTo>
                  <a:lnTo>
                    <a:pt x="5089" y="920"/>
                  </a:lnTo>
                  <a:lnTo>
                    <a:pt x="4910" y="942"/>
                  </a:lnTo>
                  <a:lnTo>
                    <a:pt x="4731" y="987"/>
                  </a:lnTo>
                  <a:lnTo>
                    <a:pt x="4596" y="1077"/>
                  </a:lnTo>
                  <a:lnTo>
                    <a:pt x="4462" y="1189"/>
                  </a:lnTo>
                  <a:lnTo>
                    <a:pt x="4350" y="1323"/>
                  </a:lnTo>
                  <a:lnTo>
                    <a:pt x="4260" y="1480"/>
                  </a:lnTo>
                  <a:lnTo>
                    <a:pt x="4215" y="1637"/>
                  </a:lnTo>
                  <a:lnTo>
                    <a:pt x="4193" y="1816"/>
                  </a:lnTo>
                  <a:lnTo>
                    <a:pt x="4193" y="1973"/>
                  </a:lnTo>
                  <a:lnTo>
                    <a:pt x="4238" y="2108"/>
                  </a:lnTo>
                  <a:lnTo>
                    <a:pt x="3274" y="2108"/>
                  </a:lnTo>
                  <a:lnTo>
                    <a:pt x="3117" y="2153"/>
                  </a:lnTo>
                  <a:lnTo>
                    <a:pt x="2982" y="2242"/>
                  </a:lnTo>
                  <a:lnTo>
                    <a:pt x="2870" y="2332"/>
                  </a:lnTo>
                  <a:lnTo>
                    <a:pt x="2780" y="2444"/>
                  </a:lnTo>
                  <a:lnTo>
                    <a:pt x="2713" y="2579"/>
                  </a:lnTo>
                  <a:lnTo>
                    <a:pt x="2668" y="2713"/>
                  </a:lnTo>
                  <a:lnTo>
                    <a:pt x="2646" y="2870"/>
                  </a:lnTo>
                  <a:lnTo>
                    <a:pt x="2668" y="2937"/>
                  </a:lnTo>
                  <a:lnTo>
                    <a:pt x="2668" y="3004"/>
                  </a:lnTo>
                  <a:lnTo>
                    <a:pt x="1211" y="3004"/>
                  </a:lnTo>
                  <a:lnTo>
                    <a:pt x="1054" y="3027"/>
                  </a:lnTo>
                  <a:lnTo>
                    <a:pt x="897" y="3072"/>
                  </a:lnTo>
                  <a:lnTo>
                    <a:pt x="763" y="3139"/>
                  </a:lnTo>
                  <a:lnTo>
                    <a:pt x="651" y="3251"/>
                  </a:lnTo>
                  <a:lnTo>
                    <a:pt x="561" y="3363"/>
                  </a:lnTo>
                  <a:lnTo>
                    <a:pt x="472" y="3498"/>
                  </a:lnTo>
                  <a:lnTo>
                    <a:pt x="427" y="3655"/>
                  </a:lnTo>
                  <a:lnTo>
                    <a:pt x="427" y="3811"/>
                  </a:lnTo>
                  <a:lnTo>
                    <a:pt x="427" y="3924"/>
                  </a:lnTo>
                  <a:lnTo>
                    <a:pt x="449" y="4013"/>
                  </a:lnTo>
                  <a:lnTo>
                    <a:pt x="539" y="4193"/>
                  </a:lnTo>
                  <a:lnTo>
                    <a:pt x="494" y="4193"/>
                  </a:lnTo>
                  <a:lnTo>
                    <a:pt x="382" y="4215"/>
                  </a:lnTo>
                  <a:lnTo>
                    <a:pt x="292" y="4237"/>
                  </a:lnTo>
                  <a:lnTo>
                    <a:pt x="203" y="4282"/>
                  </a:lnTo>
                  <a:lnTo>
                    <a:pt x="135" y="4349"/>
                  </a:lnTo>
                  <a:lnTo>
                    <a:pt x="90" y="4417"/>
                  </a:lnTo>
                  <a:lnTo>
                    <a:pt x="46" y="4484"/>
                  </a:lnTo>
                  <a:lnTo>
                    <a:pt x="1" y="4596"/>
                  </a:lnTo>
                  <a:lnTo>
                    <a:pt x="1" y="4686"/>
                  </a:lnTo>
                  <a:lnTo>
                    <a:pt x="1" y="4775"/>
                  </a:lnTo>
                  <a:lnTo>
                    <a:pt x="46" y="4865"/>
                  </a:lnTo>
                  <a:lnTo>
                    <a:pt x="90" y="4955"/>
                  </a:lnTo>
                  <a:lnTo>
                    <a:pt x="135" y="5022"/>
                  </a:lnTo>
                  <a:lnTo>
                    <a:pt x="203" y="5089"/>
                  </a:lnTo>
                  <a:lnTo>
                    <a:pt x="292" y="5134"/>
                  </a:lnTo>
                  <a:lnTo>
                    <a:pt x="382" y="5156"/>
                  </a:lnTo>
                  <a:lnTo>
                    <a:pt x="494" y="5179"/>
                  </a:lnTo>
                  <a:lnTo>
                    <a:pt x="1682" y="5179"/>
                  </a:lnTo>
                  <a:lnTo>
                    <a:pt x="1772" y="5156"/>
                  </a:lnTo>
                  <a:lnTo>
                    <a:pt x="1861" y="5134"/>
                  </a:lnTo>
                  <a:lnTo>
                    <a:pt x="1951" y="5089"/>
                  </a:lnTo>
                  <a:lnTo>
                    <a:pt x="2018" y="5022"/>
                  </a:lnTo>
                  <a:lnTo>
                    <a:pt x="2086" y="4955"/>
                  </a:lnTo>
                  <a:lnTo>
                    <a:pt x="2130" y="4865"/>
                  </a:lnTo>
                  <a:lnTo>
                    <a:pt x="2153" y="4775"/>
                  </a:lnTo>
                  <a:lnTo>
                    <a:pt x="2153" y="4686"/>
                  </a:lnTo>
                  <a:lnTo>
                    <a:pt x="2153" y="4618"/>
                  </a:lnTo>
                  <a:lnTo>
                    <a:pt x="4708" y="4618"/>
                  </a:lnTo>
                  <a:lnTo>
                    <a:pt x="4865" y="4596"/>
                  </a:lnTo>
                  <a:lnTo>
                    <a:pt x="5022" y="4551"/>
                  </a:lnTo>
                  <a:lnTo>
                    <a:pt x="5157" y="4484"/>
                  </a:lnTo>
                  <a:lnTo>
                    <a:pt x="5269" y="4372"/>
                  </a:lnTo>
                  <a:lnTo>
                    <a:pt x="5381" y="4260"/>
                  </a:lnTo>
                  <a:lnTo>
                    <a:pt x="5448" y="4125"/>
                  </a:lnTo>
                  <a:lnTo>
                    <a:pt x="5493" y="3968"/>
                  </a:lnTo>
                  <a:lnTo>
                    <a:pt x="5515" y="3811"/>
                  </a:lnTo>
                  <a:lnTo>
                    <a:pt x="5493" y="3722"/>
                  </a:lnTo>
                  <a:lnTo>
                    <a:pt x="5470" y="3632"/>
                  </a:lnTo>
                  <a:lnTo>
                    <a:pt x="6300" y="3632"/>
                  </a:lnTo>
                  <a:lnTo>
                    <a:pt x="6434" y="3587"/>
                  </a:lnTo>
                  <a:lnTo>
                    <a:pt x="6569" y="3498"/>
                  </a:lnTo>
                  <a:lnTo>
                    <a:pt x="6681" y="3408"/>
                  </a:lnTo>
                  <a:lnTo>
                    <a:pt x="6771" y="3296"/>
                  </a:lnTo>
                  <a:lnTo>
                    <a:pt x="6838" y="3161"/>
                  </a:lnTo>
                  <a:lnTo>
                    <a:pt x="6883" y="3027"/>
                  </a:lnTo>
                  <a:lnTo>
                    <a:pt x="6905" y="2870"/>
                  </a:lnTo>
                  <a:lnTo>
                    <a:pt x="6905" y="2803"/>
                  </a:lnTo>
                  <a:lnTo>
                    <a:pt x="6883" y="2735"/>
                  </a:lnTo>
                  <a:lnTo>
                    <a:pt x="10962" y="2735"/>
                  </a:lnTo>
                  <a:lnTo>
                    <a:pt x="11097" y="2713"/>
                  </a:lnTo>
                  <a:lnTo>
                    <a:pt x="11231" y="2691"/>
                  </a:lnTo>
                  <a:lnTo>
                    <a:pt x="11344" y="2646"/>
                  </a:lnTo>
                  <a:lnTo>
                    <a:pt x="11456" y="2579"/>
                  </a:lnTo>
                  <a:lnTo>
                    <a:pt x="11568" y="2489"/>
                  </a:lnTo>
                  <a:lnTo>
                    <a:pt x="11657" y="2399"/>
                  </a:lnTo>
                  <a:lnTo>
                    <a:pt x="11725" y="2287"/>
                  </a:lnTo>
                  <a:lnTo>
                    <a:pt x="11792" y="2175"/>
                  </a:lnTo>
                  <a:lnTo>
                    <a:pt x="14056" y="2175"/>
                  </a:lnTo>
                  <a:lnTo>
                    <a:pt x="14280" y="2153"/>
                  </a:lnTo>
                  <a:lnTo>
                    <a:pt x="14482" y="2085"/>
                  </a:lnTo>
                  <a:lnTo>
                    <a:pt x="14661" y="1996"/>
                  </a:lnTo>
                  <a:lnTo>
                    <a:pt x="14818" y="1861"/>
                  </a:lnTo>
                  <a:lnTo>
                    <a:pt x="14953" y="1704"/>
                  </a:lnTo>
                  <a:lnTo>
                    <a:pt x="15065" y="1503"/>
                  </a:lnTo>
                  <a:lnTo>
                    <a:pt x="15132" y="1301"/>
                  </a:lnTo>
                  <a:lnTo>
                    <a:pt x="15154" y="1099"/>
                  </a:lnTo>
                  <a:lnTo>
                    <a:pt x="15132" y="875"/>
                  </a:lnTo>
                  <a:lnTo>
                    <a:pt x="15065" y="673"/>
                  </a:lnTo>
                  <a:lnTo>
                    <a:pt x="14953" y="494"/>
                  </a:lnTo>
                  <a:lnTo>
                    <a:pt x="14818" y="314"/>
                  </a:lnTo>
                  <a:lnTo>
                    <a:pt x="14661" y="202"/>
                  </a:lnTo>
                  <a:lnTo>
                    <a:pt x="14482" y="90"/>
                  </a:lnTo>
                  <a:lnTo>
                    <a:pt x="14280" y="23"/>
                  </a:lnTo>
                  <a:lnTo>
                    <a:pt x="140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68"/>
            <p:cNvSpPr/>
            <p:nvPr/>
          </p:nvSpPr>
          <p:spPr>
            <a:xfrm>
              <a:off x="6736977" y="2563787"/>
              <a:ext cx="1152181" cy="531643"/>
            </a:xfrm>
            <a:custGeom>
              <a:avLst/>
              <a:gdLst/>
              <a:ahLst/>
              <a:cxnLst/>
              <a:rect l="l" t="t" r="r" b="b"/>
              <a:pathLst>
                <a:path w="31923" h="14729" extrusionOk="0">
                  <a:moveTo>
                    <a:pt x="1" y="1"/>
                  </a:moveTo>
                  <a:lnTo>
                    <a:pt x="1" y="14728"/>
                  </a:lnTo>
                  <a:lnTo>
                    <a:pt x="31922" y="14728"/>
                  </a:lnTo>
                  <a:lnTo>
                    <a:pt x="319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68"/>
            <p:cNvSpPr/>
            <p:nvPr/>
          </p:nvSpPr>
          <p:spPr>
            <a:xfrm>
              <a:off x="6727304" y="2183480"/>
              <a:ext cx="143215" cy="751714"/>
            </a:xfrm>
            <a:custGeom>
              <a:avLst/>
              <a:gdLst/>
              <a:ahLst/>
              <a:cxnLst/>
              <a:rect l="l" t="t" r="r" b="b"/>
              <a:pathLst>
                <a:path w="3968" h="20826" extrusionOk="0">
                  <a:moveTo>
                    <a:pt x="941" y="1"/>
                  </a:moveTo>
                  <a:lnTo>
                    <a:pt x="986" y="1458"/>
                  </a:lnTo>
                  <a:lnTo>
                    <a:pt x="1009" y="3229"/>
                  </a:lnTo>
                  <a:lnTo>
                    <a:pt x="986" y="5605"/>
                  </a:lnTo>
                  <a:lnTo>
                    <a:pt x="964" y="7107"/>
                  </a:lnTo>
                  <a:lnTo>
                    <a:pt x="874" y="8811"/>
                  </a:lnTo>
                  <a:lnTo>
                    <a:pt x="762" y="10693"/>
                  </a:lnTo>
                  <a:lnTo>
                    <a:pt x="628" y="12689"/>
                  </a:lnTo>
                  <a:lnTo>
                    <a:pt x="314" y="16836"/>
                  </a:lnTo>
                  <a:lnTo>
                    <a:pt x="0" y="20826"/>
                  </a:lnTo>
                  <a:lnTo>
                    <a:pt x="3968" y="20826"/>
                  </a:lnTo>
                  <a:lnTo>
                    <a:pt x="3631" y="16903"/>
                  </a:lnTo>
                  <a:lnTo>
                    <a:pt x="3318" y="12823"/>
                  </a:lnTo>
                  <a:lnTo>
                    <a:pt x="3206" y="10828"/>
                  </a:lnTo>
                  <a:lnTo>
                    <a:pt x="3093" y="8945"/>
                  </a:lnTo>
                  <a:lnTo>
                    <a:pt x="3004" y="7174"/>
                  </a:lnTo>
                  <a:lnTo>
                    <a:pt x="2981" y="5605"/>
                  </a:lnTo>
                  <a:lnTo>
                    <a:pt x="2959" y="3296"/>
                  </a:lnTo>
                  <a:lnTo>
                    <a:pt x="2981" y="1548"/>
                  </a:lnTo>
                  <a:lnTo>
                    <a:pt x="30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68"/>
            <p:cNvSpPr/>
            <p:nvPr/>
          </p:nvSpPr>
          <p:spPr>
            <a:xfrm>
              <a:off x="6767727" y="2183480"/>
              <a:ext cx="79331" cy="751714"/>
            </a:xfrm>
            <a:custGeom>
              <a:avLst/>
              <a:gdLst/>
              <a:ahLst/>
              <a:cxnLst/>
              <a:rect l="l" t="t" r="r" b="b"/>
              <a:pathLst>
                <a:path w="2198" h="20826" extrusionOk="0">
                  <a:moveTo>
                    <a:pt x="449" y="1"/>
                  </a:moveTo>
                  <a:lnTo>
                    <a:pt x="472" y="1458"/>
                  </a:lnTo>
                  <a:lnTo>
                    <a:pt x="494" y="3229"/>
                  </a:lnTo>
                  <a:lnTo>
                    <a:pt x="494" y="5605"/>
                  </a:lnTo>
                  <a:lnTo>
                    <a:pt x="472" y="7107"/>
                  </a:lnTo>
                  <a:lnTo>
                    <a:pt x="449" y="8811"/>
                  </a:lnTo>
                  <a:lnTo>
                    <a:pt x="315" y="12689"/>
                  </a:lnTo>
                  <a:lnTo>
                    <a:pt x="158" y="16836"/>
                  </a:lnTo>
                  <a:lnTo>
                    <a:pt x="1" y="20826"/>
                  </a:lnTo>
                  <a:lnTo>
                    <a:pt x="2198" y="20826"/>
                  </a:lnTo>
                  <a:lnTo>
                    <a:pt x="2018" y="16903"/>
                  </a:lnTo>
                  <a:lnTo>
                    <a:pt x="1817" y="12823"/>
                  </a:lnTo>
                  <a:lnTo>
                    <a:pt x="1660" y="8945"/>
                  </a:lnTo>
                  <a:lnTo>
                    <a:pt x="1615" y="7174"/>
                  </a:lnTo>
                  <a:lnTo>
                    <a:pt x="1592" y="5605"/>
                  </a:lnTo>
                  <a:lnTo>
                    <a:pt x="1570" y="3296"/>
                  </a:lnTo>
                  <a:lnTo>
                    <a:pt x="1592" y="1548"/>
                  </a:lnTo>
                  <a:lnTo>
                    <a:pt x="1592" y="1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68"/>
            <p:cNvSpPr/>
            <p:nvPr/>
          </p:nvSpPr>
          <p:spPr>
            <a:xfrm>
              <a:off x="6797683" y="2183480"/>
              <a:ext cx="32375" cy="751714"/>
            </a:xfrm>
            <a:custGeom>
              <a:avLst/>
              <a:gdLst/>
              <a:ahLst/>
              <a:cxnLst/>
              <a:rect l="l" t="t" r="r" b="b"/>
              <a:pathLst>
                <a:path w="897" h="20826" extrusionOk="0">
                  <a:moveTo>
                    <a:pt x="67" y="1"/>
                  </a:moveTo>
                  <a:lnTo>
                    <a:pt x="67" y="1458"/>
                  </a:lnTo>
                  <a:lnTo>
                    <a:pt x="112" y="5605"/>
                  </a:lnTo>
                  <a:lnTo>
                    <a:pt x="112" y="8811"/>
                  </a:lnTo>
                  <a:lnTo>
                    <a:pt x="90" y="12689"/>
                  </a:lnTo>
                  <a:lnTo>
                    <a:pt x="0" y="20826"/>
                  </a:lnTo>
                  <a:lnTo>
                    <a:pt x="897" y="20826"/>
                  </a:lnTo>
                  <a:lnTo>
                    <a:pt x="695" y="12823"/>
                  </a:lnTo>
                  <a:lnTo>
                    <a:pt x="605" y="8945"/>
                  </a:lnTo>
                  <a:lnTo>
                    <a:pt x="561" y="5605"/>
                  </a:lnTo>
                  <a:lnTo>
                    <a:pt x="538" y="1548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68"/>
            <p:cNvSpPr/>
            <p:nvPr/>
          </p:nvSpPr>
          <p:spPr>
            <a:xfrm>
              <a:off x="6757224" y="2181855"/>
              <a:ext cx="83374" cy="17037"/>
            </a:xfrm>
            <a:custGeom>
              <a:avLst/>
              <a:gdLst/>
              <a:ahLst/>
              <a:cxnLst/>
              <a:rect l="l" t="t" r="r" b="b"/>
              <a:pathLst>
                <a:path w="2310" h="472" extrusionOk="0">
                  <a:moveTo>
                    <a:pt x="0" y="1"/>
                  </a:moveTo>
                  <a:lnTo>
                    <a:pt x="0" y="472"/>
                  </a:lnTo>
                  <a:lnTo>
                    <a:pt x="2309" y="472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68"/>
            <p:cNvSpPr/>
            <p:nvPr/>
          </p:nvSpPr>
          <p:spPr>
            <a:xfrm>
              <a:off x="6762061" y="2344504"/>
              <a:ext cx="73665" cy="17037"/>
            </a:xfrm>
            <a:custGeom>
              <a:avLst/>
              <a:gdLst/>
              <a:ahLst/>
              <a:cxnLst/>
              <a:rect l="l" t="t" r="r" b="b"/>
              <a:pathLst>
                <a:path w="2041" h="472" extrusionOk="0">
                  <a:moveTo>
                    <a:pt x="1" y="1"/>
                  </a:moveTo>
                  <a:lnTo>
                    <a:pt x="1" y="471"/>
                  </a:lnTo>
                  <a:lnTo>
                    <a:pt x="2041" y="471"/>
                  </a:lnTo>
                  <a:lnTo>
                    <a:pt x="20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68"/>
            <p:cNvSpPr/>
            <p:nvPr/>
          </p:nvSpPr>
          <p:spPr>
            <a:xfrm>
              <a:off x="6752352" y="2560539"/>
              <a:ext cx="93083" cy="17037"/>
            </a:xfrm>
            <a:custGeom>
              <a:avLst/>
              <a:gdLst/>
              <a:ahLst/>
              <a:cxnLst/>
              <a:rect l="l" t="t" r="r" b="b"/>
              <a:pathLst>
                <a:path w="2579" h="472" extrusionOk="0">
                  <a:moveTo>
                    <a:pt x="1" y="1"/>
                  </a:moveTo>
                  <a:lnTo>
                    <a:pt x="1" y="472"/>
                  </a:lnTo>
                  <a:lnTo>
                    <a:pt x="2579" y="472"/>
                  </a:lnTo>
                  <a:lnTo>
                    <a:pt x="25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68"/>
            <p:cNvSpPr/>
            <p:nvPr/>
          </p:nvSpPr>
          <p:spPr>
            <a:xfrm>
              <a:off x="6761267" y="2026498"/>
              <a:ext cx="450687" cy="133551"/>
            </a:xfrm>
            <a:custGeom>
              <a:avLst/>
              <a:gdLst/>
              <a:ahLst/>
              <a:cxnLst/>
              <a:rect l="l" t="t" r="r" b="b"/>
              <a:pathLst>
                <a:path w="12487" h="3700" extrusionOk="0">
                  <a:moveTo>
                    <a:pt x="4596" y="1"/>
                  </a:moveTo>
                  <a:lnTo>
                    <a:pt x="4461" y="23"/>
                  </a:lnTo>
                  <a:lnTo>
                    <a:pt x="4327" y="46"/>
                  </a:lnTo>
                  <a:lnTo>
                    <a:pt x="4192" y="113"/>
                  </a:lnTo>
                  <a:lnTo>
                    <a:pt x="4103" y="203"/>
                  </a:lnTo>
                  <a:lnTo>
                    <a:pt x="4013" y="315"/>
                  </a:lnTo>
                  <a:lnTo>
                    <a:pt x="3923" y="427"/>
                  </a:lnTo>
                  <a:lnTo>
                    <a:pt x="3879" y="561"/>
                  </a:lnTo>
                  <a:lnTo>
                    <a:pt x="3856" y="696"/>
                  </a:lnTo>
                  <a:lnTo>
                    <a:pt x="2377" y="696"/>
                  </a:lnTo>
                  <a:lnTo>
                    <a:pt x="2242" y="718"/>
                  </a:lnTo>
                  <a:lnTo>
                    <a:pt x="2130" y="741"/>
                  </a:lnTo>
                  <a:lnTo>
                    <a:pt x="2018" y="808"/>
                  </a:lnTo>
                  <a:lnTo>
                    <a:pt x="1928" y="875"/>
                  </a:lnTo>
                  <a:lnTo>
                    <a:pt x="1861" y="987"/>
                  </a:lnTo>
                  <a:lnTo>
                    <a:pt x="1794" y="1077"/>
                  </a:lnTo>
                  <a:lnTo>
                    <a:pt x="1749" y="1211"/>
                  </a:lnTo>
                  <a:lnTo>
                    <a:pt x="1749" y="1324"/>
                  </a:lnTo>
                  <a:lnTo>
                    <a:pt x="1749" y="1436"/>
                  </a:lnTo>
                  <a:lnTo>
                    <a:pt x="1771" y="1525"/>
                  </a:lnTo>
                  <a:lnTo>
                    <a:pt x="1861" y="1682"/>
                  </a:lnTo>
                  <a:lnTo>
                    <a:pt x="740" y="1682"/>
                  </a:lnTo>
                  <a:lnTo>
                    <a:pt x="606" y="1727"/>
                  </a:lnTo>
                  <a:lnTo>
                    <a:pt x="494" y="1794"/>
                  </a:lnTo>
                  <a:lnTo>
                    <a:pt x="404" y="1862"/>
                  </a:lnTo>
                  <a:lnTo>
                    <a:pt x="314" y="1974"/>
                  </a:lnTo>
                  <a:lnTo>
                    <a:pt x="269" y="2086"/>
                  </a:lnTo>
                  <a:lnTo>
                    <a:pt x="225" y="2198"/>
                  </a:lnTo>
                  <a:lnTo>
                    <a:pt x="202" y="2332"/>
                  </a:lnTo>
                  <a:lnTo>
                    <a:pt x="225" y="2467"/>
                  </a:lnTo>
                  <a:lnTo>
                    <a:pt x="269" y="2601"/>
                  </a:lnTo>
                  <a:lnTo>
                    <a:pt x="314" y="2713"/>
                  </a:lnTo>
                  <a:lnTo>
                    <a:pt x="404" y="2803"/>
                  </a:lnTo>
                  <a:lnTo>
                    <a:pt x="314" y="2825"/>
                  </a:lnTo>
                  <a:lnTo>
                    <a:pt x="247" y="2848"/>
                  </a:lnTo>
                  <a:lnTo>
                    <a:pt x="180" y="2893"/>
                  </a:lnTo>
                  <a:lnTo>
                    <a:pt x="113" y="2960"/>
                  </a:lnTo>
                  <a:lnTo>
                    <a:pt x="68" y="3005"/>
                  </a:lnTo>
                  <a:lnTo>
                    <a:pt x="23" y="3094"/>
                  </a:lnTo>
                  <a:lnTo>
                    <a:pt x="0" y="3162"/>
                  </a:lnTo>
                  <a:lnTo>
                    <a:pt x="0" y="3251"/>
                  </a:lnTo>
                  <a:lnTo>
                    <a:pt x="0" y="3341"/>
                  </a:lnTo>
                  <a:lnTo>
                    <a:pt x="45" y="3431"/>
                  </a:lnTo>
                  <a:lnTo>
                    <a:pt x="68" y="3498"/>
                  </a:lnTo>
                  <a:lnTo>
                    <a:pt x="135" y="3565"/>
                  </a:lnTo>
                  <a:lnTo>
                    <a:pt x="202" y="3632"/>
                  </a:lnTo>
                  <a:lnTo>
                    <a:pt x="269" y="3677"/>
                  </a:lnTo>
                  <a:lnTo>
                    <a:pt x="359" y="3700"/>
                  </a:lnTo>
                  <a:lnTo>
                    <a:pt x="1592" y="3700"/>
                  </a:lnTo>
                  <a:lnTo>
                    <a:pt x="1682" y="3677"/>
                  </a:lnTo>
                  <a:lnTo>
                    <a:pt x="1749" y="3632"/>
                  </a:lnTo>
                  <a:lnTo>
                    <a:pt x="1816" y="3565"/>
                  </a:lnTo>
                  <a:lnTo>
                    <a:pt x="1883" y="3498"/>
                  </a:lnTo>
                  <a:lnTo>
                    <a:pt x="1928" y="3431"/>
                  </a:lnTo>
                  <a:lnTo>
                    <a:pt x="1951" y="3341"/>
                  </a:lnTo>
                  <a:lnTo>
                    <a:pt x="1951" y="3251"/>
                  </a:lnTo>
                  <a:lnTo>
                    <a:pt x="1928" y="3117"/>
                  </a:lnTo>
                  <a:lnTo>
                    <a:pt x="1883" y="3005"/>
                  </a:lnTo>
                  <a:lnTo>
                    <a:pt x="5515" y="3005"/>
                  </a:lnTo>
                  <a:lnTo>
                    <a:pt x="5605" y="2982"/>
                  </a:lnTo>
                  <a:lnTo>
                    <a:pt x="5694" y="2938"/>
                  </a:lnTo>
                  <a:lnTo>
                    <a:pt x="5784" y="2893"/>
                  </a:lnTo>
                  <a:lnTo>
                    <a:pt x="5851" y="2825"/>
                  </a:lnTo>
                  <a:lnTo>
                    <a:pt x="5918" y="2758"/>
                  </a:lnTo>
                  <a:lnTo>
                    <a:pt x="5986" y="2669"/>
                  </a:lnTo>
                  <a:lnTo>
                    <a:pt x="6031" y="2579"/>
                  </a:lnTo>
                  <a:lnTo>
                    <a:pt x="8721" y="2579"/>
                  </a:lnTo>
                  <a:lnTo>
                    <a:pt x="8900" y="2556"/>
                  </a:lnTo>
                  <a:lnTo>
                    <a:pt x="9079" y="2512"/>
                  </a:lnTo>
                  <a:lnTo>
                    <a:pt x="9236" y="2422"/>
                  </a:lnTo>
                  <a:lnTo>
                    <a:pt x="9371" y="2310"/>
                  </a:lnTo>
                  <a:lnTo>
                    <a:pt x="9483" y="2175"/>
                  </a:lnTo>
                  <a:lnTo>
                    <a:pt x="9572" y="2041"/>
                  </a:lnTo>
                  <a:lnTo>
                    <a:pt x="9617" y="1862"/>
                  </a:lnTo>
                  <a:lnTo>
                    <a:pt x="9640" y="1682"/>
                  </a:lnTo>
                  <a:lnTo>
                    <a:pt x="9617" y="1548"/>
                  </a:lnTo>
                  <a:lnTo>
                    <a:pt x="11724" y="1548"/>
                  </a:lnTo>
                  <a:lnTo>
                    <a:pt x="11881" y="1525"/>
                  </a:lnTo>
                  <a:lnTo>
                    <a:pt x="12016" y="1480"/>
                  </a:lnTo>
                  <a:lnTo>
                    <a:pt x="12150" y="1413"/>
                  </a:lnTo>
                  <a:lnTo>
                    <a:pt x="12262" y="1324"/>
                  </a:lnTo>
                  <a:lnTo>
                    <a:pt x="12352" y="1189"/>
                  </a:lnTo>
                  <a:lnTo>
                    <a:pt x="12442" y="1077"/>
                  </a:lnTo>
                  <a:lnTo>
                    <a:pt x="12486" y="920"/>
                  </a:lnTo>
                  <a:lnTo>
                    <a:pt x="12486" y="763"/>
                  </a:lnTo>
                  <a:lnTo>
                    <a:pt x="12486" y="606"/>
                  </a:lnTo>
                  <a:lnTo>
                    <a:pt x="12442" y="472"/>
                  </a:lnTo>
                  <a:lnTo>
                    <a:pt x="12352" y="337"/>
                  </a:lnTo>
                  <a:lnTo>
                    <a:pt x="12262" y="225"/>
                  </a:lnTo>
                  <a:lnTo>
                    <a:pt x="12150" y="135"/>
                  </a:lnTo>
                  <a:lnTo>
                    <a:pt x="12016" y="68"/>
                  </a:lnTo>
                  <a:lnTo>
                    <a:pt x="11881" y="23"/>
                  </a:lnTo>
                  <a:lnTo>
                    <a:pt x="117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68"/>
            <p:cNvSpPr/>
            <p:nvPr/>
          </p:nvSpPr>
          <p:spPr>
            <a:xfrm>
              <a:off x="6489424" y="2183480"/>
              <a:ext cx="142421" cy="751714"/>
            </a:xfrm>
            <a:custGeom>
              <a:avLst/>
              <a:gdLst/>
              <a:ahLst/>
              <a:cxnLst/>
              <a:rect l="l" t="t" r="r" b="b"/>
              <a:pathLst>
                <a:path w="3946" h="20826" extrusionOk="0">
                  <a:moveTo>
                    <a:pt x="942" y="1"/>
                  </a:moveTo>
                  <a:lnTo>
                    <a:pt x="987" y="1458"/>
                  </a:lnTo>
                  <a:lnTo>
                    <a:pt x="987" y="3229"/>
                  </a:lnTo>
                  <a:lnTo>
                    <a:pt x="987" y="5605"/>
                  </a:lnTo>
                  <a:lnTo>
                    <a:pt x="942" y="7107"/>
                  </a:lnTo>
                  <a:lnTo>
                    <a:pt x="875" y="8811"/>
                  </a:lnTo>
                  <a:lnTo>
                    <a:pt x="763" y="10693"/>
                  </a:lnTo>
                  <a:lnTo>
                    <a:pt x="628" y="12689"/>
                  </a:lnTo>
                  <a:lnTo>
                    <a:pt x="314" y="16836"/>
                  </a:lnTo>
                  <a:lnTo>
                    <a:pt x="1" y="20826"/>
                  </a:lnTo>
                  <a:lnTo>
                    <a:pt x="3946" y="20826"/>
                  </a:lnTo>
                  <a:lnTo>
                    <a:pt x="3632" y="16903"/>
                  </a:lnTo>
                  <a:lnTo>
                    <a:pt x="3318" y="12823"/>
                  </a:lnTo>
                  <a:lnTo>
                    <a:pt x="3184" y="10828"/>
                  </a:lnTo>
                  <a:lnTo>
                    <a:pt x="3072" y="8945"/>
                  </a:lnTo>
                  <a:lnTo>
                    <a:pt x="3004" y="7174"/>
                  </a:lnTo>
                  <a:lnTo>
                    <a:pt x="2960" y="5605"/>
                  </a:lnTo>
                  <a:lnTo>
                    <a:pt x="2960" y="3296"/>
                  </a:lnTo>
                  <a:lnTo>
                    <a:pt x="2982" y="1548"/>
                  </a:lnTo>
                  <a:lnTo>
                    <a:pt x="30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68"/>
            <p:cNvSpPr/>
            <p:nvPr/>
          </p:nvSpPr>
          <p:spPr>
            <a:xfrm>
              <a:off x="6529883" y="2183480"/>
              <a:ext cx="79331" cy="751714"/>
            </a:xfrm>
            <a:custGeom>
              <a:avLst/>
              <a:gdLst/>
              <a:ahLst/>
              <a:cxnLst/>
              <a:rect l="l" t="t" r="r" b="b"/>
              <a:pathLst>
                <a:path w="2198" h="20826" extrusionOk="0">
                  <a:moveTo>
                    <a:pt x="426" y="1"/>
                  </a:moveTo>
                  <a:lnTo>
                    <a:pt x="449" y="1458"/>
                  </a:lnTo>
                  <a:lnTo>
                    <a:pt x="471" y="3229"/>
                  </a:lnTo>
                  <a:lnTo>
                    <a:pt x="471" y="5605"/>
                  </a:lnTo>
                  <a:lnTo>
                    <a:pt x="471" y="7107"/>
                  </a:lnTo>
                  <a:lnTo>
                    <a:pt x="426" y="8811"/>
                  </a:lnTo>
                  <a:lnTo>
                    <a:pt x="314" y="12689"/>
                  </a:lnTo>
                  <a:lnTo>
                    <a:pt x="157" y="16836"/>
                  </a:lnTo>
                  <a:lnTo>
                    <a:pt x="0" y="20826"/>
                  </a:lnTo>
                  <a:lnTo>
                    <a:pt x="2197" y="20826"/>
                  </a:lnTo>
                  <a:lnTo>
                    <a:pt x="1995" y="16903"/>
                  </a:lnTo>
                  <a:lnTo>
                    <a:pt x="1816" y="12823"/>
                  </a:lnTo>
                  <a:lnTo>
                    <a:pt x="1659" y="8945"/>
                  </a:lnTo>
                  <a:lnTo>
                    <a:pt x="1614" y="7174"/>
                  </a:lnTo>
                  <a:lnTo>
                    <a:pt x="1592" y="5605"/>
                  </a:lnTo>
                  <a:lnTo>
                    <a:pt x="1570" y="3296"/>
                  </a:lnTo>
                  <a:lnTo>
                    <a:pt x="1570" y="1548"/>
                  </a:lnTo>
                  <a:lnTo>
                    <a:pt x="1592" y="1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68"/>
            <p:cNvSpPr/>
            <p:nvPr/>
          </p:nvSpPr>
          <p:spPr>
            <a:xfrm>
              <a:off x="6559009" y="2183480"/>
              <a:ext cx="32411" cy="751714"/>
            </a:xfrm>
            <a:custGeom>
              <a:avLst/>
              <a:gdLst/>
              <a:ahLst/>
              <a:cxnLst/>
              <a:rect l="l" t="t" r="r" b="b"/>
              <a:pathLst>
                <a:path w="898" h="20826" extrusionOk="0">
                  <a:moveTo>
                    <a:pt x="68" y="1"/>
                  </a:moveTo>
                  <a:lnTo>
                    <a:pt x="90" y="1458"/>
                  </a:lnTo>
                  <a:lnTo>
                    <a:pt x="135" y="5605"/>
                  </a:lnTo>
                  <a:lnTo>
                    <a:pt x="112" y="8811"/>
                  </a:lnTo>
                  <a:lnTo>
                    <a:pt x="90" y="12689"/>
                  </a:lnTo>
                  <a:lnTo>
                    <a:pt x="0" y="20826"/>
                  </a:lnTo>
                  <a:lnTo>
                    <a:pt x="897" y="20826"/>
                  </a:lnTo>
                  <a:lnTo>
                    <a:pt x="695" y="12823"/>
                  </a:lnTo>
                  <a:lnTo>
                    <a:pt x="628" y="8945"/>
                  </a:lnTo>
                  <a:lnTo>
                    <a:pt x="561" y="5605"/>
                  </a:lnTo>
                  <a:lnTo>
                    <a:pt x="538" y="1548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68"/>
            <p:cNvSpPr/>
            <p:nvPr/>
          </p:nvSpPr>
          <p:spPr>
            <a:xfrm>
              <a:off x="6518550" y="2181855"/>
              <a:ext cx="84168" cy="17037"/>
            </a:xfrm>
            <a:custGeom>
              <a:avLst/>
              <a:gdLst/>
              <a:ahLst/>
              <a:cxnLst/>
              <a:rect l="l" t="t" r="r" b="b"/>
              <a:pathLst>
                <a:path w="2332" h="472" extrusionOk="0">
                  <a:moveTo>
                    <a:pt x="1" y="1"/>
                  </a:moveTo>
                  <a:lnTo>
                    <a:pt x="1" y="472"/>
                  </a:lnTo>
                  <a:lnTo>
                    <a:pt x="2332" y="472"/>
                  </a:lnTo>
                  <a:lnTo>
                    <a:pt x="23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68"/>
            <p:cNvSpPr/>
            <p:nvPr/>
          </p:nvSpPr>
          <p:spPr>
            <a:xfrm>
              <a:off x="6523422" y="2344504"/>
              <a:ext cx="74459" cy="17037"/>
            </a:xfrm>
            <a:custGeom>
              <a:avLst/>
              <a:gdLst/>
              <a:ahLst/>
              <a:cxnLst/>
              <a:rect l="l" t="t" r="r" b="b"/>
              <a:pathLst>
                <a:path w="2063" h="472" extrusionOk="0">
                  <a:moveTo>
                    <a:pt x="0" y="1"/>
                  </a:moveTo>
                  <a:lnTo>
                    <a:pt x="0" y="471"/>
                  </a:lnTo>
                  <a:lnTo>
                    <a:pt x="2062" y="471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68"/>
            <p:cNvSpPr/>
            <p:nvPr/>
          </p:nvSpPr>
          <p:spPr>
            <a:xfrm>
              <a:off x="6513713" y="2560539"/>
              <a:ext cx="93046" cy="17037"/>
            </a:xfrm>
            <a:custGeom>
              <a:avLst/>
              <a:gdLst/>
              <a:ahLst/>
              <a:cxnLst/>
              <a:rect l="l" t="t" r="r" b="b"/>
              <a:pathLst>
                <a:path w="2578" h="472" extrusionOk="0">
                  <a:moveTo>
                    <a:pt x="0" y="1"/>
                  </a:moveTo>
                  <a:lnTo>
                    <a:pt x="0" y="472"/>
                  </a:lnTo>
                  <a:lnTo>
                    <a:pt x="2578" y="472"/>
                  </a:lnTo>
                  <a:lnTo>
                    <a:pt x="25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68"/>
            <p:cNvSpPr/>
            <p:nvPr/>
          </p:nvSpPr>
          <p:spPr>
            <a:xfrm>
              <a:off x="6503175" y="1938315"/>
              <a:ext cx="500856" cy="224150"/>
            </a:xfrm>
            <a:custGeom>
              <a:avLst/>
              <a:gdLst/>
              <a:ahLst/>
              <a:cxnLst/>
              <a:rect l="l" t="t" r="r" b="b"/>
              <a:pathLst>
                <a:path w="13877" h="6210" extrusionOk="0">
                  <a:moveTo>
                    <a:pt x="6210" y="1"/>
                  </a:moveTo>
                  <a:lnTo>
                    <a:pt x="6031" y="23"/>
                  </a:lnTo>
                  <a:lnTo>
                    <a:pt x="5851" y="68"/>
                  </a:lnTo>
                  <a:lnTo>
                    <a:pt x="5694" y="157"/>
                  </a:lnTo>
                  <a:lnTo>
                    <a:pt x="5560" y="270"/>
                  </a:lnTo>
                  <a:lnTo>
                    <a:pt x="5448" y="404"/>
                  </a:lnTo>
                  <a:lnTo>
                    <a:pt x="5358" y="561"/>
                  </a:lnTo>
                  <a:lnTo>
                    <a:pt x="5313" y="718"/>
                  </a:lnTo>
                  <a:lnTo>
                    <a:pt x="5291" y="920"/>
                  </a:lnTo>
                  <a:lnTo>
                    <a:pt x="5313" y="1032"/>
                  </a:lnTo>
                  <a:lnTo>
                    <a:pt x="5336" y="1166"/>
                  </a:lnTo>
                  <a:lnTo>
                    <a:pt x="5381" y="1278"/>
                  </a:lnTo>
                  <a:lnTo>
                    <a:pt x="5448" y="1390"/>
                  </a:lnTo>
                  <a:lnTo>
                    <a:pt x="3072" y="1390"/>
                  </a:lnTo>
                  <a:lnTo>
                    <a:pt x="2915" y="1413"/>
                  </a:lnTo>
                  <a:lnTo>
                    <a:pt x="2803" y="1458"/>
                  </a:lnTo>
                  <a:lnTo>
                    <a:pt x="2668" y="1525"/>
                  </a:lnTo>
                  <a:lnTo>
                    <a:pt x="2579" y="1592"/>
                  </a:lnTo>
                  <a:lnTo>
                    <a:pt x="2489" y="1704"/>
                  </a:lnTo>
                  <a:lnTo>
                    <a:pt x="2422" y="1816"/>
                  </a:lnTo>
                  <a:lnTo>
                    <a:pt x="2377" y="1951"/>
                  </a:lnTo>
                  <a:lnTo>
                    <a:pt x="2354" y="2108"/>
                  </a:lnTo>
                  <a:lnTo>
                    <a:pt x="2377" y="2197"/>
                  </a:lnTo>
                  <a:lnTo>
                    <a:pt x="2399" y="2287"/>
                  </a:lnTo>
                  <a:lnTo>
                    <a:pt x="2466" y="2444"/>
                  </a:lnTo>
                  <a:lnTo>
                    <a:pt x="2153" y="2444"/>
                  </a:lnTo>
                  <a:lnTo>
                    <a:pt x="1996" y="2466"/>
                  </a:lnTo>
                  <a:lnTo>
                    <a:pt x="1861" y="2511"/>
                  </a:lnTo>
                  <a:lnTo>
                    <a:pt x="1727" y="2578"/>
                  </a:lnTo>
                  <a:lnTo>
                    <a:pt x="1615" y="2668"/>
                  </a:lnTo>
                  <a:lnTo>
                    <a:pt x="1525" y="2780"/>
                  </a:lnTo>
                  <a:lnTo>
                    <a:pt x="1458" y="2915"/>
                  </a:lnTo>
                  <a:lnTo>
                    <a:pt x="1413" y="3049"/>
                  </a:lnTo>
                  <a:lnTo>
                    <a:pt x="1390" y="3206"/>
                  </a:lnTo>
                  <a:lnTo>
                    <a:pt x="1413" y="3341"/>
                  </a:lnTo>
                  <a:lnTo>
                    <a:pt x="1435" y="3475"/>
                  </a:lnTo>
                  <a:lnTo>
                    <a:pt x="1503" y="3587"/>
                  </a:lnTo>
                  <a:lnTo>
                    <a:pt x="1570" y="3699"/>
                  </a:lnTo>
                  <a:lnTo>
                    <a:pt x="785" y="3699"/>
                  </a:lnTo>
                  <a:lnTo>
                    <a:pt x="628" y="3722"/>
                  </a:lnTo>
                  <a:lnTo>
                    <a:pt x="471" y="3767"/>
                  </a:lnTo>
                  <a:lnTo>
                    <a:pt x="337" y="3834"/>
                  </a:lnTo>
                  <a:lnTo>
                    <a:pt x="225" y="3946"/>
                  </a:lnTo>
                  <a:lnTo>
                    <a:pt x="135" y="4058"/>
                  </a:lnTo>
                  <a:lnTo>
                    <a:pt x="45" y="4192"/>
                  </a:lnTo>
                  <a:lnTo>
                    <a:pt x="1" y="4349"/>
                  </a:lnTo>
                  <a:lnTo>
                    <a:pt x="1" y="4506"/>
                  </a:lnTo>
                  <a:lnTo>
                    <a:pt x="1" y="4641"/>
                  </a:lnTo>
                  <a:lnTo>
                    <a:pt x="45" y="4753"/>
                  </a:lnTo>
                  <a:lnTo>
                    <a:pt x="90" y="4887"/>
                  </a:lnTo>
                  <a:lnTo>
                    <a:pt x="158" y="4977"/>
                  </a:lnTo>
                  <a:lnTo>
                    <a:pt x="247" y="5067"/>
                  </a:lnTo>
                  <a:lnTo>
                    <a:pt x="337" y="5156"/>
                  </a:lnTo>
                  <a:lnTo>
                    <a:pt x="449" y="5224"/>
                  </a:lnTo>
                  <a:lnTo>
                    <a:pt x="583" y="5268"/>
                  </a:lnTo>
                  <a:lnTo>
                    <a:pt x="516" y="5336"/>
                  </a:lnTo>
                  <a:lnTo>
                    <a:pt x="449" y="5448"/>
                  </a:lnTo>
                  <a:lnTo>
                    <a:pt x="427" y="5537"/>
                  </a:lnTo>
                  <a:lnTo>
                    <a:pt x="404" y="5650"/>
                  </a:lnTo>
                  <a:lnTo>
                    <a:pt x="427" y="5762"/>
                  </a:lnTo>
                  <a:lnTo>
                    <a:pt x="449" y="5874"/>
                  </a:lnTo>
                  <a:lnTo>
                    <a:pt x="516" y="5963"/>
                  </a:lnTo>
                  <a:lnTo>
                    <a:pt x="583" y="6053"/>
                  </a:lnTo>
                  <a:lnTo>
                    <a:pt x="651" y="6120"/>
                  </a:lnTo>
                  <a:lnTo>
                    <a:pt x="763" y="6165"/>
                  </a:lnTo>
                  <a:lnTo>
                    <a:pt x="852" y="6210"/>
                  </a:lnTo>
                  <a:lnTo>
                    <a:pt x="2197" y="6210"/>
                  </a:lnTo>
                  <a:lnTo>
                    <a:pt x="2310" y="6165"/>
                  </a:lnTo>
                  <a:lnTo>
                    <a:pt x="2399" y="6120"/>
                  </a:lnTo>
                  <a:lnTo>
                    <a:pt x="2489" y="6053"/>
                  </a:lnTo>
                  <a:lnTo>
                    <a:pt x="2556" y="5963"/>
                  </a:lnTo>
                  <a:lnTo>
                    <a:pt x="2601" y="5874"/>
                  </a:lnTo>
                  <a:lnTo>
                    <a:pt x="2623" y="5762"/>
                  </a:lnTo>
                  <a:lnTo>
                    <a:pt x="2646" y="5650"/>
                  </a:lnTo>
                  <a:lnTo>
                    <a:pt x="2646" y="5560"/>
                  </a:lnTo>
                  <a:lnTo>
                    <a:pt x="2601" y="5470"/>
                  </a:lnTo>
                  <a:lnTo>
                    <a:pt x="2556" y="5381"/>
                  </a:lnTo>
                  <a:lnTo>
                    <a:pt x="2511" y="5313"/>
                  </a:lnTo>
                  <a:lnTo>
                    <a:pt x="3655" y="5313"/>
                  </a:lnTo>
                  <a:lnTo>
                    <a:pt x="3811" y="5291"/>
                  </a:lnTo>
                  <a:lnTo>
                    <a:pt x="3968" y="5246"/>
                  </a:lnTo>
                  <a:lnTo>
                    <a:pt x="4103" y="5179"/>
                  </a:lnTo>
                  <a:lnTo>
                    <a:pt x="4215" y="5067"/>
                  </a:lnTo>
                  <a:lnTo>
                    <a:pt x="4327" y="4955"/>
                  </a:lnTo>
                  <a:lnTo>
                    <a:pt x="4394" y="4820"/>
                  </a:lnTo>
                  <a:lnTo>
                    <a:pt x="4439" y="4663"/>
                  </a:lnTo>
                  <a:lnTo>
                    <a:pt x="4462" y="4506"/>
                  </a:lnTo>
                  <a:lnTo>
                    <a:pt x="4439" y="4349"/>
                  </a:lnTo>
                  <a:lnTo>
                    <a:pt x="4394" y="4215"/>
                  </a:lnTo>
                  <a:lnTo>
                    <a:pt x="4327" y="4103"/>
                  </a:lnTo>
                  <a:lnTo>
                    <a:pt x="4260" y="3991"/>
                  </a:lnTo>
                  <a:lnTo>
                    <a:pt x="4596" y="3991"/>
                  </a:lnTo>
                  <a:lnTo>
                    <a:pt x="4753" y="3968"/>
                  </a:lnTo>
                  <a:lnTo>
                    <a:pt x="4887" y="3923"/>
                  </a:lnTo>
                  <a:lnTo>
                    <a:pt x="5022" y="3856"/>
                  </a:lnTo>
                  <a:lnTo>
                    <a:pt x="5134" y="3767"/>
                  </a:lnTo>
                  <a:lnTo>
                    <a:pt x="5246" y="3632"/>
                  </a:lnTo>
                  <a:lnTo>
                    <a:pt x="5313" y="3520"/>
                  </a:lnTo>
                  <a:lnTo>
                    <a:pt x="5358" y="3363"/>
                  </a:lnTo>
                  <a:lnTo>
                    <a:pt x="5358" y="3206"/>
                  </a:lnTo>
                  <a:lnTo>
                    <a:pt x="5358" y="3094"/>
                  </a:lnTo>
                  <a:lnTo>
                    <a:pt x="5336" y="2982"/>
                  </a:lnTo>
                  <a:lnTo>
                    <a:pt x="5291" y="2892"/>
                  </a:lnTo>
                  <a:lnTo>
                    <a:pt x="5224" y="2803"/>
                  </a:lnTo>
                  <a:lnTo>
                    <a:pt x="7241" y="2803"/>
                  </a:lnTo>
                  <a:lnTo>
                    <a:pt x="7398" y="2780"/>
                  </a:lnTo>
                  <a:lnTo>
                    <a:pt x="7533" y="2735"/>
                  </a:lnTo>
                  <a:lnTo>
                    <a:pt x="7645" y="2668"/>
                  </a:lnTo>
                  <a:lnTo>
                    <a:pt x="7734" y="2601"/>
                  </a:lnTo>
                  <a:lnTo>
                    <a:pt x="7824" y="2489"/>
                  </a:lnTo>
                  <a:lnTo>
                    <a:pt x="7891" y="2377"/>
                  </a:lnTo>
                  <a:lnTo>
                    <a:pt x="7936" y="2242"/>
                  </a:lnTo>
                  <a:lnTo>
                    <a:pt x="7958" y="2108"/>
                  </a:lnTo>
                  <a:lnTo>
                    <a:pt x="7936" y="1951"/>
                  </a:lnTo>
                  <a:lnTo>
                    <a:pt x="7891" y="1816"/>
                  </a:lnTo>
                  <a:lnTo>
                    <a:pt x="12980" y="1816"/>
                  </a:lnTo>
                  <a:lnTo>
                    <a:pt x="13159" y="1794"/>
                  </a:lnTo>
                  <a:lnTo>
                    <a:pt x="13338" y="1749"/>
                  </a:lnTo>
                  <a:lnTo>
                    <a:pt x="13473" y="1659"/>
                  </a:lnTo>
                  <a:lnTo>
                    <a:pt x="13607" y="1547"/>
                  </a:lnTo>
                  <a:lnTo>
                    <a:pt x="13720" y="1413"/>
                  </a:lnTo>
                  <a:lnTo>
                    <a:pt x="13809" y="1256"/>
                  </a:lnTo>
                  <a:lnTo>
                    <a:pt x="13854" y="1099"/>
                  </a:lnTo>
                  <a:lnTo>
                    <a:pt x="13876" y="920"/>
                  </a:lnTo>
                  <a:lnTo>
                    <a:pt x="13854" y="718"/>
                  </a:lnTo>
                  <a:lnTo>
                    <a:pt x="13809" y="561"/>
                  </a:lnTo>
                  <a:lnTo>
                    <a:pt x="13720" y="404"/>
                  </a:lnTo>
                  <a:lnTo>
                    <a:pt x="13607" y="270"/>
                  </a:lnTo>
                  <a:lnTo>
                    <a:pt x="13473" y="157"/>
                  </a:lnTo>
                  <a:lnTo>
                    <a:pt x="13338" y="68"/>
                  </a:lnTo>
                  <a:lnTo>
                    <a:pt x="13159" y="23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68"/>
            <p:cNvSpPr/>
            <p:nvPr/>
          </p:nvSpPr>
          <p:spPr>
            <a:xfrm>
              <a:off x="6247537" y="2022455"/>
              <a:ext cx="143215" cy="751714"/>
            </a:xfrm>
            <a:custGeom>
              <a:avLst/>
              <a:gdLst/>
              <a:ahLst/>
              <a:cxnLst/>
              <a:rect l="l" t="t" r="r" b="b"/>
              <a:pathLst>
                <a:path w="3968" h="20826" extrusionOk="0">
                  <a:moveTo>
                    <a:pt x="942" y="1"/>
                  </a:moveTo>
                  <a:lnTo>
                    <a:pt x="986" y="1458"/>
                  </a:lnTo>
                  <a:lnTo>
                    <a:pt x="1009" y="3229"/>
                  </a:lnTo>
                  <a:lnTo>
                    <a:pt x="1009" y="5605"/>
                  </a:lnTo>
                  <a:lnTo>
                    <a:pt x="964" y="7107"/>
                  </a:lnTo>
                  <a:lnTo>
                    <a:pt x="874" y="8833"/>
                  </a:lnTo>
                  <a:lnTo>
                    <a:pt x="785" y="10694"/>
                  </a:lnTo>
                  <a:lnTo>
                    <a:pt x="628" y="12689"/>
                  </a:lnTo>
                  <a:lnTo>
                    <a:pt x="314" y="16836"/>
                  </a:lnTo>
                  <a:lnTo>
                    <a:pt x="0" y="20826"/>
                  </a:lnTo>
                  <a:lnTo>
                    <a:pt x="3968" y="20826"/>
                  </a:lnTo>
                  <a:lnTo>
                    <a:pt x="3631" y="16903"/>
                  </a:lnTo>
                  <a:lnTo>
                    <a:pt x="3340" y="12823"/>
                  </a:lnTo>
                  <a:lnTo>
                    <a:pt x="3206" y="10828"/>
                  </a:lnTo>
                  <a:lnTo>
                    <a:pt x="3093" y="8945"/>
                  </a:lnTo>
                  <a:lnTo>
                    <a:pt x="3004" y="7174"/>
                  </a:lnTo>
                  <a:lnTo>
                    <a:pt x="2981" y="5605"/>
                  </a:lnTo>
                  <a:lnTo>
                    <a:pt x="2959" y="3319"/>
                  </a:lnTo>
                  <a:lnTo>
                    <a:pt x="2981" y="1548"/>
                  </a:lnTo>
                  <a:lnTo>
                    <a:pt x="30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68"/>
            <p:cNvSpPr/>
            <p:nvPr/>
          </p:nvSpPr>
          <p:spPr>
            <a:xfrm>
              <a:off x="6287960" y="2022455"/>
              <a:ext cx="79331" cy="751714"/>
            </a:xfrm>
            <a:custGeom>
              <a:avLst/>
              <a:gdLst/>
              <a:ahLst/>
              <a:cxnLst/>
              <a:rect l="l" t="t" r="r" b="b"/>
              <a:pathLst>
                <a:path w="2198" h="20826" extrusionOk="0">
                  <a:moveTo>
                    <a:pt x="449" y="1"/>
                  </a:moveTo>
                  <a:lnTo>
                    <a:pt x="472" y="1458"/>
                  </a:lnTo>
                  <a:lnTo>
                    <a:pt x="494" y="3229"/>
                  </a:lnTo>
                  <a:lnTo>
                    <a:pt x="494" y="5605"/>
                  </a:lnTo>
                  <a:lnTo>
                    <a:pt x="472" y="7107"/>
                  </a:lnTo>
                  <a:lnTo>
                    <a:pt x="449" y="8833"/>
                  </a:lnTo>
                  <a:lnTo>
                    <a:pt x="315" y="12689"/>
                  </a:lnTo>
                  <a:lnTo>
                    <a:pt x="158" y="16836"/>
                  </a:lnTo>
                  <a:lnTo>
                    <a:pt x="1" y="20826"/>
                  </a:lnTo>
                  <a:lnTo>
                    <a:pt x="2198" y="20826"/>
                  </a:lnTo>
                  <a:lnTo>
                    <a:pt x="2018" y="16903"/>
                  </a:lnTo>
                  <a:lnTo>
                    <a:pt x="1817" y="12823"/>
                  </a:lnTo>
                  <a:lnTo>
                    <a:pt x="1660" y="8945"/>
                  </a:lnTo>
                  <a:lnTo>
                    <a:pt x="1615" y="7174"/>
                  </a:lnTo>
                  <a:lnTo>
                    <a:pt x="1592" y="5605"/>
                  </a:lnTo>
                  <a:lnTo>
                    <a:pt x="1570" y="3319"/>
                  </a:lnTo>
                  <a:lnTo>
                    <a:pt x="1592" y="1548"/>
                  </a:lnTo>
                  <a:lnTo>
                    <a:pt x="1592" y="1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68"/>
            <p:cNvSpPr/>
            <p:nvPr/>
          </p:nvSpPr>
          <p:spPr>
            <a:xfrm>
              <a:off x="6317916" y="2022455"/>
              <a:ext cx="32375" cy="751714"/>
            </a:xfrm>
            <a:custGeom>
              <a:avLst/>
              <a:gdLst/>
              <a:ahLst/>
              <a:cxnLst/>
              <a:rect l="l" t="t" r="r" b="b"/>
              <a:pathLst>
                <a:path w="897" h="20826" extrusionOk="0">
                  <a:moveTo>
                    <a:pt x="68" y="1"/>
                  </a:moveTo>
                  <a:lnTo>
                    <a:pt x="90" y="1458"/>
                  </a:lnTo>
                  <a:lnTo>
                    <a:pt x="112" y="5605"/>
                  </a:lnTo>
                  <a:lnTo>
                    <a:pt x="112" y="8833"/>
                  </a:lnTo>
                  <a:lnTo>
                    <a:pt x="90" y="12689"/>
                  </a:lnTo>
                  <a:lnTo>
                    <a:pt x="0" y="20826"/>
                  </a:lnTo>
                  <a:lnTo>
                    <a:pt x="897" y="20826"/>
                  </a:lnTo>
                  <a:lnTo>
                    <a:pt x="695" y="12823"/>
                  </a:lnTo>
                  <a:lnTo>
                    <a:pt x="606" y="8945"/>
                  </a:lnTo>
                  <a:lnTo>
                    <a:pt x="561" y="5605"/>
                  </a:lnTo>
                  <a:lnTo>
                    <a:pt x="538" y="1548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68"/>
            <p:cNvSpPr/>
            <p:nvPr/>
          </p:nvSpPr>
          <p:spPr>
            <a:xfrm>
              <a:off x="6277457" y="2020867"/>
              <a:ext cx="83374" cy="17001"/>
            </a:xfrm>
            <a:custGeom>
              <a:avLst/>
              <a:gdLst/>
              <a:ahLst/>
              <a:cxnLst/>
              <a:rect l="l" t="t" r="r" b="b"/>
              <a:pathLst>
                <a:path w="2310" h="471" extrusionOk="0">
                  <a:moveTo>
                    <a:pt x="0" y="0"/>
                  </a:moveTo>
                  <a:lnTo>
                    <a:pt x="0" y="471"/>
                  </a:lnTo>
                  <a:lnTo>
                    <a:pt x="2309" y="471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68"/>
            <p:cNvSpPr/>
            <p:nvPr/>
          </p:nvSpPr>
          <p:spPr>
            <a:xfrm>
              <a:off x="6282293" y="2183480"/>
              <a:ext cx="73665" cy="17037"/>
            </a:xfrm>
            <a:custGeom>
              <a:avLst/>
              <a:gdLst/>
              <a:ahLst/>
              <a:cxnLst/>
              <a:rect l="l" t="t" r="r" b="b"/>
              <a:pathLst>
                <a:path w="2041" h="472" extrusionOk="0">
                  <a:moveTo>
                    <a:pt x="1" y="1"/>
                  </a:moveTo>
                  <a:lnTo>
                    <a:pt x="1" y="472"/>
                  </a:lnTo>
                  <a:lnTo>
                    <a:pt x="2041" y="472"/>
                  </a:lnTo>
                  <a:lnTo>
                    <a:pt x="20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68"/>
            <p:cNvSpPr/>
            <p:nvPr/>
          </p:nvSpPr>
          <p:spPr>
            <a:xfrm>
              <a:off x="6272585" y="2399550"/>
              <a:ext cx="93083" cy="17001"/>
            </a:xfrm>
            <a:custGeom>
              <a:avLst/>
              <a:gdLst/>
              <a:ahLst/>
              <a:cxnLst/>
              <a:rect l="l" t="t" r="r" b="b"/>
              <a:pathLst>
                <a:path w="2579" h="471" extrusionOk="0">
                  <a:moveTo>
                    <a:pt x="1" y="0"/>
                  </a:moveTo>
                  <a:lnTo>
                    <a:pt x="1" y="471"/>
                  </a:lnTo>
                  <a:lnTo>
                    <a:pt x="2579" y="471"/>
                  </a:lnTo>
                  <a:lnTo>
                    <a:pt x="25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68"/>
            <p:cNvSpPr/>
            <p:nvPr/>
          </p:nvSpPr>
          <p:spPr>
            <a:xfrm>
              <a:off x="6300917" y="1822628"/>
              <a:ext cx="546982" cy="186106"/>
            </a:xfrm>
            <a:custGeom>
              <a:avLst/>
              <a:gdLst/>
              <a:ahLst/>
              <a:cxnLst/>
              <a:rect l="l" t="t" r="r" b="b"/>
              <a:pathLst>
                <a:path w="15155" h="5156" extrusionOk="0">
                  <a:moveTo>
                    <a:pt x="9819" y="0"/>
                  </a:moveTo>
                  <a:lnTo>
                    <a:pt x="9617" y="22"/>
                  </a:lnTo>
                  <a:lnTo>
                    <a:pt x="9438" y="67"/>
                  </a:lnTo>
                  <a:lnTo>
                    <a:pt x="9259" y="157"/>
                  </a:lnTo>
                  <a:lnTo>
                    <a:pt x="9124" y="269"/>
                  </a:lnTo>
                  <a:lnTo>
                    <a:pt x="8990" y="381"/>
                  </a:lnTo>
                  <a:lnTo>
                    <a:pt x="8877" y="538"/>
                  </a:lnTo>
                  <a:lnTo>
                    <a:pt x="8810" y="717"/>
                  </a:lnTo>
                  <a:lnTo>
                    <a:pt x="8743" y="897"/>
                  </a:lnTo>
                  <a:lnTo>
                    <a:pt x="5111" y="897"/>
                  </a:lnTo>
                  <a:lnTo>
                    <a:pt x="4932" y="919"/>
                  </a:lnTo>
                  <a:lnTo>
                    <a:pt x="4753" y="986"/>
                  </a:lnTo>
                  <a:lnTo>
                    <a:pt x="4596" y="1054"/>
                  </a:lnTo>
                  <a:lnTo>
                    <a:pt x="4461" y="1166"/>
                  </a:lnTo>
                  <a:lnTo>
                    <a:pt x="4349" y="1300"/>
                  </a:lnTo>
                  <a:lnTo>
                    <a:pt x="4260" y="1457"/>
                  </a:lnTo>
                  <a:lnTo>
                    <a:pt x="4215" y="1636"/>
                  </a:lnTo>
                  <a:lnTo>
                    <a:pt x="4192" y="1816"/>
                  </a:lnTo>
                  <a:lnTo>
                    <a:pt x="4215" y="1950"/>
                  </a:lnTo>
                  <a:lnTo>
                    <a:pt x="4237" y="2085"/>
                  </a:lnTo>
                  <a:lnTo>
                    <a:pt x="3430" y="2085"/>
                  </a:lnTo>
                  <a:lnTo>
                    <a:pt x="3273" y="2107"/>
                  </a:lnTo>
                  <a:lnTo>
                    <a:pt x="3139" y="2152"/>
                  </a:lnTo>
                  <a:lnTo>
                    <a:pt x="3004" y="2219"/>
                  </a:lnTo>
                  <a:lnTo>
                    <a:pt x="2892" y="2309"/>
                  </a:lnTo>
                  <a:lnTo>
                    <a:pt x="2803" y="2421"/>
                  </a:lnTo>
                  <a:lnTo>
                    <a:pt x="2713" y="2556"/>
                  </a:lnTo>
                  <a:lnTo>
                    <a:pt x="2690" y="2712"/>
                  </a:lnTo>
                  <a:lnTo>
                    <a:pt x="2668" y="2869"/>
                  </a:lnTo>
                  <a:lnTo>
                    <a:pt x="2668" y="2937"/>
                  </a:lnTo>
                  <a:lnTo>
                    <a:pt x="2690" y="3004"/>
                  </a:lnTo>
                  <a:lnTo>
                    <a:pt x="1077" y="3004"/>
                  </a:lnTo>
                  <a:lnTo>
                    <a:pt x="920" y="3071"/>
                  </a:lnTo>
                  <a:lnTo>
                    <a:pt x="785" y="3138"/>
                  </a:lnTo>
                  <a:lnTo>
                    <a:pt x="673" y="3228"/>
                  </a:lnTo>
                  <a:lnTo>
                    <a:pt x="561" y="3362"/>
                  </a:lnTo>
                  <a:lnTo>
                    <a:pt x="494" y="3497"/>
                  </a:lnTo>
                  <a:lnTo>
                    <a:pt x="449" y="3631"/>
                  </a:lnTo>
                  <a:lnTo>
                    <a:pt x="426" y="3811"/>
                  </a:lnTo>
                  <a:lnTo>
                    <a:pt x="449" y="3900"/>
                  </a:lnTo>
                  <a:lnTo>
                    <a:pt x="471" y="4013"/>
                  </a:lnTo>
                  <a:lnTo>
                    <a:pt x="539" y="4192"/>
                  </a:lnTo>
                  <a:lnTo>
                    <a:pt x="404" y="4192"/>
                  </a:lnTo>
                  <a:lnTo>
                    <a:pt x="314" y="4214"/>
                  </a:lnTo>
                  <a:lnTo>
                    <a:pt x="225" y="4259"/>
                  </a:lnTo>
                  <a:lnTo>
                    <a:pt x="157" y="4326"/>
                  </a:lnTo>
                  <a:lnTo>
                    <a:pt x="90" y="4394"/>
                  </a:lnTo>
                  <a:lnTo>
                    <a:pt x="45" y="4483"/>
                  </a:lnTo>
                  <a:lnTo>
                    <a:pt x="23" y="4573"/>
                  </a:lnTo>
                  <a:lnTo>
                    <a:pt x="1" y="4663"/>
                  </a:lnTo>
                  <a:lnTo>
                    <a:pt x="23" y="4775"/>
                  </a:lnTo>
                  <a:lnTo>
                    <a:pt x="45" y="4864"/>
                  </a:lnTo>
                  <a:lnTo>
                    <a:pt x="90" y="4954"/>
                  </a:lnTo>
                  <a:lnTo>
                    <a:pt x="157" y="5021"/>
                  </a:lnTo>
                  <a:lnTo>
                    <a:pt x="225" y="5089"/>
                  </a:lnTo>
                  <a:lnTo>
                    <a:pt x="314" y="5133"/>
                  </a:lnTo>
                  <a:lnTo>
                    <a:pt x="404" y="5156"/>
                  </a:lnTo>
                  <a:lnTo>
                    <a:pt x="1794" y="5156"/>
                  </a:lnTo>
                  <a:lnTo>
                    <a:pt x="1883" y="5133"/>
                  </a:lnTo>
                  <a:lnTo>
                    <a:pt x="1951" y="5089"/>
                  </a:lnTo>
                  <a:lnTo>
                    <a:pt x="2040" y="5021"/>
                  </a:lnTo>
                  <a:lnTo>
                    <a:pt x="2085" y="4954"/>
                  </a:lnTo>
                  <a:lnTo>
                    <a:pt x="2130" y="4864"/>
                  </a:lnTo>
                  <a:lnTo>
                    <a:pt x="2175" y="4775"/>
                  </a:lnTo>
                  <a:lnTo>
                    <a:pt x="2175" y="4663"/>
                  </a:lnTo>
                  <a:lnTo>
                    <a:pt x="2152" y="4595"/>
                  </a:lnTo>
                  <a:lnTo>
                    <a:pt x="4887" y="4595"/>
                  </a:lnTo>
                  <a:lnTo>
                    <a:pt x="5044" y="4551"/>
                  </a:lnTo>
                  <a:lnTo>
                    <a:pt x="5179" y="4461"/>
                  </a:lnTo>
                  <a:lnTo>
                    <a:pt x="5291" y="4371"/>
                  </a:lnTo>
                  <a:lnTo>
                    <a:pt x="5380" y="4259"/>
                  </a:lnTo>
                  <a:lnTo>
                    <a:pt x="5470" y="4102"/>
                  </a:lnTo>
                  <a:lnTo>
                    <a:pt x="5515" y="3968"/>
                  </a:lnTo>
                  <a:lnTo>
                    <a:pt x="5515" y="3811"/>
                  </a:lnTo>
                  <a:lnTo>
                    <a:pt x="5515" y="3721"/>
                  </a:lnTo>
                  <a:lnTo>
                    <a:pt x="5493" y="3631"/>
                  </a:lnTo>
                  <a:lnTo>
                    <a:pt x="6143" y="3631"/>
                  </a:lnTo>
                  <a:lnTo>
                    <a:pt x="6300" y="3609"/>
                  </a:lnTo>
                  <a:lnTo>
                    <a:pt x="6456" y="3564"/>
                  </a:lnTo>
                  <a:lnTo>
                    <a:pt x="6591" y="3497"/>
                  </a:lnTo>
                  <a:lnTo>
                    <a:pt x="6703" y="3407"/>
                  </a:lnTo>
                  <a:lnTo>
                    <a:pt x="6793" y="3295"/>
                  </a:lnTo>
                  <a:lnTo>
                    <a:pt x="6860" y="3161"/>
                  </a:lnTo>
                  <a:lnTo>
                    <a:pt x="6905" y="3004"/>
                  </a:lnTo>
                  <a:lnTo>
                    <a:pt x="6927" y="2869"/>
                  </a:lnTo>
                  <a:lnTo>
                    <a:pt x="6905" y="2780"/>
                  </a:lnTo>
                  <a:lnTo>
                    <a:pt x="6882" y="2712"/>
                  </a:lnTo>
                  <a:lnTo>
                    <a:pt x="11119" y="2712"/>
                  </a:lnTo>
                  <a:lnTo>
                    <a:pt x="11231" y="2668"/>
                  </a:lnTo>
                  <a:lnTo>
                    <a:pt x="11366" y="2623"/>
                  </a:lnTo>
                  <a:lnTo>
                    <a:pt x="11478" y="2556"/>
                  </a:lnTo>
                  <a:lnTo>
                    <a:pt x="11590" y="2488"/>
                  </a:lnTo>
                  <a:lnTo>
                    <a:pt x="11680" y="2376"/>
                  </a:lnTo>
                  <a:lnTo>
                    <a:pt x="11747" y="2287"/>
                  </a:lnTo>
                  <a:lnTo>
                    <a:pt x="11814" y="2152"/>
                  </a:lnTo>
                  <a:lnTo>
                    <a:pt x="14078" y="2152"/>
                  </a:lnTo>
                  <a:lnTo>
                    <a:pt x="14302" y="2130"/>
                  </a:lnTo>
                  <a:lnTo>
                    <a:pt x="14504" y="2085"/>
                  </a:lnTo>
                  <a:lnTo>
                    <a:pt x="14683" y="1973"/>
                  </a:lnTo>
                  <a:lnTo>
                    <a:pt x="14840" y="1838"/>
                  </a:lnTo>
                  <a:lnTo>
                    <a:pt x="14975" y="1681"/>
                  </a:lnTo>
                  <a:lnTo>
                    <a:pt x="15064" y="1502"/>
                  </a:lnTo>
                  <a:lnTo>
                    <a:pt x="15132" y="1300"/>
                  </a:lnTo>
                  <a:lnTo>
                    <a:pt x="15154" y="1076"/>
                  </a:lnTo>
                  <a:lnTo>
                    <a:pt x="15132" y="852"/>
                  </a:lnTo>
                  <a:lnTo>
                    <a:pt x="15064" y="650"/>
                  </a:lnTo>
                  <a:lnTo>
                    <a:pt x="14975" y="471"/>
                  </a:lnTo>
                  <a:lnTo>
                    <a:pt x="14840" y="314"/>
                  </a:lnTo>
                  <a:lnTo>
                    <a:pt x="14683" y="179"/>
                  </a:lnTo>
                  <a:lnTo>
                    <a:pt x="14504" y="90"/>
                  </a:lnTo>
                  <a:lnTo>
                    <a:pt x="14302" y="22"/>
                  </a:lnTo>
                  <a:lnTo>
                    <a:pt x="140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68"/>
            <p:cNvSpPr/>
            <p:nvPr/>
          </p:nvSpPr>
          <p:spPr>
            <a:xfrm>
              <a:off x="6160953" y="2722393"/>
              <a:ext cx="1233064" cy="373042"/>
            </a:xfrm>
            <a:custGeom>
              <a:avLst/>
              <a:gdLst/>
              <a:ahLst/>
              <a:cxnLst/>
              <a:rect l="l" t="t" r="r" b="b"/>
              <a:pathLst>
                <a:path w="34164" h="10335" extrusionOk="0">
                  <a:moveTo>
                    <a:pt x="0" y="0"/>
                  </a:moveTo>
                  <a:lnTo>
                    <a:pt x="0" y="10334"/>
                  </a:lnTo>
                  <a:lnTo>
                    <a:pt x="34163" y="10334"/>
                  </a:lnTo>
                  <a:lnTo>
                    <a:pt x="341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68"/>
            <p:cNvSpPr/>
            <p:nvPr/>
          </p:nvSpPr>
          <p:spPr>
            <a:xfrm>
              <a:off x="7592965" y="2927094"/>
              <a:ext cx="233049" cy="165099"/>
            </a:xfrm>
            <a:custGeom>
              <a:avLst/>
              <a:gdLst/>
              <a:ahLst/>
              <a:cxnLst/>
              <a:rect l="l" t="t" r="r" b="b"/>
              <a:pathLst>
                <a:path w="6457" h="4574" extrusionOk="0">
                  <a:moveTo>
                    <a:pt x="1" y="1"/>
                  </a:moveTo>
                  <a:lnTo>
                    <a:pt x="1" y="4574"/>
                  </a:lnTo>
                  <a:lnTo>
                    <a:pt x="6457" y="4574"/>
                  </a:lnTo>
                  <a:lnTo>
                    <a:pt x="64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68"/>
            <p:cNvSpPr/>
            <p:nvPr/>
          </p:nvSpPr>
          <p:spPr>
            <a:xfrm>
              <a:off x="6160953" y="2722393"/>
              <a:ext cx="1233064" cy="373042"/>
            </a:xfrm>
            <a:custGeom>
              <a:avLst/>
              <a:gdLst/>
              <a:ahLst/>
              <a:cxnLst/>
              <a:rect l="l" t="t" r="r" b="b"/>
              <a:pathLst>
                <a:path w="34164" h="10335" extrusionOk="0">
                  <a:moveTo>
                    <a:pt x="0" y="0"/>
                  </a:moveTo>
                  <a:lnTo>
                    <a:pt x="0" y="10334"/>
                  </a:lnTo>
                  <a:lnTo>
                    <a:pt x="34163" y="10334"/>
                  </a:lnTo>
                  <a:lnTo>
                    <a:pt x="34163" y="0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68"/>
            <p:cNvSpPr/>
            <p:nvPr/>
          </p:nvSpPr>
          <p:spPr>
            <a:xfrm>
              <a:off x="6228120" y="2927094"/>
              <a:ext cx="233013" cy="165099"/>
            </a:xfrm>
            <a:custGeom>
              <a:avLst/>
              <a:gdLst/>
              <a:ahLst/>
              <a:cxnLst/>
              <a:rect l="l" t="t" r="r" b="b"/>
              <a:pathLst>
                <a:path w="6456" h="4574" extrusionOk="0">
                  <a:moveTo>
                    <a:pt x="0" y="1"/>
                  </a:moveTo>
                  <a:lnTo>
                    <a:pt x="0" y="4574"/>
                  </a:lnTo>
                  <a:lnTo>
                    <a:pt x="6456" y="4574"/>
                  </a:lnTo>
                  <a:lnTo>
                    <a:pt x="64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19459B7-C1A8-58B8-F5BE-5DC65F87E8B4}"/>
              </a:ext>
            </a:extLst>
          </p:cNvPr>
          <p:cNvSpPr/>
          <p:nvPr/>
        </p:nvSpPr>
        <p:spPr>
          <a:xfrm>
            <a:off x="748500" y="3723588"/>
            <a:ext cx="4349100" cy="4996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7"/>
          <p:cNvSpPr txBox="1">
            <a:spLocks noGrp="1"/>
          </p:cNvSpPr>
          <p:nvPr>
            <p:ph type="title"/>
          </p:nvPr>
        </p:nvSpPr>
        <p:spPr>
          <a:xfrm>
            <a:off x="4932727" y="1660650"/>
            <a:ext cx="3951896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  <p:sp>
        <p:nvSpPr>
          <p:cNvPr id="324" name="Google Shape;324;p37"/>
          <p:cNvSpPr txBox="1">
            <a:spLocks noGrp="1"/>
          </p:cNvSpPr>
          <p:nvPr>
            <p:ph type="subTitle" idx="1"/>
          </p:nvPr>
        </p:nvSpPr>
        <p:spPr>
          <a:xfrm>
            <a:off x="4932727" y="2484750"/>
            <a:ext cx="3951896" cy="1567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 we use various factors to predict how renewable energy generation will perform in the future?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endParaRPr lang="en-US"/>
          </a:p>
        </p:txBody>
      </p:sp>
      <p:grpSp>
        <p:nvGrpSpPr>
          <p:cNvPr id="325" name="Google Shape;325;p37"/>
          <p:cNvGrpSpPr/>
          <p:nvPr/>
        </p:nvGrpSpPr>
        <p:grpSpPr>
          <a:xfrm>
            <a:off x="1242725" y="1345700"/>
            <a:ext cx="2693853" cy="2706628"/>
            <a:chOff x="1242725" y="1345700"/>
            <a:chExt cx="2693853" cy="2706628"/>
          </a:xfrm>
        </p:grpSpPr>
        <p:sp>
          <p:nvSpPr>
            <p:cNvPr id="326" name="Google Shape;326;p37"/>
            <p:cNvSpPr/>
            <p:nvPr/>
          </p:nvSpPr>
          <p:spPr>
            <a:xfrm>
              <a:off x="1404675" y="1863303"/>
              <a:ext cx="987427" cy="298094"/>
            </a:xfrm>
            <a:custGeom>
              <a:avLst/>
              <a:gdLst/>
              <a:ahLst/>
              <a:cxnLst/>
              <a:rect l="l" t="t" r="r" b="b"/>
              <a:pathLst>
                <a:path w="28291" h="8520" extrusionOk="0">
                  <a:moveTo>
                    <a:pt x="1548" y="1"/>
                  </a:moveTo>
                  <a:lnTo>
                    <a:pt x="1391" y="23"/>
                  </a:lnTo>
                  <a:lnTo>
                    <a:pt x="1234" y="46"/>
                  </a:lnTo>
                  <a:lnTo>
                    <a:pt x="1077" y="91"/>
                  </a:lnTo>
                  <a:lnTo>
                    <a:pt x="942" y="135"/>
                  </a:lnTo>
                  <a:lnTo>
                    <a:pt x="808" y="203"/>
                  </a:lnTo>
                  <a:lnTo>
                    <a:pt x="673" y="270"/>
                  </a:lnTo>
                  <a:lnTo>
                    <a:pt x="561" y="360"/>
                  </a:lnTo>
                  <a:lnTo>
                    <a:pt x="449" y="449"/>
                  </a:lnTo>
                  <a:lnTo>
                    <a:pt x="360" y="561"/>
                  </a:lnTo>
                  <a:lnTo>
                    <a:pt x="270" y="696"/>
                  </a:lnTo>
                  <a:lnTo>
                    <a:pt x="203" y="808"/>
                  </a:lnTo>
                  <a:lnTo>
                    <a:pt x="135" y="942"/>
                  </a:lnTo>
                  <a:lnTo>
                    <a:pt x="68" y="1099"/>
                  </a:lnTo>
                  <a:lnTo>
                    <a:pt x="46" y="1234"/>
                  </a:lnTo>
                  <a:lnTo>
                    <a:pt x="23" y="1391"/>
                  </a:lnTo>
                  <a:lnTo>
                    <a:pt x="1" y="1548"/>
                  </a:lnTo>
                  <a:lnTo>
                    <a:pt x="23" y="1705"/>
                  </a:lnTo>
                  <a:lnTo>
                    <a:pt x="46" y="1862"/>
                  </a:lnTo>
                  <a:lnTo>
                    <a:pt x="68" y="1996"/>
                  </a:lnTo>
                  <a:lnTo>
                    <a:pt x="135" y="2131"/>
                  </a:lnTo>
                  <a:lnTo>
                    <a:pt x="203" y="2265"/>
                  </a:lnTo>
                  <a:lnTo>
                    <a:pt x="270" y="2400"/>
                  </a:lnTo>
                  <a:lnTo>
                    <a:pt x="360" y="2512"/>
                  </a:lnTo>
                  <a:lnTo>
                    <a:pt x="449" y="2624"/>
                  </a:lnTo>
                  <a:lnTo>
                    <a:pt x="561" y="2736"/>
                  </a:lnTo>
                  <a:lnTo>
                    <a:pt x="673" y="2825"/>
                  </a:lnTo>
                  <a:lnTo>
                    <a:pt x="808" y="2893"/>
                  </a:lnTo>
                  <a:lnTo>
                    <a:pt x="942" y="2960"/>
                  </a:lnTo>
                  <a:lnTo>
                    <a:pt x="1077" y="3005"/>
                  </a:lnTo>
                  <a:lnTo>
                    <a:pt x="1234" y="3050"/>
                  </a:lnTo>
                  <a:lnTo>
                    <a:pt x="1391" y="3072"/>
                  </a:lnTo>
                  <a:lnTo>
                    <a:pt x="3856" y="3072"/>
                  </a:lnTo>
                  <a:lnTo>
                    <a:pt x="3969" y="3319"/>
                  </a:lnTo>
                  <a:lnTo>
                    <a:pt x="4125" y="3565"/>
                  </a:lnTo>
                  <a:lnTo>
                    <a:pt x="4305" y="3767"/>
                  </a:lnTo>
                  <a:lnTo>
                    <a:pt x="4507" y="3924"/>
                  </a:lnTo>
                  <a:lnTo>
                    <a:pt x="4731" y="4081"/>
                  </a:lnTo>
                  <a:lnTo>
                    <a:pt x="4977" y="4170"/>
                  </a:lnTo>
                  <a:lnTo>
                    <a:pt x="5269" y="4238"/>
                  </a:lnTo>
                  <a:lnTo>
                    <a:pt x="5538" y="4260"/>
                  </a:lnTo>
                  <a:lnTo>
                    <a:pt x="6905" y="4260"/>
                  </a:lnTo>
                  <a:lnTo>
                    <a:pt x="6838" y="4551"/>
                  </a:lnTo>
                  <a:lnTo>
                    <a:pt x="6838" y="4708"/>
                  </a:lnTo>
                  <a:lnTo>
                    <a:pt x="6815" y="4865"/>
                  </a:lnTo>
                  <a:lnTo>
                    <a:pt x="6838" y="5022"/>
                  </a:lnTo>
                  <a:lnTo>
                    <a:pt x="6838" y="5179"/>
                  </a:lnTo>
                  <a:lnTo>
                    <a:pt x="6905" y="5471"/>
                  </a:lnTo>
                  <a:lnTo>
                    <a:pt x="1884" y="5471"/>
                  </a:lnTo>
                  <a:lnTo>
                    <a:pt x="1749" y="5493"/>
                  </a:lnTo>
                  <a:lnTo>
                    <a:pt x="1592" y="5538"/>
                  </a:lnTo>
                  <a:lnTo>
                    <a:pt x="1458" y="5583"/>
                  </a:lnTo>
                  <a:lnTo>
                    <a:pt x="1323" y="5650"/>
                  </a:lnTo>
                  <a:lnTo>
                    <a:pt x="1189" y="5717"/>
                  </a:lnTo>
                  <a:lnTo>
                    <a:pt x="1077" y="5807"/>
                  </a:lnTo>
                  <a:lnTo>
                    <a:pt x="965" y="5919"/>
                  </a:lnTo>
                  <a:lnTo>
                    <a:pt x="875" y="6031"/>
                  </a:lnTo>
                  <a:lnTo>
                    <a:pt x="785" y="6143"/>
                  </a:lnTo>
                  <a:lnTo>
                    <a:pt x="696" y="6255"/>
                  </a:lnTo>
                  <a:lnTo>
                    <a:pt x="629" y="6390"/>
                  </a:lnTo>
                  <a:lnTo>
                    <a:pt x="584" y="6547"/>
                  </a:lnTo>
                  <a:lnTo>
                    <a:pt x="539" y="6681"/>
                  </a:lnTo>
                  <a:lnTo>
                    <a:pt x="516" y="6838"/>
                  </a:lnTo>
                  <a:lnTo>
                    <a:pt x="516" y="6995"/>
                  </a:lnTo>
                  <a:lnTo>
                    <a:pt x="516" y="7152"/>
                  </a:lnTo>
                  <a:lnTo>
                    <a:pt x="539" y="7309"/>
                  </a:lnTo>
                  <a:lnTo>
                    <a:pt x="584" y="7443"/>
                  </a:lnTo>
                  <a:lnTo>
                    <a:pt x="629" y="7600"/>
                  </a:lnTo>
                  <a:lnTo>
                    <a:pt x="696" y="7735"/>
                  </a:lnTo>
                  <a:lnTo>
                    <a:pt x="785" y="7847"/>
                  </a:lnTo>
                  <a:lnTo>
                    <a:pt x="875" y="7981"/>
                  </a:lnTo>
                  <a:lnTo>
                    <a:pt x="965" y="8071"/>
                  </a:lnTo>
                  <a:lnTo>
                    <a:pt x="1077" y="8183"/>
                  </a:lnTo>
                  <a:lnTo>
                    <a:pt x="1189" y="8273"/>
                  </a:lnTo>
                  <a:lnTo>
                    <a:pt x="1323" y="8340"/>
                  </a:lnTo>
                  <a:lnTo>
                    <a:pt x="1458" y="8407"/>
                  </a:lnTo>
                  <a:lnTo>
                    <a:pt x="1592" y="8452"/>
                  </a:lnTo>
                  <a:lnTo>
                    <a:pt x="1749" y="8497"/>
                  </a:lnTo>
                  <a:lnTo>
                    <a:pt x="1884" y="8519"/>
                  </a:lnTo>
                  <a:lnTo>
                    <a:pt x="13966" y="8519"/>
                  </a:lnTo>
                  <a:lnTo>
                    <a:pt x="14123" y="8497"/>
                  </a:lnTo>
                  <a:lnTo>
                    <a:pt x="14258" y="8452"/>
                  </a:lnTo>
                  <a:lnTo>
                    <a:pt x="14392" y="8407"/>
                  </a:lnTo>
                  <a:lnTo>
                    <a:pt x="14527" y="8340"/>
                  </a:lnTo>
                  <a:lnTo>
                    <a:pt x="14661" y="8273"/>
                  </a:lnTo>
                  <a:lnTo>
                    <a:pt x="14773" y="8183"/>
                  </a:lnTo>
                  <a:lnTo>
                    <a:pt x="14885" y="8071"/>
                  </a:lnTo>
                  <a:lnTo>
                    <a:pt x="14997" y="7981"/>
                  </a:lnTo>
                  <a:lnTo>
                    <a:pt x="15065" y="7847"/>
                  </a:lnTo>
                  <a:lnTo>
                    <a:pt x="15154" y="7735"/>
                  </a:lnTo>
                  <a:lnTo>
                    <a:pt x="15222" y="7600"/>
                  </a:lnTo>
                  <a:lnTo>
                    <a:pt x="15266" y="7443"/>
                  </a:lnTo>
                  <a:lnTo>
                    <a:pt x="15311" y="7309"/>
                  </a:lnTo>
                  <a:lnTo>
                    <a:pt x="15334" y="7152"/>
                  </a:lnTo>
                  <a:lnTo>
                    <a:pt x="15334" y="6995"/>
                  </a:lnTo>
                  <a:lnTo>
                    <a:pt x="20243" y="6995"/>
                  </a:lnTo>
                  <a:lnTo>
                    <a:pt x="20445" y="6950"/>
                  </a:lnTo>
                  <a:lnTo>
                    <a:pt x="20646" y="6905"/>
                  </a:lnTo>
                  <a:lnTo>
                    <a:pt x="20848" y="6838"/>
                  </a:lnTo>
                  <a:lnTo>
                    <a:pt x="21028" y="6748"/>
                  </a:lnTo>
                  <a:lnTo>
                    <a:pt x="21207" y="6636"/>
                  </a:lnTo>
                  <a:lnTo>
                    <a:pt x="21386" y="6502"/>
                  </a:lnTo>
                  <a:lnTo>
                    <a:pt x="21521" y="6367"/>
                  </a:lnTo>
                  <a:lnTo>
                    <a:pt x="21655" y="6210"/>
                  </a:lnTo>
                  <a:lnTo>
                    <a:pt x="21790" y="6053"/>
                  </a:lnTo>
                  <a:lnTo>
                    <a:pt x="21902" y="5874"/>
                  </a:lnTo>
                  <a:lnTo>
                    <a:pt x="21991" y="5695"/>
                  </a:lnTo>
                  <a:lnTo>
                    <a:pt x="22059" y="5493"/>
                  </a:lnTo>
                  <a:lnTo>
                    <a:pt x="22104" y="5291"/>
                  </a:lnTo>
                  <a:lnTo>
                    <a:pt x="22148" y="5089"/>
                  </a:lnTo>
                  <a:lnTo>
                    <a:pt x="22148" y="4865"/>
                  </a:lnTo>
                  <a:lnTo>
                    <a:pt x="22148" y="4641"/>
                  </a:lnTo>
                  <a:lnTo>
                    <a:pt x="22104" y="4439"/>
                  </a:lnTo>
                  <a:lnTo>
                    <a:pt x="26990" y="4439"/>
                  </a:lnTo>
                  <a:lnTo>
                    <a:pt x="27125" y="4417"/>
                  </a:lnTo>
                  <a:lnTo>
                    <a:pt x="27259" y="4372"/>
                  </a:lnTo>
                  <a:lnTo>
                    <a:pt x="27394" y="4327"/>
                  </a:lnTo>
                  <a:lnTo>
                    <a:pt x="27528" y="4260"/>
                  </a:lnTo>
                  <a:lnTo>
                    <a:pt x="27640" y="4193"/>
                  </a:lnTo>
                  <a:lnTo>
                    <a:pt x="27865" y="4013"/>
                  </a:lnTo>
                  <a:lnTo>
                    <a:pt x="28044" y="3812"/>
                  </a:lnTo>
                  <a:lnTo>
                    <a:pt x="28111" y="3677"/>
                  </a:lnTo>
                  <a:lnTo>
                    <a:pt x="28178" y="3565"/>
                  </a:lnTo>
                  <a:lnTo>
                    <a:pt x="28223" y="3431"/>
                  </a:lnTo>
                  <a:lnTo>
                    <a:pt x="28246" y="3274"/>
                  </a:lnTo>
                  <a:lnTo>
                    <a:pt x="28268" y="3139"/>
                  </a:lnTo>
                  <a:lnTo>
                    <a:pt x="28290" y="2982"/>
                  </a:lnTo>
                  <a:lnTo>
                    <a:pt x="28268" y="2848"/>
                  </a:lnTo>
                  <a:lnTo>
                    <a:pt x="28246" y="2691"/>
                  </a:lnTo>
                  <a:lnTo>
                    <a:pt x="28223" y="2556"/>
                  </a:lnTo>
                  <a:lnTo>
                    <a:pt x="28178" y="2422"/>
                  </a:lnTo>
                  <a:lnTo>
                    <a:pt x="28111" y="2310"/>
                  </a:lnTo>
                  <a:lnTo>
                    <a:pt x="28044" y="2175"/>
                  </a:lnTo>
                  <a:lnTo>
                    <a:pt x="27865" y="1974"/>
                  </a:lnTo>
                  <a:lnTo>
                    <a:pt x="27640" y="1794"/>
                  </a:lnTo>
                  <a:lnTo>
                    <a:pt x="27528" y="1727"/>
                  </a:lnTo>
                  <a:lnTo>
                    <a:pt x="27394" y="1660"/>
                  </a:lnTo>
                  <a:lnTo>
                    <a:pt x="27259" y="1615"/>
                  </a:lnTo>
                  <a:lnTo>
                    <a:pt x="27125" y="1570"/>
                  </a:lnTo>
                  <a:lnTo>
                    <a:pt x="26990" y="1548"/>
                  </a:lnTo>
                  <a:lnTo>
                    <a:pt x="18651" y="1548"/>
                  </a:lnTo>
                  <a:lnTo>
                    <a:pt x="18405" y="1570"/>
                  </a:lnTo>
                  <a:lnTo>
                    <a:pt x="18158" y="1637"/>
                  </a:lnTo>
                  <a:lnTo>
                    <a:pt x="17934" y="1749"/>
                  </a:lnTo>
                  <a:lnTo>
                    <a:pt x="17732" y="1884"/>
                  </a:lnTo>
                  <a:lnTo>
                    <a:pt x="17553" y="2063"/>
                  </a:lnTo>
                  <a:lnTo>
                    <a:pt x="17418" y="2265"/>
                  </a:lnTo>
                  <a:lnTo>
                    <a:pt x="17306" y="2489"/>
                  </a:lnTo>
                  <a:lnTo>
                    <a:pt x="17239" y="2736"/>
                  </a:lnTo>
                  <a:lnTo>
                    <a:pt x="13271" y="2736"/>
                  </a:lnTo>
                  <a:lnTo>
                    <a:pt x="13294" y="2489"/>
                  </a:lnTo>
                  <a:lnTo>
                    <a:pt x="13294" y="2287"/>
                  </a:lnTo>
                  <a:lnTo>
                    <a:pt x="13249" y="2131"/>
                  </a:lnTo>
                  <a:lnTo>
                    <a:pt x="13204" y="1951"/>
                  </a:lnTo>
                  <a:lnTo>
                    <a:pt x="13159" y="1794"/>
                  </a:lnTo>
                  <a:lnTo>
                    <a:pt x="13070" y="1637"/>
                  </a:lnTo>
                  <a:lnTo>
                    <a:pt x="12980" y="1480"/>
                  </a:lnTo>
                  <a:lnTo>
                    <a:pt x="12890" y="1346"/>
                  </a:lnTo>
                  <a:lnTo>
                    <a:pt x="12778" y="1211"/>
                  </a:lnTo>
                  <a:lnTo>
                    <a:pt x="12644" y="1099"/>
                  </a:lnTo>
                  <a:lnTo>
                    <a:pt x="12509" y="987"/>
                  </a:lnTo>
                  <a:lnTo>
                    <a:pt x="12352" y="898"/>
                  </a:lnTo>
                  <a:lnTo>
                    <a:pt x="12195" y="830"/>
                  </a:lnTo>
                  <a:lnTo>
                    <a:pt x="12039" y="763"/>
                  </a:lnTo>
                  <a:lnTo>
                    <a:pt x="11859" y="718"/>
                  </a:lnTo>
                  <a:lnTo>
                    <a:pt x="11680" y="696"/>
                  </a:lnTo>
                  <a:lnTo>
                    <a:pt x="8609" y="696"/>
                  </a:lnTo>
                  <a:lnTo>
                    <a:pt x="8497" y="539"/>
                  </a:lnTo>
                  <a:lnTo>
                    <a:pt x="8362" y="404"/>
                  </a:lnTo>
                  <a:lnTo>
                    <a:pt x="8228" y="292"/>
                  </a:lnTo>
                  <a:lnTo>
                    <a:pt x="8071" y="203"/>
                  </a:lnTo>
                  <a:lnTo>
                    <a:pt x="7891" y="113"/>
                  </a:lnTo>
                  <a:lnTo>
                    <a:pt x="7712" y="68"/>
                  </a:lnTo>
                  <a:lnTo>
                    <a:pt x="7533" y="23"/>
                  </a:lnTo>
                  <a:lnTo>
                    <a:pt x="73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7"/>
            <p:cNvSpPr/>
            <p:nvPr/>
          </p:nvSpPr>
          <p:spPr>
            <a:xfrm>
              <a:off x="2997653" y="1909592"/>
              <a:ext cx="878670" cy="381994"/>
            </a:xfrm>
            <a:custGeom>
              <a:avLst/>
              <a:gdLst/>
              <a:ahLst/>
              <a:cxnLst/>
              <a:rect l="l" t="t" r="r" b="b"/>
              <a:pathLst>
                <a:path w="25175" h="10918" extrusionOk="0">
                  <a:moveTo>
                    <a:pt x="6569" y="1"/>
                  </a:moveTo>
                  <a:lnTo>
                    <a:pt x="6322" y="23"/>
                  </a:lnTo>
                  <a:lnTo>
                    <a:pt x="6098" y="90"/>
                  </a:lnTo>
                  <a:lnTo>
                    <a:pt x="5896" y="202"/>
                  </a:lnTo>
                  <a:lnTo>
                    <a:pt x="5717" y="359"/>
                  </a:lnTo>
                  <a:lnTo>
                    <a:pt x="5560" y="539"/>
                  </a:lnTo>
                  <a:lnTo>
                    <a:pt x="5448" y="740"/>
                  </a:lnTo>
                  <a:lnTo>
                    <a:pt x="5381" y="987"/>
                  </a:lnTo>
                  <a:lnTo>
                    <a:pt x="5358" y="1233"/>
                  </a:lnTo>
                  <a:lnTo>
                    <a:pt x="5358" y="1390"/>
                  </a:lnTo>
                  <a:lnTo>
                    <a:pt x="5403" y="1547"/>
                  </a:lnTo>
                  <a:lnTo>
                    <a:pt x="1794" y="1547"/>
                  </a:lnTo>
                  <a:lnTo>
                    <a:pt x="1615" y="1570"/>
                  </a:lnTo>
                  <a:lnTo>
                    <a:pt x="1435" y="1592"/>
                  </a:lnTo>
                  <a:lnTo>
                    <a:pt x="1256" y="1637"/>
                  </a:lnTo>
                  <a:lnTo>
                    <a:pt x="1099" y="1704"/>
                  </a:lnTo>
                  <a:lnTo>
                    <a:pt x="942" y="1771"/>
                  </a:lnTo>
                  <a:lnTo>
                    <a:pt x="785" y="1861"/>
                  </a:lnTo>
                  <a:lnTo>
                    <a:pt x="651" y="1973"/>
                  </a:lnTo>
                  <a:lnTo>
                    <a:pt x="516" y="2085"/>
                  </a:lnTo>
                  <a:lnTo>
                    <a:pt x="404" y="2197"/>
                  </a:lnTo>
                  <a:lnTo>
                    <a:pt x="315" y="2354"/>
                  </a:lnTo>
                  <a:lnTo>
                    <a:pt x="225" y="2489"/>
                  </a:lnTo>
                  <a:lnTo>
                    <a:pt x="135" y="2646"/>
                  </a:lnTo>
                  <a:lnTo>
                    <a:pt x="91" y="2803"/>
                  </a:lnTo>
                  <a:lnTo>
                    <a:pt x="46" y="2982"/>
                  </a:lnTo>
                  <a:lnTo>
                    <a:pt x="23" y="3161"/>
                  </a:lnTo>
                  <a:lnTo>
                    <a:pt x="1" y="3341"/>
                  </a:lnTo>
                  <a:lnTo>
                    <a:pt x="23" y="3520"/>
                  </a:lnTo>
                  <a:lnTo>
                    <a:pt x="46" y="3699"/>
                  </a:lnTo>
                  <a:lnTo>
                    <a:pt x="91" y="3879"/>
                  </a:lnTo>
                  <a:lnTo>
                    <a:pt x="135" y="4035"/>
                  </a:lnTo>
                  <a:lnTo>
                    <a:pt x="225" y="4192"/>
                  </a:lnTo>
                  <a:lnTo>
                    <a:pt x="315" y="4327"/>
                  </a:lnTo>
                  <a:lnTo>
                    <a:pt x="404" y="4484"/>
                  </a:lnTo>
                  <a:lnTo>
                    <a:pt x="516" y="4596"/>
                  </a:lnTo>
                  <a:lnTo>
                    <a:pt x="651" y="4708"/>
                  </a:lnTo>
                  <a:lnTo>
                    <a:pt x="785" y="4820"/>
                  </a:lnTo>
                  <a:lnTo>
                    <a:pt x="942" y="4910"/>
                  </a:lnTo>
                  <a:lnTo>
                    <a:pt x="1099" y="4977"/>
                  </a:lnTo>
                  <a:lnTo>
                    <a:pt x="1256" y="5044"/>
                  </a:lnTo>
                  <a:lnTo>
                    <a:pt x="1435" y="5089"/>
                  </a:lnTo>
                  <a:lnTo>
                    <a:pt x="1615" y="5111"/>
                  </a:lnTo>
                  <a:lnTo>
                    <a:pt x="1794" y="5134"/>
                  </a:lnTo>
                  <a:lnTo>
                    <a:pt x="6546" y="5134"/>
                  </a:lnTo>
                  <a:lnTo>
                    <a:pt x="6412" y="5358"/>
                  </a:lnTo>
                  <a:lnTo>
                    <a:pt x="6322" y="5605"/>
                  </a:lnTo>
                  <a:lnTo>
                    <a:pt x="6255" y="5851"/>
                  </a:lnTo>
                  <a:lnTo>
                    <a:pt x="6233" y="6120"/>
                  </a:lnTo>
                  <a:lnTo>
                    <a:pt x="6255" y="6389"/>
                  </a:lnTo>
                  <a:lnTo>
                    <a:pt x="6322" y="6658"/>
                  </a:lnTo>
                  <a:lnTo>
                    <a:pt x="6412" y="6905"/>
                  </a:lnTo>
                  <a:lnTo>
                    <a:pt x="6546" y="7129"/>
                  </a:lnTo>
                  <a:lnTo>
                    <a:pt x="5045" y="7129"/>
                  </a:lnTo>
                  <a:lnTo>
                    <a:pt x="4865" y="7174"/>
                  </a:lnTo>
                  <a:lnTo>
                    <a:pt x="4686" y="7219"/>
                  </a:lnTo>
                  <a:lnTo>
                    <a:pt x="4507" y="7286"/>
                  </a:lnTo>
                  <a:lnTo>
                    <a:pt x="4327" y="7353"/>
                  </a:lnTo>
                  <a:lnTo>
                    <a:pt x="4193" y="7443"/>
                  </a:lnTo>
                  <a:lnTo>
                    <a:pt x="4036" y="7555"/>
                  </a:lnTo>
                  <a:lnTo>
                    <a:pt x="3901" y="7689"/>
                  </a:lnTo>
                  <a:lnTo>
                    <a:pt x="3789" y="7824"/>
                  </a:lnTo>
                  <a:lnTo>
                    <a:pt x="3677" y="7958"/>
                  </a:lnTo>
                  <a:lnTo>
                    <a:pt x="3565" y="8115"/>
                  </a:lnTo>
                  <a:lnTo>
                    <a:pt x="3498" y="8295"/>
                  </a:lnTo>
                  <a:lnTo>
                    <a:pt x="3431" y="8452"/>
                  </a:lnTo>
                  <a:lnTo>
                    <a:pt x="3386" y="8631"/>
                  </a:lnTo>
                  <a:lnTo>
                    <a:pt x="3363" y="8833"/>
                  </a:lnTo>
                  <a:lnTo>
                    <a:pt x="3341" y="9012"/>
                  </a:lnTo>
                  <a:lnTo>
                    <a:pt x="3363" y="9214"/>
                  </a:lnTo>
                  <a:lnTo>
                    <a:pt x="3386" y="9393"/>
                  </a:lnTo>
                  <a:lnTo>
                    <a:pt x="3431" y="9595"/>
                  </a:lnTo>
                  <a:lnTo>
                    <a:pt x="3498" y="9752"/>
                  </a:lnTo>
                  <a:lnTo>
                    <a:pt x="3565" y="9931"/>
                  </a:lnTo>
                  <a:lnTo>
                    <a:pt x="3677" y="10088"/>
                  </a:lnTo>
                  <a:lnTo>
                    <a:pt x="3789" y="10222"/>
                  </a:lnTo>
                  <a:lnTo>
                    <a:pt x="3901" y="10357"/>
                  </a:lnTo>
                  <a:lnTo>
                    <a:pt x="4036" y="10491"/>
                  </a:lnTo>
                  <a:lnTo>
                    <a:pt x="4193" y="10581"/>
                  </a:lnTo>
                  <a:lnTo>
                    <a:pt x="4327" y="10693"/>
                  </a:lnTo>
                  <a:lnTo>
                    <a:pt x="4507" y="10760"/>
                  </a:lnTo>
                  <a:lnTo>
                    <a:pt x="4686" y="10828"/>
                  </a:lnTo>
                  <a:lnTo>
                    <a:pt x="4865" y="10873"/>
                  </a:lnTo>
                  <a:lnTo>
                    <a:pt x="5045" y="10895"/>
                  </a:lnTo>
                  <a:lnTo>
                    <a:pt x="5246" y="10917"/>
                  </a:lnTo>
                  <a:lnTo>
                    <a:pt x="12151" y="10917"/>
                  </a:lnTo>
                  <a:lnTo>
                    <a:pt x="12330" y="10895"/>
                  </a:lnTo>
                  <a:lnTo>
                    <a:pt x="12532" y="10873"/>
                  </a:lnTo>
                  <a:lnTo>
                    <a:pt x="12711" y="10828"/>
                  </a:lnTo>
                  <a:lnTo>
                    <a:pt x="12890" y="10760"/>
                  </a:lnTo>
                  <a:lnTo>
                    <a:pt x="13047" y="10693"/>
                  </a:lnTo>
                  <a:lnTo>
                    <a:pt x="13204" y="10581"/>
                  </a:lnTo>
                  <a:lnTo>
                    <a:pt x="13361" y="10491"/>
                  </a:lnTo>
                  <a:lnTo>
                    <a:pt x="13496" y="10357"/>
                  </a:lnTo>
                  <a:lnTo>
                    <a:pt x="13608" y="10222"/>
                  </a:lnTo>
                  <a:lnTo>
                    <a:pt x="13720" y="10088"/>
                  </a:lnTo>
                  <a:lnTo>
                    <a:pt x="13809" y="9931"/>
                  </a:lnTo>
                  <a:lnTo>
                    <a:pt x="13899" y="9752"/>
                  </a:lnTo>
                  <a:lnTo>
                    <a:pt x="13966" y="9595"/>
                  </a:lnTo>
                  <a:lnTo>
                    <a:pt x="14011" y="9393"/>
                  </a:lnTo>
                  <a:lnTo>
                    <a:pt x="14034" y="9214"/>
                  </a:lnTo>
                  <a:lnTo>
                    <a:pt x="14034" y="9012"/>
                  </a:lnTo>
                  <a:lnTo>
                    <a:pt x="14011" y="8743"/>
                  </a:lnTo>
                  <a:lnTo>
                    <a:pt x="13966" y="8496"/>
                  </a:lnTo>
                  <a:lnTo>
                    <a:pt x="13877" y="8250"/>
                  </a:lnTo>
                  <a:lnTo>
                    <a:pt x="13742" y="8026"/>
                  </a:lnTo>
                  <a:lnTo>
                    <a:pt x="16163" y="8026"/>
                  </a:lnTo>
                  <a:lnTo>
                    <a:pt x="16253" y="8205"/>
                  </a:lnTo>
                  <a:lnTo>
                    <a:pt x="16365" y="8384"/>
                  </a:lnTo>
                  <a:lnTo>
                    <a:pt x="16522" y="8541"/>
                  </a:lnTo>
                  <a:lnTo>
                    <a:pt x="16679" y="8653"/>
                  </a:lnTo>
                  <a:lnTo>
                    <a:pt x="16858" y="8765"/>
                  </a:lnTo>
                  <a:lnTo>
                    <a:pt x="17060" y="8855"/>
                  </a:lnTo>
                  <a:lnTo>
                    <a:pt x="17284" y="8900"/>
                  </a:lnTo>
                  <a:lnTo>
                    <a:pt x="23874" y="8900"/>
                  </a:lnTo>
                  <a:lnTo>
                    <a:pt x="24031" y="8877"/>
                  </a:lnTo>
                  <a:lnTo>
                    <a:pt x="24166" y="8855"/>
                  </a:lnTo>
                  <a:lnTo>
                    <a:pt x="24300" y="8788"/>
                  </a:lnTo>
                  <a:lnTo>
                    <a:pt x="24412" y="8743"/>
                  </a:lnTo>
                  <a:lnTo>
                    <a:pt x="24547" y="8653"/>
                  </a:lnTo>
                  <a:lnTo>
                    <a:pt x="24749" y="8496"/>
                  </a:lnTo>
                  <a:lnTo>
                    <a:pt x="24928" y="8272"/>
                  </a:lnTo>
                  <a:lnTo>
                    <a:pt x="24995" y="8160"/>
                  </a:lnTo>
                  <a:lnTo>
                    <a:pt x="25062" y="8026"/>
                  </a:lnTo>
                  <a:lnTo>
                    <a:pt x="25107" y="7891"/>
                  </a:lnTo>
                  <a:lnTo>
                    <a:pt x="25152" y="7757"/>
                  </a:lnTo>
                  <a:lnTo>
                    <a:pt x="25175" y="7600"/>
                  </a:lnTo>
                  <a:lnTo>
                    <a:pt x="25175" y="7465"/>
                  </a:lnTo>
                  <a:lnTo>
                    <a:pt x="25175" y="7308"/>
                  </a:lnTo>
                  <a:lnTo>
                    <a:pt x="25152" y="7174"/>
                  </a:lnTo>
                  <a:lnTo>
                    <a:pt x="25107" y="7039"/>
                  </a:lnTo>
                  <a:lnTo>
                    <a:pt x="25062" y="6905"/>
                  </a:lnTo>
                  <a:lnTo>
                    <a:pt x="24995" y="6770"/>
                  </a:lnTo>
                  <a:lnTo>
                    <a:pt x="24928" y="6658"/>
                  </a:lnTo>
                  <a:lnTo>
                    <a:pt x="24749" y="6434"/>
                  </a:lnTo>
                  <a:lnTo>
                    <a:pt x="24547" y="6255"/>
                  </a:lnTo>
                  <a:lnTo>
                    <a:pt x="24412" y="6187"/>
                  </a:lnTo>
                  <a:lnTo>
                    <a:pt x="24300" y="6120"/>
                  </a:lnTo>
                  <a:lnTo>
                    <a:pt x="24166" y="6075"/>
                  </a:lnTo>
                  <a:lnTo>
                    <a:pt x="24031" y="6053"/>
                  </a:lnTo>
                  <a:lnTo>
                    <a:pt x="23874" y="6031"/>
                  </a:lnTo>
                  <a:lnTo>
                    <a:pt x="23740" y="6008"/>
                  </a:lnTo>
                  <a:lnTo>
                    <a:pt x="19817" y="6008"/>
                  </a:lnTo>
                  <a:lnTo>
                    <a:pt x="19795" y="5829"/>
                  </a:lnTo>
                  <a:lnTo>
                    <a:pt x="19772" y="5649"/>
                  </a:lnTo>
                  <a:lnTo>
                    <a:pt x="19705" y="5470"/>
                  </a:lnTo>
                  <a:lnTo>
                    <a:pt x="19638" y="5313"/>
                  </a:lnTo>
                  <a:lnTo>
                    <a:pt x="19570" y="5156"/>
                  </a:lnTo>
                  <a:lnTo>
                    <a:pt x="19458" y="5022"/>
                  </a:lnTo>
                  <a:lnTo>
                    <a:pt x="19369" y="4887"/>
                  </a:lnTo>
                  <a:lnTo>
                    <a:pt x="19234" y="4753"/>
                  </a:lnTo>
                  <a:lnTo>
                    <a:pt x="19100" y="4641"/>
                  </a:lnTo>
                  <a:lnTo>
                    <a:pt x="18965" y="4529"/>
                  </a:lnTo>
                  <a:lnTo>
                    <a:pt x="18808" y="4439"/>
                  </a:lnTo>
                  <a:lnTo>
                    <a:pt x="18651" y="4372"/>
                  </a:lnTo>
                  <a:lnTo>
                    <a:pt x="18472" y="4304"/>
                  </a:lnTo>
                  <a:lnTo>
                    <a:pt x="18315" y="4260"/>
                  </a:lnTo>
                  <a:lnTo>
                    <a:pt x="18136" y="4237"/>
                  </a:lnTo>
                  <a:lnTo>
                    <a:pt x="13787" y="4237"/>
                  </a:lnTo>
                  <a:lnTo>
                    <a:pt x="13899" y="4035"/>
                  </a:lnTo>
                  <a:lnTo>
                    <a:pt x="13966" y="3811"/>
                  </a:lnTo>
                  <a:lnTo>
                    <a:pt x="14034" y="3587"/>
                  </a:lnTo>
                  <a:lnTo>
                    <a:pt x="14034" y="3341"/>
                  </a:lnTo>
                  <a:lnTo>
                    <a:pt x="14034" y="3161"/>
                  </a:lnTo>
                  <a:lnTo>
                    <a:pt x="14011" y="2982"/>
                  </a:lnTo>
                  <a:lnTo>
                    <a:pt x="13966" y="2803"/>
                  </a:lnTo>
                  <a:lnTo>
                    <a:pt x="13899" y="2646"/>
                  </a:lnTo>
                  <a:lnTo>
                    <a:pt x="13832" y="2489"/>
                  </a:lnTo>
                  <a:lnTo>
                    <a:pt x="13742" y="2354"/>
                  </a:lnTo>
                  <a:lnTo>
                    <a:pt x="13630" y="2197"/>
                  </a:lnTo>
                  <a:lnTo>
                    <a:pt x="13518" y="2085"/>
                  </a:lnTo>
                  <a:lnTo>
                    <a:pt x="13383" y="1973"/>
                  </a:lnTo>
                  <a:lnTo>
                    <a:pt x="13249" y="1861"/>
                  </a:lnTo>
                  <a:lnTo>
                    <a:pt x="13114" y="1771"/>
                  </a:lnTo>
                  <a:lnTo>
                    <a:pt x="12958" y="1704"/>
                  </a:lnTo>
                  <a:lnTo>
                    <a:pt x="12778" y="1637"/>
                  </a:lnTo>
                  <a:lnTo>
                    <a:pt x="12621" y="1592"/>
                  </a:lnTo>
                  <a:lnTo>
                    <a:pt x="12442" y="1570"/>
                  </a:lnTo>
                  <a:lnTo>
                    <a:pt x="12263" y="1547"/>
                  </a:lnTo>
                  <a:lnTo>
                    <a:pt x="10873" y="1547"/>
                  </a:lnTo>
                  <a:lnTo>
                    <a:pt x="10918" y="1390"/>
                  </a:lnTo>
                  <a:lnTo>
                    <a:pt x="10918" y="1233"/>
                  </a:lnTo>
                  <a:lnTo>
                    <a:pt x="10895" y="987"/>
                  </a:lnTo>
                  <a:lnTo>
                    <a:pt x="10828" y="740"/>
                  </a:lnTo>
                  <a:lnTo>
                    <a:pt x="10716" y="539"/>
                  </a:lnTo>
                  <a:lnTo>
                    <a:pt x="10559" y="359"/>
                  </a:lnTo>
                  <a:lnTo>
                    <a:pt x="10380" y="202"/>
                  </a:lnTo>
                  <a:lnTo>
                    <a:pt x="10178" y="90"/>
                  </a:lnTo>
                  <a:lnTo>
                    <a:pt x="9954" y="23"/>
                  </a:lnTo>
                  <a:lnTo>
                    <a:pt x="9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7"/>
            <p:cNvSpPr/>
            <p:nvPr/>
          </p:nvSpPr>
          <p:spPr>
            <a:xfrm>
              <a:off x="2313064" y="2121335"/>
              <a:ext cx="1480320" cy="717699"/>
            </a:xfrm>
            <a:custGeom>
              <a:avLst/>
              <a:gdLst/>
              <a:ahLst/>
              <a:cxnLst/>
              <a:rect l="l" t="t" r="r" b="b"/>
              <a:pathLst>
                <a:path w="42413" h="20513" extrusionOk="0">
                  <a:moveTo>
                    <a:pt x="21206" y="1"/>
                  </a:moveTo>
                  <a:lnTo>
                    <a:pt x="21049" y="23"/>
                  </a:lnTo>
                  <a:lnTo>
                    <a:pt x="20893" y="46"/>
                  </a:lnTo>
                  <a:lnTo>
                    <a:pt x="20736" y="91"/>
                  </a:lnTo>
                  <a:lnTo>
                    <a:pt x="20579" y="135"/>
                  </a:lnTo>
                  <a:lnTo>
                    <a:pt x="20422" y="203"/>
                  </a:lnTo>
                  <a:lnTo>
                    <a:pt x="20287" y="292"/>
                  </a:lnTo>
                  <a:lnTo>
                    <a:pt x="20153" y="382"/>
                  </a:lnTo>
                  <a:lnTo>
                    <a:pt x="20018" y="494"/>
                  </a:lnTo>
                  <a:lnTo>
                    <a:pt x="0" y="20512"/>
                  </a:lnTo>
                  <a:lnTo>
                    <a:pt x="42412" y="20512"/>
                  </a:lnTo>
                  <a:lnTo>
                    <a:pt x="22394" y="494"/>
                  </a:lnTo>
                  <a:lnTo>
                    <a:pt x="22260" y="382"/>
                  </a:lnTo>
                  <a:lnTo>
                    <a:pt x="22125" y="292"/>
                  </a:lnTo>
                  <a:lnTo>
                    <a:pt x="21991" y="203"/>
                  </a:lnTo>
                  <a:lnTo>
                    <a:pt x="21834" y="135"/>
                  </a:lnTo>
                  <a:lnTo>
                    <a:pt x="21677" y="91"/>
                  </a:lnTo>
                  <a:lnTo>
                    <a:pt x="21520" y="46"/>
                  </a:lnTo>
                  <a:lnTo>
                    <a:pt x="21363" y="23"/>
                  </a:lnTo>
                  <a:lnTo>
                    <a:pt x="212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7"/>
            <p:cNvSpPr/>
            <p:nvPr/>
          </p:nvSpPr>
          <p:spPr>
            <a:xfrm>
              <a:off x="1484499" y="1926840"/>
              <a:ext cx="1881698" cy="912194"/>
            </a:xfrm>
            <a:custGeom>
              <a:avLst/>
              <a:gdLst/>
              <a:ahLst/>
              <a:cxnLst/>
              <a:rect l="l" t="t" r="r" b="b"/>
              <a:pathLst>
                <a:path w="53913" h="26072" extrusionOk="0">
                  <a:moveTo>
                    <a:pt x="26766" y="1"/>
                  </a:moveTo>
                  <a:lnTo>
                    <a:pt x="26564" y="46"/>
                  </a:lnTo>
                  <a:lnTo>
                    <a:pt x="26362" y="90"/>
                  </a:lnTo>
                  <a:lnTo>
                    <a:pt x="26160" y="158"/>
                  </a:lnTo>
                  <a:lnTo>
                    <a:pt x="25959" y="247"/>
                  </a:lnTo>
                  <a:lnTo>
                    <a:pt x="25779" y="359"/>
                  </a:lnTo>
                  <a:lnTo>
                    <a:pt x="25622" y="471"/>
                  </a:lnTo>
                  <a:lnTo>
                    <a:pt x="25443" y="628"/>
                  </a:lnTo>
                  <a:lnTo>
                    <a:pt x="0" y="26071"/>
                  </a:lnTo>
                  <a:lnTo>
                    <a:pt x="53912" y="26071"/>
                  </a:lnTo>
                  <a:lnTo>
                    <a:pt x="28469" y="628"/>
                  </a:lnTo>
                  <a:lnTo>
                    <a:pt x="28312" y="471"/>
                  </a:lnTo>
                  <a:lnTo>
                    <a:pt x="28133" y="359"/>
                  </a:lnTo>
                  <a:lnTo>
                    <a:pt x="27954" y="247"/>
                  </a:lnTo>
                  <a:lnTo>
                    <a:pt x="27774" y="158"/>
                  </a:lnTo>
                  <a:lnTo>
                    <a:pt x="27573" y="90"/>
                  </a:lnTo>
                  <a:lnTo>
                    <a:pt x="27371" y="46"/>
                  </a:lnTo>
                  <a:lnTo>
                    <a:pt x="271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7"/>
            <p:cNvSpPr/>
            <p:nvPr/>
          </p:nvSpPr>
          <p:spPr>
            <a:xfrm>
              <a:off x="1253685" y="2255477"/>
              <a:ext cx="1189268" cy="576489"/>
            </a:xfrm>
            <a:custGeom>
              <a:avLst/>
              <a:gdLst/>
              <a:ahLst/>
              <a:cxnLst/>
              <a:rect l="l" t="t" r="r" b="b"/>
              <a:pathLst>
                <a:path w="34074" h="16477" extrusionOk="0">
                  <a:moveTo>
                    <a:pt x="17037" y="0"/>
                  </a:moveTo>
                  <a:lnTo>
                    <a:pt x="16790" y="23"/>
                  </a:lnTo>
                  <a:lnTo>
                    <a:pt x="16521" y="90"/>
                  </a:lnTo>
                  <a:lnTo>
                    <a:pt x="16297" y="224"/>
                  </a:lnTo>
                  <a:lnTo>
                    <a:pt x="16185" y="292"/>
                  </a:lnTo>
                  <a:lnTo>
                    <a:pt x="16073" y="381"/>
                  </a:lnTo>
                  <a:lnTo>
                    <a:pt x="0" y="16476"/>
                  </a:lnTo>
                  <a:lnTo>
                    <a:pt x="34074" y="16476"/>
                  </a:lnTo>
                  <a:lnTo>
                    <a:pt x="18001" y="381"/>
                  </a:lnTo>
                  <a:lnTo>
                    <a:pt x="17889" y="292"/>
                  </a:lnTo>
                  <a:lnTo>
                    <a:pt x="17777" y="224"/>
                  </a:lnTo>
                  <a:lnTo>
                    <a:pt x="17553" y="90"/>
                  </a:lnTo>
                  <a:lnTo>
                    <a:pt x="17306" y="23"/>
                  </a:lnTo>
                  <a:lnTo>
                    <a:pt x="170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7"/>
            <p:cNvSpPr/>
            <p:nvPr/>
          </p:nvSpPr>
          <p:spPr>
            <a:xfrm>
              <a:off x="3089204" y="2423311"/>
              <a:ext cx="834833" cy="404735"/>
            </a:xfrm>
            <a:custGeom>
              <a:avLst/>
              <a:gdLst/>
              <a:ahLst/>
              <a:cxnLst/>
              <a:rect l="l" t="t" r="r" b="b"/>
              <a:pathLst>
                <a:path w="23919" h="11568" extrusionOk="0">
                  <a:moveTo>
                    <a:pt x="11971" y="0"/>
                  </a:moveTo>
                  <a:lnTo>
                    <a:pt x="11792" y="23"/>
                  </a:lnTo>
                  <a:lnTo>
                    <a:pt x="11612" y="68"/>
                  </a:lnTo>
                  <a:lnTo>
                    <a:pt x="11455" y="157"/>
                  </a:lnTo>
                  <a:lnTo>
                    <a:pt x="11298" y="269"/>
                  </a:lnTo>
                  <a:lnTo>
                    <a:pt x="1" y="11567"/>
                  </a:lnTo>
                  <a:lnTo>
                    <a:pt x="23919" y="11567"/>
                  </a:lnTo>
                  <a:lnTo>
                    <a:pt x="12643" y="269"/>
                  </a:lnTo>
                  <a:lnTo>
                    <a:pt x="12487" y="157"/>
                  </a:lnTo>
                  <a:lnTo>
                    <a:pt x="12330" y="68"/>
                  </a:lnTo>
                  <a:lnTo>
                    <a:pt x="12150" y="23"/>
                  </a:lnTo>
                  <a:lnTo>
                    <a:pt x="119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1923405" y="2571553"/>
              <a:ext cx="32913" cy="261182"/>
            </a:xfrm>
            <a:custGeom>
              <a:avLst/>
              <a:gdLst/>
              <a:ahLst/>
              <a:cxnLst/>
              <a:rect l="l" t="t" r="r" b="b"/>
              <a:pathLst>
                <a:path w="943" h="7465" extrusionOk="0">
                  <a:moveTo>
                    <a:pt x="1" y="0"/>
                  </a:moveTo>
                  <a:lnTo>
                    <a:pt x="1" y="7465"/>
                  </a:lnTo>
                  <a:lnTo>
                    <a:pt x="942" y="7465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7"/>
            <p:cNvSpPr/>
            <p:nvPr/>
          </p:nvSpPr>
          <p:spPr>
            <a:xfrm>
              <a:off x="1809202" y="2384860"/>
              <a:ext cx="263688" cy="327903"/>
            </a:xfrm>
            <a:custGeom>
              <a:avLst/>
              <a:gdLst/>
              <a:ahLst/>
              <a:cxnLst/>
              <a:rect l="l" t="t" r="r" b="b"/>
              <a:pathLst>
                <a:path w="7555" h="9372" extrusionOk="0">
                  <a:moveTo>
                    <a:pt x="3945" y="1"/>
                  </a:moveTo>
                  <a:lnTo>
                    <a:pt x="3766" y="23"/>
                  </a:lnTo>
                  <a:lnTo>
                    <a:pt x="3564" y="68"/>
                  </a:lnTo>
                  <a:lnTo>
                    <a:pt x="3407" y="135"/>
                  </a:lnTo>
                  <a:lnTo>
                    <a:pt x="3228" y="225"/>
                  </a:lnTo>
                  <a:lnTo>
                    <a:pt x="3094" y="337"/>
                  </a:lnTo>
                  <a:lnTo>
                    <a:pt x="2959" y="472"/>
                  </a:lnTo>
                  <a:lnTo>
                    <a:pt x="2869" y="606"/>
                  </a:lnTo>
                  <a:lnTo>
                    <a:pt x="2780" y="786"/>
                  </a:lnTo>
                  <a:lnTo>
                    <a:pt x="2600" y="786"/>
                  </a:lnTo>
                  <a:lnTo>
                    <a:pt x="2466" y="808"/>
                  </a:lnTo>
                  <a:lnTo>
                    <a:pt x="2309" y="830"/>
                  </a:lnTo>
                  <a:lnTo>
                    <a:pt x="2175" y="898"/>
                  </a:lnTo>
                  <a:lnTo>
                    <a:pt x="2062" y="942"/>
                  </a:lnTo>
                  <a:lnTo>
                    <a:pt x="1928" y="1032"/>
                  </a:lnTo>
                  <a:lnTo>
                    <a:pt x="1726" y="1211"/>
                  </a:lnTo>
                  <a:lnTo>
                    <a:pt x="1547" y="1413"/>
                  </a:lnTo>
                  <a:lnTo>
                    <a:pt x="1457" y="1548"/>
                  </a:lnTo>
                  <a:lnTo>
                    <a:pt x="1412" y="1660"/>
                  </a:lnTo>
                  <a:lnTo>
                    <a:pt x="1368" y="1794"/>
                  </a:lnTo>
                  <a:lnTo>
                    <a:pt x="1323" y="1951"/>
                  </a:lnTo>
                  <a:lnTo>
                    <a:pt x="1300" y="2086"/>
                  </a:lnTo>
                  <a:lnTo>
                    <a:pt x="1300" y="2243"/>
                  </a:lnTo>
                  <a:lnTo>
                    <a:pt x="1323" y="2489"/>
                  </a:lnTo>
                  <a:lnTo>
                    <a:pt x="1390" y="2736"/>
                  </a:lnTo>
                  <a:lnTo>
                    <a:pt x="1143" y="2938"/>
                  </a:lnTo>
                  <a:lnTo>
                    <a:pt x="919" y="3162"/>
                  </a:lnTo>
                  <a:lnTo>
                    <a:pt x="740" y="3408"/>
                  </a:lnTo>
                  <a:lnTo>
                    <a:pt x="561" y="3677"/>
                  </a:lnTo>
                  <a:lnTo>
                    <a:pt x="449" y="3969"/>
                  </a:lnTo>
                  <a:lnTo>
                    <a:pt x="336" y="4283"/>
                  </a:lnTo>
                  <a:lnTo>
                    <a:pt x="292" y="4596"/>
                  </a:lnTo>
                  <a:lnTo>
                    <a:pt x="269" y="4933"/>
                  </a:lnTo>
                  <a:lnTo>
                    <a:pt x="269" y="5179"/>
                  </a:lnTo>
                  <a:lnTo>
                    <a:pt x="292" y="5403"/>
                  </a:lnTo>
                  <a:lnTo>
                    <a:pt x="359" y="5628"/>
                  </a:lnTo>
                  <a:lnTo>
                    <a:pt x="426" y="5852"/>
                  </a:lnTo>
                  <a:lnTo>
                    <a:pt x="247" y="6098"/>
                  </a:lnTo>
                  <a:lnTo>
                    <a:pt x="112" y="6345"/>
                  </a:lnTo>
                  <a:lnTo>
                    <a:pt x="67" y="6502"/>
                  </a:lnTo>
                  <a:lnTo>
                    <a:pt x="23" y="6636"/>
                  </a:lnTo>
                  <a:lnTo>
                    <a:pt x="0" y="6793"/>
                  </a:lnTo>
                  <a:lnTo>
                    <a:pt x="0" y="6950"/>
                  </a:lnTo>
                  <a:lnTo>
                    <a:pt x="23" y="7129"/>
                  </a:lnTo>
                  <a:lnTo>
                    <a:pt x="45" y="7309"/>
                  </a:lnTo>
                  <a:lnTo>
                    <a:pt x="90" y="7466"/>
                  </a:lnTo>
                  <a:lnTo>
                    <a:pt x="135" y="7623"/>
                  </a:lnTo>
                  <a:lnTo>
                    <a:pt x="202" y="7779"/>
                  </a:lnTo>
                  <a:lnTo>
                    <a:pt x="292" y="7914"/>
                  </a:lnTo>
                  <a:lnTo>
                    <a:pt x="404" y="8048"/>
                  </a:lnTo>
                  <a:lnTo>
                    <a:pt x="516" y="8183"/>
                  </a:lnTo>
                  <a:lnTo>
                    <a:pt x="628" y="8273"/>
                  </a:lnTo>
                  <a:lnTo>
                    <a:pt x="762" y="8385"/>
                  </a:lnTo>
                  <a:lnTo>
                    <a:pt x="897" y="8474"/>
                  </a:lnTo>
                  <a:lnTo>
                    <a:pt x="1054" y="8542"/>
                  </a:lnTo>
                  <a:lnTo>
                    <a:pt x="1211" y="8609"/>
                  </a:lnTo>
                  <a:lnTo>
                    <a:pt x="1368" y="8631"/>
                  </a:lnTo>
                  <a:lnTo>
                    <a:pt x="1547" y="8676"/>
                  </a:lnTo>
                  <a:lnTo>
                    <a:pt x="1726" y="8676"/>
                  </a:lnTo>
                  <a:lnTo>
                    <a:pt x="1973" y="8654"/>
                  </a:lnTo>
                  <a:lnTo>
                    <a:pt x="2219" y="8609"/>
                  </a:lnTo>
                  <a:lnTo>
                    <a:pt x="2444" y="8519"/>
                  </a:lnTo>
                  <a:lnTo>
                    <a:pt x="2645" y="8407"/>
                  </a:lnTo>
                  <a:lnTo>
                    <a:pt x="2802" y="8609"/>
                  </a:lnTo>
                  <a:lnTo>
                    <a:pt x="2959" y="8788"/>
                  </a:lnTo>
                  <a:lnTo>
                    <a:pt x="3161" y="8968"/>
                  </a:lnTo>
                  <a:lnTo>
                    <a:pt x="3385" y="9102"/>
                  </a:lnTo>
                  <a:lnTo>
                    <a:pt x="3609" y="9214"/>
                  </a:lnTo>
                  <a:lnTo>
                    <a:pt x="3856" y="9304"/>
                  </a:lnTo>
                  <a:lnTo>
                    <a:pt x="4102" y="9349"/>
                  </a:lnTo>
                  <a:lnTo>
                    <a:pt x="4394" y="9371"/>
                  </a:lnTo>
                  <a:lnTo>
                    <a:pt x="4573" y="9349"/>
                  </a:lnTo>
                  <a:lnTo>
                    <a:pt x="4752" y="9326"/>
                  </a:lnTo>
                  <a:lnTo>
                    <a:pt x="4954" y="9281"/>
                  </a:lnTo>
                  <a:lnTo>
                    <a:pt x="5111" y="9237"/>
                  </a:lnTo>
                  <a:lnTo>
                    <a:pt x="5290" y="9147"/>
                  </a:lnTo>
                  <a:lnTo>
                    <a:pt x="5447" y="9057"/>
                  </a:lnTo>
                  <a:lnTo>
                    <a:pt x="5604" y="8968"/>
                  </a:lnTo>
                  <a:lnTo>
                    <a:pt x="5739" y="8855"/>
                  </a:lnTo>
                  <a:lnTo>
                    <a:pt x="5873" y="8721"/>
                  </a:lnTo>
                  <a:lnTo>
                    <a:pt x="5985" y="8586"/>
                  </a:lnTo>
                  <a:lnTo>
                    <a:pt x="6097" y="8452"/>
                  </a:lnTo>
                  <a:lnTo>
                    <a:pt x="6187" y="8295"/>
                  </a:lnTo>
                  <a:lnTo>
                    <a:pt x="6254" y="8138"/>
                  </a:lnTo>
                  <a:lnTo>
                    <a:pt x="6322" y="7959"/>
                  </a:lnTo>
                  <a:lnTo>
                    <a:pt x="6389" y="7779"/>
                  </a:lnTo>
                  <a:lnTo>
                    <a:pt x="6411" y="7600"/>
                  </a:lnTo>
                  <a:lnTo>
                    <a:pt x="6658" y="7443"/>
                  </a:lnTo>
                  <a:lnTo>
                    <a:pt x="6882" y="7286"/>
                  </a:lnTo>
                  <a:lnTo>
                    <a:pt x="7084" y="7085"/>
                  </a:lnTo>
                  <a:lnTo>
                    <a:pt x="7241" y="6860"/>
                  </a:lnTo>
                  <a:lnTo>
                    <a:pt x="7375" y="6614"/>
                  </a:lnTo>
                  <a:lnTo>
                    <a:pt x="7465" y="6345"/>
                  </a:lnTo>
                  <a:lnTo>
                    <a:pt x="7532" y="6053"/>
                  </a:lnTo>
                  <a:lnTo>
                    <a:pt x="7555" y="5762"/>
                  </a:lnTo>
                  <a:lnTo>
                    <a:pt x="7555" y="5515"/>
                  </a:lnTo>
                  <a:lnTo>
                    <a:pt x="7510" y="5269"/>
                  </a:lnTo>
                  <a:lnTo>
                    <a:pt x="7420" y="5022"/>
                  </a:lnTo>
                  <a:lnTo>
                    <a:pt x="7330" y="4821"/>
                  </a:lnTo>
                  <a:lnTo>
                    <a:pt x="7196" y="4619"/>
                  </a:lnTo>
                  <a:lnTo>
                    <a:pt x="7061" y="4417"/>
                  </a:lnTo>
                  <a:lnTo>
                    <a:pt x="6904" y="4260"/>
                  </a:lnTo>
                  <a:lnTo>
                    <a:pt x="6725" y="4103"/>
                  </a:lnTo>
                  <a:lnTo>
                    <a:pt x="6860" y="3857"/>
                  </a:lnTo>
                  <a:lnTo>
                    <a:pt x="6949" y="3610"/>
                  </a:lnTo>
                  <a:lnTo>
                    <a:pt x="7017" y="3341"/>
                  </a:lnTo>
                  <a:lnTo>
                    <a:pt x="7039" y="3050"/>
                  </a:lnTo>
                  <a:lnTo>
                    <a:pt x="7039" y="2870"/>
                  </a:lnTo>
                  <a:lnTo>
                    <a:pt x="7017" y="2691"/>
                  </a:lnTo>
                  <a:lnTo>
                    <a:pt x="6972" y="2512"/>
                  </a:lnTo>
                  <a:lnTo>
                    <a:pt x="6904" y="2332"/>
                  </a:lnTo>
                  <a:lnTo>
                    <a:pt x="6837" y="2175"/>
                  </a:lnTo>
                  <a:lnTo>
                    <a:pt x="6725" y="2041"/>
                  </a:lnTo>
                  <a:lnTo>
                    <a:pt x="6635" y="1884"/>
                  </a:lnTo>
                  <a:lnTo>
                    <a:pt x="6523" y="1749"/>
                  </a:lnTo>
                  <a:lnTo>
                    <a:pt x="6389" y="1637"/>
                  </a:lnTo>
                  <a:lnTo>
                    <a:pt x="6254" y="1525"/>
                  </a:lnTo>
                  <a:lnTo>
                    <a:pt x="6097" y="1436"/>
                  </a:lnTo>
                  <a:lnTo>
                    <a:pt x="5941" y="1368"/>
                  </a:lnTo>
                  <a:lnTo>
                    <a:pt x="5784" y="1301"/>
                  </a:lnTo>
                  <a:lnTo>
                    <a:pt x="5604" y="1256"/>
                  </a:lnTo>
                  <a:lnTo>
                    <a:pt x="5425" y="1211"/>
                  </a:lnTo>
                  <a:lnTo>
                    <a:pt x="5223" y="1211"/>
                  </a:lnTo>
                  <a:lnTo>
                    <a:pt x="5201" y="965"/>
                  </a:lnTo>
                  <a:lnTo>
                    <a:pt x="5111" y="741"/>
                  </a:lnTo>
                  <a:lnTo>
                    <a:pt x="4999" y="539"/>
                  </a:lnTo>
                  <a:lnTo>
                    <a:pt x="4842" y="360"/>
                  </a:lnTo>
                  <a:lnTo>
                    <a:pt x="4640" y="203"/>
                  </a:lnTo>
                  <a:lnTo>
                    <a:pt x="4439" y="91"/>
                  </a:lnTo>
                  <a:lnTo>
                    <a:pt x="4192" y="23"/>
                  </a:lnTo>
                  <a:lnTo>
                    <a:pt x="39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7"/>
            <p:cNvSpPr/>
            <p:nvPr/>
          </p:nvSpPr>
          <p:spPr>
            <a:xfrm>
              <a:off x="1823268" y="2428804"/>
              <a:ext cx="249623" cy="283959"/>
            </a:xfrm>
            <a:custGeom>
              <a:avLst/>
              <a:gdLst/>
              <a:ahLst/>
              <a:cxnLst/>
              <a:rect l="l" t="t" r="r" b="b"/>
              <a:pathLst>
                <a:path w="7152" h="8116" extrusionOk="0">
                  <a:moveTo>
                    <a:pt x="5156" y="0"/>
                  </a:moveTo>
                  <a:lnTo>
                    <a:pt x="4977" y="381"/>
                  </a:lnTo>
                  <a:lnTo>
                    <a:pt x="4775" y="762"/>
                  </a:lnTo>
                  <a:lnTo>
                    <a:pt x="4529" y="1121"/>
                  </a:lnTo>
                  <a:lnTo>
                    <a:pt x="4237" y="1435"/>
                  </a:lnTo>
                  <a:lnTo>
                    <a:pt x="3946" y="1749"/>
                  </a:lnTo>
                  <a:lnTo>
                    <a:pt x="3610" y="2018"/>
                  </a:lnTo>
                  <a:lnTo>
                    <a:pt x="3251" y="2264"/>
                  </a:lnTo>
                  <a:lnTo>
                    <a:pt x="2892" y="2489"/>
                  </a:lnTo>
                  <a:lnTo>
                    <a:pt x="2960" y="2713"/>
                  </a:lnTo>
                  <a:lnTo>
                    <a:pt x="3004" y="2959"/>
                  </a:lnTo>
                  <a:lnTo>
                    <a:pt x="3027" y="3206"/>
                  </a:lnTo>
                  <a:lnTo>
                    <a:pt x="3027" y="3475"/>
                  </a:lnTo>
                  <a:lnTo>
                    <a:pt x="3027" y="3789"/>
                  </a:lnTo>
                  <a:lnTo>
                    <a:pt x="2982" y="4103"/>
                  </a:lnTo>
                  <a:lnTo>
                    <a:pt x="2892" y="4416"/>
                  </a:lnTo>
                  <a:lnTo>
                    <a:pt x="2803" y="4708"/>
                  </a:lnTo>
                  <a:lnTo>
                    <a:pt x="2668" y="4977"/>
                  </a:lnTo>
                  <a:lnTo>
                    <a:pt x="2534" y="5246"/>
                  </a:lnTo>
                  <a:lnTo>
                    <a:pt x="2354" y="5492"/>
                  </a:lnTo>
                  <a:lnTo>
                    <a:pt x="2153" y="5716"/>
                  </a:lnTo>
                  <a:lnTo>
                    <a:pt x="1951" y="5941"/>
                  </a:lnTo>
                  <a:lnTo>
                    <a:pt x="1704" y="6142"/>
                  </a:lnTo>
                  <a:lnTo>
                    <a:pt x="1458" y="6299"/>
                  </a:lnTo>
                  <a:lnTo>
                    <a:pt x="1189" y="6456"/>
                  </a:lnTo>
                  <a:lnTo>
                    <a:pt x="920" y="6591"/>
                  </a:lnTo>
                  <a:lnTo>
                    <a:pt x="628" y="6680"/>
                  </a:lnTo>
                  <a:lnTo>
                    <a:pt x="315" y="6748"/>
                  </a:lnTo>
                  <a:lnTo>
                    <a:pt x="1" y="6792"/>
                  </a:lnTo>
                  <a:lnTo>
                    <a:pt x="135" y="6927"/>
                  </a:lnTo>
                  <a:lnTo>
                    <a:pt x="270" y="7061"/>
                  </a:lnTo>
                  <a:lnTo>
                    <a:pt x="427" y="7151"/>
                  </a:lnTo>
                  <a:lnTo>
                    <a:pt x="584" y="7241"/>
                  </a:lnTo>
                  <a:lnTo>
                    <a:pt x="763" y="7330"/>
                  </a:lnTo>
                  <a:lnTo>
                    <a:pt x="942" y="7375"/>
                  </a:lnTo>
                  <a:lnTo>
                    <a:pt x="1122" y="7398"/>
                  </a:lnTo>
                  <a:lnTo>
                    <a:pt x="1323" y="7420"/>
                  </a:lnTo>
                  <a:lnTo>
                    <a:pt x="1570" y="7398"/>
                  </a:lnTo>
                  <a:lnTo>
                    <a:pt x="1816" y="7353"/>
                  </a:lnTo>
                  <a:lnTo>
                    <a:pt x="2041" y="7263"/>
                  </a:lnTo>
                  <a:lnTo>
                    <a:pt x="2242" y="7151"/>
                  </a:lnTo>
                  <a:lnTo>
                    <a:pt x="2399" y="7353"/>
                  </a:lnTo>
                  <a:lnTo>
                    <a:pt x="2556" y="7532"/>
                  </a:lnTo>
                  <a:lnTo>
                    <a:pt x="2758" y="7712"/>
                  </a:lnTo>
                  <a:lnTo>
                    <a:pt x="2982" y="7846"/>
                  </a:lnTo>
                  <a:lnTo>
                    <a:pt x="3206" y="7958"/>
                  </a:lnTo>
                  <a:lnTo>
                    <a:pt x="3453" y="8048"/>
                  </a:lnTo>
                  <a:lnTo>
                    <a:pt x="3699" y="8093"/>
                  </a:lnTo>
                  <a:lnTo>
                    <a:pt x="3991" y="8115"/>
                  </a:lnTo>
                  <a:lnTo>
                    <a:pt x="4170" y="8093"/>
                  </a:lnTo>
                  <a:lnTo>
                    <a:pt x="4349" y="8070"/>
                  </a:lnTo>
                  <a:lnTo>
                    <a:pt x="4551" y="8025"/>
                  </a:lnTo>
                  <a:lnTo>
                    <a:pt x="4708" y="7981"/>
                  </a:lnTo>
                  <a:lnTo>
                    <a:pt x="4887" y="7891"/>
                  </a:lnTo>
                  <a:lnTo>
                    <a:pt x="5044" y="7801"/>
                  </a:lnTo>
                  <a:lnTo>
                    <a:pt x="5201" y="7712"/>
                  </a:lnTo>
                  <a:lnTo>
                    <a:pt x="5336" y="7599"/>
                  </a:lnTo>
                  <a:lnTo>
                    <a:pt x="5470" y="7465"/>
                  </a:lnTo>
                  <a:lnTo>
                    <a:pt x="5582" y="7330"/>
                  </a:lnTo>
                  <a:lnTo>
                    <a:pt x="5694" y="7196"/>
                  </a:lnTo>
                  <a:lnTo>
                    <a:pt x="5784" y="7039"/>
                  </a:lnTo>
                  <a:lnTo>
                    <a:pt x="5851" y="6882"/>
                  </a:lnTo>
                  <a:lnTo>
                    <a:pt x="5919" y="6703"/>
                  </a:lnTo>
                  <a:lnTo>
                    <a:pt x="5986" y="6523"/>
                  </a:lnTo>
                  <a:lnTo>
                    <a:pt x="6008" y="6344"/>
                  </a:lnTo>
                  <a:lnTo>
                    <a:pt x="6255" y="6187"/>
                  </a:lnTo>
                  <a:lnTo>
                    <a:pt x="6479" y="6030"/>
                  </a:lnTo>
                  <a:lnTo>
                    <a:pt x="6681" y="5829"/>
                  </a:lnTo>
                  <a:lnTo>
                    <a:pt x="6838" y="5604"/>
                  </a:lnTo>
                  <a:lnTo>
                    <a:pt x="6972" y="5358"/>
                  </a:lnTo>
                  <a:lnTo>
                    <a:pt x="7062" y="5089"/>
                  </a:lnTo>
                  <a:lnTo>
                    <a:pt x="7129" y="4797"/>
                  </a:lnTo>
                  <a:lnTo>
                    <a:pt x="7152" y="4506"/>
                  </a:lnTo>
                  <a:lnTo>
                    <a:pt x="7152" y="4259"/>
                  </a:lnTo>
                  <a:lnTo>
                    <a:pt x="7107" y="4013"/>
                  </a:lnTo>
                  <a:lnTo>
                    <a:pt x="7017" y="3766"/>
                  </a:lnTo>
                  <a:lnTo>
                    <a:pt x="6927" y="3565"/>
                  </a:lnTo>
                  <a:lnTo>
                    <a:pt x="6793" y="3363"/>
                  </a:lnTo>
                  <a:lnTo>
                    <a:pt x="6658" y="3161"/>
                  </a:lnTo>
                  <a:lnTo>
                    <a:pt x="6501" y="3004"/>
                  </a:lnTo>
                  <a:lnTo>
                    <a:pt x="6322" y="2847"/>
                  </a:lnTo>
                  <a:lnTo>
                    <a:pt x="6457" y="2601"/>
                  </a:lnTo>
                  <a:lnTo>
                    <a:pt x="6546" y="2354"/>
                  </a:lnTo>
                  <a:lnTo>
                    <a:pt x="6614" y="2085"/>
                  </a:lnTo>
                  <a:lnTo>
                    <a:pt x="6636" y="1794"/>
                  </a:lnTo>
                  <a:lnTo>
                    <a:pt x="6636" y="1637"/>
                  </a:lnTo>
                  <a:lnTo>
                    <a:pt x="6614" y="1457"/>
                  </a:lnTo>
                  <a:lnTo>
                    <a:pt x="6569" y="1300"/>
                  </a:lnTo>
                  <a:lnTo>
                    <a:pt x="6524" y="1166"/>
                  </a:lnTo>
                  <a:lnTo>
                    <a:pt x="6479" y="1009"/>
                  </a:lnTo>
                  <a:lnTo>
                    <a:pt x="6389" y="875"/>
                  </a:lnTo>
                  <a:lnTo>
                    <a:pt x="6210" y="628"/>
                  </a:lnTo>
                  <a:lnTo>
                    <a:pt x="6008" y="404"/>
                  </a:lnTo>
                  <a:lnTo>
                    <a:pt x="5739" y="224"/>
                  </a:lnTo>
                  <a:lnTo>
                    <a:pt x="5470" y="90"/>
                  </a:lnTo>
                  <a:lnTo>
                    <a:pt x="5313" y="23"/>
                  </a:lnTo>
                  <a:lnTo>
                    <a:pt x="5156" y="0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1501706" y="2617806"/>
              <a:ext cx="26631" cy="214928"/>
            </a:xfrm>
            <a:custGeom>
              <a:avLst/>
              <a:gdLst/>
              <a:ahLst/>
              <a:cxnLst/>
              <a:rect l="l" t="t" r="r" b="b"/>
              <a:pathLst>
                <a:path w="763" h="6143" extrusionOk="0">
                  <a:moveTo>
                    <a:pt x="0" y="1"/>
                  </a:moveTo>
                  <a:lnTo>
                    <a:pt x="0" y="6143"/>
                  </a:lnTo>
                  <a:lnTo>
                    <a:pt x="763" y="6143"/>
                  </a:lnTo>
                  <a:lnTo>
                    <a:pt x="7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7"/>
            <p:cNvSpPr/>
            <p:nvPr/>
          </p:nvSpPr>
          <p:spPr>
            <a:xfrm>
              <a:off x="1407817" y="2464876"/>
              <a:ext cx="216745" cy="269054"/>
            </a:xfrm>
            <a:custGeom>
              <a:avLst/>
              <a:gdLst/>
              <a:ahLst/>
              <a:cxnLst/>
              <a:rect l="l" t="t" r="r" b="b"/>
              <a:pathLst>
                <a:path w="6210" h="7690" extrusionOk="0">
                  <a:moveTo>
                    <a:pt x="3094" y="0"/>
                  </a:moveTo>
                  <a:lnTo>
                    <a:pt x="2937" y="45"/>
                  </a:lnTo>
                  <a:lnTo>
                    <a:pt x="2803" y="90"/>
                  </a:lnTo>
                  <a:lnTo>
                    <a:pt x="2668" y="180"/>
                  </a:lnTo>
                  <a:lnTo>
                    <a:pt x="2534" y="269"/>
                  </a:lnTo>
                  <a:lnTo>
                    <a:pt x="2444" y="382"/>
                  </a:lnTo>
                  <a:lnTo>
                    <a:pt x="2354" y="494"/>
                  </a:lnTo>
                  <a:lnTo>
                    <a:pt x="2287" y="628"/>
                  </a:lnTo>
                  <a:lnTo>
                    <a:pt x="2265" y="628"/>
                  </a:lnTo>
                  <a:lnTo>
                    <a:pt x="2018" y="651"/>
                  </a:lnTo>
                  <a:lnTo>
                    <a:pt x="1794" y="718"/>
                  </a:lnTo>
                  <a:lnTo>
                    <a:pt x="1592" y="830"/>
                  </a:lnTo>
                  <a:lnTo>
                    <a:pt x="1413" y="987"/>
                  </a:lnTo>
                  <a:lnTo>
                    <a:pt x="1256" y="1166"/>
                  </a:lnTo>
                  <a:lnTo>
                    <a:pt x="1144" y="1368"/>
                  </a:lnTo>
                  <a:lnTo>
                    <a:pt x="1077" y="1592"/>
                  </a:lnTo>
                  <a:lnTo>
                    <a:pt x="1054" y="1839"/>
                  </a:lnTo>
                  <a:lnTo>
                    <a:pt x="1077" y="2040"/>
                  </a:lnTo>
                  <a:lnTo>
                    <a:pt x="1144" y="2242"/>
                  </a:lnTo>
                  <a:lnTo>
                    <a:pt x="942" y="2421"/>
                  </a:lnTo>
                  <a:lnTo>
                    <a:pt x="763" y="2601"/>
                  </a:lnTo>
                  <a:lnTo>
                    <a:pt x="606" y="2803"/>
                  </a:lnTo>
                  <a:lnTo>
                    <a:pt x="471" y="3027"/>
                  </a:lnTo>
                  <a:lnTo>
                    <a:pt x="359" y="3251"/>
                  </a:lnTo>
                  <a:lnTo>
                    <a:pt x="270" y="3520"/>
                  </a:lnTo>
                  <a:lnTo>
                    <a:pt x="225" y="3766"/>
                  </a:lnTo>
                  <a:lnTo>
                    <a:pt x="202" y="4058"/>
                  </a:lnTo>
                  <a:lnTo>
                    <a:pt x="225" y="4237"/>
                  </a:lnTo>
                  <a:lnTo>
                    <a:pt x="247" y="4439"/>
                  </a:lnTo>
                  <a:lnTo>
                    <a:pt x="292" y="4618"/>
                  </a:lnTo>
                  <a:lnTo>
                    <a:pt x="337" y="4798"/>
                  </a:lnTo>
                  <a:lnTo>
                    <a:pt x="202" y="4999"/>
                  </a:lnTo>
                  <a:lnTo>
                    <a:pt x="90" y="5223"/>
                  </a:lnTo>
                  <a:lnTo>
                    <a:pt x="23" y="5448"/>
                  </a:lnTo>
                  <a:lnTo>
                    <a:pt x="1" y="5717"/>
                  </a:lnTo>
                  <a:lnTo>
                    <a:pt x="1" y="5851"/>
                  </a:lnTo>
                  <a:lnTo>
                    <a:pt x="23" y="5986"/>
                  </a:lnTo>
                  <a:lnTo>
                    <a:pt x="68" y="6120"/>
                  </a:lnTo>
                  <a:lnTo>
                    <a:pt x="113" y="6255"/>
                  </a:lnTo>
                  <a:lnTo>
                    <a:pt x="247" y="6501"/>
                  </a:lnTo>
                  <a:lnTo>
                    <a:pt x="404" y="6703"/>
                  </a:lnTo>
                  <a:lnTo>
                    <a:pt x="628" y="6882"/>
                  </a:lnTo>
                  <a:lnTo>
                    <a:pt x="852" y="7017"/>
                  </a:lnTo>
                  <a:lnTo>
                    <a:pt x="987" y="7062"/>
                  </a:lnTo>
                  <a:lnTo>
                    <a:pt x="1121" y="7084"/>
                  </a:lnTo>
                  <a:lnTo>
                    <a:pt x="1278" y="7106"/>
                  </a:lnTo>
                  <a:lnTo>
                    <a:pt x="1413" y="7129"/>
                  </a:lnTo>
                  <a:lnTo>
                    <a:pt x="1615" y="7106"/>
                  </a:lnTo>
                  <a:lnTo>
                    <a:pt x="1816" y="7062"/>
                  </a:lnTo>
                  <a:lnTo>
                    <a:pt x="1996" y="6994"/>
                  </a:lnTo>
                  <a:lnTo>
                    <a:pt x="2175" y="6905"/>
                  </a:lnTo>
                  <a:lnTo>
                    <a:pt x="2287" y="7062"/>
                  </a:lnTo>
                  <a:lnTo>
                    <a:pt x="2444" y="7219"/>
                  </a:lnTo>
                  <a:lnTo>
                    <a:pt x="2601" y="7353"/>
                  </a:lnTo>
                  <a:lnTo>
                    <a:pt x="2780" y="7465"/>
                  </a:lnTo>
                  <a:lnTo>
                    <a:pt x="2959" y="7555"/>
                  </a:lnTo>
                  <a:lnTo>
                    <a:pt x="3161" y="7622"/>
                  </a:lnTo>
                  <a:lnTo>
                    <a:pt x="3385" y="7667"/>
                  </a:lnTo>
                  <a:lnTo>
                    <a:pt x="3610" y="7689"/>
                  </a:lnTo>
                  <a:lnTo>
                    <a:pt x="3766" y="7689"/>
                  </a:lnTo>
                  <a:lnTo>
                    <a:pt x="3923" y="7667"/>
                  </a:lnTo>
                  <a:lnTo>
                    <a:pt x="4058" y="7622"/>
                  </a:lnTo>
                  <a:lnTo>
                    <a:pt x="4215" y="7577"/>
                  </a:lnTo>
                  <a:lnTo>
                    <a:pt x="4349" y="7510"/>
                  </a:lnTo>
                  <a:lnTo>
                    <a:pt x="4484" y="7443"/>
                  </a:lnTo>
                  <a:lnTo>
                    <a:pt x="4708" y="7263"/>
                  </a:lnTo>
                  <a:lnTo>
                    <a:pt x="4910" y="7062"/>
                  </a:lnTo>
                  <a:lnTo>
                    <a:pt x="5089" y="6815"/>
                  </a:lnTo>
                  <a:lnTo>
                    <a:pt x="5201" y="6524"/>
                  </a:lnTo>
                  <a:lnTo>
                    <a:pt x="5246" y="6389"/>
                  </a:lnTo>
                  <a:lnTo>
                    <a:pt x="5268" y="6232"/>
                  </a:lnTo>
                  <a:lnTo>
                    <a:pt x="5470" y="6120"/>
                  </a:lnTo>
                  <a:lnTo>
                    <a:pt x="5649" y="5963"/>
                  </a:lnTo>
                  <a:lnTo>
                    <a:pt x="5806" y="5806"/>
                  </a:lnTo>
                  <a:lnTo>
                    <a:pt x="5941" y="5627"/>
                  </a:lnTo>
                  <a:lnTo>
                    <a:pt x="6053" y="5425"/>
                  </a:lnTo>
                  <a:lnTo>
                    <a:pt x="6143" y="5201"/>
                  </a:lnTo>
                  <a:lnTo>
                    <a:pt x="6187" y="4954"/>
                  </a:lnTo>
                  <a:lnTo>
                    <a:pt x="6210" y="4730"/>
                  </a:lnTo>
                  <a:lnTo>
                    <a:pt x="6210" y="4506"/>
                  </a:lnTo>
                  <a:lnTo>
                    <a:pt x="6165" y="4327"/>
                  </a:lnTo>
                  <a:lnTo>
                    <a:pt x="6098" y="4125"/>
                  </a:lnTo>
                  <a:lnTo>
                    <a:pt x="6031" y="3946"/>
                  </a:lnTo>
                  <a:lnTo>
                    <a:pt x="5918" y="3789"/>
                  </a:lnTo>
                  <a:lnTo>
                    <a:pt x="5806" y="3632"/>
                  </a:lnTo>
                  <a:lnTo>
                    <a:pt x="5672" y="3475"/>
                  </a:lnTo>
                  <a:lnTo>
                    <a:pt x="5515" y="3363"/>
                  </a:lnTo>
                  <a:lnTo>
                    <a:pt x="5627" y="3161"/>
                  </a:lnTo>
                  <a:lnTo>
                    <a:pt x="5717" y="2959"/>
                  </a:lnTo>
                  <a:lnTo>
                    <a:pt x="5762" y="2735"/>
                  </a:lnTo>
                  <a:lnTo>
                    <a:pt x="5784" y="2489"/>
                  </a:lnTo>
                  <a:lnTo>
                    <a:pt x="5784" y="2354"/>
                  </a:lnTo>
                  <a:lnTo>
                    <a:pt x="5762" y="2197"/>
                  </a:lnTo>
                  <a:lnTo>
                    <a:pt x="5717" y="2063"/>
                  </a:lnTo>
                  <a:lnTo>
                    <a:pt x="5672" y="1906"/>
                  </a:lnTo>
                  <a:lnTo>
                    <a:pt x="5605" y="1794"/>
                  </a:lnTo>
                  <a:lnTo>
                    <a:pt x="5537" y="1659"/>
                  </a:lnTo>
                  <a:lnTo>
                    <a:pt x="5448" y="1547"/>
                  </a:lnTo>
                  <a:lnTo>
                    <a:pt x="5358" y="1435"/>
                  </a:lnTo>
                  <a:lnTo>
                    <a:pt x="5246" y="1345"/>
                  </a:lnTo>
                  <a:lnTo>
                    <a:pt x="5134" y="1256"/>
                  </a:lnTo>
                  <a:lnTo>
                    <a:pt x="4999" y="1166"/>
                  </a:lnTo>
                  <a:lnTo>
                    <a:pt x="4887" y="1121"/>
                  </a:lnTo>
                  <a:lnTo>
                    <a:pt x="4753" y="1054"/>
                  </a:lnTo>
                  <a:lnTo>
                    <a:pt x="4596" y="1009"/>
                  </a:lnTo>
                  <a:lnTo>
                    <a:pt x="4461" y="987"/>
                  </a:lnTo>
                  <a:lnTo>
                    <a:pt x="4304" y="987"/>
                  </a:lnTo>
                  <a:lnTo>
                    <a:pt x="4260" y="785"/>
                  </a:lnTo>
                  <a:lnTo>
                    <a:pt x="4192" y="606"/>
                  </a:lnTo>
                  <a:lnTo>
                    <a:pt x="4103" y="426"/>
                  </a:lnTo>
                  <a:lnTo>
                    <a:pt x="3968" y="292"/>
                  </a:lnTo>
                  <a:lnTo>
                    <a:pt x="3811" y="157"/>
                  </a:lnTo>
                  <a:lnTo>
                    <a:pt x="3654" y="68"/>
                  </a:lnTo>
                  <a:lnTo>
                    <a:pt x="3453" y="23"/>
                  </a:lnTo>
                  <a:lnTo>
                    <a:pt x="32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7"/>
            <p:cNvSpPr/>
            <p:nvPr/>
          </p:nvSpPr>
          <p:spPr>
            <a:xfrm>
              <a:off x="1419544" y="2500179"/>
              <a:ext cx="205017" cy="233751"/>
            </a:xfrm>
            <a:custGeom>
              <a:avLst/>
              <a:gdLst/>
              <a:ahLst/>
              <a:cxnLst/>
              <a:rect l="l" t="t" r="r" b="b"/>
              <a:pathLst>
                <a:path w="5874" h="6681" extrusionOk="0">
                  <a:moveTo>
                    <a:pt x="4237" y="0"/>
                  </a:moveTo>
                  <a:lnTo>
                    <a:pt x="4081" y="336"/>
                  </a:lnTo>
                  <a:lnTo>
                    <a:pt x="3901" y="628"/>
                  </a:lnTo>
                  <a:lnTo>
                    <a:pt x="3699" y="919"/>
                  </a:lnTo>
                  <a:lnTo>
                    <a:pt x="3475" y="1188"/>
                  </a:lnTo>
                  <a:lnTo>
                    <a:pt x="3229" y="1457"/>
                  </a:lnTo>
                  <a:lnTo>
                    <a:pt x="2960" y="1681"/>
                  </a:lnTo>
                  <a:lnTo>
                    <a:pt x="2668" y="1883"/>
                  </a:lnTo>
                  <a:lnTo>
                    <a:pt x="2377" y="2063"/>
                  </a:lnTo>
                  <a:lnTo>
                    <a:pt x="2422" y="2242"/>
                  </a:lnTo>
                  <a:lnTo>
                    <a:pt x="2467" y="2444"/>
                  </a:lnTo>
                  <a:lnTo>
                    <a:pt x="2489" y="2645"/>
                  </a:lnTo>
                  <a:lnTo>
                    <a:pt x="2489" y="2869"/>
                  </a:lnTo>
                  <a:lnTo>
                    <a:pt x="2467" y="3138"/>
                  </a:lnTo>
                  <a:lnTo>
                    <a:pt x="2444" y="3385"/>
                  </a:lnTo>
                  <a:lnTo>
                    <a:pt x="2377" y="3632"/>
                  </a:lnTo>
                  <a:lnTo>
                    <a:pt x="2287" y="3878"/>
                  </a:lnTo>
                  <a:lnTo>
                    <a:pt x="2198" y="4102"/>
                  </a:lnTo>
                  <a:lnTo>
                    <a:pt x="2063" y="4327"/>
                  </a:lnTo>
                  <a:lnTo>
                    <a:pt x="1929" y="4528"/>
                  </a:lnTo>
                  <a:lnTo>
                    <a:pt x="1772" y="4730"/>
                  </a:lnTo>
                  <a:lnTo>
                    <a:pt x="1592" y="4887"/>
                  </a:lnTo>
                  <a:lnTo>
                    <a:pt x="1391" y="5066"/>
                  </a:lnTo>
                  <a:lnTo>
                    <a:pt x="1189" y="5201"/>
                  </a:lnTo>
                  <a:lnTo>
                    <a:pt x="987" y="5313"/>
                  </a:lnTo>
                  <a:lnTo>
                    <a:pt x="741" y="5425"/>
                  </a:lnTo>
                  <a:lnTo>
                    <a:pt x="516" y="5515"/>
                  </a:lnTo>
                  <a:lnTo>
                    <a:pt x="270" y="5559"/>
                  </a:lnTo>
                  <a:lnTo>
                    <a:pt x="1" y="5604"/>
                  </a:lnTo>
                  <a:lnTo>
                    <a:pt x="113" y="5716"/>
                  </a:lnTo>
                  <a:lnTo>
                    <a:pt x="225" y="5806"/>
                  </a:lnTo>
                  <a:lnTo>
                    <a:pt x="337" y="5896"/>
                  </a:lnTo>
                  <a:lnTo>
                    <a:pt x="472" y="5963"/>
                  </a:lnTo>
                  <a:lnTo>
                    <a:pt x="606" y="6030"/>
                  </a:lnTo>
                  <a:lnTo>
                    <a:pt x="763" y="6075"/>
                  </a:lnTo>
                  <a:lnTo>
                    <a:pt x="920" y="6097"/>
                  </a:lnTo>
                  <a:lnTo>
                    <a:pt x="1077" y="6120"/>
                  </a:lnTo>
                  <a:lnTo>
                    <a:pt x="1279" y="6097"/>
                  </a:lnTo>
                  <a:lnTo>
                    <a:pt x="1480" y="6053"/>
                  </a:lnTo>
                  <a:lnTo>
                    <a:pt x="1660" y="5985"/>
                  </a:lnTo>
                  <a:lnTo>
                    <a:pt x="1839" y="5896"/>
                  </a:lnTo>
                  <a:lnTo>
                    <a:pt x="1951" y="6053"/>
                  </a:lnTo>
                  <a:lnTo>
                    <a:pt x="2108" y="6210"/>
                  </a:lnTo>
                  <a:lnTo>
                    <a:pt x="2265" y="6344"/>
                  </a:lnTo>
                  <a:lnTo>
                    <a:pt x="2444" y="6456"/>
                  </a:lnTo>
                  <a:lnTo>
                    <a:pt x="2623" y="6546"/>
                  </a:lnTo>
                  <a:lnTo>
                    <a:pt x="2825" y="6613"/>
                  </a:lnTo>
                  <a:lnTo>
                    <a:pt x="3049" y="6658"/>
                  </a:lnTo>
                  <a:lnTo>
                    <a:pt x="3274" y="6680"/>
                  </a:lnTo>
                  <a:lnTo>
                    <a:pt x="3430" y="6680"/>
                  </a:lnTo>
                  <a:lnTo>
                    <a:pt x="3587" y="6658"/>
                  </a:lnTo>
                  <a:lnTo>
                    <a:pt x="3722" y="6613"/>
                  </a:lnTo>
                  <a:lnTo>
                    <a:pt x="3879" y="6568"/>
                  </a:lnTo>
                  <a:lnTo>
                    <a:pt x="4013" y="6501"/>
                  </a:lnTo>
                  <a:lnTo>
                    <a:pt x="4148" y="6434"/>
                  </a:lnTo>
                  <a:lnTo>
                    <a:pt x="4372" y="6254"/>
                  </a:lnTo>
                  <a:lnTo>
                    <a:pt x="4574" y="6053"/>
                  </a:lnTo>
                  <a:lnTo>
                    <a:pt x="4753" y="5806"/>
                  </a:lnTo>
                  <a:lnTo>
                    <a:pt x="4865" y="5515"/>
                  </a:lnTo>
                  <a:lnTo>
                    <a:pt x="4910" y="5380"/>
                  </a:lnTo>
                  <a:lnTo>
                    <a:pt x="4932" y="5223"/>
                  </a:lnTo>
                  <a:lnTo>
                    <a:pt x="5134" y="5111"/>
                  </a:lnTo>
                  <a:lnTo>
                    <a:pt x="5313" y="4954"/>
                  </a:lnTo>
                  <a:lnTo>
                    <a:pt x="5470" y="4797"/>
                  </a:lnTo>
                  <a:lnTo>
                    <a:pt x="5605" y="4618"/>
                  </a:lnTo>
                  <a:lnTo>
                    <a:pt x="5717" y="4416"/>
                  </a:lnTo>
                  <a:lnTo>
                    <a:pt x="5807" y="4192"/>
                  </a:lnTo>
                  <a:lnTo>
                    <a:pt x="5851" y="3945"/>
                  </a:lnTo>
                  <a:lnTo>
                    <a:pt x="5874" y="3721"/>
                  </a:lnTo>
                  <a:lnTo>
                    <a:pt x="5874" y="3497"/>
                  </a:lnTo>
                  <a:lnTo>
                    <a:pt x="5829" y="3318"/>
                  </a:lnTo>
                  <a:lnTo>
                    <a:pt x="5762" y="3116"/>
                  </a:lnTo>
                  <a:lnTo>
                    <a:pt x="5695" y="2937"/>
                  </a:lnTo>
                  <a:lnTo>
                    <a:pt x="5582" y="2780"/>
                  </a:lnTo>
                  <a:lnTo>
                    <a:pt x="5470" y="2623"/>
                  </a:lnTo>
                  <a:lnTo>
                    <a:pt x="5336" y="2466"/>
                  </a:lnTo>
                  <a:lnTo>
                    <a:pt x="5179" y="2354"/>
                  </a:lnTo>
                  <a:lnTo>
                    <a:pt x="5291" y="2152"/>
                  </a:lnTo>
                  <a:lnTo>
                    <a:pt x="5381" y="1950"/>
                  </a:lnTo>
                  <a:lnTo>
                    <a:pt x="5426" y="1726"/>
                  </a:lnTo>
                  <a:lnTo>
                    <a:pt x="5448" y="1480"/>
                  </a:lnTo>
                  <a:lnTo>
                    <a:pt x="5426" y="1211"/>
                  </a:lnTo>
                  <a:lnTo>
                    <a:pt x="5358" y="964"/>
                  </a:lnTo>
                  <a:lnTo>
                    <a:pt x="5246" y="740"/>
                  </a:lnTo>
                  <a:lnTo>
                    <a:pt x="5112" y="516"/>
                  </a:lnTo>
                  <a:lnTo>
                    <a:pt x="4932" y="336"/>
                  </a:lnTo>
                  <a:lnTo>
                    <a:pt x="4708" y="202"/>
                  </a:lnTo>
                  <a:lnTo>
                    <a:pt x="4484" y="90"/>
                  </a:lnTo>
                  <a:lnTo>
                    <a:pt x="4237" y="0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7"/>
            <p:cNvSpPr/>
            <p:nvPr/>
          </p:nvSpPr>
          <p:spPr>
            <a:xfrm>
              <a:off x="1695732" y="2571553"/>
              <a:ext cx="32913" cy="261182"/>
            </a:xfrm>
            <a:custGeom>
              <a:avLst/>
              <a:gdLst/>
              <a:ahLst/>
              <a:cxnLst/>
              <a:rect l="l" t="t" r="r" b="b"/>
              <a:pathLst>
                <a:path w="943" h="7465" extrusionOk="0">
                  <a:moveTo>
                    <a:pt x="1" y="0"/>
                  </a:moveTo>
                  <a:lnTo>
                    <a:pt x="1" y="7465"/>
                  </a:lnTo>
                  <a:lnTo>
                    <a:pt x="942" y="7465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7"/>
            <p:cNvSpPr/>
            <p:nvPr/>
          </p:nvSpPr>
          <p:spPr>
            <a:xfrm>
              <a:off x="1581495" y="2384860"/>
              <a:ext cx="263723" cy="327903"/>
            </a:xfrm>
            <a:custGeom>
              <a:avLst/>
              <a:gdLst/>
              <a:ahLst/>
              <a:cxnLst/>
              <a:rect l="l" t="t" r="r" b="b"/>
              <a:pathLst>
                <a:path w="7556" h="9372" extrusionOk="0">
                  <a:moveTo>
                    <a:pt x="3946" y="1"/>
                  </a:moveTo>
                  <a:lnTo>
                    <a:pt x="3767" y="23"/>
                  </a:lnTo>
                  <a:lnTo>
                    <a:pt x="3588" y="68"/>
                  </a:lnTo>
                  <a:lnTo>
                    <a:pt x="3408" y="135"/>
                  </a:lnTo>
                  <a:lnTo>
                    <a:pt x="3251" y="225"/>
                  </a:lnTo>
                  <a:lnTo>
                    <a:pt x="3094" y="337"/>
                  </a:lnTo>
                  <a:lnTo>
                    <a:pt x="2960" y="472"/>
                  </a:lnTo>
                  <a:lnTo>
                    <a:pt x="2870" y="606"/>
                  </a:lnTo>
                  <a:lnTo>
                    <a:pt x="2781" y="786"/>
                  </a:lnTo>
                  <a:lnTo>
                    <a:pt x="2601" y="786"/>
                  </a:lnTo>
                  <a:lnTo>
                    <a:pt x="2467" y="808"/>
                  </a:lnTo>
                  <a:lnTo>
                    <a:pt x="2332" y="830"/>
                  </a:lnTo>
                  <a:lnTo>
                    <a:pt x="2198" y="898"/>
                  </a:lnTo>
                  <a:lnTo>
                    <a:pt x="2063" y="942"/>
                  </a:lnTo>
                  <a:lnTo>
                    <a:pt x="1929" y="1032"/>
                  </a:lnTo>
                  <a:lnTo>
                    <a:pt x="1727" y="1211"/>
                  </a:lnTo>
                  <a:lnTo>
                    <a:pt x="1548" y="1413"/>
                  </a:lnTo>
                  <a:lnTo>
                    <a:pt x="1480" y="1548"/>
                  </a:lnTo>
                  <a:lnTo>
                    <a:pt x="1413" y="1660"/>
                  </a:lnTo>
                  <a:lnTo>
                    <a:pt x="1368" y="1794"/>
                  </a:lnTo>
                  <a:lnTo>
                    <a:pt x="1324" y="1951"/>
                  </a:lnTo>
                  <a:lnTo>
                    <a:pt x="1301" y="2086"/>
                  </a:lnTo>
                  <a:lnTo>
                    <a:pt x="1301" y="2243"/>
                  </a:lnTo>
                  <a:lnTo>
                    <a:pt x="1324" y="2489"/>
                  </a:lnTo>
                  <a:lnTo>
                    <a:pt x="1391" y="2736"/>
                  </a:lnTo>
                  <a:lnTo>
                    <a:pt x="1144" y="2938"/>
                  </a:lnTo>
                  <a:lnTo>
                    <a:pt x="920" y="3162"/>
                  </a:lnTo>
                  <a:lnTo>
                    <a:pt x="741" y="3408"/>
                  </a:lnTo>
                  <a:lnTo>
                    <a:pt x="584" y="3677"/>
                  </a:lnTo>
                  <a:lnTo>
                    <a:pt x="449" y="3969"/>
                  </a:lnTo>
                  <a:lnTo>
                    <a:pt x="337" y="4283"/>
                  </a:lnTo>
                  <a:lnTo>
                    <a:pt x="292" y="4596"/>
                  </a:lnTo>
                  <a:lnTo>
                    <a:pt x="270" y="4933"/>
                  </a:lnTo>
                  <a:lnTo>
                    <a:pt x="270" y="5179"/>
                  </a:lnTo>
                  <a:lnTo>
                    <a:pt x="315" y="5403"/>
                  </a:lnTo>
                  <a:lnTo>
                    <a:pt x="360" y="5628"/>
                  </a:lnTo>
                  <a:lnTo>
                    <a:pt x="427" y="5852"/>
                  </a:lnTo>
                  <a:lnTo>
                    <a:pt x="248" y="6098"/>
                  </a:lnTo>
                  <a:lnTo>
                    <a:pt x="113" y="6345"/>
                  </a:lnTo>
                  <a:lnTo>
                    <a:pt x="68" y="6502"/>
                  </a:lnTo>
                  <a:lnTo>
                    <a:pt x="46" y="6636"/>
                  </a:lnTo>
                  <a:lnTo>
                    <a:pt x="23" y="6793"/>
                  </a:lnTo>
                  <a:lnTo>
                    <a:pt x="1" y="6950"/>
                  </a:lnTo>
                  <a:lnTo>
                    <a:pt x="23" y="7129"/>
                  </a:lnTo>
                  <a:lnTo>
                    <a:pt x="46" y="7309"/>
                  </a:lnTo>
                  <a:lnTo>
                    <a:pt x="91" y="7466"/>
                  </a:lnTo>
                  <a:lnTo>
                    <a:pt x="135" y="7623"/>
                  </a:lnTo>
                  <a:lnTo>
                    <a:pt x="225" y="7779"/>
                  </a:lnTo>
                  <a:lnTo>
                    <a:pt x="292" y="7914"/>
                  </a:lnTo>
                  <a:lnTo>
                    <a:pt x="404" y="8048"/>
                  </a:lnTo>
                  <a:lnTo>
                    <a:pt x="517" y="8183"/>
                  </a:lnTo>
                  <a:lnTo>
                    <a:pt x="629" y="8273"/>
                  </a:lnTo>
                  <a:lnTo>
                    <a:pt x="763" y="8385"/>
                  </a:lnTo>
                  <a:lnTo>
                    <a:pt x="898" y="8474"/>
                  </a:lnTo>
                  <a:lnTo>
                    <a:pt x="1055" y="8542"/>
                  </a:lnTo>
                  <a:lnTo>
                    <a:pt x="1211" y="8609"/>
                  </a:lnTo>
                  <a:lnTo>
                    <a:pt x="1368" y="8631"/>
                  </a:lnTo>
                  <a:lnTo>
                    <a:pt x="1548" y="8676"/>
                  </a:lnTo>
                  <a:lnTo>
                    <a:pt x="1727" y="8676"/>
                  </a:lnTo>
                  <a:lnTo>
                    <a:pt x="1974" y="8654"/>
                  </a:lnTo>
                  <a:lnTo>
                    <a:pt x="2220" y="8609"/>
                  </a:lnTo>
                  <a:lnTo>
                    <a:pt x="2444" y="8519"/>
                  </a:lnTo>
                  <a:lnTo>
                    <a:pt x="2646" y="8407"/>
                  </a:lnTo>
                  <a:lnTo>
                    <a:pt x="2803" y="8609"/>
                  </a:lnTo>
                  <a:lnTo>
                    <a:pt x="2982" y="8788"/>
                  </a:lnTo>
                  <a:lnTo>
                    <a:pt x="3162" y="8968"/>
                  </a:lnTo>
                  <a:lnTo>
                    <a:pt x="3386" y="9102"/>
                  </a:lnTo>
                  <a:lnTo>
                    <a:pt x="3610" y="9214"/>
                  </a:lnTo>
                  <a:lnTo>
                    <a:pt x="3857" y="9304"/>
                  </a:lnTo>
                  <a:lnTo>
                    <a:pt x="4126" y="9349"/>
                  </a:lnTo>
                  <a:lnTo>
                    <a:pt x="4395" y="9371"/>
                  </a:lnTo>
                  <a:lnTo>
                    <a:pt x="4574" y="9349"/>
                  </a:lnTo>
                  <a:lnTo>
                    <a:pt x="4776" y="9326"/>
                  </a:lnTo>
                  <a:lnTo>
                    <a:pt x="4955" y="9281"/>
                  </a:lnTo>
                  <a:lnTo>
                    <a:pt x="5112" y="9237"/>
                  </a:lnTo>
                  <a:lnTo>
                    <a:pt x="5291" y="9147"/>
                  </a:lnTo>
                  <a:lnTo>
                    <a:pt x="5448" y="9057"/>
                  </a:lnTo>
                  <a:lnTo>
                    <a:pt x="5605" y="8968"/>
                  </a:lnTo>
                  <a:lnTo>
                    <a:pt x="5740" y="8855"/>
                  </a:lnTo>
                  <a:lnTo>
                    <a:pt x="5874" y="8721"/>
                  </a:lnTo>
                  <a:lnTo>
                    <a:pt x="5986" y="8586"/>
                  </a:lnTo>
                  <a:lnTo>
                    <a:pt x="6098" y="8452"/>
                  </a:lnTo>
                  <a:lnTo>
                    <a:pt x="6188" y="8295"/>
                  </a:lnTo>
                  <a:lnTo>
                    <a:pt x="6278" y="8138"/>
                  </a:lnTo>
                  <a:lnTo>
                    <a:pt x="6322" y="7959"/>
                  </a:lnTo>
                  <a:lnTo>
                    <a:pt x="6390" y="7779"/>
                  </a:lnTo>
                  <a:lnTo>
                    <a:pt x="6412" y="7600"/>
                  </a:lnTo>
                  <a:lnTo>
                    <a:pt x="6659" y="7443"/>
                  </a:lnTo>
                  <a:lnTo>
                    <a:pt x="6883" y="7286"/>
                  </a:lnTo>
                  <a:lnTo>
                    <a:pt x="7085" y="7085"/>
                  </a:lnTo>
                  <a:lnTo>
                    <a:pt x="7242" y="6860"/>
                  </a:lnTo>
                  <a:lnTo>
                    <a:pt x="7376" y="6614"/>
                  </a:lnTo>
                  <a:lnTo>
                    <a:pt x="7488" y="6345"/>
                  </a:lnTo>
                  <a:lnTo>
                    <a:pt x="7533" y="6053"/>
                  </a:lnTo>
                  <a:lnTo>
                    <a:pt x="7555" y="5762"/>
                  </a:lnTo>
                  <a:lnTo>
                    <a:pt x="7555" y="5515"/>
                  </a:lnTo>
                  <a:lnTo>
                    <a:pt x="7511" y="5269"/>
                  </a:lnTo>
                  <a:lnTo>
                    <a:pt x="7421" y="5022"/>
                  </a:lnTo>
                  <a:lnTo>
                    <a:pt x="7331" y="4821"/>
                  </a:lnTo>
                  <a:lnTo>
                    <a:pt x="7219" y="4619"/>
                  </a:lnTo>
                  <a:lnTo>
                    <a:pt x="7062" y="4417"/>
                  </a:lnTo>
                  <a:lnTo>
                    <a:pt x="6905" y="4260"/>
                  </a:lnTo>
                  <a:lnTo>
                    <a:pt x="6726" y="4103"/>
                  </a:lnTo>
                  <a:lnTo>
                    <a:pt x="6860" y="3857"/>
                  </a:lnTo>
                  <a:lnTo>
                    <a:pt x="6973" y="3610"/>
                  </a:lnTo>
                  <a:lnTo>
                    <a:pt x="7017" y="3341"/>
                  </a:lnTo>
                  <a:lnTo>
                    <a:pt x="7040" y="3050"/>
                  </a:lnTo>
                  <a:lnTo>
                    <a:pt x="7040" y="2870"/>
                  </a:lnTo>
                  <a:lnTo>
                    <a:pt x="7017" y="2691"/>
                  </a:lnTo>
                  <a:lnTo>
                    <a:pt x="6973" y="2512"/>
                  </a:lnTo>
                  <a:lnTo>
                    <a:pt x="6905" y="2332"/>
                  </a:lnTo>
                  <a:lnTo>
                    <a:pt x="6838" y="2175"/>
                  </a:lnTo>
                  <a:lnTo>
                    <a:pt x="6748" y="2041"/>
                  </a:lnTo>
                  <a:lnTo>
                    <a:pt x="6636" y="1884"/>
                  </a:lnTo>
                  <a:lnTo>
                    <a:pt x="6524" y="1749"/>
                  </a:lnTo>
                  <a:lnTo>
                    <a:pt x="6390" y="1637"/>
                  </a:lnTo>
                  <a:lnTo>
                    <a:pt x="6255" y="1525"/>
                  </a:lnTo>
                  <a:lnTo>
                    <a:pt x="6098" y="1436"/>
                  </a:lnTo>
                  <a:lnTo>
                    <a:pt x="5941" y="1368"/>
                  </a:lnTo>
                  <a:lnTo>
                    <a:pt x="5784" y="1301"/>
                  </a:lnTo>
                  <a:lnTo>
                    <a:pt x="5605" y="1256"/>
                  </a:lnTo>
                  <a:lnTo>
                    <a:pt x="5426" y="1211"/>
                  </a:lnTo>
                  <a:lnTo>
                    <a:pt x="5246" y="1211"/>
                  </a:lnTo>
                  <a:lnTo>
                    <a:pt x="5202" y="965"/>
                  </a:lnTo>
                  <a:lnTo>
                    <a:pt x="5112" y="741"/>
                  </a:lnTo>
                  <a:lnTo>
                    <a:pt x="5000" y="539"/>
                  </a:lnTo>
                  <a:lnTo>
                    <a:pt x="4843" y="360"/>
                  </a:lnTo>
                  <a:lnTo>
                    <a:pt x="4641" y="203"/>
                  </a:lnTo>
                  <a:lnTo>
                    <a:pt x="4439" y="91"/>
                  </a:lnTo>
                  <a:lnTo>
                    <a:pt x="4215" y="23"/>
                  </a:lnTo>
                  <a:lnTo>
                    <a:pt x="39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7"/>
            <p:cNvSpPr/>
            <p:nvPr/>
          </p:nvSpPr>
          <p:spPr>
            <a:xfrm>
              <a:off x="1596363" y="2428804"/>
              <a:ext cx="248855" cy="283959"/>
            </a:xfrm>
            <a:custGeom>
              <a:avLst/>
              <a:gdLst/>
              <a:ahLst/>
              <a:cxnLst/>
              <a:rect l="l" t="t" r="r" b="b"/>
              <a:pathLst>
                <a:path w="7130" h="8116" extrusionOk="0">
                  <a:moveTo>
                    <a:pt x="5134" y="0"/>
                  </a:moveTo>
                  <a:lnTo>
                    <a:pt x="4955" y="381"/>
                  </a:lnTo>
                  <a:lnTo>
                    <a:pt x="4753" y="762"/>
                  </a:lnTo>
                  <a:lnTo>
                    <a:pt x="4507" y="1121"/>
                  </a:lnTo>
                  <a:lnTo>
                    <a:pt x="4215" y="1435"/>
                  </a:lnTo>
                  <a:lnTo>
                    <a:pt x="3924" y="1749"/>
                  </a:lnTo>
                  <a:lnTo>
                    <a:pt x="3588" y="2018"/>
                  </a:lnTo>
                  <a:lnTo>
                    <a:pt x="3251" y="2264"/>
                  </a:lnTo>
                  <a:lnTo>
                    <a:pt x="2870" y="2489"/>
                  </a:lnTo>
                  <a:lnTo>
                    <a:pt x="2937" y="2713"/>
                  </a:lnTo>
                  <a:lnTo>
                    <a:pt x="2982" y="2959"/>
                  </a:lnTo>
                  <a:lnTo>
                    <a:pt x="3005" y="3206"/>
                  </a:lnTo>
                  <a:lnTo>
                    <a:pt x="3027" y="3475"/>
                  </a:lnTo>
                  <a:lnTo>
                    <a:pt x="3005" y="3789"/>
                  </a:lnTo>
                  <a:lnTo>
                    <a:pt x="2960" y="4103"/>
                  </a:lnTo>
                  <a:lnTo>
                    <a:pt x="2893" y="4416"/>
                  </a:lnTo>
                  <a:lnTo>
                    <a:pt x="2781" y="4708"/>
                  </a:lnTo>
                  <a:lnTo>
                    <a:pt x="2646" y="4977"/>
                  </a:lnTo>
                  <a:lnTo>
                    <a:pt x="2512" y="5246"/>
                  </a:lnTo>
                  <a:lnTo>
                    <a:pt x="2332" y="5492"/>
                  </a:lnTo>
                  <a:lnTo>
                    <a:pt x="2130" y="5716"/>
                  </a:lnTo>
                  <a:lnTo>
                    <a:pt x="1929" y="5941"/>
                  </a:lnTo>
                  <a:lnTo>
                    <a:pt x="1705" y="6142"/>
                  </a:lnTo>
                  <a:lnTo>
                    <a:pt x="1436" y="6299"/>
                  </a:lnTo>
                  <a:lnTo>
                    <a:pt x="1189" y="6456"/>
                  </a:lnTo>
                  <a:lnTo>
                    <a:pt x="898" y="6591"/>
                  </a:lnTo>
                  <a:lnTo>
                    <a:pt x="606" y="6680"/>
                  </a:lnTo>
                  <a:lnTo>
                    <a:pt x="315" y="6748"/>
                  </a:lnTo>
                  <a:lnTo>
                    <a:pt x="1" y="6792"/>
                  </a:lnTo>
                  <a:lnTo>
                    <a:pt x="113" y="6927"/>
                  </a:lnTo>
                  <a:lnTo>
                    <a:pt x="247" y="7061"/>
                  </a:lnTo>
                  <a:lnTo>
                    <a:pt x="404" y="7151"/>
                  </a:lnTo>
                  <a:lnTo>
                    <a:pt x="561" y="7241"/>
                  </a:lnTo>
                  <a:lnTo>
                    <a:pt x="741" y="7330"/>
                  </a:lnTo>
                  <a:lnTo>
                    <a:pt x="920" y="7375"/>
                  </a:lnTo>
                  <a:lnTo>
                    <a:pt x="1099" y="7398"/>
                  </a:lnTo>
                  <a:lnTo>
                    <a:pt x="1301" y="7420"/>
                  </a:lnTo>
                  <a:lnTo>
                    <a:pt x="1548" y="7398"/>
                  </a:lnTo>
                  <a:lnTo>
                    <a:pt x="1794" y="7353"/>
                  </a:lnTo>
                  <a:lnTo>
                    <a:pt x="2018" y="7263"/>
                  </a:lnTo>
                  <a:lnTo>
                    <a:pt x="2220" y="7151"/>
                  </a:lnTo>
                  <a:lnTo>
                    <a:pt x="2377" y="7353"/>
                  </a:lnTo>
                  <a:lnTo>
                    <a:pt x="2556" y="7532"/>
                  </a:lnTo>
                  <a:lnTo>
                    <a:pt x="2736" y="7712"/>
                  </a:lnTo>
                  <a:lnTo>
                    <a:pt x="2960" y="7846"/>
                  </a:lnTo>
                  <a:lnTo>
                    <a:pt x="3184" y="7958"/>
                  </a:lnTo>
                  <a:lnTo>
                    <a:pt x="3431" y="8048"/>
                  </a:lnTo>
                  <a:lnTo>
                    <a:pt x="3700" y="8093"/>
                  </a:lnTo>
                  <a:lnTo>
                    <a:pt x="3969" y="8115"/>
                  </a:lnTo>
                  <a:lnTo>
                    <a:pt x="4148" y="8093"/>
                  </a:lnTo>
                  <a:lnTo>
                    <a:pt x="4350" y="8070"/>
                  </a:lnTo>
                  <a:lnTo>
                    <a:pt x="4529" y="8025"/>
                  </a:lnTo>
                  <a:lnTo>
                    <a:pt x="4686" y="7981"/>
                  </a:lnTo>
                  <a:lnTo>
                    <a:pt x="4865" y="7891"/>
                  </a:lnTo>
                  <a:lnTo>
                    <a:pt x="5022" y="7801"/>
                  </a:lnTo>
                  <a:lnTo>
                    <a:pt x="5179" y="7712"/>
                  </a:lnTo>
                  <a:lnTo>
                    <a:pt x="5314" y="7599"/>
                  </a:lnTo>
                  <a:lnTo>
                    <a:pt x="5448" y="7465"/>
                  </a:lnTo>
                  <a:lnTo>
                    <a:pt x="5560" y="7330"/>
                  </a:lnTo>
                  <a:lnTo>
                    <a:pt x="5672" y="7196"/>
                  </a:lnTo>
                  <a:lnTo>
                    <a:pt x="5762" y="7039"/>
                  </a:lnTo>
                  <a:lnTo>
                    <a:pt x="5852" y="6882"/>
                  </a:lnTo>
                  <a:lnTo>
                    <a:pt x="5896" y="6703"/>
                  </a:lnTo>
                  <a:lnTo>
                    <a:pt x="5964" y="6523"/>
                  </a:lnTo>
                  <a:lnTo>
                    <a:pt x="5986" y="6344"/>
                  </a:lnTo>
                  <a:lnTo>
                    <a:pt x="6233" y="6187"/>
                  </a:lnTo>
                  <a:lnTo>
                    <a:pt x="6457" y="6030"/>
                  </a:lnTo>
                  <a:lnTo>
                    <a:pt x="6659" y="5829"/>
                  </a:lnTo>
                  <a:lnTo>
                    <a:pt x="6816" y="5604"/>
                  </a:lnTo>
                  <a:lnTo>
                    <a:pt x="6950" y="5358"/>
                  </a:lnTo>
                  <a:lnTo>
                    <a:pt x="7062" y="5089"/>
                  </a:lnTo>
                  <a:lnTo>
                    <a:pt x="7107" y="4797"/>
                  </a:lnTo>
                  <a:lnTo>
                    <a:pt x="7129" y="4506"/>
                  </a:lnTo>
                  <a:lnTo>
                    <a:pt x="7129" y="4259"/>
                  </a:lnTo>
                  <a:lnTo>
                    <a:pt x="7085" y="4013"/>
                  </a:lnTo>
                  <a:lnTo>
                    <a:pt x="6995" y="3766"/>
                  </a:lnTo>
                  <a:lnTo>
                    <a:pt x="6905" y="3565"/>
                  </a:lnTo>
                  <a:lnTo>
                    <a:pt x="6793" y="3363"/>
                  </a:lnTo>
                  <a:lnTo>
                    <a:pt x="6636" y="3161"/>
                  </a:lnTo>
                  <a:lnTo>
                    <a:pt x="6479" y="3004"/>
                  </a:lnTo>
                  <a:lnTo>
                    <a:pt x="6300" y="2847"/>
                  </a:lnTo>
                  <a:lnTo>
                    <a:pt x="6434" y="2601"/>
                  </a:lnTo>
                  <a:lnTo>
                    <a:pt x="6547" y="2354"/>
                  </a:lnTo>
                  <a:lnTo>
                    <a:pt x="6591" y="2085"/>
                  </a:lnTo>
                  <a:lnTo>
                    <a:pt x="6614" y="1794"/>
                  </a:lnTo>
                  <a:lnTo>
                    <a:pt x="6614" y="1637"/>
                  </a:lnTo>
                  <a:lnTo>
                    <a:pt x="6591" y="1457"/>
                  </a:lnTo>
                  <a:lnTo>
                    <a:pt x="6569" y="1300"/>
                  </a:lnTo>
                  <a:lnTo>
                    <a:pt x="6502" y="1166"/>
                  </a:lnTo>
                  <a:lnTo>
                    <a:pt x="6457" y="1009"/>
                  </a:lnTo>
                  <a:lnTo>
                    <a:pt x="6367" y="875"/>
                  </a:lnTo>
                  <a:lnTo>
                    <a:pt x="6210" y="628"/>
                  </a:lnTo>
                  <a:lnTo>
                    <a:pt x="5986" y="404"/>
                  </a:lnTo>
                  <a:lnTo>
                    <a:pt x="5740" y="224"/>
                  </a:lnTo>
                  <a:lnTo>
                    <a:pt x="5448" y="90"/>
                  </a:lnTo>
                  <a:lnTo>
                    <a:pt x="5291" y="23"/>
                  </a:lnTo>
                  <a:lnTo>
                    <a:pt x="5134" y="0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7"/>
            <p:cNvSpPr/>
            <p:nvPr/>
          </p:nvSpPr>
          <p:spPr>
            <a:xfrm>
              <a:off x="3581338" y="2539400"/>
              <a:ext cx="36822" cy="293335"/>
            </a:xfrm>
            <a:custGeom>
              <a:avLst/>
              <a:gdLst/>
              <a:ahLst/>
              <a:cxnLst/>
              <a:rect l="l" t="t" r="r" b="b"/>
              <a:pathLst>
                <a:path w="1055" h="8384" extrusionOk="0">
                  <a:moveTo>
                    <a:pt x="1" y="0"/>
                  </a:moveTo>
                  <a:lnTo>
                    <a:pt x="1" y="8384"/>
                  </a:lnTo>
                  <a:lnTo>
                    <a:pt x="1054" y="8384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7"/>
            <p:cNvSpPr/>
            <p:nvPr/>
          </p:nvSpPr>
          <p:spPr>
            <a:xfrm>
              <a:off x="3453034" y="2329965"/>
              <a:ext cx="296567" cy="367894"/>
            </a:xfrm>
            <a:custGeom>
              <a:avLst/>
              <a:gdLst/>
              <a:ahLst/>
              <a:cxnLst/>
              <a:rect l="l" t="t" r="r" b="b"/>
              <a:pathLst>
                <a:path w="8497" h="10515" extrusionOk="0">
                  <a:moveTo>
                    <a:pt x="4237" y="1"/>
                  </a:moveTo>
                  <a:lnTo>
                    <a:pt x="4013" y="68"/>
                  </a:lnTo>
                  <a:lnTo>
                    <a:pt x="3833" y="135"/>
                  </a:lnTo>
                  <a:lnTo>
                    <a:pt x="3654" y="247"/>
                  </a:lnTo>
                  <a:lnTo>
                    <a:pt x="3475" y="359"/>
                  </a:lnTo>
                  <a:lnTo>
                    <a:pt x="3340" y="516"/>
                  </a:lnTo>
                  <a:lnTo>
                    <a:pt x="3228" y="673"/>
                  </a:lnTo>
                  <a:lnTo>
                    <a:pt x="3116" y="875"/>
                  </a:lnTo>
                  <a:lnTo>
                    <a:pt x="3094" y="853"/>
                  </a:lnTo>
                  <a:lnTo>
                    <a:pt x="2937" y="875"/>
                  </a:lnTo>
                  <a:lnTo>
                    <a:pt x="2757" y="897"/>
                  </a:lnTo>
                  <a:lnTo>
                    <a:pt x="2601" y="942"/>
                  </a:lnTo>
                  <a:lnTo>
                    <a:pt x="2466" y="987"/>
                  </a:lnTo>
                  <a:lnTo>
                    <a:pt x="2309" y="1054"/>
                  </a:lnTo>
                  <a:lnTo>
                    <a:pt x="2175" y="1144"/>
                  </a:lnTo>
                  <a:lnTo>
                    <a:pt x="2063" y="1234"/>
                  </a:lnTo>
                  <a:lnTo>
                    <a:pt x="1928" y="1346"/>
                  </a:lnTo>
                  <a:lnTo>
                    <a:pt x="1838" y="1458"/>
                  </a:lnTo>
                  <a:lnTo>
                    <a:pt x="1726" y="1592"/>
                  </a:lnTo>
                  <a:lnTo>
                    <a:pt x="1659" y="1727"/>
                  </a:lnTo>
                  <a:lnTo>
                    <a:pt x="1592" y="1861"/>
                  </a:lnTo>
                  <a:lnTo>
                    <a:pt x="1525" y="2018"/>
                  </a:lnTo>
                  <a:lnTo>
                    <a:pt x="1480" y="2175"/>
                  </a:lnTo>
                  <a:lnTo>
                    <a:pt x="1457" y="2332"/>
                  </a:lnTo>
                  <a:lnTo>
                    <a:pt x="1457" y="2511"/>
                  </a:lnTo>
                  <a:lnTo>
                    <a:pt x="1457" y="2646"/>
                  </a:lnTo>
                  <a:lnTo>
                    <a:pt x="1480" y="2803"/>
                  </a:lnTo>
                  <a:lnTo>
                    <a:pt x="1569" y="3072"/>
                  </a:lnTo>
                  <a:lnTo>
                    <a:pt x="1300" y="3296"/>
                  </a:lnTo>
                  <a:lnTo>
                    <a:pt x="1054" y="3543"/>
                  </a:lnTo>
                  <a:lnTo>
                    <a:pt x="830" y="3834"/>
                  </a:lnTo>
                  <a:lnTo>
                    <a:pt x="650" y="4125"/>
                  </a:lnTo>
                  <a:lnTo>
                    <a:pt x="493" y="4462"/>
                  </a:lnTo>
                  <a:lnTo>
                    <a:pt x="381" y="4798"/>
                  </a:lnTo>
                  <a:lnTo>
                    <a:pt x="314" y="5157"/>
                  </a:lnTo>
                  <a:lnTo>
                    <a:pt x="292" y="5538"/>
                  </a:lnTo>
                  <a:lnTo>
                    <a:pt x="314" y="5807"/>
                  </a:lnTo>
                  <a:lnTo>
                    <a:pt x="336" y="6076"/>
                  </a:lnTo>
                  <a:lnTo>
                    <a:pt x="404" y="6322"/>
                  </a:lnTo>
                  <a:lnTo>
                    <a:pt x="471" y="6569"/>
                  </a:lnTo>
                  <a:lnTo>
                    <a:pt x="381" y="6681"/>
                  </a:lnTo>
                  <a:lnTo>
                    <a:pt x="292" y="6838"/>
                  </a:lnTo>
                  <a:lnTo>
                    <a:pt x="202" y="6972"/>
                  </a:lnTo>
                  <a:lnTo>
                    <a:pt x="135" y="7129"/>
                  </a:lnTo>
                  <a:lnTo>
                    <a:pt x="90" y="7286"/>
                  </a:lnTo>
                  <a:lnTo>
                    <a:pt x="45" y="7465"/>
                  </a:lnTo>
                  <a:lnTo>
                    <a:pt x="23" y="7622"/>
                  </a:lnTo>
                  <a:lnTo>
                    <a:pt x="0" y="7802"/>
                  </a:lnTo>
                  <a:lnTo>
                    <a:pt x="23" y="8003"/>
                  </a:lnTo>
                  <a:lnTo>
                    <a:pt x="45" y="8205"/>
                  </a:lnTo>
                  <a:lnTo>
                    <a:pt x="90" y="8385"/>
                  </a:lnTo>
                  <a:lnTo>
                    <a:pt x="157" y="8564"/>
                  </a:lnTo>
                  <a:lnTo>
                    <a:pt x="247" y="8721"/>
                  </a:lnTo>
                  <a:lnTo>
                    <a:pt x="336" y="8878"/>
                  </a:lnTo>
                  <a:lnTo>
                    <a:pt x="449" y="9035"/>
                  </a:lnTo>
                  <a:lnTo>
                    <a:pt x="583" y="9169"/>
                  </a:lnTo>
                  <a:lnTo>
                    <a:pt x="718" y="9304"/>
                  </a:lnTo>
                  <a:lnTo>
                    <a:pt x="852" y="9416"/>
                  </a:lnTo>
                  <a:lnTo>
                    <a:pt x="1031" y="9505"/>
                  </a:lnTo>
                  <a:lnTo>
                    <a:pt x="1188" y="9595"/>
                  </a:lnTo>
                  <a:lnTo>
                    <a:pt x="1368" y="9640"/>
                  </a:lnTo>
                  <a:lnTo>
                    <a:pt x="1547" y="9707"/>
                  </a:lnTo>
                  <a:lnTo>
                    <a:pt x="1749" y="9730"/>
                  </a:lnTo>
                  <a:lnTo>
                    <a:pt x="1950" y="9730"/>
                  </a:lnTo>
                  <a:lnTo>
                    <a:pt x="2219" y="9707"/>
                  </a:lnTo>
                  <a:lnTo>
                    <a:pt x="2488" y="9662"/>
                  </a:lnTo>
                  <a:lnTo>
                    <a:pt x="2735" y="9550"/>
                  </a:lnTo>
                  <a:lnTo>
                    <a:pt x="2982" y="9438"/>
                  </a:lnTo>
                  <a:lnTo>
                    <a:pt x="3139" y="9662"/>
                  </a:lnTo>
                  <a:lnTo>
                    <a:pt x="3340" y="9864"/>
                  </a:lnTo>
                  <a:lnTo>
                    <a:pt x="3564" y="10066"/>
                  </a:lnTo>
                  <a:lnTo>
                    <a:pt x="3789" y="10223"/>
                  </a:lnTo>
                  <a:lnTo>
                    <a:pt x="4058" y="10335"/>
                  </a:lnTo>
                  <a:lnTo>
                    <a:pt x="4327" y="10424"/>
                  </a:lnTo>
                  <a:lnTo>
                    <a:pt x="4618" y="10492"/>
                  </a:lnTo>
                  <a:lnTo>
                    <a:pt x="4932" y="10514"/>
                  </a:lnTo>
                  <a:lnTo>
                    <a:pt x="5156" y="10492"/>
                  </a:lnTo>
                  <a:lnTo>
                    <a:pt x="5358" y="10469"/>
                  </a:lnTo>
                  <a:lnTo>
                    <a:pt x="5560" y="10424"/>
                  </a:lnTo>
                  <a:lnTo>
                    <a:pt x="5761" y="10357"/>
                  </a:lnTo>
                  <a:lnTo>
                    <a:pt x="5941" y="10268"/>
                  </a:lnTo>
                  <a:lnTo>
                    <a:pt x="6120" y="10178"/>
                  </a:lnTo>
                  <a:lnTo>
                    <a:pt x="6299" y="10066"/>
                  </a:lnTo>
                  <a:lnTo>
                    <a:pt x="6456" y="9931"/>
                  </a:lnTo>
                  <a:lnTo>
                    <a:pt x="6591" y="9797"/>
                  </a:lnTo>
                  <a:lnTo>
                    <a:pt x="6725" y="9640"/>
                  </a:lnTo>
                  <a:lnTo>
                    <a:pt x="6837" y="9483"/>
                  </a:lnTo>
                  <a:lnTo>
                    <a:pt x="6949" y="9304"/>
                  </a:lnTo>
                  <a:lnTo>
                    <a:pt x="7039" y="9124"/>
                  </a:lnTo>
                  <a:lnTo>
                    <a:pt x="7106" y="8923"/>
                  </a:lnTo>
                  <a:lnTo>
                    <a:pt x="7174" y="8721"/>
                  </a:lnTo>
                  <a:lnTo>
                    <a:pt x="7218" y="8519"/>
                  </a:lnTo>
                  <a:lnTo>
                    <a:pt x="7487" y="8362"/>
                  </a:lnTo>
                  <a:lnTo>
                    <a:pt x="7734" y="8160"/>
                  </a:lnTo>
                  <a:lnTo>
                    <a:pt x="7958" y="7936"/>
                  </a:lnTo>
                  <a:lnTo>
                    <a:pt x="8137" y="7690"/>
                  </a:lnTo>
                  <a:lnTo>
                    <a:pt x="8294" y="7398"/>
                  </a:lnTo>
                  <a:lnTo>
                    <a:pt x="8406" y="7107"/>
                  </a:lnTo>
                  <a:lnTo>
                    <a:pt x="8474" y="6793"/>
                  </a:lnTo>
                  <a:lnTo>
                    <a:pt x="8496" y="6457"/>
                  </a:lnTo>
                  <a:lnTo>
                    <a:pt x="8474" y="6165"/>
                  </a:lnTo>
                  <a:lnTo>
                    <a:pt x="8429" y="5896"/>
                  </a:lnTo>
                  <a:lnTo>
                    <a:pt x="8339" y="5650"/>
                  </a:lnTo>
                  <a:lnTo>
                    <a:pt x="8250" y="5403"/>
                  </a:lnTo>
                  <a:lnTo>
                    <a:pt x="8093" y="5179"/>
                  </a:lnTo>
                  <a:lnTo>
                    <a:pt x="7936" y="4955"/>
                  </a:lnTo>
                  <a:lnTo>
                    <a:pt x="7756" y="4776"/>
                  </a:lnTo>
                  <a:lnTo>
                    <a:pt x="7555" y="4596"/>
                  </a:lnTo>
                  <a:lnTo>
                    <a:pt x="7712" y="4327"/>
                  </a:lnTo>
                  <a:lnTo>
                    <a:pt x="7824" y="4058"/>
                  </a:lnTo>
                  <a:lnTo>
                    <a:pt x="7891" y="3744"/>
                  </a:lnTo>
                  <a:lnTo>
                    <a:pt x="7913" y="3408"/>
                  </a:lnTo>
                  <a:lnTo>
                    <a:pt x="7913" y="3206"/>
                  </a:lnTo>
                  <a:lnTo>
                    <a:pt x="7868" y="3005"/>
                  </a:lnTo>
                  <a:lnTo>
                    <a:pt x="7824" y="2803"/>
                  </a:lnTo>
                  <a:lnTo>
                    <a:pt x="7756" y="2624"/>
                  </a:lnTo>
                  <a:lnTo>
                    <a:pt x="7667" y="2444"/>
                  </a:lnTo>
                  <a:lnTo>
                    <a:pt x="7577" y="2265"/>
                  </a:lnTo>
                  <a:lnTo>
                    <a:pt x="7465" y="2108"/>
                  </a:lnTo>
                  <a:lnTo>
                    <a:pt x="7330" y="1973"/>
                  </a:lnTo>
                  <a:lnTo>
                    <a:pt x="7174" y="1839"/>
                  </a:lnTo>
                  <a:lnTo>
                    <a:pt x="7017" y="1704"/>
                  </a:lnTo>
                  <a:lnTo>
                    <a:pt x="6860" y="1615"/>
                  </a:lnTo>
                  <a:lnTo>
                    <a:pt x="6680" y="1525"/>
                  </a:lnTo>
                  <a:lnTo>
                    <a:pt x="6501" y="1458"/>
                  </a:lnTo>
                  <a:lnTo>
                    <a:pt x="6299" y="1391"/>
                  </a:lnTo>
                  <a:lnTo>
                    <a:pt x="6098" y="1368"/>
                  </a:lnTo>
                  <a:lnTo>
                    <a:pt x="5896" y="1346"/>
                  </a:lnTo>
                  <a:lnTo>
                    <a:pt x="5873" y="1211"/>
                  </a:lnTo>
                  <a:lnTo>
                    <a:pt x="5851" y="1077"/>
                  </a:lnTo>
                  <a:lnTo>
                    <a:pt x="5739" y="830"/>
                  </a:lnTo>
                  <a:lnTo>
                    <a:pt x="5604" y="584"/>
                  </a:lnTo>
                  <a:lnTo>
                    <a:pt x="5425" y="382"/>
                  </a:lnTo>
                  <a:lnTo>
                    <a:pt x="5223" y="225"/>
                  </a:lnTo>
                  <a:lnTo>
                    <a:pt x="4999" y="90"/>
                  </a:lnTo>
                  <a:lnTo>
                    <a:pt x="4730" y="23"/>
                  </a:lnTo>
                  <a:lnTo>
                    <a:pt x="45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7"/>
            <p:cNvSpPr/>
            <p:nvPr/>
          </p:nvSpPr>
          <p:spPr>
            <a:xfrm>
              <a:off x="3469439" y="2378598"/>
              <a:ext cx="280162" cy="319261"/>
            </a:xfrm>
            <a:custGeom>
              <a:avLst/>
              <a:gdLst/>
              <a:ahLst/>
              <a:cxnLst/>
              <a:rect l="l" t="t" r="r" b="b"/>
              <a:pathLst>
                <a:path w="8027" h="9125" extrusionOk="0">
                  <a:moveTo>
                    <a:pt x="5784" y="1"/>
                  </a:moveTo>
                  <a:lnTo>
                    <a:pt x="5583" y="449"/>
                  </a:lnTo>
                  <a:lnTo>
                    <a:pt x="5336" y="875"/>
                  </a:lnTo>
                  <a:lnTo>
                    <a:pt x="5067" y="1256"/>
                  </a:lnTo>
                  <a:lnTo>
                    <a:pt x="4753" y="1637"/>
                  </a:lnTo>
                  <a:lnTo>
                    <a:pt x="4417" y="1973"/>
                  </a:lnTo>
                  <a:lnTo>
                    <a:pt x="4058" y="2287"/>
                  </a:lnTo>
                  <a:lnTo>
                    <a:pt x="3655" y="2556"/>
                  </a:lnTo>
                  <a:lnTo>
                    <a:pt x="3229" y="2803"/>
                  </a:lnTo>
                  <a:lnTo>
                    <a:pt x="3296" y="3072"/>
                  </a:lnTo>
                  <a:lnTo>
                    <a:pt x="3363" y="3341"/>
                  </a:lnTo>
                  <a:lnTo>
                    <a:pt x="3386" y="3632"/>
                  </a:lnTo>
                  <a:lnTo>
                    <a:pt x="3408" y="3901"/>
                  </a:lnTo>
                  <a:lnTo>
                    <a:pt x="3386" y="4282"/>
                  </a:lnTo>
                  <a:lnTo>
                    <a:pt x="3341" y="4618"/>
                  </a:lnTo>
                  <a:lnTo>
                    <a:pt x="3251" y="4977"/>
                  </a:lnTo>
                  <a:lnTo>
                    <a:pt x="3139" y="5291"/>
                  </a:lnTo>
                  <a:lnTo>
                    <a:pt x="3005" y="5605"/>
                  </a:lnTo>
                  <a:lnTo>
                    <a:pt x="2825" y="5896"/>
                  </a:lnTo>
                  <a:lnTo>
                    <a:pt x="2624" y="6188"/>
                  </a:lnTo>
                  <a:lnTo>
                    <a:pt x="2422" y="6457"/>
                  </a:lnTo>
                  <a:lnTo>
                    <a:pt x="2175" y="6681"/>
                  </a:lnTo>
                  <a:lnTo>
                    <a:pt x="1906" y="6905"/>
                  </a:lnTo>
                  <a:lnTo>
                    <a:pt x="1637" y="7107"/>
                  </a:lnTo>
                  <a:lnTo>
                    <a:pt x="1346" y="7264"/>
                  </a:lnTo>
                  <a:lnTo>
                    <a:pt x="1032" y="7398"/>
                  </a:lnTo>
                  <a:lnTo>
                    <a:pt x="696" y="7510"/>
                  </a:lnTo>
                  <a:lnTo>
                    <a:pt x="360" y="7600"/>
                  </a:lnTo>
                  <a:lnTo>
                    <a:pt x="1" y="7645"/>
                  </a:lnTo>
                  <a:lnTo>
                    <a:pt x="135" y="7802"/>
                  </a:lnTo>
                  <a:lnTo>
                    <a:pt x="292" y="7936"/>
                  </a:lnTo>
                  <a:lnTo>
                    <a:pt x="472" y="8048"/>
                  </a:lnTo>
                  <a:lnTo>
                    <a:pt x="651" y="8160"/>
                  </a:lnTo>
                  <a:lnTo>
                    <a:pt x="830" y="8227"/>
                  </a:lnTo>
                  <a:lnTo>
                    <a:pt x="1032" y="8295"/>
                  </a:lnTo>
                  <a:lnTo>
                    <a:pt x="1256" y="8340"/>
                  </a:lnTo>
                  <a:lnTo>
                    <a:pt x="1480" y="8340"/>
                  </a:lnTo>
                  <a:lnTo>
                    <a:pt x="1749" y="8317"/>
                  </a:lnTo>
                  <a:lnTo>
                    <a:pt x="2018" y="8272"/>
                  </a:lnTo>
                  <a:lnTo>
                    <a:pt x="2265" y="8160"/>
                  </a:lnTo>
                  <a:lnTo>
                    <a:pt x="2512" y="8048"/>
                  </a:lnTo>
                  <a:lnTo>
                    <a:pt x="2669" y="8272"/>
                  </a:lnTo>
                  <a:lnTo>
                    <a:pt x="2870" y="8474"/>
                  </a:lnTo>
                  <a:lnTo>
                    <a:pt x="3094" y="8676"/>
                  </a:lnTo>
                  <a:lnTo>
                    <a:pt x="3319" y="8833"/>
                  </a:lnTo>
                  <a:lnTo>
                    <a:pt x="3588" y="8945"/>
                  </a:lnTo>
                  <a:lnTo>
                    <a:pt x="3857" y="9034"/>
                  </a:lnTo>
                  <a:lnTo>
                    <a:pt x="4148" y="9102"/>
                  </a:lnTo>
                  <a:lnTo>
                    <a:pt x="4462" y="9124"/>
                  </a:lnTo>
                  <a:lnTo>
                    <a:pt x="4686" y="9102"/>
                  </a:lnTo>
                  <a:lnTo>
                    <a:pt x="4888" y="9079"/>
                  </a:lnTo>
                  <a:lnTo>
                    <a:pt x="5090" y="9034"/>
                  </a:lnTo>
                  <a:lnTo>
                    <a:pt x="5291" y="8967"/>
                  </a:lnTo>
                  <a:lnTo>
                    <a:pt x="5471" y="8878"/>
                  </a:lnTo>
                  <a:lnTo>
                    <a:pt x="5650" y="8788"/>
                  </a:lnTo>
                  <a:lnTo>
                    <a:pt x="5829" y="8676"/>
                  </a:lnTo>
                  <a:lnTo>
                    <a:pt x="5986" y="8541"/>
                  </a:lnTo>
                  <a:lnTo>
                    <a:pt x="6121" y="8407"/>
                  </a:lnTo>
                  <a:lnTo>
                    <a:pt x="6255" y="8250"/>
                  </a:lnTo>
                  <a:lnTo>
                    <a:pt x="6367" y="8093"/>
                  </a:lnTo>
                  <a:lnTo>
                    <a:pt x="6479" y="7914"/>
                  </a:lnTo>
                  <a:lnTo>
                    <a:pt x="6569" y="7734"/>
                  </a:lnTo>
                  <a:lnTo>
                    <a:pt x="6636" y="7533"/>
                  </a:lnTo>
                  <a:lnTo>
                    <a:pt x="6704" y="7331"/>
                  </a:lnTo>
                  <a:lnTo>
                    <a:pt x="6748" y="7129"/>
                  </a:lnTo>
                  <a:lnTo>
                    <a:pt x="7017" y="6972"/>
                  </a:lnTo>
                  <a:lnTo>
                    <a:pt x="7264" y="6770"/>
                  </a:lnTo>
                  <a:lnTo>
                    <a:pt x="7488" y="6546"/>
                  </a:lnTo>
                  <a:lnTo>
                    <a:pt x="7667" y="6300"/>
                  </a:lnTo>
                  <a:lnTo>
                    <a:pt x="7824" y="6008"/>
                  </a:lnTo>
                  <a:lnTo>
                    <a:pt x="7936" y="5717"/>
                  </a:lnTo>
                  <a:lnTo>
                    <a:pt x="8004" y="5403"/>
                  </a:lnTo>
                  <a:lnTo>
                    <a:pt x="8026" y="5067"/>
                  </a:lnTo>
                  <a:lnTo>
                    <a:pt x="8004" y="4775"/>
                  </a:lnTo>
                  <a:lnTo>
                    <a:pt x="7959" y="4506"/>
                  </a:lnTo>
                  <a:lnTo>
                    <a:pt x="7869" y="4260"/>
                  </a:lnTo>
                  <a:lnTo>
                    <a:pt x="7780" y="4013"/>
                  </a:lnTo>
                  <a:lnTo>
                    <a:pt x="7623" y="3789"/>
                  </a:lnTo>
                  <a:lnTo>
                    <a:pt x="7466" y="3565"/>
                  </a:lnTo>
                  <a:lnTo>
                    <a:pt x="7286" y="3386"/>
                  </a:lnTo>
                  <a:lnTo>
                    <a:pt x="7085" y="3206"/>
                  </a:lnTo>
                  <a:lnTo>
                    <a:pt x="7242" y="2937"/>
                  </a:lnTo>
                  <a:lnTo>
                    <a:pt x="7354" y="2668"/>
                  </a:lnTo>
                  <a:lnTo>
                    <a:pt x="7421" y="2354"/>
                  </a:lnTo>
                  <a:lnTo>
                    <a:pt x="7443" y="2018"/>
                  </a:lnTo>
                  <a:lnTo>
                    <a:pt x="7443" y="1839"/>
                  </a:lnTo>
                  <a:lnTo>
                    <a:pt x="7421" y="1659"/>
                  </a:lnTo>
                  <a:lnTo>
                    <a:pt x="7376" y="1480"/>
                  </a:lnTo>
                  <a:lnTo>
                    <a:pt x="7331" y="1323"/>
                  </a:lnTo>
                  <a:lnTo>
                    <a:pt x="7264" y="1144"/>
                  </a:lnTo>
                  <a:lnTo>
                    <a:pt x="7174" y="987"/>
                  </a:lnTo>
                  <a:lnTo>
                    <a:pt x="7085" y="852"/>
                  </a:lnTo>
                  <a:lnTo>
                    <a:pt x="6973" y="718"/>
                  </a:lnTo>
                  <a:lnTo>
                    <a:pt x="6860" y="583"/>
                  </a:lnTo>
                  <a:lnTo>
                    <a:pt x="6726" y="471"/>
                  </a:lnTo>
                  <a:lnTo>
                    <a:pt x="6591" y="359"/>
                  </a:lnTo>
                  <a:lnTo>
                    <a:pt x="6457" y="270"/>
                  </a:lnTo>
                  <a:lnTo>
                    <a:pt x="6300" y="180"/>
                  </a:lnTo>
                  <a:lnTo>
                    <a:pt x="6121" y="113"/>
                  </a:lnTo>
                  <a:lnTo>
                    <a:pt x="5964" y="45"/>
                  </a:lnTo>
                  <a:lnTo>
                    <a:pt x="5784" y="1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7"/>
            <p:cNvSpPr/>
            <p:nvPr/>
          </p:nvSpPr>
          <p:spPr>
            <a:xfrm>
              <a:off x="3812920" y="2617806"/>
              <a:ext cx="27433" cy="214928"/>
            </a:xfrm>
            <a:custGeom>
              <a:avLst/>
              <a:gdLst/>
              <a:ahLst/>
              <a:cxnLst/>
              <a:rect l="l" t="t" r="r" b="b"/>
              <a:pathLst>
                <a:path w="786" h="6143" extrusionOk="0">
                  <a:moveTo>
                    <a:pt x="1" y="1"/>
                  </a:moveTo>
                  <a:lnTo>
                    <a:pt x="1" y="6143"/>
                  </a:lnTo>
                  <a:lnTo>
                    <a:pt x="785" y="6143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7"/>
            <p:cNvSpPr/>
            <p:nvPr/>
          </p:nvSpPr>
          <p:spPr>
            <a:xfrm>
              <a:off x="3719834" y="2464876"/>
              <a:ext cx="216745" cy="269054"/>
            </a:xfrm>
            <a:custGeom>
              <a:avLst/>
              <a:gdLst/>
              <a:ahLst/>
              <a:cxnLst/>
              <a:rect l="l" t="t" r="r" b="b"/>
              <a:pathLst>
                <a:path w="6210" h="7690" extrusionOk="0">
                  <a:moveTo>
                    <a:pt x="3071" y="0"/>
                  </a:moveTo>
                  <a:lnTo>
                    <a:pt x="2937" y="45"/>
                  </a:lnTo>
                  <a:lnTo>
                    <a:pt x="2780" y="90"/>
                  </a:lnTo>
                  <a:lnTo>
                    <a:pt x="2645" y="180"/>
                  </a:lnTo>
                  <a:lnTo>
                    <a:pt x="2533" y="269"/>
                  </a:lnTo>
                  <a:lnTo>
                    <a:pt x="2421" y="382"/>
                  </a:lnTo>
                  <a:lnTo>
                    <a:pt x="2332" y="494"/>
                  </a:lnTo>
                  <a:lnTo>
                    <a:pt x="2264" y="628"/>
                  </a:lnTo>
                  <a:lnTo>
                    <a:pt x="2242" y="628"/>
                  </a:lnTo>
                  <a:lnTo>
                    <a:pt x="2018" y="651"/>
                  </a:lnTo>
                  <a:lnTo>
                    <a:pt x="1794" y="718"/>
                  </a:lnTo>
                  <a:lnTo>
                    <a:pt x="1592" y="830"/>
                  </a:lnTo>
                  <a:lnTo>
                    <a:pt x="1413" y="987"/>
                  </a:lnTo>
                  <a:lnTo>
                    <a:pt x="1256" y="1166"/>
                  </a:lnTo>
                  <a:lnTo>
                    <a:pt x="1144" y="1368"/>
                  </a:lnTo>
                  <a:lnTo>
                    <a:pt x="1076" y="1592"/>
                  </a:lnTo>
                  <a:lnTo>
                    <a:pt x="1054" y="1839"/>
                  </a:lnTo>
                  <a:lnTo>
                    <a:pt x="1076" y="2040"/>
                  </a:lnTo>
                  <a:lnTo>
                    <a:pt x="1121" y="2242"/>
                  </a:lnTo>
                  <a:lnTo>
                    <a:pt x="942" y="2421"/>
                  </a:lnTo>
                  <a:lnTo>
                    <a:pt x="740" y="2601"/>
                  </a:lnTo>
                  <a:lnTo>
                    <a:pt x="583" y="2803"/>
                  </a:lnTo>
                  <a:lnTo>
                    <a:pt x="449" y="3027"/>
                  </a:lnTo>
                  <a:lnTo>
                    <a:pt x="359" y="3251"/>
                  </a:lnTo>
                  <a:lnTo>
                    <a:pt x="269" y="3520"/>
                  </a:lnTo>
                  <a:lnTo>
                    <a:pt x="224" y="3766"/>
                  </a:lnTo>
                  <a:lnTo>
                    <a:pt x="202" y="4058"/>
                  </a:lnTo>
                  <a:lnTo>
                    <a:pt x="224" y="4237"/>
                  </a:lnTo>
                  <a:lnTo>
                    <a:pt x="247" y="4439"/>
                  </a:lnTo>
                  <a:lnTo>
                    <a:pt x="292" y="4618"/>
                  </a:lnTo>
                  <a:lnTo>
                    <a:pt x="337" y="4798"/>
                  </a:lnTo>
                  <a:lnTo>
                    <a:pt x="202" y="4999"/>
                  </a:lnTo>
                  <a:lnTo>
                    <a:pt x="90" y="5223"/>
                  </a:lnTo>
                  <a:lnTo>
                    <a:pt x="23" y="5448"/>
                  </a:lnTo>
                  <a:lnTo>
                    <a:pt x="0" y="5717"/>
                  </a:lnTo>
                  <a:lnTo>
                    <a:pt x="0" y="5851"/>
                  </a:lnTo>
                  <a:lnTo>
                    <a:pt x="23" y="5986"/>
                  </a:lnTo>
                  <a:lnTo>
                    <a:pt x="68" y="6120"/>
                  </a:lnTo>
                  <a:lnTo>
                    <a:pt x="112" y="6255"/>
                  </a:lnTo>
                  <a:lnTo>
                    <a:pt x="224" y="6501"/>
                  </a:lnTo>
                  <a:lnTo>
                    <a:pt x="404" y="6703"/>
                  </a:lnTo>
                  <a:lnTo>
                    <a:pt x="606" y="6882"/>
                  </a:lnTo>
                  <a:lnTo>
                    <a:pt x="852" y="7017"/>
                  </a:lnTo>
                  <a:lnTo>
                    <a:pt x="987" y="7062"/>
                  </a:lnTo>
                  <a:lnTo>
                    <a:pt x="1121" y="7084"/>
                  </a:lnTo>
                  <a:lnTo>
                    <a:pt x="1256" y="7106"/>
                  </a:lnTo>
                  <a:lnTo>
                    <a:pt x="1413" y="7129"/>
                  </a:lnTo>
                  <a:lnTo>
                    <a:pt x="1614" y="7106"/>
                  </a:lnTo>
                  <a:lnTo>
                    <a:pt x="1816" y="7062"/>
                  </a:lnTo>
                  <a:lnTo>
                    <a:pt x="1995" y="6994"/>
                  </a:lnTo>
                  <a:lnTo>
                    <a:pt x="2175" y="6905"/>
                  </a:lnTo>
                  <a:lnTo>
                    <a:pt x="2287" y="7062"/>
                  </a:lnTo>
                  <a:lnTo>
                    <a:pt x="2421" y="7219"/>
                  </a:lnTo>
                  <a:lnTo>
                    <a:pt x="2601" y="7353"/>
                  </a:lnTo>
                  <a:lnTo>
                    <a:pt x="2757" y="7465"/>
                  </a:lnTo>
                  <a:lnTo>
                    <a:pt x="2959" y="7555"/>
                  </a:lnTo>
                  <a:lnTo>
                    <a:pt x="3161" y="7622"/>
                  </a:lnTo>
                  <a:lnTo>
                    <a:pt x="3363" y="7667"/>
                  </a:lnTo>
                  <a:lnTo>
                    <a:pt x="3587" y="7689"/>
                  </a:lnTo>
                  <a:lnTo>
                    <a:pt x="3744" y="7689"/>
                  </a:lnTo>
                  <a:lnTo>
                    <a:pt x="3901" y="7667"/>
                  </a:lnTo>
                  <a:lnTo>
                    <a:pt x="4058" y="7622"/>
                  </a:lnTo>
                  <a:lnTo>
                    <a:pt x="4192" y="7577"/>
                  </a:lnTo>
                  <a:lnTo>
                    <a:pt x="4327" y="7510"/>
                  </a:lnTo>
                  <a:lnTo>
                    <a:pt x="4461" y="7443"/>
                  </a:lnTo>
                  <a:lnTo>
                    <a:pt x="4708" y="7263"/>
                  </a:lnTo>
                  <a:lnTo>
                    <a:pt x="4909" y="7062"/>
                  </a:lnTo>
                  <a:lnTo>
                    <a:pt x="5066" y="6815"/>
                  </a:lnTo>
                  <a:lnTo>
                    <a:pt x="5201" y="6524"/>
                  </a:lnTo>
                  <a:lnTo>
                    <a:pt x="5223" y="6389"/>
                  </a:lnTo>
                  <a:lnTo>
                    <a:pt x="5268" y="6232"/>
                  </a:lnTo>
                  <a:lnTo>
                    <a:pt x="5470" y="6120"/>
                  </a:lnTo>
                  <a:lnTo>
                    <a:pt x="5649" y="5963"/>
                  </a:lnTo>
                  <a:lnTo>
                    <a:pt x="5806" y="5806"/>
                  </a:lnTo>
                  <a:lnTo>
                    <a:pt x="5941" y="5627"/>
                  </a:lnTo>
                  <a:lnTo>
                    <a:pt x="6053" y="5425"/>
                  </a:lnTo>
                  <a:lnTo>
                    <a:pt x="6142" y="5201"/>
                  </a:lnTo>
                  <a:lnTo>
                    <a:pt x="6187" y="4954"/>
                  </a:lnTo>
                  <a:lnTo>
                    <a:pt x="6210" y="4730"/>
                  </a:lnTo>
                  <a:lnTo>
                    <a:pt x="6187" y="4506"/>
                  </a:lnTo>
                  <a:lnTo>
                    <a:pt x="6165" y="4327"/>
                  </a:lnTo>
                  <a:lnTo>
                    <a:pt x="6098" y="4125"/>
                  </a:lnTo>
                  <a:lnTo>
                    <a:pt x="6008" y="3946"/>
                  </a:lnTo>
                  <a:lnTo>
                    <a:pt x="5918" y="3789"/>
                  </a:lnTo>
                  <a:lnTo>
                    <a:pt x="5806" y="3632"/>
                  </a:lnTo>
                  <a:lnTo>
                    <a:pt x="5672" y="3475"/>
                  </a:lnTo>
                  <a:lnTo>
                    <a:pt x="5515" y="3363"/>
                  </a:lnTo>
                  <a:lnTo>
                    <a:pt x="5627" y="3161"/>
                  </a:lnTo>
                  <a:lnTo>
                    <a:pt x="5716" y="2959"/>
                  </a:lnTo>
                  <a:lnTo>
                    <a:pt x="5761" y="2735"/>
                  </a:lnTo>
                  <a:lnTo>
                    <a:pt x="5784" y="2489"/>
                  </a:lnTo>
                  <a:lnTo>
                    <a:pt x="5784" y="2354"/>
                  </a:lnTo>
                  <a:lnTo>
                    <a:pt x="5761" y="2197"/>
                  </a:lnTo>
                  <a:lnTo>
                    <a:pt x="5716" y="2063"/>
                  </a:lnTo>
                  <a:lnTo>
                    <a:pt x="5672" y="1906"/>
                  </a:lnTo>
                  <a:lnTo>
                    <a:pt x="5604" y="1794"/>
                  </a:lnTo>
                  <a:lnTo>
                    <a:pt x="5537" y="1659"/>
                  </a:lnTo>
                  <a:lnTo>
                    <a:pt x="5447" y="1547"/>
                  </a:lnTo>
                  <a:lnTo>
                    <a:pt x="5335" y="1435"/>
                  </a:lnTo>
                  <a:lnTo>
                    <a:pt x="5246" y="1345"/>
                  </a:lnTo>
                  <a:lnTo>
                    <a:pt x="5134" y="1256"/>
                  </a:lnTo>
                  <a:lnTo>
                    <a:pt x="4999" y="1166"/>
                  </a:lnTo>
                  <a:lnTo>
                    <a:pt x="4865" y="1121"/>
                  </a:lnTo>
                  <a:lnTo>
                    <a:pt x="4730" y="1054"/>
                  </a:lnTo>
                  <a:lnTo>
                    <a:pt x="4596" y="1009"/>
                  </a:lnTo>
                  <a:lnTo>
                    <a:pt x="4439" y="987"/>
                  </a:lnTo>
                  <a:lnTo>
                    <a:pt x="4282" y="987"/>
                  </a:lnTo>
                  <a:lnTo>
                    <a:pt x="4259" y="785"/>
                  </a:lnTo>
                  <a:lnTo>
                    <a:pt x="4192" y="606"/>
                  </a:lnTo>
                  <a:lnTo>
                    <a:pt x="4102" y="426"/>
                  </a:lnTo>
                  <a:lnTo>
                    <a:pt x="3968" y="292"/>
                  </a:lnTo>
                  <a:lnTo>
                    <a:pt x="3811" y="157"/>
                  </a:lnTo>
                  <a:lnTo>
                    <a:pt x="3632" y="68"/>
                  </a:lnTo>
                  <a:lnTo>
                    <a:pt x="3452" y="23"/>
                  </a:lnTo>
                  <a:lnTo>
                    <a:pt x="32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7"/>
            <p:cNvSpPr/>
            <p:nvPr/>
          </p:nvSpPr>
          <p:spPr>
            <a:xfrm>
              <a:off x="3731561" y="2500179"/>
              <a:ext cx="205017" cy="233751"/>
            </a:xfrm>
            <a:custGeom>
              <a:avLst/>
              <a:gdLst/>
              <a:ahLst/>
              <a:cxnLst/>
              <a:rect l="l" t="t" r="r" b="b"/>
              <a:pathLst>
                <a:path w="5874" h="6681" extrusionOk="0">
                  <a:moveTo>
                    <a:pt x="4237" y="0"/>
                  </a:moveTo>
                  <a:lnTo>
                    <a:pt x="4080" y="336"/>
                  </a:lnTo>
                  <a:lnTo>
                    <a:pt x="3901" y="628"/>
                  </a:lnTo>
                  <a:lnTo>
                    <a:pt x="3699" y="919"/>
                  </a:lnTo>
                  <a:lnTo>
                    <a:pt x="3475" y="1188"/>
                  </a:lnTo>
                  <a:lnTo>
                    <a:pt x="3228" y="1457"/>
                  </a:lnTo>
                  <a:lnTo>
                    <a:pt x="2959" y="1681"/>
                  </a:lnTo>
                  <a:lnTo>
                    <a:pt x="2668" y="1883"/>
                  </a:lnTo>
                  <a:lnTo>
                    <a:pt x="2354" y="2063"/>
                  </a:lnTo>
                  <a:lnTo>
                    <a:pt x="2421" y="2242"/>
                  </a:lnTo>
                  <a:lnTo>
                    <a:pt x="2444" y="2444"/>
                  </a:lnTo>
                  <a:lnTo>
                    <a:pt x="2466" y="2645"/>
                  </a:lnTo>
                  <a:lnTo>
                    <a:pt x="2489" y="2869"/>
                  </a:lnTo>
                  <a:lnTo>
                    <a:pt x="2466" y="3138"/>
                  </a:lnTo>
                  <a:lnTo>
                    <a:pt x="2421" y="3385"/>
                  </a:lnTo>
                  <a:lnTo>
                    <a:pt x="2377" y="3632"/>
                  </a:lnTo>
                  <a:lnTo>
                    <a:pt x="2287" y="3878"/>
                  </a:lnTo>
                  <a:lnTo>
                    <a:pt x="2175" y="4102"/>
                  </a:lnTo>
                  <a:lnTo>
                    <a:pt x="2063" y="4327"/>
                  </a:lnTo>
                  <a:lnTo>
                    <a:pt x="1928" y="4528"/>
                  </a:lnTo>
                  <a:lnTo>
                    <a:pt x="1771" y="4730"/>
                  </a:lnTo>
                  <a:lnTo>
                    <a:pt x="1592" y="4887"/>
                  </a:lnTo>
                  <a:lnTo>
                    <a:pt x="1390" y="5066"/>
                  </a:lnTo>
                  <a:lnTo>
                    <a:pt x="1189" y="5201"/>
                  </a:lnTo>
                  <a:lnTo>
                    <a:pt x="964" y="5313"/>
                  </a:lnTo>
                  <a:lnTo>
                    <a:pt x="740" y="5425"/>
                  </a:lnTo>
                  <a:lnTo>
                    <a:pt x="494" y="5515"/>
                  </a:lnTo>
                  <a:lnTo>
                    <a:pt x="247" y="5559"/>
                  </a:lnTo>
                  <a:lnTo>
                    <a:pt x="1" y="5604"/>
                  </a:lnTo>
                  <a:lnTo>
                    <a:pt x="90" y="5716"/>
                  </a:lnTo>
                  <a:lnTo>
                    <a:pt x="202" y="5806"/>
                  </a:lnTo>
                  <a:lnTo>
                    <a:pt x="337" y="5896"/>
                  </a:lnTo>
                  <a:lnTo>
                    <a:pt x="471" y="5963"/>
                  </a:lnTo>
                  <a:lnTo>
                    <a:pt x="606" y="6030"/>
                  </a:lnTo>
                  <a:lnTo>
                    <a:pt x="763" y="6075"/>
                  </a:lnTo>
                  <a:lnTo>
                    <a:pt x="920" y="6097"/>
                  </a:lnTo>
                  <a:lnTo>
                    <a:pt x="1077" y="6120"/>
                  </a:lnTo>
                  <a:lnTo>
                    <a:pt x="1278" y="6097"/>
                  </a:lnTo>
                  <a:lnTo>
                    <a:pt x="1480" y="6053"/>
                  </a:lnTo>
                  <a:lnTo>
                    <a:pt x="1659" y="5985"/>
                  </a:lnTo>
                  <a:lnTo>
                    <a:pt x="1839" y="5896"/>
                  </a:lnTo>
                  <a:lnTo>
                    <a:pt x="1951" y="6053"/>
                  </a:lnTo>
                  <a:lnTo>
                    <a:pt x="2085" y="6210"/>
                  </a:lnTo>
                  <a:lnTo>
                    <a:pt x="2265" y="6344"/>
                  </a:lnTo>
                  <a:lnTo>
                    <a:pt x="2421" y="6456"/>
                  </a:lnTo>
                  <a:lnTo>
                    <a:pt x="2623" y="6546"/>
                  </a:lnTo>
                  <a:lnTo>
                    <a:pt x="2825" y="6613"/>
                  </a:lnTo>
                  <a:lnTo>
                    <a:pt x="3027" y="6658"/>
                  </a:lnTo>
                  <a:lnTo>
                    <a:pt x="3251" y="6680"/>
                  </a:lnTo>
                  <a:lnTo>
                    <a:pt x="3408" y="6680"/>
                  </a:lnTo>
                  <a:lnTo>
                    <a:pt x="3565" y="6658"/>
                  </a:lnTo>
                  <a:lnTo>
                    <a:pt x="3722" y="6613"/>
                  </a:lnTo>
                  <a:lnTo>
                    <a:pt x="3856" y="6568"/>
                  </a:lnTo>
                  <a:lnTo>
                    <a:pt x="3991" y="6501"/>
                  </a:lnTo>
                  <a:lnTo>
                    <a:pt x="4125" y="6434"/>
                  </a:lnTo>
                  <a:lnTo>
                    <a:pt x="4372" y="6254"/>
                  </a:lnTo>
                  <a:lnTo>
                    <a:pt x="4573" y="6053"/>
                  </a:lnTo>
                  <a:lnTo>
                    <a:pt x="4730" y="5806"/>
                  </a:lnTo>
                  <a:lnTo>
                    <a:pt x="4865" y="5515"/>
                  </a:lnTo>
                  <a:lnTo>
                    <a:pt x="4887" y="5380"/>
                  </a:lnTo>
                  <a:lnTo>
                    <a:pt x="4932" y="5223"/>
                  </a:lnTo>
                  <a:lnTo>
                    <a:pt x="5134" y="5111"/>
                  </a:lnTo>
                  <a:lnTo>
                    <a:pt x="5313" y="4954"/>
                  </a:lnTo>
                  <a:lnTo>
                    <a:pt x="5470" y="4797"/>
                  </a:lnTo>
                  <a:lnTo>
                    <a:pt x="5605" y="4618"/>
                  </a:lnTo>
                  <a:lnTo>
                    <a:pt x="5717" y="4416"/>
                  </a:lnTo>
                  <a:lnTo>
                    <a:pt x="5806" y="4192"/>
                  </a:lnTo>
                  <a:lnTo>
                    <a:pt x="5851" y="3945"/>
                  </a:lnTo>
                  <a:lnTo>
                    <a:pt x="5874" y="3721"/>
                  </a:lnTo>
                  <a:lnTo>
                    <a:pt x="5851" y="3497"/>
                  </a:lnTo>
                  <a:lnTo>
                    <a:pt x="5829" y="3318"/>
                  </a:lnTo>
                  <a:lnTo>
                    <a:pt x="5762" y="3116"/>
                  </a:lnTo>
                  <a:lnTo>
                    <a:pt x="5672" y="2937"/>
                  </a:lnTo>
                  <a:lnTo>
                    <a:pt x="5582" y="2780"/>
                  </a:lnTo>
                  <a:lnTo>
                    <a:pt x="5470" y="2623"/>
                  </a:lnTo>
                  <a:lnTo>
                    <a:pt x="5336" y="2466"/>
                  </a:lnTo>
                  <a:lnTo>
                    <a:pt x="5179" y="2354"/>
                  </a:lnTo>
                  <a:lnTo>
                    <a:pt x="5291" y="2152"/>
                  </a:lnTo>
                  <a:lnTo>
                    <a:pt x="5380" y="1950"/>
                  </a:lnTo>
                  <a:lnTo>
                    <a:pt x="5425" y="1726"/>
                  </a:lnTo>
                  <a:lnTo>
                    <a:pt x="5448" y="1480"/>
                  </a:lnTo>
                  <a:lnTo>
                    <a:pt x="5425" y="1211"/>
                  </a:lnTo>
                  <a:lnTo>
                    <a:pt x="5358" y="964"/>
                  </a:lnTo>
                  <a:lnTo>
                    <a:pt x="5246" y="740"/>
                  </a:lnTo>
                  <a:lnTo>
                    <a:pt x="5089" y="516"/>
                  </a:lnTo>
                  <a:lnTo>
                    <a:pt x="4910" y="336"/>
                  </a:lnTo>
                  <a:lnTo>
                    <a:pt x="4708" y="202"/>
                  </a:lnTo>
                  <a:lnTo>
                    <a:pt x="4484" y="90"/>
                  </a:lnTo>
                  <a:lnTo>
                    <a:pt x="4237" y="0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7"/>
            <p:cNvSpPr/>
            <p:nvPr/>
          </p:nvSpPr>
          <p:spPr>
            <a:xfrm>
              <a:off x="1242725" y="2828010"/>
              <a:ext cx="2681280" cy="1224318"/>
            </a:xfrm>
            <a:custGeom>
              <a:avLst/>
              <a:gdLst/>
              <a:ahLst/>
              <a:cxnLst/>
              <a:rect l="l" t="t" r="r" b="b"/>
              <a:pathLst>
                <a:path w="76822" h="34993" extrusionOk="0">
                  <a:moveTo>
                    <a:pt x="1" y="0"/>
                  </a:moveTo>
                  <a:lnTo>
                    <a:pt x="90" y="919"/>
                  </a:lnTo>
                  <a:lnTo>
                    <a:pt x="225" y="1816"/>
                  </a:lnTo>
                  <a:lnTo>
                    <a:pt x="359" y="2735"/>
                  </a:lnTo>
                  <a:lnTo>
                    <a:pt x="516" y="3632"/>
                  </a:lnTo>
                  <a:lnTo>
                    <a:pt x="696" y="4506"/>
                  </a:lnTo>
                  <a:lnTo>
                    <a:pt x="897" y="5403"/>
                  </a:lnTo>
                  <a:lnTo>
                    <a:pt x="1121" y="6277"/>
                  </a:lnTo>
                  <a:lnTo>
                    <a:pt x="1346" y="7129"/>
                  </a:lnTo>
                  <a:lnTo>
                    <a:pt x="1615" y="7981"/>
                  </a:lnTo>
                  <a:lnTo>
                    <a:pt x="1884" y="8832"/>
                  </a:lnTo>
                  <a:lnTo>
                    <a:pt x="2175" y="9684"/>
                  </a:lnTo>
                  <a:lnTo>
                    <a:pt x="2489" y="10514"/>
                  </a:lnTo>
                  <a:lnTo>
                    <a:pt x="2825" y="11343"/>
                  </a:lnTo>
                  <a:lnTo>
                    <a:pt x="3184" y="12150"/>
                  </a:lnTo>
                  <a:lnTo>
                    <a:pt x="3565" y="12957"/>
                  </a:lnTo>
                  <a:lnTo>
                    <a:pt x="3946" y="13742"/>
                  </a:lnTo>
                  <a:lnTo>
                    <a:pt x="4349" y="14526"/>
                  </a:lnTo>
                  <a:lnTo>
                    <a:pt x="4775" y="15288"/>
                  </a:lnTo>
                  <a:lnTo>
                    <a:pt x="5201" y="16051"/>
                  </a:lnTo>
                  <a:lnTo>
                    <a:pt x="5672" y="16813"/>
                  </a:lnTo>
                  <a:lnTo>
                    <a:pt x="6143" y="17552"/>
                  </a:lnTo>
                  <a:lnTo>
                    <a:pt x="6636" y="18270"/>
                  </a:lnTo>
                  <a:lnTo>
                    <a:pt x="7129" y="18987"/>
                  </a:lnTo>
                  <a:lnTo>
                    <a:pt x="7645" y="19704"/>
                  </a:lnTo>
                  <a:lnTo>
                    <a:pt x="8183" y="20377"/>
                  </a:lnTo>
                  <a:lnTo>
                    <a:pt x="8743" y="21072"/>
                  </a:lnTo>
                  <a:lnTo>
                    <a:pt x="9303" y="21722"/>
                  </a:lnTo>
                  <a:lnTo>
                    <a:pt x="9886" y="22372"/>
                  </a:lnTo>
                  <a:lnTo>
                    <a:pt x="10492" y="23022"/>
                  </a:lnTo>
                  <a:lnTo>
                    <a:pt x="11097" y="23650"/>
                  </a:lnTo>
                  <a:lnTo>
                    <a:pt x="11724" y="24255"/>
                  </a:lnTo>
                  <a:lnTo>
                    <a:pt x="12352" y="24860"/>
                  </a:lnTo>
                  <a:lnTo>
                    <a:pt x="13002" y="25443"/>
                  </a:lnTo>
                  <a:lnTo>
                    <a:pt x="13675" y="26004"/>
                  </a:lnTo>
                  <a:lnTo>
                    <a:pt x="14347" y="26564"/>
                  </a:lnTo>
                  <a:lnTo>
                    <a:pt x="15020" y="27102"/>
                  </a:lnTo>
                  <a:lnTo>
                    <a:pt x="15737" y="27618"/>
                  </a:lnTo>
                  <a:lnTo>
                    <a:pt x="16454" y="28133"/>
                  </a:lnTo>
                  <a:lnTo>
                    <a:pt x="17172" y="28626"/>
                  </a:lnTo>
                  <a:lnTo>
                    <a:pt x="17911" y="29097"/>
                  </a:lnTo>
                  <a:lnTo>
                    <a:pt x="18651" y="29545"/>
                  </a:lnTo>
                  <a:lnTo>
                    <a:pt x="19413" y="29994"/>
                  </a:lnTo>
                  <a:lnTo>
                    <a:pt x="20175" y="30420"/>
                  </a:lnTo>
                  <a:lnTo>
                    <a:pt x="20960" y="30823"/>
                  </a:lnTo>
                  <a:lnTo>
                    <a:pt x="21745" y="31227"/>
                  </a:lnTo>
                  <a:lnTo>
                    <a:pt x="22552" y="31585"/>
                  </a:lnTo>
                  <a:lnTo>
                    <a:pt x="23359" y="31944"/>
                  </a:lnTo>
                  <a:lnTo>
                    <a:pt x="24188" y="32280"/>
                  </a:lnTo>
                  <a:lnTo>
                    <a:pt x="25017" y="32594"/>
                  </a:lnTo>
                  <a:lnTo>
                    <a:pt x="25847" y="32908"/>
                  </a:lnTo>
                  <a:lnTo>
                    <a:pt x="26699" y="33177"/>
                  </a:lnTo>
                  <a:lnTo>
                    <a:pt x="27551" y="33446"/>
                  </a:lnTo>
                  <a:lnTo>
                    <a:pt x="28425" y="33692"/>
                  </a:lnTo>
                  <a:lnTo>
                    <a:pt x="29299" y="33917"/>
                  </a:lnTo>
                  <a:lnTo>
                    <a:pt x="30173" y="34118"/>
                  </a:lnTo>
                  <a:lnTo>
                    <a:pt x="31070" y="34298"/>
                  </a:lnTo>
                  <a:lnTo>
                    <a:pt x="31967" y="34455"/>
                  </a:lnTo>
                  <a:lnTo>
                    <a:pt x="32863" y="34589"/>
                  </a:lnTo>
                  <a:lnTo>
                    <a:pt x="33782" y="34724"/>
                  </a:lnTo>
                  <a:lnTo>
                    <a:pt x="34701" y="34813"/>
                  </a:lnTo>
                  <a:lnTo>
                    <a:pt x="35620" y="34903"/>
                  </a:lnTo>
                  <a:lnTo>
                    <a:pt x="36540" y="34948"/>
                  </a:lnTo>
                  <a:lnTo>
                    <a:pt x="37481" y="34993"/>
                  </a:lnTo>
                  <a:lnTo>
                    <a:pt x="39364" y="34993"/>
                  </a:lnTo>
                  <a:lnTo>
                    <a:pt x="40283" y="34948"/>
                  </a:lnTo>
                  <a:lnTo>
                    <a:pt x="41225" y="34903"/>
                  </a:lnTo>
                  <a:lnTo>
                    <a:pt x="42144" y="34813"/>
                  </a:lnTo>
                  <a:lnTo>
                    <a:pt x="43063" y="34724"/>
                  </a:lnTo>
                  <a:lnTo>
                    <a:pt x="43959" y="34589"/>
                  </a:lnTo>
                  <a:lnTo>
                    <a:pt x="44856" y="34455"/>
                  </a:lnTo>
                  <a:lnTo>
                    <a:pt x="45753" y="34298"/>
                  </a:lnTo>
                  <a:lnTo>
                    <a:pt x="46649" y="34118"/>
                  </a:lnTo>
                  <a:lnTo>
                    <a:pt x="47524" y="33917"/>
                  </a:lnTo>
                  <a:lnTo>
                    <a:pt x="48398" y="33692"/>
                  </a:lnTo>
                  <a:lnTo>
                    <a:pt x="49272" y="33446"/>
                  </a:lnTo>
                  <a:lnTo>
                    <a:pt x="50124" y="33177"/>
                  </a:lnTo>
                  <a:lnTo>
                    <a:pt x="50976" y="32908"/>
                  </a:lnTo>
                  <a:lnTo>
                    <a:pt x="51805" y="32594"/>
                  </a:lnTo>
                  <a:lnTo>
                    <a:pt x="52635" y="32280"/>
                  </a:lnTo>
                  <a:lnTo>
                    <a:pt x="53464" y="31944"/>
                  </a:lnTo>
                  <a:lnTo>
                    <a:pt x="54271" y="31585"/>
                  </a:lnTo>
                  <a:lnTo>
                    <a:pt x="55078" y="31227"/>
                  </a:lnTo>
                  <a:lnTo>
                    <a:pt x="55863" y="30823"/>
                  </a:lnTo>
                  <a:lnTo>
                    <a:pt x="56647" y="30420"/>
                  </a:lnTo>
                  <a:lnTo>
                    <a:pt x="57409" y="29994"/>
                  </a:lnTo>
                  <a:lnTo>
                    <a:pt x="58171" y="29545"/>
                  </a:lnTo>
                  <a:lnTo>
                    <a:pt x="58934" y="29097"/>
                  </a:lnTo>
                  <a:lnTo>
                    <a:pt x="59651" y="28626"/>
                  </a:lnTo>
                  <a:lnTo>
                    <a:pt x="60391" y="28133"/>
                  </a:lnTo>
                  <a:lnTo>
                    <a:pt x="61108" y="27618"/>
                  </a:lnTo>
                  <a:lnTo>
                    <a:pt x="61803" y="27102"/>
                  </a:lnTo>
                  <a:lnTo>
                    <a:pt x="62498" y="26564"/>
                  </a:lnTo>
                  <a:lnTo>
                    <a:pt x="63170" y="26004"/>
                  </a:lnTo>
                  <a:lnTo>
                    <a:pt x="63820" y="25443"/>
                  </a:lnTo>
                  <a:lnTo>
                    <a:pt x="64470" y="24860"/>
                  </a:lnTo>
                  <a:lnTo>
                    <a:pt x="65121" y="24255"/>
                  </a:lnTo>
                  <a:lnTo>
                    <a:pt x="65748" y="23650"/>
                  </a:lnTo>
                  <a:lnTo>
                    <a:pt x="66353" y="23022"/>
                  </a:lnTo>
                  <a:lnTo>
                    <a:pt x="66936" y="22372"/>
                  </a:lnTo>
                  <a:lnTo>
                    <a:pt x="67519" y="21722"/>
                  </a:lnTo>
                  <a:lnTo>
                    <a:pt x="68080" y="21072"/>
                  </a:lnTo>
                  <a:lnTo>
                    <a:pt x="68640" y="20377"/>
                  </a:lnTo>
                  <a:lnTo>
                    <a:pt x="69178" y="19704"/>
                  </a:lnTo>
                  <a:lnTo>
                    <a:pt x="69694" y="18987"/>
                  </a:lnTo>
                  <a:lnTo>
                    <a:pt x="70209" y="18270"/>
                  </a:lnTo>
                  <a:lnTo>
                    <a:pt x="70680" y="17552"/>
                  </a:lnTo>
                  <a:lnTo>
                    <a:pt x="71173" y="16813"/>
                  </a:lnTo>
                  <a:lnTo>
                    <a:pt x="71621" y="16051"/>
                  </a:lnTo>
                  <a:lnTo>
                    <a:pt x="72047" y="15288"/>
                  </a:lnTo>
                  <a:lnTo>
                    <a:pt x="72473" y="14526"/>
                  </a:lnTo>
                  <a:lnTo>
                    <a:pt x="72877" y="13742"/>
                  </a:lnTo>
                  <a:lnTo>
                    <a:pt x="73280" y="12957"/>
                  </a:lnTo>
                  <a:lnTo>
                    <a:pt x="73639" y="12150"/>
                  </a:lnTo>
                  <a:lnTo>
                    <a:pt x="73997" y="11343"/>
                  </a:lnTo>
                  <a:lnTo>
                    <a:pt x="74334" y="10514"/>
                  </a:lnTo>
                  <a:lnTo>
                    <a:pt x="74648" y="9684"/>
                  </a:lnTo>
                  <a:lnTo>
                    <a:pt x="74939" y="8832"/>
                  </a:lnTo>
                  <a:lnTo>
                    <a:pt x="75230" y="7981"/>
                  </a:lnTo>
                  <a:lnTo>
                    <a:pt x="75477" y="7129"/>
                  </a:lnTo>
                  <a:lnTo>
                    <a:pt x="75724" y="6277"/>
                  </a:lnTo>
                  <a:lnTo>
                    <a:pt x="75948" y="5403"/>
                  </a:lnTo>
                  <a:lnTo>
                    <a:pt x="76127" y="4506"/>
                  </a:lnTo>
                  <a:lnTo>
                    <a:pt x="76306" y="3632"/>
                  </a:lnTo>
                  <a:lnTo>
                    <a:pt x="76486" y="2735"/>
                  </a:lnTo>
                  <a:lnTo>
                    <a:pt x="76620" y="1816"/>
                  </a:lnTo>
                  <a:lnTo>
                    <a:pt x="76732" y="919"/>
                  </a:lnTo>
                  <a:lnTo>
                    <a:pt x="768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1364013" y="3273470"/>
              <a:ext cx="2438742" cy="778857"/>
            </a:xfrm>
            <a:custGeom>
              <a:avLst/>
              <a:gdLst/>
              <a:ahLst/>
              <a:cxnLst/>
              <a:rect l="l" t="t" r="r" b="b"/>
              <a:pathLst>
                <a:path w="69873" h="22261" extrusionOk="0">
                  <a:moveTo>
                    <a:pt x="2354" y="1"/>
                  </a:moveTo>
                  <a:lnTo>
                    <a:pt x="605" y="23"/>
                  </a:lnTo>
                  <a:lnTo>
                    <a:pt x="0" y="46"/>
                  </a:lnTo>
                  <a:lnTo>
                    <a:pt x="605" y="1256"/>
                  </a:lnTo>
                  <a:lnTo>
                    <a:pt x="1233" y="2444"/>
                  </a:lnTo>
                  <a:lnTo>
                    <a:pt x="1928" y="3610"/>
                  </a:lnTo>
                  <a:lnTo>
                    <a:pt x="2645" y="4753"/>
                  </a:lnTo>
                  <a:lnTo>
                    <a:pt x="3407" y="5874"/>
                  </a:lnTo>
                  <a:lnTo>
                    <a:pt x="4192" y="6972"/>
                  </a:lnTo>
                  <a:lnTo>
                    <a:pt x="5021" y="8026"/>
                  </a:lnTo>
                  <a:lnTo>
                    <a:pt x="5896" y="9057"/>
                  </a:lnTo>
                  <a:lnTo>
                    <a:pt x="6792" y="10044"/>
                  </a:lnTo>
                  <a:lnTo>
                    <a:pt x="7711" y="11007"/>
                  </a:lnTo>
                  <a:lnTo>
                    <a:pt x="8698" y="11949"/>
                  </a:lnTo>
                  <a:lnTo>
                    <a:pt x="9684" y="12846"/>
                  </a:lnTo>
                  <a:lnTo>
                    <a:pt x="10715" y="13697"/>
                  </a:lnTo>
                  <a:lnTo>
                    <a:pt x="11769" y="14527"/>
                  </a:lnTo>
                  <a:lnTo>
                    <a:pt x="12867" y="15311"/>
                  </a:lnTo>
                  <a:lnTo>
                    <a:pt x="13988" y="16074"/>
                  </a:lnTo>
                  <a:lnTo>
                    <a:pt x="15131" y="16791"/>
                  </a:lnTo>
                  <a:lnTo>
                    <a:pt x="16297" y="17463"/>
                  </a:lnTo>
                  <a:lnTo>
                    <a:pt x="17485" y="18091"/>
                  </a:lnTo>
                  <a:lnTo>
                    <a:pt x="18718" y="18696"/>
                  </a:lnTo>
                  <a:lnTo>
                    <a:pt x="19951" y="19234"/>
                  </a:lnTo>
                  <a:lnTo>
                    <a:pt x="21229" y="19750"/>
                  </a:lnTo>
                  <a:lnTo>
                    <a:pt x="22506" y="20221"/>
                  </a:lnTo>
                  <a:lnTo>
                    <a:pt x="23829" y="20647"/>
                  </a:lnTo>
                  <a:lnTo>
                    <a:pt x="25152" y="21005"/>
                  </a:lnTo>
                  <a:lnTo>
                    <a:pt x="26496" y="21341"/>
                  </a:lnTo>
                  <a:lnTo>
                    <a:pt x="27864" y="21610"/>
                  </a:lnTo>
                  <a:lnTo>
                    <a:pt x="29254" y="21857"/>
                  </a:lnTo>
                  <a:lnTo>
                    <a:pt x="30644" y="22036"/>
                  </a:lnTo>
                  <a:lnTo>
                    <a:pt x="32078" y="22148"/>
                  </a:lnTo>
                  <a:lnTo>
                    <a:pt x="33490" y="22238"/>
                  </a:lnTo>
                  <a:lnTo>
                    <a:pt x="34948" y="22261"/>
                  </a:lnTo>
                  <a:lnTo>
                    <a:pt x="36382" y="22238"/>
                  </a:lnTo>
                  <a:lnTo>
                    <a:pt x="37817" y="22148"/>
                  </a:lnTo>
                  <a:lnTo>
                    <a:pt x="39229" y="22036"/>
                  </a:lnTo>
                  <a:lnTo>
                    <a:pt x="40619" y="21857"/>
                  </a:lnTo>
                  <a:lnTo>
                    <a:pt x="42009" y="21610"/>
                  </a:lnTo>
                  <a:lnTo>
                    <a:pt x="43376" y="21341"/>
                  </a:lnTo>
                  <a:lnTo>
                    <a:pt x="44721" y="21005"/>
                  </a:lnTo>
                  <a:lnTo>
                    <a:pt x="46044" y="20647"/>
                  </a:lnTo>
                  <a:lnTo>
                    <a:pt x="47366" y="20221"/>
                  </a:lnTo>
                  <a:lnTo>
                    <a:pt x="48644" y="19750"/>
                  </a:lnTo>
                  <a:lnTo>
                    <a:pt x="49922" y="19234"/>
                  </a:lnTo>
                  <a:lnTo>
                    <a:pt x="51155" y="18696"/>
                  </a:lnTo>
                  <a:lnTo>
                    <a:pt x="52388" y="18091"/>
                  </a:lnTo>
                  <a:lnTo>
                    <a:pt x="53576" y="17463"/>
                  </a:lnTo>
                  <a:lnTo>
                    <a:pt x="54741" y="16791"/>
                  </a:lnTo>
                  <a:lnTo>
                    <a:pt x="55885" y="16074"/>
                  </a:lnTo>
                  <a:lnTo>
                    <a:pt x="57005" y="15311"/>
                  </a:lnTo>
                  <a:lnTo>
                    <a:pt x="58104" y="14527"/>
                  </a:lnTo>
                  <a:lnTo>
                    <a:pt x="59157" y="13697"/>
                  </a:lnTo>
                  <a:lnTo>
                    <a:pt x="60188" y="12846"/>
                  </a:lnTo>
                  <a:lnTo>
                    <a:pt x="61197" y="11949"/>
                  </a:lnTo>
                  <a:lnTo>
                    <a:pt x="62161" y="11007"/>
                  </a:lnTo>
                  <a:lnTo>
                    <a:pt x="63103" y="10044"/>
                  </a:lnTo>
                  <a:lnTo>
                    <a:pt x="63999" y="9057"/>
                  </a:lnTo>
                  <a:lnTo>
                    <a:pt x="64851" y="8026"/>
                  </a:lnTo>
                  <a:lnTo>
                    <a:pt x="65681" y="6972"/>
                  </a:lnTo>
                  <a:lnTo>
                    <a:pt x="66488" y="5874"/>
                  </a:lnTo>
                  <a:lnTo>
                    <a:pt x="67250" y="4753"/>
                  </a:lnTo>
                  <a:lnTo>
                    <a:pt x="67967" y="3610"/>
                  </a:lnTo>
                  <a:lnTo>
                    <a:pt x="68640" y="2444"/>
                  </a:lnTo>
                  <a:lnTo>
                    <a:pt x="69267" y="1256"/>
                  </a:lnTo>
                  <a:lnTo>
                    <a:pt x="69872" y="46"/>
                  </a:lnTo>
                  <a:lnTo>
                    <a:pt x="69872" y="46"/>
                  </a:lnTo>
                  <a:lnTo>
                    <a:pt x="69267" y="315"/>
                  </a:lnTo>
                  <a:lnTo>
                    <a:pt x="68527" y="629"/>
                  </a:lnTo>
                  <a:lnTo>
                    <a:pt x="67496" y="1010"/>
                  </a:lnTo>
                  <a:lnTo>
                    <a:pt x="66196" y="1458"/>
                  </a:lnTo>
                  <a:lnTo>
                    <a:pt x="65434" y="1705"/>
                  </a:lnTo>
                  <a:lnTo>
                    <a:pt x="64627" y="1929"/>
                  </a:lnTo>
                  <a:lnTo>
                    <a:pt x="63730" y="2175"/>
                  </a:lnTo>
                  <a:lnTo>
                    <a:pt x="62766" y="2422"/>
                  </a:lnTo>
                  <a:lnTo>
                    <a:pt x="61735" y="2668"/>
                  </a:lnTo>
                  <a:lnTo>
                    <a:pt x="60659" y="2893"/>
                  </a:lnTo>
                  <a:lnTo>
                    <a:pt x="59494" y="3117"/>
                  </a:lnTo>
                  <a:lnTo>
                    <a:pt x="58283" y="3319"/>
                  </a:lnTo>
                  <a:lnTo>
                    <a:pt x="57005" y="3498"/>
                  </a:lnTo>
                  <a:lnTo>
                    <a:pt x="55660" y="3677"/>
                  </a:lnTo>
                  <a:lnTo>
                    <a:pt x="54248" y="3834"/>
                  </a:lnTo>
                  <a:lnTo>
                    <a:pt x="52791" y="3946"/>
                  </a:lnTo>
                  <a:lnTo>
                    <a:pt x="51267" y="4036"/>
                  </a:lnTo>
                  <a:lnTo>
                    <a:pt x="49675" y="4103"/>
                  </a:lnTo>
                  <a:lnTo>
                    <a:pt x="48039" y="4126"/>
                  </a:lnTo>
                  <a:lnTo>
                    <a:pt x="46335" y="4126"/>
                  </a:lnTo>
                  <a:lnTo>
                    <a:pt x="44564" y="4058"/>
                  </a:lnTo>
                  <a:lnTo>
                    <a:pt x="42748" y="3969"/>
                  </a:lnTo>
                  <a:lnTo>
                    <a:pt x="40888" y="3812"/>
                  </a:lnTo>
                  <a:lnTo>
                    <a:pt x="38960" y="3632"/>
                  </a:lnTo>
                  <a:lnTo>
                    <a:pt x="36965" y="3386"/>
                  </a:lnTo>
                  <a:lnTo>
                    <a:pt x="34948" y="3072"/>
                  </a:lnTo>
                  <a:lnTo>
                    <a:pt x="32885" y="2758"/>
                  </a:lnTo>
                  <a:lnTo>
                    <a:pt x="30913" y="2444"/>
                  </a:lnTo>
                  <a:lnTo>
                    <a:pt x="28962" y="2175"/>
                  </a:lnTo>
                  <a:lnTo>
                    <a:pt x="27079" y="1929"/>
                  </a:lnTo>
                  <a:lnTo>
                    <a:pt x="23515" y="1458"/>
                  </a:lnTo>
                  <a:lnTo>
                    <a:pt x="20153" y="1099"/>
                  </a:lnTo>
                  <a:lnTo>
                    <a:pt x="17037" y="785"/>
                  </a:lnTo>
                  <a:lnTo>
                    <a:pt x="14167" y="539"/>
                  </a:lnTo>
                  <a:lnTo>
                    <a:pt x="11545" y="360"/>
                  </a:lnTo>
                  <a:lnTo>
                    <a:pt x="9191" y="225"/>
                  </a:lnTo>
                  <a:lnTo>
                    <a:pt x="7061" y="113"/>
                  </a:lnTo>
                  <a:lnTo>
                    <a:pt x="5223" y="46"/>
                  </a:lnTo>
                  <a:lnTo>
                    <a:pt x="3654" y="23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7"/>
            <p:cNvSpPr/>
            <p:nvPr/>
          </p:nvSpPr>
          <p:spPr>
            <a:xfrm>
              <a:off x="1242725" y="2828010"/>
              <a:ext cx="2681280" cy="196875"/>
            </a:xfrm>
            <a:custGeom>
              <a:avLst/>
              <a:gdLst/>
              <a:ahLst/>
              <a:cxnLst/>
              <a:rect l="l" t="t" r="r" b="b"/>
              <a:pathLst>
                <a:path w="76822" h="5627" extrusionOk="0">
                  <a:moveTo>
                    <a:pt x="1" y="0"/>
                  </a:moveTo>
                  <a:lnTo>
                    <a:pt x="68" y="718"/>
                  </a:lnTo>
                  <a:lnTo>
                    <a:pt x="158" y="1435"/>
                  </a:lnTo>
                  <a:lnTo>
                    <a:pt x="270" y="2130"/>
                  </a:lnTo>
                  <a:lnTo>
                    <a:pt x="382" y="2847"/>
                  </a:lnTo>
                  <a:lnTo>
                    <a:pt x="628" y="4237"/>
                  </a:lnTo>
                  <a:lnTo>
                    <a:pt x="942" y="5627"/>
                  </a:lnTo>
                  <a:lnTo>
                    <a:pt x="1525" y="5492"/>
                  </a:lnTo>
                  <a:lnTo>
                    <a:pt x="2915" y="5246"/>
                  </a:lnTo>
                  <a:lnTo>
                    <a:pt x="3722" y="5089"/>
                  </a:lnTo>
                  <a:lnTo>
                    <a:pt x="4506" y="4977"/>
                  </a:lnTo>
                  <a:lnTo>
                    <a:pt x="5201" y="4887"/>
                  </a:lnTo>
                  <a:lnTo>
                    <a:pt x="5762" y="4865"/>
                  </a:lnTo>
                  <a:lnTo>
                    <a:pt x="6053" y="4865"/>
                  </a:lnTo>
                  <a:lnTo>
                    <a:pt x="6389" y="4887"/>
                  </a:lnTo>
                  <a:lnTo>
                    <a:pt x="7107" y="4977"/>
                  </a:lnTo>
                  <a:lnTo>
                    <a:pt x="7914" y="5089"/>
                  </a:lnTo>
                  <a:lnTo>
                    <a:pt x="8743" y="5246"/>
                  </a:lnTo>
                  <a:lnTo>
                    <a:pt x="9572" y="5380"/>
                  </a:lnTo>
                  <a:lnTo>
                    <a:pt x="10357" y="5492"/>
                  </a:lnTo>
                  <a:lnTo>
                    <a:pt x="11074" y="5582"/>
                  </a:lnTo>
                  <a:lnTo>
                    <a:pt x="11411" y="5604"/>
                  </a:lnTo>
                  <a:lnTo>
                    <a:pt x="11702" y="5627"/>
                  </a:lnTo>
                  <a:lnTo>
                    <a:pt x="12038" y="5604"/>
                  </a:lnTo>
                  <a:lnTo>
                    <a:pt x="12397" y="5582"/>
                  </a:lnTo>
                  <a:lnTo>
                    <a:pt x="13204" y="5492"/>
                  </a:lnTo>
                  <a:lnTo>
                    <a:pt x="14078" y="5380"/>
                  </a:lnTo>
                  <a:lnTo>
                    <a:pt x="14997" y="5246"/>
                  </a:lnTo>
                  <a:lnTo>
                    <a:pt x="15916" y="5089"/>
                  </a:lnTo>
                  <a:lnTo>
                    <a:pt x="16791" y="4977"/>
                  </a:lnTo>
                  <a:lnTo>
                    <a:pt x="17598" y="4887"/>
                  </a:lnTo>
                  <a:lnTo>
                    <a:pt x="17956" y="4865"/>
                  </a:lnTo>
                  <a:lnTo>
                    <a:pt x="18651" y="4865"/>
                  </a:lnTo>
                  <a:lnTo>
                    <a:pt x="19055" y="4887"/>
                  </a:lnTo>
                  <a:lnTo>
                    <a:pt x="19951" y="4977"/>
                  </a:lnTo>
                  <a:lnTo>
                    <a:pt x="20938" y="5089"/>
                  </a:lnTo>
                  <a:lnTo>
                    <a:pt x="21969" y="5246"/>
                  </a:lnTo>
                  <a:lnTo>
                    <a:pt x="22978" y="5380"/>
                  </a:lnTo>
                  <a:lnTo>
                    <a:pt x="23964" y="5492"/>
                  </a:lnTo>
                  <a:lnTo>
                    <a:pt x="24861" y="5582"/>
                  </a:lnTo>
                  <a:lnTo>
                    <a:pt x="25264" y="5604"/>
                  </a:lnTo>
                  <a:lnTo>
                    <a:pt x="25645" y="5627"/>
                  </a:lnTo>
                  <a:lnTo>
                    <a:pt x="26004" y="5604"/>
                  </a:lnTo>
                  <a:lnTo>
                    <a:pt x="26430" y="5582"/>
                  </a:lnTo>
                  <a:lnTo>
                    <a:pt x="27349" y="5492"/>
                  </a:lnTo>
                  <a:lnTo>
                    <a:pt x="28358" y="5380"/>
                  </a:lnTo>
                  <a:lnTo>
                    <a:pt x="29411" y="5246"/>
                  </a:lnTo>
                  <a:lnTo>
                    <a:pt x="30465" y="5089"/>
                  </a:lnTo>
                  <a:lnTo>
                    <a:pt x="31473" y="4977"/>
                  </a:lnTo>
                  <a:lnTo>
                    <a:pt x="32415" y="4887"/>
                  </a:lnTo>
                  <a:lnTo>
                    <a:pt x="32818" y="4865"/>
                  </a:lnTo>
                  <a:lnTo>
                    <a:pt x="33581" y="4865"/>
                  </a:lnTo>
                  <a:lnTo>
                    <a:pt x="34029" y="4887"/>
                  </a:lnTo>
                  <a:lnTo>
                    <a:pt x="35015" y="4977"/>
                  </a:lnTo>
                  <a:lnTo>
                    <a:pt x="36069" y="5089"/>
                  </a:lnTo>
                  <a:lnTo>
                    <a:pt x="37190" y="5246"/>
                  </a:lnTo>
                  <a:lnTo>
                    <a:pt x="38310" y="5380"/>
                  </a:lnTo>
                  <a:lnTo>
                    <a:pt x="39364" y="5492"/>
                  </a:lnTo>
                  <a:lnTo>
                    <a:pt x="40350" y="5582"/>
                  </a:lnTo>
                  <a:lnTo>
                    <a:pt x="40799" y="5604"/>
                  </a:lnTo>
                  <a:lnTo>
                    <a:pt x="41180" y="5627"/>
                  </a:lnTo>
                  <a:lnTo>
                    <a:pt x="41583" y="5604"/>
                  </a:lnTo>
                  <a:lnTo>
                    <a:pt x="42054" y="5582"/>
                  </a:lnTo>
                  <a:lnTo>
                    <a:pt x="43040" y="5492"/>
                  </a:lnTo>
                  <a:lnTo>
                    <a:pt x="44139" y="5380"/>
                  </a:lnTo>
                  <a:lnTo>
                    <a:pt x="45282" y="5246"/>
                  </a:lnTo>
                  <a:lnTo>
                    <a:pt x="46425" y="5089"/>
                  </a:lnTo>
                  <a:lnTo>
                    <a:pt x="47524" y="4977"/>
                  </a:lnTo>
                  <a:lnTo>
                    <a:pt x="48532" y="4887"/>
                  </a:lnTo>
                  <a:lnTo>
                    <a:pt x="48981" y="4865"/>
                  </a:lnTo>
                  <a:lnTo>
                    <a:pt x="49788" y="4865"/>
                  </a:lnTo>
                  <a:lnTo>
                    <a:pt x="50214" y="4887"/>
                  </a:lnTo>
                  <a:lnTo>
                    <a:pt x="51155" y="4977"/>
                  </a:lnTo>
                  <a:lnTo>
                    <a:pt x="52186" y="5089"/>
                  </a:lnTo>
                  <a:lnTo>
                    <a:pt x="53285" y="5246"/>
                  </a:lnTo>
                  <a:lnTo>
                    <a:pt x="54361" y="5380"/>
                  </a:lnTo>
                  <a:lnTo>
                    <a:pt x="55414" y="5492"/>
                  </a:lnTo>
                  <a:lnTo>
                    <a:pt x="56356" y="5582"/>
                  </a:lnTo>
                  <a:lnTo>
                    <a:pt x="56782" y="5604"/>
                  </a:lnTo>
                  <a:lnTo>
                    <a:pt x="57163" y="5627"/>
                  </a:lnTo>
                  <a:lnTo>
                    <a:pt x="57566" y="5604"/>
                  </a:lnTo>
                  <a:lnTo>
                    <a:pt x="57992" y="5582"/>
                  </a:lnTo>
                  <a:lnTo>
                    <a:pt x="58956" y="5492"/>
                  </a:lnTo>
                  <a:lnTo>
                    <a:pt x="60010" y="5380"/>
                  </a:lnTo>
                  <a:lnTo>
                    <a:pt x="61108" y="5246"/>
                  </a:lnTo>
                  <a:lnTo>
                    <a:pt x="62206" y="5089"/>
                  </a:lnTo>
                  <a:lnTo>
                    <a:pt x="63260" y="4977"/>
                  </a:lnTo>
                  <a:lnTo>
                    <a:pt x="64224" y="4887"/>
                  </a:lnTo>
                  <a:lnTo>
                    <a:pt x="64672" y="4865"/>
                  </a:lnTo>
                  <a:lnTo>
                    <a:pt x="65322" y="4865"/>
                  </a:lnTo>
                  <a:lnTo>
                    <a:pt x="65636" y="4887"/>
                  </a:lnTo>
                  <a:lnTo>
                    <a:pt x="66331" y="4977"/>
                  </a:lnTo>
                  <a:lnTo>
                    <a:pt x="67071" y="5089"/>
                  </a:lnTo>
                  <a:lnTo>
                    <a:pt x="67855" y="5246"/>
                  </a:lnTo>
                  <a:lnTo>
                    <a:pt x="68640" y="5380"/>
                  </a:lnTo>
                  <a:lnTo>
                    <a:pt x="69402" y="5492"/>
                  </a:lnTo>
                  <a:lnTo>
                    <a:pt x="70075" y="5582"/>
                  </a:lnTo>
                  <a:lnTo>
                    <a:pt x="70388" y="5604"/>
                  </a:lnTo>
                  <a:lnTo>
                    <a:pt x="70657" y="5627"/>
                  </a:lnTo>
                  <a:lnTo>
                    <a:pt x="75880" y="5627"/>
                  </a:lnTo>
                  <a:lnTo>
                    <a:pt x="76194" y="4237"/>
                  </a:lnTo>
                  <a:lnTo>
                    <a:pt x="76463" y="2847"/>
                  </a:lnTo>
                  <a:lnTo>
                    <a:pt x="76575" y="2130"/>
                  </a:lnTo>
                  <a:lnTo>
                    <a:pt x="76665" y="1435"/>
                  </a:lnTo>
                  <a:lnTo>
                    <a:pt x="76755" y="718"/>
                  </a:lnTo>
                  <a:lnTo>
                    <a:pt x="768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7"/>
            <p:cNvSpPr/>
            <p:nvPr/>
          </p:nvSpPr>
          <p:spPr>
            <a:xfrm>
              <a:off x="2316973" y="1540195"/>
              <a:ext cx="137725" cy="727845"/>
            </a:xfrm>
            <a:custGeom>
              <a:avLst/>
              <a:gdLst/>
              <a:ahLst/>
              <a:cxnLst/>
              <a:rect l="l" t="t" r="r" b="b"/>
              <a:pathLst>
                <a:path w="3946" h="20803" extrusionOk="0">
                  <a:moveTo>
                    <a:pt x="942" y="0"/>
                  </a:moveTo>
                  <a:lnTo>
                    <a:pt x="964" y="1457"/>
                  </a:lnTo>
                  <a:lnTo>
                    <a:pt x="987" y="3206"/>
                  </a:lnTo>
                  <a:lnTo>
                    <a:pt x="987" y="5582"/>
                  </a:lnTo>
                  <a:lnTo>
                    <a:pt x="942" y="7084"/>
                  </a:lnTo>
                  <a:lnTo>
                    <a:pt x="875" y="8810"/>
                  </a:lnTo>
                  <a:lnTo>
                    <a:pt x="763" y="10693"/>
                  </a:lnTo>
                  <a:lnTo>
                    <a:pt x="628" y="12666"/>
                  </a:lnTo>
                  <a:lnTo>
                    <a:pt x="314" y="16813"/>
                  </a:lnTo>
                  <a:lnTo>
                    <a:pt x="0" y="20803"/>
                  </a:lnTo>
                  <a:lnTo>
                    <a:pt x="3946" y="20803"/>
                  </a:lnTo>
                  <a:lnTo>
                    <a:pt x="3632" y="16880"/>
                  </a:lnTo>
                  <a:lnTo>
                    <a:pt x="3318" y="12800"/>
                  </a:lnTo>
                  <a:lnTo>
                    <a:pt x="3184" y="10805"/>
                  </a:lnTo>
                  <a:lnTo>
                    <a:pt x="3072" y="8922"/>
                  </a:lnTo>
                  <a:lnTo>
                    <a:pt x="3004" y="7151"/>
                  </a:lnTo>
                  <a:lnTo>
                    <a:pt x="2959" y="5582"/>
                  </a:lnTo>
                  <a:lnTo>
                    <a:pt x="2959" y="3296"/>
                  </a:lnTo>
                  <a:lnTo>
                    <a:pt x="2982" y="1525"/>
                  </a:lnTo>
                  <a:lnTo>
                    <a:pt x="30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7"/>
            <p:cNvSpPr/>
            <p:nvPr/>
          </p:nvSpPr>
          <p:spPr>
            <a:xfrm>
              <a:off x="2356099" y="1540195"/>
              <a:ext cx="76716" cy="727845"/>
            </a:xfrm>
            <a:custGeom>
              <a:avLst/>
              <a:gdLst/>
              <a:ahLst/>
              <a:cxnLst/>
              <a:rect l="l" t="t" r="r" b="b"/>
              <a:pathLst>
                <a:path w="2198" h="20803" extrusionOk="0">
                  <a:moveTo>
                    <a:pt x="426" y="0"/>
                  </a:moveTo>
                  <a:lnTo>
                    <a:pt x="449" y="1457"/>
                  </a:lnTo>
                  <a:lnTo>
                    <a:pt x="471" y="3206"/>
                  </a:lnTo>
                  <a:lnTo>
                    <a:pt x="471" y="5582"/>
                  </a:lnTo>
                  <a:lnTo>
                    <a:pt x="471" y="7084"/>
                  </a:lnTo>
                  <a:lnTo>
                    <a:pt x="426" y="8810"/>
                  </a:lnTo>
                  <a:lnTo>
                    <a:pt x="314" y="12666"/>
                  </a:lnTo>
                  <a:lnTo>
                    <a:pt x="157" y="16813"/>
                  </a:lnTo>
                  <a:lnTo>
                    <a:pt x="0" y="20803"/>
                  </a:lnTo>
                  <a:lnTo>
                    <a:pt x="2197" y="20803"/>
                  </a:lnTo>
                  <a:lnTo>
                    <a:pt x="1995" y="16880"/>
                  </a:lnTo>
                  <a:lnTo>
                    <a:pt x="1816" y="12800"/>
                  </a:lnTo>
                  <a:lnTo>
                    <a:pt x="1659" y="8922"/>
                  </a:lnTo>
                  <a:lnTo>
                    <a:pt x="1614" y="7151"/>
                  </a:lnTo>
                  <a:lnTo>
                    <a:pt x="1592" y="5582"/>
                  </a:lnTo>
                  <a:lnTo>
                    <a:pt x="1569" y="3296"/>
                  </a:lnTo>
                  <a:lnTo>
                    <a:pt x="1569" y="1525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7"/>
            <p:cNvSpPr/>
            <p:nvPr/>
          </p:nvSpPr>
          <p:spPr>
            <a:xfrm>
              <a:off x="2384266" y="1540195"/>
              <a:ext cx="31308" cy="727845"/>
            </a:xfrm>
            <a:custGeom>
              <a:avLst/>
              <a:gdLst/>
              <a:ahLst/>
              <a:cxnLst/>
              <a:rect l="l" t="t" r="r" b="b"/>
              <a:pathLst>
                <a:path w="897" h="20803" extrusionOk="0">
                  <a:moveTo>
                    <a:pt x="68" y="0"/>
                  </a:moveTo>
                  <a:lnTo>
                    <a:pt x="90" y="1457"/>
                  </a:lnTo>
                  <a:lnTo>
                    <a:pt x="112" y="5582"/>
                  </a:lnTo>
                  <a:lnTo>
                    <a:pt x="112" y="8810"/>
                  </a:lnTo>
                  <a:lnTo>
                    <a:pt x="90" y="12666"/>
                  </a:lnTo>
                  <a:lnTo>
                    <a:pt x="0" y="20803"/>
                  </a:lnTo>
                  <a:lnTo>
                    <a:pt x="897" y="20803"/>
                  </a:lnTo>
                  <a:lnTo>
                    <a:pt x="695" y="12800"/>
                  </a:lnTo>
                  <a:lnTo>
                    <a:pt x="628" y="8922"/>
                  </a:lnTo>
                  <a:lnTo>
                    <a:pt x="561" y="5582"/>
                  </a:lnTo>
                  <a:lnTo>
                    <a:pt x="538" y="1525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7"/>
            <p:cNvSpPr/>
            <p:nvPr/>
          </p:nvSpPr>
          <p:spPr>
            <a:xfrm>
              <a:off x="2345140" y="1537851"/>
              <a:ext cx="81393" cy="16479"/>
            </a:xfrm>
            <a:custGeom>
              <a:avLst/>
              <a:gdLst/>
              <a:ahLst/>
              <a:cxnLst/>
              <a:rect l="l" t="t" r="r" b="b"/>
              <a:pathLst>
                <a:path w="2332" h="471" extrusionOk="0">
                  <a:moveTo>
                    <a:pt x="0" y="0"/>
                  </a:moveTo>
                  <a:lnTo>
                    <a:pt x="0" y="471"/>
                  </a:lnTo>
                  <a:lnTo>
                    <a:pt x="2332" y="471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7"/>
            <p:cNvSpPr/>
            <p:nvPr/>
          </p:nvSpPr>
          <p:spPr>
            <a:xfrm>
              <a:off x="2349817" y="1695469"/>
              <a:ext cx="72039" cy="16514"/>
            </a:xfrm>
            <a:custGeom>
              <a:avLst/>
              <a:gdLst/>
              <a:ahLst/>
              <a:cxnLst/>
              <a:rect l="l" t="t" r="r" b="b"/>
              <a:pathLst>
                <a:path w="2064" h="472" extrusionOk="0">
                  <a:moveTo>
                    <a:pt x="1" y="1"/>
                  </a:moveTo>
                  <a:lnTo>
                    <a:pt x="1" y="472"/>
                  </a:lnTo>
                  <a:lnTo>
                    <a:pt x="2063" y="472"/>
                  </a:lnTo>
                  <a:lnTo>
                    <a:pt x="20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2340428" y="1905673"/>
              <a:ext cx="90014" cy="15709"/>
            </a:xfrm>
            <a:custGeom>
              <a:avLst/>
              <a:gdLst/>
              <a:ahLst/>
              <a:cxnLst/>
              <a:rect l="l" t="t" r="r" b="b"/>
              <a:pathLst>
                <a:path w="2579" h="449" extrusionOk="0">
                  <a:moveTo>
                    <a:pt x="1" y="0"/>
                  </a:moveTo>
                  <a:lnTo>
                    <a:pt x="1" y="449"/>
                  </a:lnTo>
                  <a:lnTo>
                    <a:pt x="2579" y="449"/>
                  </a:lnTo>
                  <a:lnTo>
                    <a:pt x="25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7"/>
            <p:cNvSpPr/>
            <p:nvPr/>
          </p:nvSpPr>
          <p:spPr>
            <a:xfrm>
              <a:off x="2650263" y="1695469"/>
              <a:ext cx="137760" cy="728650"/>
            </a:xfrm>
            <a:custGeom>
              <a:avLst/>
              <a:gdLst/>
              <a:ahLst/>
              <a:cxnLst/>
              <a:rect l="l" t="t" r="r" b="b"/>
              <a:pathLst>
                <a:path w="3947" h="20826" extrusionOk="0">
                  <a:moveTo>
                    <a:pt x="942" y="1"/>
                  </a:moveTo>
                  <a:lnTo>
                    <a:pt x="987" y="1480"/>
                  </a:lnTo>
                  <a:lnTo>
                    <a:pt x="987" y="3229"/>
                  </a:lnTo>
                  <a:lnTo>
                    <a:pt x="987" y="5605"/>
                  </a:lnTo>
                  <a:lnTo>
                    <a:pt x="965" y="7107"/>
                  </a:lnTo>
                  <a:lnTo>
                    <a:pt x="875" y="8833"/>
                  </a:lnTo>
                  <a:lnTo>
                    <a:pt x="763" y="10693"/>
                  </a:lnTo>
                  <a:lnTo>
                    <a:pt x="629" y="12689"/>
                  </a:lnTo>
                  <a:lnTo>
                    <a:pt x="315" y="16836"/>
                  </a:lnTo>
                  <a:lnTo>
                    <a:pt x="1" y="20826"/>
                  </a:lnTo>
                  <a:lnTo>
                    <a:pt x="3946" y="20826"/>
                  </a:lnTo>
                  <a:lnTo>
                    <a:pt x="3632" y="16903"/>
                  </a:lnTo>
                  <a:lnTo>
                    <a:pt x="3319" y="12823"/>
                  </a:lnTo>
                  <a:lnTo>
                    <a:pt x="3184" y="10828"/>
                  </a:lnTo>
                  <a:lnTo>
                    <a:pt x="3072" y="8945"/>
                  </a:lnTo>
                  <a:lnTo>
                    <a:pt x="3005" y="7174"/>
                  </a:lnTo>
                  <a:lnTo>
                    <a:pt x="2960" y="5605"/>
                  </a:lnTo>
                  <a:lnTo>
                    <a:pt x="2960" y="3318"/>
                  </a:lnTo>
                  <a:lnTo>
                    <a:pt x="2982" y="1548"/>
                  </a:lnTo>
                  <a:lnTo>
                    <a:pt x="30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7"/>
            <p:cNvSpPr/>
            <p:nvPr/>
          </p:nvSpPr>
          <p:spPr>
            <a:xfrm>
              <a:off x="2689389" y="1695469"/>
              <a:ext cx="76716" cy="728650"/>
            </a:xfrm>
            <a:custGeom>
              <a:avLst/>
              <a:gdLst/>
              <a:ahLst/>
              <a:cxnLst/>
              <a:rect l="l" t="t" r="r" b="b"/>
              <a:pathLst>
                <a:path w="2198" h="20826" extrusionOk="0">
                  <a:moveTo>
                    <a:pt x="427" y="1"/>
                  </a:moveTo>
                  <a:lnTo>
                    <a:pt x="449" y="1480"/>
                  </a:lnTo>
                  <a:lnTo>
                    <a:pt x="471" y="3229"/>
                  </a:lnTo>
                  <a:lnTo>
                    <a:pt x="494" y="5605"/>
                  </a:lnTo>
                  <a:lnTo>
                    <a:pt x="471" y="7107"/>
                  </a:lnTo>
                  <a:lnTo>
                    <a:pt x="427" y="8833"/>
                  </a:lnTo>
                  <a:lnTo>
                    <a:pt x="315" y="12689"/>
                  </a:lnTo>
                  <a:lnTo>
                    <a:pt x="158" y="16836"/>
                  </a:lnTo>
                  <a:lnTo>
                    <a:pt x="1" y="20826"/>
                  </a:lnTo>
                  <a:lnTo>
                    <a:pt x="2198" y="20826"/>
                  </a:lnTo>
                  <a:lnTo>
                    <a:pt x="1996" y="16903"/>
                  </a:lnTo>
                  <a:lnTo>
                    <a:pt x="1816" y="12823"/>
                  </a:lnTo>
                  <a:lnTo>
                    <a:pt x="1660" y="8945"/>
                  </a:lnTo>
                  <a:lnTo>
                    <a:pt x="1615" y="7174"/>
                  </a:lnTo>
                  <a:lnTo>
                    <a:pt x="1592" y="5605"/>
                  </a:lnTo>
                  <a:lnTo>
                    <a:pt x="1570" y="3318"/>
                  </a:lnTo>
                  <a:lnTo>
                    <a:pt x="1570" y="1548"/>
                  </a:lnTo>
                  <a:lnTo>
                    <a:pt x="1592" y="1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7"/>
            <p:cNvSpPr/>
            <p:nvPr/>
          </p:nvSpPr>
          <p:spPr>
            <a:xfrm>
              <a:off x="2717556" y="1695469"/>
              <a:ext cx="31342" cy="728650"/>
            </a:xfrm>
            <a:custGeom>
              <a:avLst/>
              <a:gdLst/>
              <a:ahLst/>
              <a:cxnLst/>
              <a:rect l="l" t="t" r="r" b="b"/>
              <a:pathLst>
                <a:path w="898" h="20826" extrusionOk="0">
                  <a:moveTo>
                    <a:pt x="68" y="1"/>
                  </a:moveTo>
                  <a:lnTo>
                    <a:pt x="90" y="1480"/>
                  </a:lnTo>
                  <a:lnTo>
                    <a:pt x="135" y="5605"/>
                  </a:lnTo>
                  <a:lnTo>
                    <a:pt x="113" y="8833"/>
                  </a:lnTo>
                  <a:lnTo>
                    <a:pt x="90" y="12689"/>
                  </a:lnTo>
                  <a:lnTo>
                    <a:pt x="1" y="20826"/>
                  </a:lnTo>
                  <a:lnTo>
                    <a:pt x="897" y="20826"/>
                  </a:lnTo>
                  <a:lnTo>
                    <a:pt x="696" y="12823"/>
                  </a:lnTo>
                  <a:lnTo>
                    <a:pt x="628" y="8945"/>
                  </a:lnTo>
                  <a:lnTo>
                    <a:pt x="584" y="5605"/>
                  </a:lnTo>
                  <a:lnTo>
                    <a:pt x="539" y="1548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2678430" y="1693894"/>
              <a:ext cx="81428" cy="16514"/>
            </a:xfrm>
            <a:custGeom>
              <a:avLst/>
              <a:gdLst/>
              <a:ahLst/>
              <a:cxnLst/>
              <a:rect l="l" t="t" r="r" b="b"/>
              <a:pathLst>
                <a:path w="2333" h="472" extrusionOk="0">
                  <a:moveTo>
                    <a:pt x="1" y="1"/>
                  </a:moveTo>
                  <a:lnTo>
                    <a:pt x="1" y="472"/>
                  </a:lnTo>
                  <a:lnTo>
                    <a:pt x="2332" y="472"/>
                  </a:lnTo>
                  <a:lnTo>
                    <a:pt x="23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2683141" y="1851548"/>
              <a:ext cx="72004" cy="16514"/>
            </a:xfrm>
            <a:custGeom>
              <a:avLst/>
              <a:gdLst/>
              <a:ahLst/>
              <a:cxnLst/>
              <a:rect l="l" t="t" r="r" b="b"/>
              <a:pathLst>
                <a:path w="2063" h="472" extrusionOk="0">
                  <a:moveTo>
                    <a:pt x="0" y="1"/>
                  </a:moveTo>
                  <a:lnTo>
                    <a:pt x="0" y="471"/>
                  </a:lnTo>
                  <a:lnTo>
                    <a:pt x="2063" y="471"/>
                  </a:lnTo>
                  <a:lnTo>
                    <a:pt x="20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7"/>
            <p:cNvSpPr/>
            <p:nvPr/>
          </p:nvSpPr>
          <p:spPr>
            <a:xfrm>
              <a:off x="2674520" y="2060947"/>
              <a:ext cx="90014" cy="16514"/>
            </a:xfrm>
            <a:custGeom>
              <a:avLst/>
              <a:gdLst/>
              <a:ahLst/>
              <a:cxnLst/>
              <a:rect l="l" t="t" r="r" b="b"/>
              <a:pathLst>
                <a:path w="2579" h="472" extrusionOk="0">
                  <a:moveTo>
                    <a:pt x="1" y="1"/>
                  </a:moveTo>
                  <a:lnTo>
                    <a:pt x="1" y="472"/>
                  </a:lnTo>
                  <a:lnTo>
                    <a:pt x="2579" y="472"/>
                  </a:lnTo>
                  <a:lnTo>
                    <a:pt x="25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2484403" y="1695469"/>
              <a:ext cx="138528" cy="728650"/>
            </a:xfrm>
            <a:custGeom>
              <a:avLst/>
              <a:gdLst/>
              <a:ahLst/>
              <a:cxnLst/>
              <a:rect l="l" t="t" r="r" b="b"/>
              <a:pathLst>
                <a:path w="3969" h="20826" extrusionOk="0">
                  <a:moveTo>
                    <a:pt x="942" y="1"/>
                  </a:moveTo>
                  <a:lnTo>
                    <a:pt x="987" y="1480"/>
                  </a:lnTo>
                  <a:lnTo>
                    <a:pt x="1009" y="3229"/>
                  </a:lnTo>
                  <a:lnTo>
                    <a:pt x="987" y="5605"/>
                  </a:lnTo>
                  <a:lnTo>
                    <a:pt x="965" y="7107"/>
                  </a:lnTo>
                  <a:lnTo>
                    <a:pt x="875" y="8833"/>
                  </a:lnTo>
                  <a:lnTo>
                    <a:pt x="763" y="10693"/>
                  </a:lnTo>
                  <a:lnTo>
                    <a:pt x="628" y="12689"/>
                  </a:lnTo>
                  <a:lnTo>
                    <a:pt x="314" y="16836"/>
                  </a:lnTo>
                  <a:lnTo>
                    <a:pt x="1" y="20826"/>
                  </a:lnTo>
                  <a:lnTo>
                    <a:pt x="3968" y="20826"/>
                  </a:lnTo>
                  <a:lnTo>
                    <a:pt x="3632" y="16903"/>
                  </a:lnTo>
                  <a:lnTo>
                    <a:pt x="3318" y="12823"/>
                  </a:lnTo>
                  <a:lnTo>
                    <a:pt x="3206" y="10828"/>
                  </a:lnTo>
                  <a:lnTo>
                    <a:pt x="3094" y="8945"/>
                  </a:lnTo>
                  <a:lnTo>
                    <a:pt x="3004" y="7174"/>
                  </a:lnTo>
                  <a:lnTo>
                    <a:pt x="2982" y="5605"/>
                  </a:lnTo>
                  <a:lnTo>
                    <a:pt x="2960" y="3318"/>
                  </a:lnTo>
                  <a:lnTo>
                    <a:pt x="2982" y="1548"/>
                  </a:lnTo>
                  <a:lnTo>
                    <a:pt x="30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2523530" y="1695469"/>
              <a:ext cx="76716" cy="728650"/>
            </a:xfrm>
            <a:custGeom>
              <a:avLst/>
              <a:gdLst/>
              <a:ahLst/>
              <a:cxnLst/>
              <a:rect l="l" t="t" r="r" b="b"/>
              <a:pathLst>
                <a:path w="2198" h="20826" extrusionOk="0">
                  <a:moveTo>
                    <a:pt x="449" y="1"/>
                  </a:moveTo>
                  <a:lnTo>
                    <a:pt x="471" y="1480"/>
                  </a:lnTo>
                  <a:lnTo>
                    <a:pt x="494" y="3229"/>
                  </a:lnTo>
                  <a:lnTo>
                    <a:pt x="494" y="5605"/>
                  </a:lnTo>
                  <a:lnTo>
                    <a:pt x="471" y="7107"/>
                  </a:lnTo>
                  <a:lnTo>
                    <a:pt x="449" y="8833"/>
                  </a:lnTo>
                  <a:lnTo>
                    <a:pt x="314" y="12689"/>
                  </a:lnTo>
                  <a:lnTo>
                    <a:pt x="157" y="16836"/>
                  </a:lnTo>
                  <a:lnTo>
                    <a:pt x="0" y="20826"/>
                  </a:lnTo>
                  <a:lnTo>
                    <a:pt x="2197" y="20826"/>
                  </a:lnTo>
                  <a:lnTo>
                    <a:pt x="2018" y="16903"/>
                  </a:lnTo>
                  <a:lnTo>
                    <a:pt x="1816" y="12823"/>
                  </a:lnTo>
                  <a:lnTo>
                    <a:pt x="1659" y="8945"/>
                  </a:lnTo>
                  <a:lnTo>
                    <a:pt x="1614" y="7174"/>
                  </a:lnTo>
                  <a:lnTo>
                    <a:pt x="1592" y="5605"/>
                  </a:lnTo>
                  <a:lnTo>
                    <a:pt x="1570" y="3318"/>
                  </a:lnTo>
                  <a:lnTo>
                    <a:pt x="1592" y="1548"/>
                  </a:lnTo>
                  <a:lnTo>
                    <a:pt x="1592" y="1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2552464" y="1695469"/>
              <a:ext cx="31342" cy="728650"/>
            </a:xfrm>
            <a:custGeom>
              <a:avLst/>
              <a:gdLst/>
              <a:ahLst/>
              <a:cxnLst/>
              <a:rect l="l" t="t" r="r" b="b"/>
              <a:pathLst>
                <a:path w="898" h="20826" extrusionOk="0">
                  <a:moveTo>
                    <a:pt x="68" y="1"/>
                  </a:moveTo>
                  <a:lnTo>
                    <a:pt x="68" y="1480"/>
                  </a:lnTo>
                  <a:lnTo>
                    <a:pt x="113" y="5605"/>
                  </a:lnTo>
                  <a:lnTo>
                    <a:pt x="113" y="8833"/>
                  </a:lnTo>
                  <a:lnTo>
                    <a:pt x="91" y="12689"/>
                  </a:lnTo>
                  <a:lnTo>
                    <a:pt x="1" y="20826"/>
                  </a:lnTo>
                  <a:lnTo>
                    <a:pt x="898" y="20826"/>
                  </a:lnTo>
                  <a:lnTo>
                    <a:pt x="696" y="12823"/>
                  </a:lnTo>
                  <a:lnTo>
                    <a:pt x="606" y="8945"/>
                  </a:lnTo>
                  <a:lnTo>
                    <a:pt x="561" y="5605"/>
                  </a:lnTo>
                  <a:lnTo>
                    <a:pt x="539" y="1548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2513373" y="1693894"/>
              <a:ext cx="80590" cy="16514"/>
            </a:xfrm>
            <a:custGeom>
              <a:avLst/>
              <a:gdLst/>
              <a:ahLst/>
              <a:cxnLst/>
              <a:rect l="l" t="t" r="r" b="b"/>
              <a:pathLst>
                <a:path w="2309" h="472" extrusionOk="0">
                  <a:moveTo>
                    <a:pt x="0" y="1"/>
                  </a:moveTo>
                  <a:lnTo>
                    <a:pt x="0" y="472"/>
                  </a:lnTo>
                  <a:lnTo>
                    <a:pt x="2309" y="472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2517282" y="1851548"/>
              <a:ext cx="72004" cy="16514"/>
            </a:xfrm>
            <a:custGeom>
              <a:avLst/>
              <a:gdLst/>
              <a:ahLst/>
              <a:cxnLst/>
              <a:rect l="l" t="t" r="r" b="b"/>
              <a:pathLst>
                <a:path w="2063" h="472" extrusionOk="0">
                  <a:moveTo>
                    <a:pt x="0" y="1"/>
                  </a:moveTo>
                  <a:lnTo>
                    <a:pt x="0" y="471"/>
                  </a:lnTo>
                  <a:lnTo>
                    <a:pt x="2062" y="471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2508661" y="2060947"/>
              <a:ext cx="90014" cy="16514"/>
            </a:xfrm>
            <a:custGeom>
              <a:avLst/>
              <a:gdLst/>
              <a:ahLst/>
              <a:cxnLst/>
              <a:rect l="l" t="t" r="r" b="b"/>
              <a:pathLst>
                <a:path w="2579" h="472" extrusionOk="0">
                  <a:moveTo>
                    <a:pt x="1" y="1"/>
                  </a:moveTo>
                  <a:lnTo>
                    <a:pt x="1" y="472"/>
                  </a:lnTo>
                  <a:lnTo>
                    <a:pt x="2578" y="472"/>
                  </a:lnTo>
                  <a:lnTo>
                    <a:pt x="25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2279417" y="2262509"/>
              <a:ext cx="584477" cy="564733"/>
            </a:xfrm>
            <a:custGeom>
              <a:avLst/>
              <a:gdLst/>
              <a:ahLst/>
              <a:cxnLst/>
              <a:rect l="l" t="t" r="r" b="b"/>
              <a:pathLst>
                <a:path w="16746" h="16141" extrusionOk="0">
                  <a:moveTo>
                    <a:pt x="0" y="1"/>
                  </a:moveTo>
                  <a:lnTo>
                    <a:pt x="0" y="16141"/>
                  </a:lnTo>
                  <a:lnTo>
                    <a:pt x="16746" y="16141"/>
                  </a:lnTo>
                  <a:lnTo>
                    <a:pt x="167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2335751" y="2329965"/>
              <a:ext cx="44640" cy="142014"/>
            </a:xfrm>
            <a:custGeom>
              <a:avLst/>
              <a:gdLst/>
              <a:ahLst/>
              <a:cxnLst/>
              <a:rect l="l" t="t" r="r" b="b"/>
              <a:pathLst>
                <a:path w="1279" h="4059" extrusionOk="0">
                  <a:moveTo>
                    <a:pt x="0" y="1"/>
                  </a:moveTo>
                  <a:lnTo>
                    <a:pt x="0" y="4058"/>
                  </a:lnTo>
                  <a:lnTo>
                    <a:pt x="1278" y="4058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2421822" y="2329965"/>
              <a:ext cx="44640" cy="142014"/>
            </a:xfrm>
            <a:custGeom>
              <a:avLst/>
              <a:gdLst/>
              <a:ahLst/>
              <a:cxnLst/>
              <a:rect l="l" t="t" r="r" b="b"/>
              <a:pathLst>
                <a:path w="1279" h="4059" extrusionOk="0">
                  <a:moveTo>
                    <a:pt x="0" y="1"/>
                  </a:moveTo>
                  <a:lnTo>
                    <a:pt x="0" y="4058"/>
                  </a:lnTo>
                  <a:lnTo>
                    <a:pt x="1278" y="4058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2507893" y="2329965"/>
              <a:ext cx="44605" cy="142014"/>
            </a:xfrm>
            <a:custGeom>
              <a:avLst/>
              <a:gdLst/>
              <a:ahLst/>
              <a:cxnLst/>
              <a:rect l="l" t="t" r="r" b="b"/>
              <a:pathLst>
                <a:path w="1278" h="4059" extrusionOk="0">
                  <a:moveTo>
                    <a:pt x="0" y="1"/>
                  </a:moveTo>
                  <a:lnTo>
                    <a:pt x="0" y="4058"/>
                  </a:lnTo>
                  <a:lnTo>
                    <a:pt x="1278" y="4058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2388175" y="2306454"/>
              <a:ext cx="791030" cy="520789"/>
            </a:xfrm>
            <a:custGeom>
              <a:avLst/>
              <a:gdLst/>
              <a:ahLst/>
              <a:cxnLst/>
              <a:rect l="l" t="t" r="r" b="b"/>
              <a:pathLst>
                <a:path w="22664" h="14885" extrusionOk="0">
                  <a:moveTo>
                    <a:pt x="7308" y="0"/>
                  </a:moveTo>
                  <a:lnTo>
                    <a:pt x="7308" y="2018"/>
                  </a:lnTo>
                  <a:lnTo>
                    <a:pt x="6568" y="2018"/>
                  </a:lnTo>
                  <a:lnTo>
                    <a:pt x="6568" y="7196"/>
                  </a:lnTo>
                  <a:lnTo>
                    <a:pt x="0" y="7196"/>
                  </a:lnTo>
                  <a:lnTo>
                    <a:pt x="0" y="14885"/>
                  </a:lnTo>
                  <a:lnTo>
                    <a:pt x="22663" y="14885"/>
                  </a:lnTo>
                  <a:lnTo>
                    <a:pt x="22663" y="2018"/>
                  </a:lnTo>
                  <a:lnTo>
                    <a:pt x="19951" y="2018"/>
                  </a:lnTo>
                  <a:lnTo>
                    <a:pt x="16790" y="0"/>
                  </a:lnTo>
                  <a:lnTo>
                    <a:pt x="16790" y="2018"/>
                  </a:lnTo>
                  <a:lnTo>
                    <a:pt x="13630" y="0"/>
                  </a:lnTo>
                  <a:lnTo>
                    <a:pt x="13630" y="2018"/>
                  </a:lnTo>
                  <a:lnTo>
                    <a:pt x="10469" y="0"/>
                  </a:lnTo>
                  <a:lnTo>
                    <a:pt x="10469" y="2018"/>
                  </a:lnTo>
                  <a:lnTo>
                    <a:pt x="73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2436691" y="2679769"/>
              <a:ext cx="42267" cy="84740"/>
            </a:xfrm>
            <a:custGeom>
              <a:avLst/>
              <a:gdLst/>
              <a:ahLst/>
              <a:cxnLst/>
              <a:rect l="l" t="t" r="r" b="b"/>
              <a:pathLst>
                <a:path w="1211" h="2422" extrusionOk="0">
                  <a:moveTo>
                    <a:pt x="0" y="1"/>
                  </a:moveTo>
                  <a:lnTo>
                    <a:pt x="0" y="2422"/>
                  </a:lnTo>
                  <a:lnTo>
                    <a:pt x="1211" y="2422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2518818" y="2679769"/>
              <a:ext cx="42302" cy="84740"/>
            </a:xfrm>
            <a:custGeom>
              <a:avLst/>
              <a:gdLst/>
              <a:ahLst/>
              <a:cxnLst/>
              <a:rect l="l" t="t" r="r" b="b"/>
              <a:pathLst>
                <a:path w="1212" h="2422" extrusionOk="0">
                  <a:moveTo>
                    <a:pt x="1" y="1"/>
                  </a:moveTo>
                  <a:lnTo>
                    <a:pt x="1" y="2422"/>
                  </a:lnTo>
                  <a:lnTo>
                    <a:pt x="1211" y="2422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2601782" y="2679769"/>
              <a:ext cx="42267" cy="84740"/>
            </a:xfrm>
            <a:custGeom>
              <a:avLst/>
              <a:gdLst/>
              <a:ahLst/>
              <a:cxnLst/>
              <a:rect l="l" t="t" r="r" b="b"/>
              <a:pathLst>
                <a:path w="1211" h="2422" extrusionOk="0">
                  <a:moveTo>
                    <a:pt x="0" y="1"/>
                  </a:moveTo>
                  <a:lnTo>
                    <a:pt x="0" y="2422"/>
                  </a:lnTo>
                  <a:lnTo>
                    <a:pt x="1211" y="2422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2684712" y="2679769"/>
              <a:ext cx="41499" cy="84740"/>
            </a:xfrm>
            <a:custGeom>
              <a:avLst/>
              <a:gdLst/>
              <a:ahLst/>
              <a:cxnLst/>
              <a:rect l="l" t="t" r="r" b="b"/>
              <a:pathLst>
                <a:path w="1189" h="2422" extrusionOk="0">
                  <a:moveTo>
                    <a:pt x="0" y="1"/>
                  </a:moveTo>
                  <a:lnTo>
                    <a:pt x="0" y="2422"/>
                  </a:lnTo>
                  <a:lnTo>
                    <a:pt x="1188" y="2422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2766839" y="2679769"/>
              <a:ext cx="42302" cy="84740"/>
            </a:xfrm>
            <a:custGeom>
              <a:avLst/>
              <a:gdLst/>
              <a:ahLst/>
              <a:cxnLst/>
              <a:rect l="l" t="t" r="r" b="b"/>
              <a:pathLst>
                <a:path w="1212" h="2422" extrusionOk="0">
                  <a:moveTo>
                    <a:pt x="1" y="1"/>
                  </a:moveTo>
                  <a:lnTo>
                    <a:pt x="1" y="2422"/>
                  </a:lnTo>
                  <a:lnTo>
                    <a:pt x="1211" y="2422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2849804" y="2679769"/>
              <a:ext cx="42267" cy="84740"/>
            </a:xfrm>
            <a:custGeom>
              <a:avLst/>
              <a:gdLst/>
              <a:ahLst/>
              <a:cxnLst/>
              <a:rect l="l" t="t" r="r" b="b"/>
              <a:pathLst>
                <a:path w="1211" h="2422" extrusionOk="0">
                  <a:moveTo>
                    <a:pt x="0" y="1"/>
                  </a:moveTo>
                  <a:lnTo>
                    <a:pt x="0" y="2422"/>
                  </a:lnTo>
                  <a:lnTo>
                    <a:pt x="1211" y="2422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2931931" y="2679769"/>
              <a:ext cx="42302" cy="84740"/>
            </a:xfrm>
            <a:custGeom>
              <a:avLst/>
              <a:gdLst/>
              <a:ahLst/>
              <a:cxnLst/>
              <a:rect l="l" t="t" r="r" b="b"/>
              <a:pathLst>
                <a:path w="1212" h="2422" extrusionOk="0">
                  <a:moveTo>
                    <a:pt x="1" y="1"/>
                  </a:moveTo>
                  <a:lnTo>
                    <a:pt x="1" y="2422"/>
                  </a:lnTo>
                  <a:lnTo>
                    <a:pt x="1211" y="2422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3014895" y="2679769"/>
              <a:ext cx="42267" cy="84740"/>
            </a:xfrm>
            <a:custGeom>
              <a:avLst/>
              <a:gdLst/>
              <a:ahLst/>
              <a:cxnLst/>
              <a:rect l="l" t="t" r="r" b="b"/>
              <a:pathLst>
                <a:path w="1211" h="2422" extrusionOk="0">
                  <a:moveTo>
                    <a:pt x="0" y="1"/>
                  </a:moveTo>
                  <a:lnTo>
                    <a:pt x="0" y="2422"/>
                  </a:lnTo>
                  <a:lnTo>
                    <a:pt x="1210" y="2422"/>
                  </a:lnTo>
                  <a:lnTo>
                    <a:pt x="12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3097825" y="2679769"/>
              <a:ext cx="41499" cy="84740"/>
            </a:xfrm>
            <a:custGeom>
              <a:avLst/>
              <a:gdLst/>
              <a:ahLst/>
              <a:cxnLst/>
              <a:rect l="l" t="t" r="r" b="b"/>
              <a:pathLst>
                <a:path w="1189" h="2422" extrusionOk="0">
                  <a:moveTo>
                    <a:pt x="0" y="1"/>
                  </a:moveTo>
                  <a:lnTo>
                    <a:pt x="0" y="2422"/>
                  </a:lnTo>
                  <a:lnTo>
                    <a:pt x="1188" y="2422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2886557" y="2414670"/>
              <a:ext cx="232416" cy="233751"/>
            </a:xfrm>
            <a:custGeom>
              <a:avLst/>
              <a:gdLst/>
              <a:ahLst/>
              <a:cxnLst/>
              <a:rect l="l" t="t" r="r" b="b"/>
              <a:pathLst>
                <a:path w="6659" h="6681" extrusionOk="0">
                  <a:moveTo>
                    <a:pt x="3341" y="1"/>
                  </a:moveTo>
                  <a:lnTo>
                    <a:pt x="2982" y="23"/>
                  </a:lnTo>
                  <a:lnTo>
                    <a:pt x="2668" y="68"/>
                  </a:lnTo>
                  <a:lnTo>
                    <a:pt x="2332" y="158"/>
                  </a:lnTo>
                  <a:lnTo>
                    <a:pt x="2041" y="270"/>
                  </a:lnTo>
                  <a:lnTo>
                    <a:pt x="1749" y="404"/>
                  </a:lnTo>
                  <a:lnTo>
                    <a:pt x="1480" y="584"/>
                  </a:lnTo>
                  <a:lnTo>
                    <a:pt x="1211" y="763"/>
                  </a:lnTo>
                  <a:lnTo>
                    <a:pt x="987" y="987"/>
                  </a:lnTo>
                  <a:lnTo>
                    <a:pt x="763" y="1234"/>
                  </a:lnTo>
                  <a:lnTo>
                    <a:pt x="561" y="1480"/>
                  </a:lnTo>
                  <a:lnTo>
                    <a:pt x="404" y="1749"/>
                  </a:lnTo>
                  <a:lnTo>
                    <a:pt x="270" y="2041"/>
                  </a:lnTo>
                  <a:lnTo>
                    <a:pt x="158" y="2355"/>
                  </a:lnTo>
                  <a:lnTo>
                    <a:pt x="68" y="2668"/>
                  </a:lnTo>
                  <a:lnTo>
                    <a:pt x="23" y="3005"/>
                  </a:lnTo>
                  <a:lnTo>
                    <a:pt x="1" y="3341"/>
                  </a:lnTo>
                  <a:lnTo>
                    <a:pt x="23" y="3677"/>
                  </a:lnTo>
                  <a:lnTo>
                    <a:pt x="68" y="4013"/>
                  </a:lnTo>
                  <a:lnTo>
                    <a:pt x="158" y="4327"/>
                  </a:lnTo>
                  <a:lnTo>
                    <a:pt x="270" y="4641"/>
                  </a:lnTo>
                  <a:lnTo>
                    <a:pt x="404" y="4932"/>
                  </a:lnTo>
                  <a:lnTo>
                    <a:pt x="561" y="5201"/>
                  </a:lnTo>
                  <a:lnTo>
                    <a:pt x="763" y="5470"/>
                  </a:lnTo>
                  <a:lnTo>
                    <a:pt x="987" y="5695"/>
                  </a:lnTo>
                  <a:lnTo>
                    <a:pt x="1211" y="5919"/>
                  </a:lnTo>
                  <a:lnTo>
                    <a:pt x="1480" y="6120"/>
                  </a:lnTo>
                  <a:lnTo>
                    <a:pt x="1749" y="6277"/>
                  </a:lnTo>
                  <a:lnTo>
                    <a:pt x="2041" y="6412"/>
                  </a:lnTo>
                  <a:lnTo>
                    <a:pt x="2332" y="6524"/>
                  </a:lnTo>
                  <a:lnTo>
                    <a:pt x="2668" y="6614"/>
                  </a:lnTo>
                  <a:lnTo>
                    <a:pt x="2982" y="6658"/>
                  </a:lnTo>
                  <a:lnTo>
                    <a:pt x="3341" y="6681"/>
                  </a:lnTo>
                  <a:lnTo>
                    <a:pt x="3677" y="6658"/>
                  </a:lnTo>
                  <a:lnTo>
                    <a:pt x="4013" y="6614"/>
                  </a:lnTo>
                  <a:lnTo>
                    <a:pt x="4327" y="6524"/>
                  </a:lnTo>
                  <a:lnTo>
                    <a:pt x="4641" y="6412"/>
                  </a:lnTo>
                  <a:lnTo>
                    <a:pt x="4932" y="6277"/>
                  </a:lnTo>
                  <a:lnTo>
                    <a:pt x="5201" y="6120"/>
                  </a:lnTo>
                  <a:lnTo>
                    <a:pt x="5448" y="5919"/>
                  </a:lnTo>
                  <a:lnTo>
                    <a:pt x="5694" y="5695"/>
                  </a:lnTo>
                  <a:lnTo>
                    <a:pt x="5896" y="5470"/>
                  </a:lnTo>
                  <a:lnTo>
                    <a:pt x="6098" y="5201"/>
                  </a:lnTo>
                  <a:lnTo>
                    <a:pt x="6255" y="4932"/>
                  </a:lnTo>
                  <a:lnTo>
                    <a:pt x="6412" y="4641"/>
                  </a:lnTo>
                  <a:lnTo>
                    <a:pt x="6524" y="4327"/>
                  </a:lnTo>
                  <a:lnTo>
                    <a:pt x="6591" y="4013"/>
                  </a:lnTo>
                  <a:lnTo>
                    <a:pt x="6658" y="3677"/>
                  </a:lnTo>
                  <a:lnTo>
                    <a:pt x="6658" y="3341"/>
                  </a:lnTo>
                  <a:lnTo>
                    <a:pt x="6658" y="3005"/>
                  </a:lnTo>
                  <a:lnTo>
                    <a:pt x="6591" y="2668"/>
                  </a:lnTo>
                  <a:lnTo>
                    <a:pt x="6524" y="2355"/>
                  </a:lnTo>
                  <a:lnTo>
                    <a:pt x="6412" y="2041"/>
                  </a:lnTo>
                  <a:lnTo>
                    <a:pt x="6255" y="1749"/>
                  </a:lnTo>
                  <a:lnTo>
                    <a:pt x="6098" y="1480"/>
                  </a:lnTo>
                  <a:lnTo>
                    <a:pt x="5896" y="1234"/>
                  </a:lnTo>
                  <a:lnTo>
                    <a:pt x="5694" y="987"/>
                  </a:lnTo>
                  <a:lnTo>
                    <a:pt x="5448" y="763"/>
                  </a:lnTo>
                  <a:lnTo>
                    <a:pt x="5201" y="584"/>
                  </a:lnTo>
                  <a:lnTo>
                    <a:pt x="4932" y="404"/>
                  </a:lnTo>
                  <a:lnTo>
                    <a:pt x="4641" y="270"/>
                  </a:lnTo>
                  <a:lnTo>
                    <a:pt x="4327" y="158"/>
                  </a:lnTo>
                  <a:lnTo>
                    <a:pt x="4013" y="68"/>
                  </a:lnTo>
                  <a:lnTo>
                    <a:pt x="3677" y="23"/>
                  </a:lnTo>
                  <a:lnTo>
                    <a:pt x="33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2996885" y="2591916"/>
              <a:ext cx="14903" cy="40061"/>
            </a:xfrm>
            <a:custGeom>
              <a:avLst/>
              <a:gdLst/>
              <a:ahLst/>
              <a:cxnLst/>
              <a:rect l="l" t="t" r="r" b="b"/>
              <a:pathLst>
                <a:path w="427" h="1145" extrusionOk="0">
                  <a:moveTo>
                    <a:pt x="0" y="1"/>
                  </a:moveTo>
                  <a:lnTo>
                    <a:pt x="0" y="1144"/>
                  </a:lnTo>
                  <a:lnTo>
                    <a:pt x="426" y="1144"/>
                  </a:lnTo>
                  <a:lnTo>
                    <a:pt x="426" y="68"/>
                  </a:lnTo>
                  <a:lnTo>
                    <a:pt x="314" y="91"/>
                  </a:lnTo>
                  <a:lnTo>
                    <a:pt x="292" y="91"/>
                  </a:lnTo>
                  <a:lnTo>
                    <a:pt x="135" y="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2938213" y="2437411"/>
              <a:ext cx="133013" cy="160838"/>
            </a:xfrm>
            <a:custGeom>
              <a:avLst/>
              <a:gdLst/>
              <a:ahLst/>
              <a:cxnLst/>
              <a:rect l="l" t="t" r="r" b="b"/>
              <a:pathLst>
                <a:path w="3811" h="4597" extrusionOk="0">
                  <a:moveTo>
                    <a:pt x="1995" y="247"/>
                  </a:moveTo>
                  <a:lnTo>
                    <a:pt x="2107" y="270"/>
                  </a:lnTo>
                  <a:lnTo>
                    <a:pt x="2197" y="292"/>
                  </a:lnTo>
                  <a:lnTo>
                    <a:pt x="2287" y="337"/>
                  </a:lnTo>
                  <a:lnTo>
                    <a:pt x="2376" y="404"/>
                  </a:lnTo>
                  <a:lnTo>
                    <a:pt x="2444" y="494"/>
                  </a:lnTo>
                  <a:lnTo>
                    <a:pt x="2488" y="584"/>
                  </a:lnTo>
                  <a:lnTo>
                    <a:pt x="2533" y="673"/>
                  </a:lnTo>
                  <a:lnTo>
                    <a:pt x="2556" y="785"/>
                  </a:lnTo>
                  <a:lnTo>
                    <a:pt x="2713" y="808"/>
                  </a:lnTo>
                  <a:lnTo>
                    <a:pt x="2847" y="853"/>
                  </a:lnTo>
                  <a:lnTo>
                    <a:pt x="2982" y="920"/>
                  </a:lnTo>
                  <a:lnTo>
                    <a:pt x="3116" y="1032"/>
                  </a:lnTo>
                  <a:lnTo>
                    <a:pt x="3206" y="1144"/>
                  </a:lnTo>
                  <a:lnTo>
                    <a:pt x="3273" y="1279"/>
                  </a:lnTo>
                  <a:lnTo>
                    <a:pt x="3318" y="1436"/>
                  </a:lnTo>
                  <a:lnTo>
                    <a:pt x="3340" y="1592"/>
                  </a:lnTo>
                  <a:lnTo>
                    <a:pt x="3340" y="1727"/>
                  </a:lnTo>
                  <a:lnTo>
                    <a:pt x="3295" y="1839"/>
                  </a:lnTo>
                  <a:lnTo>
                    <a:pt x="3251" y="1951"/>
                  </a:lnTo>
                  <a:lnTo>
                    <a:pt x="3206" y="2041"/>
                  </a:lnTo>
                  <a:lnTo>
                    <a:pt x="3340" y="2198"/>
                  </a:lnTo>
                  <a:lnTo>
                    <a:pt x="3475" y="2355"/>
                  </a:lnTo>
                  <a:lnTo>
                    <a:pt x="3542" y="2556"/>
                  </a:lnTo>
                  <a:lnTo>
                    <a:pt x="3564" y="2668"/>
                  </a:lnTo>
                  <a:lnTo>
                    <a:pt x="3564" y="2781"/>
                  </a:lnTo>
                  <a:lnTo>
                    <a:pt x="3564" y="2915"/>
                  </a:lnTo>
                  <a:lnTo>
                    <a:pt x="3520" y="3027"/>
                  </a:lnTo>
                  <a:lnTo>
                    <a:pt x="3497" y="3139"/>
                  </a:lnTo>
                  <a:lnTo>
                    <a:pt x="3430" y="3251"/>
                  </a:lnTo>
                  <a:lnTo>
                    <a:pt x="3363" y="3341"/>
                  </a:lnTo>
                  <a:lnTo>
                    <a:pt x="3273" y="3431"/>
                  </a:lnTo>
                  <a:lnTo>
                    <a:pt x="3183" y="3520"/>
                  </a:lnTo>
                  <a:lnTo>
                    <a:pt x="3071" y="3588"/>
                  </a:lnTo>
                  <a:lnTo>
                    <a:pt x="3026" y="3744"/>
                  </a:lnTo>
                  <a:lnTo>
                    <a:pt x="2959" y="3879"/>
                  </a:lnTo>
                  <a:lnTo>
                    <a:pt x="2869" y="4013"/>
                  </a:lnTo>
                  <a:lnTo>
                    <a:pt x="2757" y="4126"/>
                  </a:lnTo>
                  <a:lnTo>
                    <a:pt x="2645" y="4215"/>
                  </a:lnTo>
                  <a:lnTo>
                    <a:pt x="2488" y="4282"/>
                  </a:lnTo>
                  <a:lnTo>
                    <a:pt x="2354" y="4327"/>
                  </a:lnTo>
                  <a:lnTo>
                    <a:pt x="2175" y="4350"/>
                  </a:lnTo>
                  <a:lnTo>
                    <a:pt x="2063" y="4350"/>
                  </a:lnTo>
                  <a:lnTo>
                    <a:pt x="1950" y="4327"/>
                  </a:lnTo>
                  <a:lnTo>
                    <a:pt x="1838" y="4282"/>
                  </a:lnTo>
                  <a:lnTo>
                    <a:pt x="1726" y="4238"/>
                  </a:lnTo>
                  <a:lnTo>
                    <a:pt x="1637" y="4170"/>
                  </a:lnTo>
                  <a:lnTo>
                    <a:pt x="1569" y="4103"/>
                  </a:lnTo>
                  <a:lnTo>
                    <a:pt x="1480" y="4013"/>
                  </a:lnTo>
                  <a:lnTo>
                    <a:pt x="1412" y="3924"/>
                  </a:lnTo>
                  <a:lnTo>
                    <a:pt x="1323" y="3991"/>
                  </a:lnTo>
                  <a:lnTo>
                    <a:pt x="1233" y="4013"/>
                  </a:lnTo>
                  <a:lnTo>
                    <a:pt x="1121" y="4036"/>
                  </a:lnTo>
                  <a:lnTo>
                    <a:pt x="1009" y="4058"/>
                  </a:lnTo>
                  <a:lnTo>
                    <a:pt x="852" y="4036"/>
                  </a:lnTo>
                  <a:lnTo>
                    <a:pt x="718" y="3991"/>
                  </a:lnTo>
                  <a:lnTo>
                    <a:pt x="583" y="3924"/>
                  </a:lnTo>
                  <a:lnTo>
                    <a:pt x="493" y="3834"/>
                  </a:lnTo>
                  <a:lnTo>
                    <a:pt x="381" y="3722"/>
                  </a:lnTo>
                  <a:lnTo>
                    <a:pt x="314" y="3588"/>
                  </a:lnTo>
                  <a:lnTo>
                    <a:pt x="269" y="3453"/>
                  </a:lnTo>
                  <a:lnTo>
                    <a:pt x="269" y="3296"/>
                  </a:lnTo>
                  <a:lnTo>
                    <a:pt x="269" y="3162"/>
                  </a:lnTo>
                  <a:lnTo>
                    <a:pt x="314" y="3027"/>
                  </a:lnTo>
                  <a:lnTo>
                    <a:pt x="359" y="2915"/>
                  </a:lnTo>
                  <a:lnTo>
                    <a:pt x="449" y="2825"/>
                  </a:lnTo>
                  <a:lnTo>
                    <a:pt x="404" y="2624"/>
                  </a:lnTo>
                  <a:lnTo>
                    <a:pt x="381" y="2422"/>
                  </a:lnTo>
                  <a:lnTo>
                    <a:pt x="381" y="2265"/>
                  </a:lnTo>
                  <a:lnTo>
                    <a:pt x="404" y="2130"/>
                  </a:lnTo>
                  <a:lnTo>
                    <a:pt x="449" y="1996"/>
                  </a:lnTo>
                  <a:lnTo>
                    <a:pt x="516" y="1861"/>
                  </a:lnTo>
                  <a:lnTo>
                    <a:pt x="583" y="1749"/>
                  </a:lnTo>
                  <a:lnTo>
                    <a:pt x="673" y="1637"/>
                  </a:lnTo>
                  <a:lnTo>
                    <a:pt x="762" y="1548"/>
                  </a:lnTo>
                  <a:lnTo>
                    <a:pt x="874" y="1458"/>
                  </a:lnTo>
                  <a:lnTo>
                    <a:pt x="830" y="1346"/>
                  </a:lnTo>
                  <a:lnTo>
                    <a:pt x="830" y="1234"/>
                  </a:lnTo>
                  <a:lnTo>
                    <a:pt x="830" y="1099"/>
                  </a:lnTo>
                  <a:lnTo>
                    <a:pt x="874" y="987"/>
                  </a:lnTo>
                  <a:lnTo>
                    <a:pt x="942" y="875"/>
                  </a:lnTo>
                  <a:lnTo>
                    <a:pt x="1009" y="785"/>
                  </a:lnTo>
                  <a:lnTo>
                    <a:pt x="1099" y="696"/>
                  </a:lnTo>
                  <a:lnTo>
                    <a:pt x="1211" y="651"/>
                  </a:lnTo>
                  <a:lnTo>
                    <a:pt x="1345" y="606"/>
                  </a:lnTo>
                  <a:lnTo>
                    <a:pt x="1480" y="606"/>
                  </a:lnTo>
                  <a:lnTo>
                    <a:pt x="1547" y="449"/>
                  </a:lnTo>
                  <a:lnTo>
                    <a:pt x="1681" y="360"/>
                  </a:lnTo>
                  <a:lnTo>
                    <a:pt x="1816" y="292"/>
                  </a:lnTo>
                  <a:lnTo>
                    <a:pt x="1995" y="247"/>
                  </a:lnTo>
                  <a:close/>
                  <a:moveTo>
                    <a:pt x="1995" y="1"/>
                  </a:moveTo>
                  <a:lnTo>
                    <a:pt x="1794" y="23"/>
                  </a:lnTo>
                  <a:lnTo>
                    <a:pt x="1614" y="91"/>
                  </a:lnTo>
                  <a:lnTo>
                    <a:pt x="1457" y="203"/>
                  </a:lnTo>
                  <a:lnTo>
                    <a:pt x="1323" y="360"/>
                  </a:lnTo>
                  <a:lnTo>
                    <a:pt x="1166" y="404"/>
                  </a:lnTo>
                  <a:lnTo>
                    <a:pt x="1031" y="449"/>
                  </a:lnTo>
                  <a:lnTo>
                    <a:pt x="897" y="539"/>
                  </a:lnTo>
                  <a:lnTo>
                    <a:pt x="785" y="651"/>
                  </a:lnTo>
                  <a:lnTo>
                    <a:pt x="695" y="785"/>
                  </a:lnTo>
                  <a:lnTo>
                    <a:pt x="628" y="920"/>
                  </a:lnTo>
                  <a:lnTo>
                    <a:pt x="583" y="1077"/>
                  </a:lnTo>
                  <a:lnTo>
                    <a:pt x="583" y="1234"/>
                  </a:lnTo>
                  <a:lnTo>
                    <a:pt x="583" y="1368"/>
                  </a:lnTo>
                  <a:lnTo>
                    <a:pt x="471" y="1480"/>
                  </a:lnTo>
                  <a:lnTo>
                    <a:pt x="381" y="1592"/>
                  </a:lnTo>
                  <a:lnTo>
                    <a:pt x="314" y="1705"/>
                  </a:lnTo>
                  <a:lnTo>
                    <a:pt x="247" y="1839"/>
                  </a:lnTo>
                  <a:lnTo>
                    <a:pt x="202" y="1974"/>
                  </a:lnTo>
                  <a:lnTo>
                    <a:pt x="157" y="2130"/>
                  </a:lnTo>
                  <a:lnTo>
                    <a:pt x="135" y="2265"/>
                  </a:lnTo>
                  <a:lnTo>
                    <a:pt x="112" y="2422"/>
                  </a:lnTo>
                  <a:lnTo>
                    <a:pt x="135" y="2601"/>
                  </a:lnTo>
                  <a:lnTo>
                    <a:pt x="157" y="2758"/>
                  </a:lnTo>
                  <a:lnTo>
                    <a:pt x="90" y="2893"/>
                  </a:lnTo>
                  <a:lnTo>
                    <a:pt x="45" y="3027"/>
                  </a:lnTo>
                  <a:lnTo>
                    <a:pt x="23" y="3162"/>
                  </a:lnTo>
                  <a:lnTo>
                    <a:pt x="0" y="3296"/>
                  </a:lnTo>
                  <a:lnTo>
                    <a:pt x="23" y="3498"/>
                  </a:lnTo>
                  <a:lnTo>
                    <a:pt x="90" y="3700"/>
                  </a:lnTo>
                  <a:lnTo>
                    <a:pt x="180" y="3857"/>
                  </a:lnTo>
                  <a:lnTo>
                    <a:pt x="314" y="4013"/>
                  </a:lnTo>
                  <a:lnTo>
                    <a:pt x="449" y="4126"/>
                  </a:lnTo>
                  <a:lnTo>
                    <a:pt x="628" y="4215"/>
                  </a:lnTo>
                  <a:lnTo>
                    <a:pt x="807" y="4282"/>
                  </a:lnTo>
                  <a:lnTo>
                    <a:pt x="1009" y="4305"/>
                  </a:lnTo>
                  <a:lnTo>
                    <a:pt x="1188" y="4282"/>
                  </a:lnTo>
                  <a:lnTo>
                    <a:pt x="1345" y="4238"/>
                  </a:lnTo>
                  <a:lnTo>
                    <a:pt x="1525" y="4394"/>
                  </a:lnTo>
                  <a:lnTo>
                    <a:pt x="1726" y="4507"/>
                  </a:lnTo>
                  <a:lnTo>
                    <a:pt x="1950" y="4574"/>
                  </a:lnTo>
                  <a:lnTo>
                    <a:pt x="2175" y="4596"/>
                  </a:lnTo>
                  <a:lnTo>
                    <a:pt x="2376" y="4596"/>
                  </a:lnTo>
                  <a:lnTo>
                    <a:pt x="2556" y="4529"/>
                  </a:lnTo>
                  <a:lnTo>
                    <a:pt x="2735" y="4462"/>
                  </a:lnTo>
                  <a:lnTo>
                    <a:pt x="2892" y="4350"/>
                  </a:lnTo>
                  <a:lnTo>
                    <a:pt x="3026" y="4238"/>
                  </a:lnTo>
                  <a:lnTo>
                    <a:pt x="3138" y="4081"/>
                  </a:lnTo>
                  <a:lnTo>
                    <a:pt x="3228" y="3924"/>
                  </a:lnTo>
                  <a:lnTo>
                    <a:pt x="3295" y="3744"/>
                  </a:lnTo>
                  <a:lnTo>
                    <a:pt x="3407" y="3655"/>
                  </a:lnTo>
                  <a:lnTo>
                    <a:pt x="3520" y="3565"/>
                  </a:lnTo>
                  <a:lnTo>
                    <a:pt x="3609" y="3453"/>
                  </a:lnTo>
                  <a:lnTo>
                    <a:pt x="3676" y="3319"/>
                  </a:lnTo>
                  <a:lnTo>
                    <a:pt x="3744" y="3206"/>
                  </a:lnTo>
                  <a:lnTo>
                    <a:pt x="3789" y="3072"/>
                  </a:lnTo>
                  <a:lnTo>
                    <a:pt x="3811" y="2915"/>
                  </a:lnTo>
                  <a:lnTo>
                    <a:pt x="3811" y="2781"/>
                  </a:lnTo>
                  <a:lnTo>
                    <a:pt x="3789" y="2556"/>
                  </a:lnTo>
                  <a:lnTo>
                    <a:pt x="3744" y="2355"/>
                  </a:lnTo>
                  <a:lnTo>
                    <a:pt x="3654" y="2175"/>
                  </a:lnTo>
                  <a:lnTo>
                    <a:pt x="3520" y="1996"/>
                  </a:lnTo>
                  <a:lnTo>
                    <a:pt x="3564" y="1794"/>
                  </a:lnTo>
                  <a:lnTo>
                    <a:pt x="3587" y="1592"/>
                  </a:lnTo>
                  <a:lnTo>
                    <a:pt x="3587" y="1413"/>
                  </a:lnTo>
                  <a:lnTo>
                    <a:pt x="3520" y="1234"/>
                  </a:lnTo>
                  <a:lnTo>
                    <a:pt x="3452" y="1077"/>
                  </a:lnTo>
                  <a:lnTo>
                    <a:pt x="3363" y="920"/>
                  </a:lnTo>
                  <a:lnTo>
                    <a:pt x="3228" y="808"/>
                  </a:lnTo>
                  <a:lnTo>
                    <a:pt x="3094" y="696"/>
                  </a:lnTo>
                  <a:lnTo>
                    <a:pt x="2937" y="606"/>
                  </a:lnTo>
                  <a:lnTo>
                    <a:pt x="2757" y="561"/>
                  </a:lnTo>
                  <a:lnTo>
                    <a:pt x="2713" y="449"/>
                  </a:lnTo>
                  <a:lnTo>
                    <a:pt x="2645" y="337"/>
                  </a:lnTo>
                  <a:lnTo>
                    <a:pt x="2556" y="247"/>
                  </a:lnTo>
                  <a:lnTo>
                    <a:pt x="2466" y="158"/>
                  </a:lnTo>
                  <a:lnTo>
                    <a:pt x="2354" y="91"/>
                  </a:lnTo>
                  <a:lnTo>
                    <a:pt x="2242" y="46"/>
                  </a:lnTo>
                  <a:lnTo>
                    <a:pt x="2130" y="23"/>
                  </a:lnTo>
                  <a:lnTo>
                    <a:pt x="19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1991501" y="2789559"/>
              <a:ext cx="29772" cy="36912"/>
            </a:xfrm>
            <a:custGeom>
              <a:avLst/>
              <a:gdLst/>
              <a:ahLst/>
              <a:cxnLst/>
              <a:rect l="l" t="t" r="r" b="b"/>
              <a:pathLst>
                <a:path w="853" h="1055" extrusionOk="0">
                  <a:moveTo>
                    <a:pt x="336" y="1"/>
                  </a:moveTo>
                  <a:lnTo>
                    <a:pt x="247" y="23"/>
                  </a:lnTo>
                  <a:lnTo>
                    <a:pt x="180" y="91"/>
                  </a:lnTo>
                  <a:lnTo>
                    <a:pt x="112" y="158"/>
                  </a:lnTo>
                  <a:lnTo>
                    <a:pt x="67" y="225"/>
                  </a:lnTo>
                  <a:lnTo>
                    <a:pt x="23" y="315"/>
                  </a:lnTo>
                  <a:lnTo>
                    <a:pt x="0" y="427"/>
                  </a:lnTo>
                  <a:lnTo>
                    <a:pt x="0" y="516"/>
                  </a:lnTo>
                  <a:lnTo>
                    <a:pt x="0" y="629"/>
                  </a:lnTo>
                  <a:lnTo>
                    <a:pt x="23" y="741"/>
                  </a:lnTo>
                  <a:lnTo>
                    <a:pt x="67" y="830"/>
                  </a:lnTo>
                  <a:lnTo>
                    <a:pt x="112" y="898"/>
                  </a:lnTo>
                  <a:lnTo>
                    <a:pt x="180" y="965"/>
                  </a:lnTo>
                  <a:lnTo>
                    <a:pt x="247" y="1010"/>
                  </a:lnTo>
                  <a:lnTo>
                    <a:pt x="336" y="1054"/>
                  </a:lnTo>
                  <a:lnTo>
                    <a:pt x="516" y="1054"/>
                  </a:lnTo>
                  <a:lnTo>
                    <a:pt x="583" y="1010"/>
                  </a:lnTo>
                  <a:lnTo>
                    <a:pt x="650" y="965"/>
                  </a:lnTo>
                  <a:lnTo>
                    <a:pt x="718" y="898"/>
                  </a:lnTo>
                  <a:lnTo>
                    <a:pt x="762" y="830"/>
                  </a:lnTo>
                  <a:lnTo>
                    <a:pt x="807" y="741"/>
                  </a:lnTo>
                  <a:lnTo>
                    <a:pt x="830" y="629"/>
                  </a:lnTo>
                  <a:lnTo>
                    <a:pt x="852" y="516"/>
                  </a:lnTo>
                  <a:lnTo>
                    <a:pt x="830" y="427"/>
                  </a:lnTo>
                  <a:lnTo>
                    <a:pt x="807" y="315"/>
                  </a:lnTo>
                  <a:lnTo>
                    <a:pt x="762" y="225"/>
                  </a:lnTo>
                  <a:lnTo>
                    <a:pt x="718" y="158"/>
                  </a:lnTo>
                  <a:lnTo>
                    <a:pt x="650" y="91"/>
                  </a:lnTo>
                  <a:lnTo>
                    <a:pt x="583" y="23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2683141" y="1543309"/>
              <a:ext cx="435828" cy="129454"/>
            </a:xfrm>
            <a:custGeom>
              <a:avLst/>
              <a:gdLst/>
              <a:ahLst/>
              <a:cxnLst/>
              <a:rect l="l" t="t" r="r" b="b"/>
              <a:pathLst>
                <a:path w="12487" h="3700" extrusionOk="0">
                  <a:moveTo>
                    <a:pt x="4596" y="1"/>
                  </a:moveTo>
                  <a:lnTo>
                    <a:pt x="4461" y="23"/>
                  </a:lnTo>
                  <a:lnTo>
                    <a:pt x="4327" y="68"/>
                  </a:lnTo>
                  <a:lnTo>
                    <a:pt x="4192" y="113"/>
                  </a:lnTo>
                  <a:lnTo>
                    <a:pt x="4080" y="203"/>
                  </a:lnTo>
                  <a:lnTo>
                    <a:pt x="3991" y="315"/>
                  </a:lnTo>
                  <a:lnTo>
                    <a:pt x="3923" y="427"/>
                  </a:lnTo>
                  <a:lnTo>
                    <a:pt x="3878" y="561"/>
                  </a:lnTo>
                  <a:lnTo>
                    <a:pt x="3856" y="696"/>
                  </a:lnTo>
                  <a:lnTo>
                    <a:pt x="2377" y="696"/>
                  </a:lnTo>
                  <a:lnTo>
                    <a:pt x="2242" y="718"/>
                  </a:lnTo>
                  <a:lnTo>
                    <a:pt x="2130" y="763"/>
                  </a:lnTo>
                  <a:lnTo>
                    <a:pt x="2018" y="808"/>
                  </a:lnTo>
                  <a:lnTo>
                    <a:pt x="1928" y="898"/>
                  </a:lnTo>
                  <a:lnTo>
                    <a:pt x="1839" y="987"/>
                  </a:lnTo>
                  <a:lnTo>
                    <a:pt x="1794" y="1077"/>
                  </a:lnTo>
                  <a:lnTo>
                    <a:pt x="1749" y="1211"/>
                  </a:lnTo>
                  <a:lnTo>
                    <a:pt x="1749" y="1324"/>
                  </a:lnTo>
                  <a:lnTo>
                    <a:pt x="1749" y="1436"/>
                  </a:lnTo>
                  <a:lnTo>
                    <a:pt x="1771" y="1525"/>
                  </a:lnTo>
                  <a:lnTo>
                    <a:pt x="1861" y="1682"/>
                  </a:lnTo>
                  <a:lnTo>
                    <a:pt x="875" y="1682"/>
                  </a:lnTo>
                  <a:lnTo>
                    <a:pt x="740" y="1705"/>
                  </a:lnTo>
                  <a:lnTo>
                    <a:pt x="606" y="1727"/>
                  </a:lnTo>
                  <a:lnTo>
                    <a:pt x="494" y="1794"/>
                  </a:lnTo>
                  <a:lnTo>
                    <a:pt x="404" y="1884"/>
                  </a:lnTo>
                  <a:lnTo>
                    <a:pt x="314" y="1974"/>
                  </a:lnTo>
                  <a:lnTo>
                    <a:pt x="247" y="2086"/>
                  </a:lnTo>
                  <a:lnTo>
                    <a:pt x="225" y="2220"/>
                  </a:lnTo>
                  <a:lnTo>
                    <a:pt x="202" y="2355"/>
                  </a:lnTo>
                  <a:lnTo>
                    <a:pt x="225" y="2467"/>
                  </a:lnTo>
                  <a:lnTo>
                    <a:pt x="247" y="2601"/>
                  </a:lnTo>
                  <a:lnTo>
                    <a:pt x="314" y="2713"/>
                  </a:lnTo>
                  <a:lnTo>
                    <a:pt x="404" y="2803"/>
                  </a:lnTo>
                  <a:lnTo>
                    <a:pt x="314" y="2825"/>
                  </a:lnTo>
                  <a:lnTo>
                    <a:pt x="247" y="2848"/>
                  </a:lnTo>
                  <a:lnTo>
                    <a:pt x="157" y="2893"/>
                  </a:lnTo>
                  <a:lnTo>
                    <a:pt x="112" y="2960"/>
                  </a:lnTo>
                  <a:lnTo>
                    <a:pt x="68" y="3027"/>
                  </a:lnTo>
                  <a:lnTo>
                    <a:pt x="23" y="3094"/>
                  </a:lnTo>
                  <a:lnTo>
                    <a:pt x="0" y="3162"/>
                  </a:lnTo>
                  <a:lnTo>
                    <a:pt x="0" y="3251"/>
                  </a:lnTo>
                  <a:lnTo>
                    <a:pt x="0" y="3341"/>
                  </a:lnTo>
                  <a:lnTo>
                    <a:pt x="23" y="3431"/>
                  </a:lnTo>
                  <a:lnTo>
                    <a:pt x="68" y="3498"/>
                  </a:lnTo>
                  <a:lnTo>
                    <a:pt x="135" y="3565"/>
                  </a:lnTo>
                  <a:lnTo>
                    <a:pt x="202" y="3632"/>
                  </a:lnTo>
                  <a:lnTo>
                    <a:pt x="269" y="3677"/>
                  </a:lnTo>
                  <a:lnTo>
                    <a:pt x="359" y="3700"/>
                  </a:lnTo>
                  <a:lnTo>
                    <a:pt x="1592" y="3700"/>
                  </a:lnTo>
                  <a:lnTo>
                    <a:pt x="1659" y="3677"/>
                  </a:lnTo>
                  <a:lnTo>
                    <a:pt x="1749" y="3632"/>
                  </a:lnTo>
                  <a:lnTo>
                    <a:pt x="1816" y="3565"/>
                  </a:lnTo>
                  <a:lnTo>
                    <a:pt x="1861" y="3498"/>
                  </a:lnTo>
                  <a:lnTo>
                    <a:pt x="1906" y="3431"/>
                  </a:lnTo>
                  <a:lnTo>
                    <a:pt x="1928" y="3341"/>
                  </a:lnTo>
                  <a:lnTo>
                    <a:pt x="1951" y="3251"/>
                  </a:lnTo>
                  <a:lnTo>
                    <a:pt x="1928" y="3117"/>
                  </a:lnTo>
                  <a:lnTo>
                    <a:pt x="1861" y="3005"/>
                  </a:lnTo>
                  <a:lnTo>
                    <a:pt x="5515" y="3005"/>
                  </a:lnTo>
                  <a:lnTo>
                    <a:pt x="5605" y="2982"/>
                  </a:lnTo>
                  <a:lnTo>
                    <a:pt x="5694" y="2938"/>
                  </a:lnTo>
                  <a:lnTo>
                    <a:pt x="5784" y="2893"/>
                  </a:lnTo>
                  <a:lnTo>
                    <a:pt x="5851" y="2825"/>
                  </a:lnTo>
                  <a:lnTo>
                    <a:pt x="5918" y="2758"/>
                  </a:lnTo>
                  <a:lnTo>
                    <a:pt x="5963" y="2669"/>
                  </a:lnTo>
                  <a:lnTo>
                    <a:pt x="6008" y="2579"/>
                  </a:lnTo>
                  <a:lnTo>
                    <a:pt x="8900" y="2579"/>
                  </a:lnTo>
                  <a:lnTo>
                    <a:pt x="9079" y="2512"/>
                  </a:lnTo>
                  <a:lnTo>
                    <a:pt x="9236" y="2444"/>
                  </a:lnTo>
                  <a:lnTo>
                    <a:pt x="9371" y="2332"/>
                  </a:lnTo>
                  <a:lnTo>
                    <a:pt x="9460" y="2198"/>
                  </a:lnTo>
                  <a:lnTo>
                    <a:pt x="9550" y="2041"/>
                  </a:lnTo>
                  <a:lnTo>
                    <a:pt x="9617" y="1862"/>
                  </a:lnTo>
                  <a:lnTo>
                    <a:pt x="9617" y="1682"/>
                  </a:lnTo>
                  <a:lnTo>
                    <a:pt x="9617" y="1548"/>
                  </a:lnTo>
                  <a:lnTo>
                    <a:pt x="11724" y="1548"/>
                  </a:lnTo>
                  <a:lnTo>
                    <a:pt x="11881" y="1525"/>
                  </a:lnTo>
                  <a:lnTo>
                    <a:pt x="12016" y="1480"/>
                  </a:lnTo>
                  <a:lnTo>
                    <a:pt x="12150" y="1413"/>
                  </a:lnTo>
                  <a:lnTo>
                    <a:pt x="12262" y="1324"/>
                  </a:lnTo>
                  <a:lnTo>
                    <a:pt x="12352" y="1211"/>
                  </a:lnTo>
                  <a:lnTo>
                    <a:pt x="12419" y="1077"/>
                  </a:lnTo>
                  <a:lnTo>
                    <a:pt x="12464" y="920"/>
                  </a:lnTo>
                  <a:lnTo>
                    <a:pt x="12486" y="763"/>
                  </a:lnTo>
                  <a:lnTo>
                    <a:pt x="12464" y="629"/>
                  </a:lnTo>
                  <a:lnTo>
                    <a:pt x="12419" y="472"/>
                  </a:lnTo>
                  <a:lnTo>
                    <a:pt x="12352" y="337"/>
                  </a:lnTo>
                  <a:lnTo>
                    <a:pt x="12262" y="225"/>
                  </a:lnTo>
                  <a:lnTo>
                    <a:pt x="12150" y="135"/>
                  </a:lnTo>
                  <a:lnTo>
                    <a:pt x="12016" y="68"/>
                  </a:lnTo>
                  <a:lnTo>
                    <a:pt x="11881" y="23"/>
                  </a:lnTo>
                  <a:lnTo>
                    <a:pt x="117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2497701" y="1457835"/>
              <a:ext cx="485110" cy="217272"/>
            </a:xfrm>
            <a:custGeom>
              <a:avLst/>
              <a:gdLst/>
              <a:ahLst/>
              <a:cxnLst/>
              <a:rect l="l" t="t" r="r" b="b"/>
              <a:pathLst>
                <a:path w="13899" h="6210" extrusionOk="0">
                  <a:moveTo>
                    <a:pt x="6210" y="1"/>
                  </a:moveTo>
                  <a:lnTo>
                    <a:pt x="6031" y="23"/>
                  </a:lnTo>
                  <a:lnTo>
                    <a:pt x="5851" y="68"/>
                  </a:lnTo>
                  <a:lnTo>
                    <a:pt x="5717" y="157"/>
                  </a:lnTo>
                  <a:lnTo>
                    <a:pt x="5582" y="270"/>
                  </a:lnTo>
                  <a:lnTo>
                    <a:pt x="5470" y="404"/>
                  </a:lnTo>
                  <a:lnTo>
                    <a:pt x="5381" y="561"/>
                  </a:lnTo>
                  <a:lnTo>
                    <a:pt x="5313" y="740"/>
                  </a:lnTo>
                  <a:lnTo>
                    <a:pt x="5313" y="920"/>
                  </a:lnTo>
                  <a:lnTo>
                    <a:pt x="5313" y="1054"/>
                  </a:lnTo>
                  <a:lnTo>
                    <a:pt x="5336" y="1166"/>
                  </a:lnTo>
                  <a:lnTo>
                    <a:pt x="5381" y="1301"/>
                  </a:lnTo>
                  <a:lnTo>
                    <a:pt x="5448" y="1413"/>
                  </a:lnTo>
                  <a:lnTo>
                    <a:pt x="2937" y="1413"/>
                  </a:lnTo>
                  <a:lnTo>
                    <a:pt x="2803" y="1458"/>
                  </a:lnTo>
                  <a:lnTo>
                    <a:pt x="2691" y="1525"/>
                  </a:lnTo>
                  <a:lnTo>
                    <a:pt x="2579" y="1615"/>
                  </a:lnTo>
                  <a:lnTo>
                    <a:pt x="2489" y="1704"/>
                  </a:lnTo>
                  <a:lnTo>
                    <a:pt x="2422" y="1839"/>
                  </a:lnTo>
                  <a:lnTo>
                    <a:pt x="2399" y="1951"/>
                  </a:lnTo>
                  <a:lnTo>
                    <a:pt x="2377" y="2108"/>
                  </a:lnTo>
                  <a:lnTo>
                    <a:pt x="2377" y="2197"/>
                  </a:lnTo>
                  <a:lnTo>
                    <a:pt x="2399" y="2287"/>
                  </a:lnTo>
                  <a:lnTo>
                    <a:pt x="2489" y="2444"/>
                  </a:lnTo>
                  <a:lnTo>
                    <a:pt x="2175" y="2444"/>
                  </a:lnTo>
                  <a:lnTo>
                    <a:pt x="2018" y="2466"/>
                  </a:lnTo>
                  <a:lnTo>
                    <a:pt x="1861" y="2511"/>
                  </a:lnTo>
                  <a:lnTo>
                    <a:pt x="1727" y="2578"/>
                  </a:lnTo>
                  <a:lnTo>
                    <a:pt x="1615" y="2668"/>
                  </a:lnTo>
                  <a:lnTo>
                    <a:pt x="1525" y="2780"/>
                  </a:lnTo>
                  <a:lnTo>
                    <a:pt x="1458" y="2915"/>
                  </a:lnTo>
                  <a:lnTo>
                    <a:pt x="1413" y="3072"/>
                  </a:lnTo>
                  <a:lnTo>
                    <a:pt x="1391" y="3206"/>
                  </a:lnTo>
                  <a:lnTo>
                    <a:pt x="1413" y="3363"/>
                  </a:lnTo>
                  <a:lnTo>
                    <a:pt x="1458" y="3475"/>
                  </a:lnTo>
                  <a:lnTo>
                    <a:pt x="1503" y="3610"/>
                  </a:lnTo>
                  <a:lnTo>
                    <a:pt x="1592" y="3699"/>
                  </a:lnTo>
                  <a:lnTo>
                    <a:pt x="808" y="3699"/>
                  </a:lnTo>
                  <a:lnTo>
                    <a:pt x="651" y="3722"/>
                  </a:lnTo>
                  <a:lnTo>
                    <a:pt x="494" y="3767"/>
                  </a:lnTo>
                  <a:lnTo>
                    <a:pt x="359" y="3834"/>
                  </a:lnTo>
                  <a:lnTo>
                    <a:pt x="247" y="3946"/>
                  </a:lnTo>
                  <a:lnTo>
                    <a:pt x="135" y="4058"/>
                  </a:lnTo>
                  <a:lnTo>
                    <a:pt x="68" y="4192"/>
                  </a:lnTo>
                  <a:lnTo>
                    <a:pt x="23" y="4349"/>
                  </a:lnTo>
                  <a:lnTo>
                    <a:pt x="1" y="4506"/>
                  </a:lnTo>
                  <a:lnTo>
                    <a:pt x="23" y="4641"/>
                  </a:lnTo>
                  <a:lnTo>
                    <a:pt x="46" y="4775"/>
                  </a:lnTo>
                  <a:lnTo>
                    <a:pt x="90" y="4887"/>
                  </a:lnTo>
                  <a:lnTo>
                    <a:pt x="158" y="4977"/>
                  </a:lnTo>
                  <a:lnTo>
                    <a:pt x="247" y="5089"/>
                  </a:lnTo>
                  <a:lnTo>
                    <a:pt x="359" y="5156"/>
                  </a:lnTo>
                  <a:lnTo>
                    <a:pt x="471" y="5224"/>
                  </a:lnTo>
                  <a:lnTo>
                    <a:pt x="584" y="5268"/>
                  </a:lnTo>
                  <a:lnTo>
                    <a:pt x="516" y="5358"/>
                  </a:lnTo>
                  <a:lnTo>
                    <a:pt x="471" y="5448"/>
                  </a:lnTo>
                  <a:lnTo>
                    <a:pt x="427" y="5537"/>
                  </a:lnTo>
                  <a:lnTo>
                    <a:pt x="427" y="5650"/>
                  </a:lnTo>
                  <a:lnTo>
                    <a:pt x="427" y="5762"/>
                  </a:lnTo>
                  <a:lnTo>
                    <a:pt x="471" y="5874"/>
                  </a:lnTo>
                  <a:lnTo>
                    <a:pt x="516" y="5963"/>
                  </a:lnTo>
                  <a:lnTo>
                    <a:pt x="584" y="6053"/>
                  </a:lnTo>
                  <a:lnTo>
                    <a:pt x="673" y="6120"/>
                  </a:lnTo>
                  <a:lnTo>
                    <a:pt x="763" y="6165"/>
                  </a:lnTo>
                  <a:lnTo>
                    <a:pt x="875" y="6210"/>
                  </a:lnTo>
                  <a:lnTo>
                    <a:pt x="2198" y="6210"/>
                  </a:lnTo>
                  <a:lnTo>
                    <a:pt x="2310" y="6165"/>
                  </a:lnTo>
                  <a:lnTo>
                    <a:pt x="2399" y="6120"/>
                  </a:lnTo>
                  <a:lnTo>
                    <a:pt x="2489" y="6053"/>
                  </a:lnTo>
                  <a:lnTo>
                    <a:pt x="2556" y="5963"/>
                  </a:lnTo>
                  <a:lnTo>
                    <a:pt x="2601" y="5874"/>
                  </a:lnTo>
                  <a:lnTo>
                    <a:pt x="2646" y="5762"/>
                  </a:lnTo>
                  <a:lnTo>
                    <a:pt x="2646" y="5650"/>
                  </a:lnTo>
                  <a:lnTo>
                    <a:pt x="2646" y="5560"/>
                  </a:lnTo>
                  <a:lnTo>
                    <a:pt x="2623" y="5470"/>
                  </a:lnTo>
                  <a:lnTo>
                    <a:pt x="2579" y="5381"/>
                  </a:lnTo>
                  <a:lnTo>
                    <a:pt x="2511" y="5313"/>
                  </a:lnTo>
                  <a:lnTo>
                    <a:pt x="3677" y="5313"/>
                  </a:lnTo>
                  <a:lnTo>
                    <a:pt x="3834" y="5291"/>
                  </a:lnTo>
                  <a:lnTo>
                    <a:pt x="3968" y="5246"/>
                  </a:lnTo>
                  <a:lnTo>
                    <a:pt x="4125" y="5179"/>
                  </a:lnTo>
                  <a:lnTo>
                    <a:pt x="4237" y="5067"/>
                  </a:lnTo>
                  <a:lnTo>
                    <a:pt x="4327" y="4955"/>
                  </a:lnTo>
                  <a:lnTo>
                    <a:pt x="4394" y="4820"/>
                  </a:lnTo>
                  <a:lnTo>
                    <a:pt x="4462" y="4663"/>
                  </a:lnTo>
                  <a:lnTo>
                    <a:pt x="4462" y="4506"/>
                  </a:lnTo>
                  <a:lnTo>
                    <a:pt x="4462" y="4349"/>
                  </a:lnTo>
                  <a:lnTo>
                    <a:pt x="4417" y="4215"/>
                  </a:lnTo>
                  <a:lnTo>
                    <a:pt x="4349" y="4103"/>
                  </a:lnTo>
                  <a:lnTo>
                    <a:pt x="4260" y="3991"/>
                  </a:lnTo>
                  <a:lnTo>
                    <a:pt x="4618" y="3991"/>
                  </a:lnTo>
                  <a:lnTo>
                    <a:pt x="4753" y="3968"/>
                  </a:lnTo>
                  <a:lnTo>
                    <a:pt x="4910" y="3923"/>
                  </a:lnTo>
                  <a:lnTo>
                    <a:pt x="5044" y="3856"/>
                  </a:lnTo>
                  <a:lnTo>
                    <a:pt x="5156" y="3767"/>
                  </a:lnTo>
                  <a:lnTo>
                    <a:pt x="5246" y="3654"/>
                  </a:lnTo>
                  <a:lnTo>
                    <a:pt x="5313" y="3520"/>
                  </a:lnTo>
                  <a:lnTo>
                    <a:pt x="5358" y="3363"/>
                  </a:lnTo>
                  <a:lnTo>
                    <a:pt x="5381" y="3206"/>
                  </a:lnTo>
                  <a:lnTo>
                    <a:pt x="5358" y="3094"/>
                  </a:lnTo>
                  <a:lnTo>
                    <a:pt x="5336" y="3004"/>
                  </a:lnTo>
                  <a:lnTo>
                    <a:pt x="5291" y="2892"/>
                  </a:lnTo>
                  <a:lnTo>
                    <a:pt x="5224" y="2803"/>
                  </a:lnTo>
                  <a:lnTo>
                    <a:pt x="7264" y="2803"/>
                  </a:lnTo>
                  <a:lnTo>
                    <a:pt x="7398" y="2780"/>
                  </a:lnTo>
                  <a:lnTo>
                    <a:pt x="7533" y="2735"/>
                  </a:lnTo>
                  <a:lnTo>
                    <a:pt x="7645" y="2668"/>
                  </a:lnTo>
                  <a:lnTo>
                    <a:pt x="7757" y="2601"/>
                  </a:lnTo>
                  <a:lnTo>
                    <a:pt x="7846" y="2489"/>
                  </a:lnTo>
                  <a:lnTo>
                    <a:pt x="7914" y="2377"/>
                  </a:lnTo>
                  <a:lnTo>
                    <a:pt x="7936" y="2242"/>
                  </a:lnTo>
                  <a:lnTo>
                    <a:pt x="7959" y="2108"/>
                  </a:lnTo>
                  <a:lnTo>
                    <a:pt x="7936" y="1951"/>
                  </a:lnTo>
                  <a:lnTo>
                    <a:pt x="7891" y="1816"/>
                  </a:lnTo>
                  <a:lnTo>
                    <a:pt x="12980" y="1816"/>
                  </a:lnTo>
                  <a:lnTo>
                    <a:pt x="13159" y="1794"/>
                  </a:lnTo>
                  <a:lnTo>
                    <a:pt x="13339" y="1749"/>
                  </a:lnTo>
                  <a:lnTo>
                    <a:pt x="13495" y="1659"/>
                  </a:lnTo>
                  <a:lnTo>
                    <a:pt x="13630" y="1547"/>
                  </a:lnTo>
                  <a:lnTo>
                    <a:pt x="13742" y="1413"/>
                  </a:lnTo>
                  <a:lnTo>
                    <a:pt x="13809" y="1256"/>
                  </a:lnTo>
                  <a:lnTo>
                    <a:pt x="13877" y="1099"/>
                  </a:lnTo>
                  <a:lnTo>
                    <a:pt x="13899" y="920"/>
                  </a:lnTo>
                  <a:lnTo>
                    <a:pt x="13877" y="740"/>
                  </a:lnTo>
                  <a:lnTo>
                    <a:pt x="13809" y="561"/>
                  </a:lnTo>
                  <a:lnTo>
                    <a:pt x="13742" y="404"/>
                  </a:lnTo>
                  <a:lnTo>
                    <a:pt x="13630" y="270"/>
                  </a:lnTo>
                  <a:lnTo>
                    <a:pt x="13495" y="157"/>
                  </a:lnTo>
                  <a:lnTo>
                    <a:pt x="13339" y="68"/>
                  </a:lnTo>
                  <a:lnTo>
                    <a:pt x="13159" y="23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2368595" y="1345700"/>
              <a:ext cx="528947" cy="180396"/>
            </a:xfrm>
            <a:custGeom>
              <a:avLst/>
              <a:gdLst/>
              <a:ahLst/>
              <a:cxnLst/>
              <a:rect l="l" t="t" r="r" b="b"/>
              <a:pathLst>
                <a:path w="15155" h="5156" extrusionOk="0">
                  <a:moveTo>
                    <a:pt x="9797" y="0"/>
                  </a:moveTo>
                  <a:lnTo>
                    <a:pt x="9618" y="22"/>
                  </a:lnTo>
                  <a:lnTo>
                    <a:pt x="9416" y="67"/>
                  </a:lnTo>
                  <a:lnTo>
                    <a:pt x="9259" y="157"/>
                  </a:lnTo>
                  <a:lnTo>
                    <a:pt x="9102" y="269"/>
                  </a:lnTo>
                  <a:lnTo>
                    <a:pt x="8968" y="403"/>
                  </a:lnTo>
                  <a:lnTo>
                    <a:pt x="8878" y="538"/>
                  </a:lnTo>
                  <a:lnTo>
                    <a:pt x="8788" y="717"/>
                  </a:lnTo>
                  <a:lnTo>
                    <a:pt x="8743" y="897"/>
                  </a:lnTo>
                  <a:lnTo>
                    <a:pt x="5090" y="897"/>
                  </a:lnTo>
                  <a:lnTo>
                    <a:pt x="4910" y="919"/>
                  </a:lnTo>
                  <a:lnTo>
                    <a:pt x="4753" y="986"/>
                  </a:lnTo>
                  <a:lnTo>
                    <a:pt x="4596" y="1054"/>
                  </a:lnTo>
                  <a:lnTo>
                    <a:pt x="4462" y="1166"/>
                  </a:lnTo>
                  <a:lnTo>
                    <a:pt x="4350" y="1300"/>
                  </a:lnTo>
                  <a:lnTo>
                    <a:pt x="4260" y="1457"/>
                  </a:lnTo>
                  <a:lnTo>
                    <a:pt x="4215" y="1636"/>
                  </a:lnTo>
                  <a:lnTo>
                    <a:pt x="4193" y="1816"/>
                  </a:lnTo>
                  <a:lnTo>
                    <a:pt x="4193" y="1950"/>
                  </a:lnTo>
                  <a:lnTo>
                    <a:pt x="4238" y="2085"/>
                  </a:lnTo>
                  <a:lnTo>
                    <a:pt x="3431" y="2085"/>
                  </a:lnTo>
                  <a:lnTo>
                    <a:pt x="3274" y="2107"/>
                  </a:lnTo>
                  <a:lnTo>
                    <a:pt x="3117" y="2152"/>
                  </a:lnTo>
                  <a:lnTo>
                    <a:pt x="2982" y="2219"/>
                  </a:lnTo>
                  <a:lnTo>
                    <a:pt x="2870" y="2309"/>
                  </a:lnTo>
                  <a:lnTo>
                    <a:pt x="2781" y="2443"/>
                  </a:lnTo>
                  <a:lnTo>
                    <a:pt x="2713" y="2555"/>
                  </a:lnTo>
                  <a:lnTo>
                    <a:pt x="2669" y="2712"/>
                  </a:lnTo>
                  <a:lnTo>
                    <a:pt x="2646" y="2869"/>
                  </a:lnTo>
                  <a:lnTo>
                    <a:pt x="2669" y="2937"/>
                  </a:lnTo>
                  <a:lnTo>
                    <a:pt x="2691" y="3004"/>
                  </a:lnTo>
                  <a:lnTo>
                    <a:pt x="1211" y="3004"/>
                  </a:lnTo>
                  <a:lnTo>
                    <a:pt x="1055" y="3026"/>
                  </a:lnTo>
                  <a:lnTo>
                    <a:pt x="920" y="3071"/>
                  </a:lnTo>
                  <a:lnTo>
                    <a:pt x="763" y="3138"/>
                  </a:lnTo>
                  <a:lnTo>
                    <a:pt x="651" y="3228"/>
                  </a:lnTo>
                  <a:lnTo>
                    <a:pt x="561" y="3362"/>
                  </a:lnTo>
                  <a:lnTo>
                    <a:pt x="494" y="3497"/>
                  </a:lnTo>
                  <a:lnTo>
                    <a:pt x="427" y="3631"/>
                  </a:lnTo>
                  <a:lnTo>
                    <a:pt x="427" y="3811"/>
                  </a:lnTo>
                  <a:lnTo>
                    <a:pt x="427" y="3900"/>
                  </a:lnTo>
                  <a:lnTo>
                    <a:pt x="449" y="4013"/>
                  </a:lnTo>
                  <a:lnTo>
                    <a:pt x="539" y="4192"/>
                  </a:lnTo>
                  <a:lnTo>
                    <a:pt x="382" y="4192"/>
                  </a:lnTo>
                  <a:lnTo>
                    <a:pt x="292" y="4237"/>
                  </a:lnTo>
                  <a:lnTo>
                    <a:pt x="225" y="4282"/>
                  </a:lnTo>
                  <a:lnTo>
                    <a:pt x="135" y="4326"/>
                  </a:lnTo>
                  <a:lnTo>
                    <a:pt x="91" y="4394"/>
                  </a:lnTo>
                  <a:lnTo>
                    <a:pt x="46" y="4483"/>
                  </a:lnTo>
                  <a:lnTo>
                    <a:pt x="1" y="4573"/>
                  </a:lnTo>
                  <a:lnTo>
                    <a:pt x="1" y="4685"/>
                  </a:lnTo>
                  <a:lnTo>
                    <a:pt x="1" y="4775"/>
                  </a:lnTo>
                  <a:lnTo>
                    <a:pt x="46" y="4864"/>
                  </a:lnTo>
                  <a:lnTo>
                    <a:pt x="91" y="4954"/>
                  </a:lnTo>
                  <a:lnTo>
                    <a:pt x="135" y="5021"/>
                  </a:lnTo>
                  <a:lnTo>
                    <a:pt x="225" y="5089"/>
                  </a:lnTo>
                  <a:lnTo>
                    <a:pt x="292" y="5133"/>
                  </a:lnTo>
                  <a:lnTo>
                    <a:pt x="382" y="5156"/>
                  </a:lnTo>
                  <a:lnTo>
                    <a:pt x="1772" y="5156"/>
                  </a:lnTo>
                  <a:lnTo>
                    <a:pt x="1862" y="5133"/>
                  </a:lnTo>
                  <a:lnTo>
                    <a:pt x="1951" y="5089"/>
                  </a:lnTo>
                  <a:lnTo>
                    <a:pt x="2018" y="5021"/>
                  </a:lnTo>
                  <a:lnTo>
                    <a:pt x="2086" y="4954"/>
                  </a:lnTo>
                  <a:lnTo>
                    <a:pt x="2131" y="4864"/>
                  </a:lnTo>
                  <a:lnTo>
                    <a:pt x="2153" y="4775"/>
                  </a:lnTo>
                  <a:lnTo>
                    <a:pt x="2175" y="4685"/>
                  </a:lnTo>
                  <a:lnTo>
                    <a:pt x="2153" y="4618"/>
                  </a:lnTo>
                  <a:lnTo>
                    <a:pt x="4708" y="4618"/>
                  </a:lnTo>
                  <a:lnTo>
                    <a:pt x="4865" y="4595"/>
                  </a:lnTo>
                  <a:lnTo>
                    <a:pt x="5022" y="4551"/>
                  </a:lnTo>
                  <a:lnTo>
                    <a:pt x="5157" y="4461"/>
                  </a:lnTo>
                  <a:lnTo>
                    <a:pt x="5291" y="4371"/>
                  </a:lnTo>
                  <a:lnTo>
                    <a:pt x="5381" y="4259"/>
                  </a:lnTo>
                  <a:lnTo>
                    <a:pt x="5448" y="4125"/>
                  </a:lnTo>
                  <a:lnTo>
                    <a:pt x="5493" y="3968"/>
                  </a:lnTo>
                  <a:lnTo>
                    <a:pt x="5515" y="3811"/>
                  </a:lnTo>
                  <a:lnTo>
                    <a:pt x="5493" y="3721"/>
                  </a:lnTo>
                  <a:lnTo>
                    <a:pt x="5471" y="3631"/>
                  </a:lnTo>
                  <a:lnTo>
                    <a:pt x="6143" y="3631"/>
                  </a:lnTo>
                  <a:lnTo>
                    <a:pt x="6300" y="3609"/>
                  </a:lnTo>
                  <a:lnTo>
                    <a:pt x="6435" y="3564"/>
                  </a:lnTo>
                  <a:lnTo>
                    <a:pt x="6569" y="3497"/>
                  </a:lnTo>
                  <a:lnTo>
                    <a:pt x="6681" y="3407"/>
                  </a:lnTo>
                  <a:lnTo>
                    <a:pt x="6771" y="3295"/>
                  </a:lnTo>
                  <a:lnTo>
                    <a:pt x="6860" y="3161"/>
                  </a:lnTo>
                  <a:lnTo>
                    <a:pt x="6905" y="3026"/>
                  </a:lnTo>
                  <a:lnTo>
                    <a:pt x="6905" y="2869"/>
                  </a:lnTo>
                  <a:lnTo>
                    <a:pt x="6905" y="2802"/>
                  </a:lnTo>
                  <a:lnTo>
                    <a:pt x="6883" y="2712"/>
                  </a:lnTo>
                  <a:lnTo>
                    <a:pt x="11097" y="2712"/>
                  </a:lnTo>
                  <a:lnTo>
                    <a:pt x="11232" y="2690"/>
                  </a:lnTo>
                  <a:lnTo>
                    <a:pt x="11344" y="2623"/>
                  </a:lnTo>
                  <a:lnTo>
                    <a:pt x="11478" y="2555"/>
                  </a:lnTo>
                  <a:lnTo>
                    <a:pt x="11568" y="2488"/>
                  </a:lnTo>
                  <a:lnTo>
                    <a:pt x="11658" y="2399"/>
                  </a:lnTo>
                  <a:lnTo>
                    <a:pt x="11747" y="2286"/>
                  </a:lnTo>
                  <a:lnTo>
                    <a:pt x="11792" y="2174"/>
                  </a:lnTo>
                  <a:lnTo>
                    <a:pt x="14056" y="2174"/>
                  </a:lnTo>
                  <a:lnTo>
                    <a:pt x="14280" y="2152"/>
                  </a:lnTo>
                  <a:lnTo>
                    <a:pt x="14482" y="2085"/>
                  </a:lnTo>
                  <a:lnTo>
                    <a:pt x="14661" y="1973"/>
                  </a:lnTo>
                  <a:lnTo>
                    <a:pt x="14841" y="1838"/>
                  </a:lnTo>
                  <a:lnTo>
                    <a:pt x="14953" y="1681"/>
                  </a:lnTo>
                  <a:lnTo>
                    <a:pt x="15065" y="1502"/>
                  </a:lnTo>
                  <a:lnTo>
                    <a:pt x="15132" y="1300"/>
                  </a:lnTo>
                  <a:lnTo>
                    <a:pt x="15155" y="1076"/>
                  </a:lnTo>
                  <a:lnTo>
                    <a:pt x="15132" y="874"/>
                  </a:lnTo>
                  <a:lnTo>
                    <a:pt x="15065" y="650"/>
                  </a:lnTo>
                  <a:lnTo>
                    <a:pt x="14953" y="471"/>
                  </a:lnTo>
                  <a:lnTo>
                    <a:pt x="14841" y="314"/>
                  </a:lnTo>
                  <a:lnTo>
                    <a:pt x="14661" y="179"/>
                  </a:lnTo>
                  <a:lnTo>
                    <a:pt x="14482" y="90"/>
                  </a:lnTo>
                  <a:lnTo>
                    <a:pt x="14280" y="22"/>
                  </a:lnTo>
                  <a:lnTo>
                    <a:pt x="140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9" name="Google Shape;389;p37"/>
            <p:cNvGrpSpPr/>
            <p:nvPr/>
          </p:nvGrpSpPr>
          <p:grpSpPr>
            <a:xfrm>
              <a:off x="1991501" y="2788020"/>
              <a:ext cx="265259" cy="40026"/>
              <a:chOff x="1991501" y="2788020"/>
              <a:chExt cx="265259" cy="40026"/>
            </a:xfrm>
          </p:grpSpPr>
          <p:sp>
            <p:nvSpPr>
              <p:cNvPr id="390" name="Google Shape;390;p37"/>
              <p:cNvSpPr/>
              <p:nvPr/>
            </p:nvSpPr>
            <p:spPr>
              <a:xfrm>
                <a:off x="2004799" y="2788020"/>
                <a:ext cx="251961" cy="40026"/>
              </a:xfrm>
              <a:custGeom>
                <a:avLst/>
                <a:gdLst/>
                <a:ahLst/>
                <a:cxnLst/>
                <a:rect l="l" t="t" r="r" b="b"/>
                <a:pathLst>
                  <a:path w="7219" h="1144" extrusionOk="0">
                    <a:moveTo>
                      <a:pt x="0" y="0"/>
                    </a:moveTo>
                    <a:lnTo>
                      <a:pt x="0" y="22"/>
                    </a:lnTo>
                    <a:lnTo>
                      <a:pt x="0" y="1143"/>
                    </a:lnTo>
                    <a:lnTo>
                      <a:pt x="6837" y="1143"/>
                    </a:lnTo>
                    <a:lnTo>
                      <a:pt x="6905" y="1121"/>
                    </a:lnTo>
                    <a:lnTo>
                      <a:pt x="6972" y="1098"/>
                    </a:lnTo>
                    <a:lnTo>
                      <a:pt x="7039" y="1054"/>
                    </a:lnTo>
                    <a:lnTo>
                      <a:pt x="7106" y="964"/>
                    </a:lnTo>
                    <a:lnTo>
                      <a:pt x="7151" y="897"/>
                    </a:lnTo>
                    <a:lnTo>
                      <a:pt x="7196" y="785"/>
                    </a:lnTo>
                    <a:lnTo>
                      <a:pt x="7218" y="695"/>
                    </a:lnTo>
                    <a:lnTo>
                      <a:pt x="7218" y="560"/>
                    </a:lnTo>
                    <a:lnTo>
                      <a:pt x="7218" y="448"/>
                    </a:lnTo>
                    <a:lnTo>
                      <a:pt x="7196" y="336"/>
                    </a:lnTo>
                    <a:lnTo>
                      <a:pt x="7151" y="247"/>
                    </a:lnTo>
                    <a:lnTo>
                      <a:pt x="7106" y="157"/>
                    </a:lnTo>
                    <a:lnTo>
                      <a:pt x="7039" y="90"/>
                    </a:lnTo>
                    <a:lnTo>
                      <a:pt x="6972" y="45"/>
                    </a:lnTo>
                    <a:lnTo>
                      <a:pt x="69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7"/>
              <p:cNvSpPr/>
              <p:nvPr/>
            </p:nvSpPr>
            <p:spPr>
              <a:xfrm>
                <a:off x="2004799" y="2821713"/>
                <a:ext cx="248052" cy="6333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181" extrusionOk="0">
                    <a:moveTo>
                      <a:pt x="0" y="1"/>
                    </a:moveTo>
                    <a:lnTo>
                      <a:pt x="0" y="180"/>
                    </a:lnTo>
                    <a:lnTo>
                      <a:pt x="6837" y="180"/>
                    </a:lnTo>
                    <a:lnTo>
                      <a:pt x="6905" y="158"/>
                    </a:lnTo>
                    <a:lnTo>
                      <a:pt x="6994" y="135"/>
                    </a:lnTo>
                    <a:lnTo>
                      <a:pt x="7062" y="68"/>
                    </a:lnTo>
                    <a:lnTo>
                      <a:pt x="7106" y="1"/>
                    </a:lnTo>
                    <a:close/>
                  </a:path>
                </a:pathLst>
              </a:custGeom>
              <a:solidFill>
                <a:srgbClr val="000000">
                  <a:alpha val="1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7"/>
              <p:cNvSpPr/>
              <p:nvPr/>
            </p:nvSpPr>
            <p:spPr>
              <a:xfrm>
                <a:off x="1991501" y="2789559"/>
                <a:ext cx="29772" cy="36912"/>
              </a:xfrm>
              <a:custGeom>
                <a:avLst/>
                <a:gdLst/>
                <a:ahLst/>
                <a:cxnLst/>
                <a:rect l="l" t="t" r="r" b="b"/>
                <a:pathLst>
                  <a:path w="853" h="1055" extrusionOk="0">
                    <a:moveTo>
                      <a:pt x="336" y="1"/>
                    </a:moveTo>
                    <a:lnTo>
                      <a:pt x="247" y="23"/>
                    </a:lnTo>
                    <a:lnTo>
                      <a:pt x="180" y="91"/>
                    </a:lnTo>
                    <a:lnTo>
                      <a:pt x="112" y="158"/>
                    </a:lnTo>
                    <a:lnTo>
                      <a:pt x="67" y="225"/>
                    </a:lnTo>
                    <a:lnTo>
                      <a:pt x="23" y="315"/>
                    </a:lnTo>
                    <a:lnTo>
                      <a:pt x="0" y="427"/>
                    </a:lnTo>
                    <a:lnTo>
                      <a:pt x="0" y="516"/>
                    </a:lnTo>
                    <a:lnTo>
                      <a:pt x="0" y="629"/>
                    </a:lnTo>
                    <a:lnTo>
                      <a:pt x="23" y="741"/>
                    </a:lnTo>
                    <a:lnTo>
                      <a:pt x="67" y="830"/>
                    </a:lnTo>
                    <a:lnTo>
                      <a:pt x="112" y="898"/>
                    </a:lnTo>
                    <a:lnTo>
                      <a:pt x="180" y="965"/>
                    </a:lnTo>
                    <a:lnTo>
                      <a:pt x="247" y="1010"/>
                    </a:lnTo>
                    <a:lnTo>
                      <a:pt x="336" y="1054"/>
                    </a:lnTo>
                    <a:lnTo>
                      <a:pt x="516" y="1054"/>
                    </a:lnTo>
                    <a:lnTo>
                      <a:pt x="583" y="1010"/>
                    </a:lnTo>
                    <a:lnTo>
                      <a:pt x="650" y="965"/>
                    </a:lnTo>
                    <a:lnTo>
                      <a:pt x="718" y="898"/>
                    </a:lnTo>
                    <a:lnTo>
                      <a:pt x="762" y="830"/>
                    </a:lnTo>
                    <a:lnTo>
                      <a:pt x="807" y="741"/>
                    </a:lnTo>
                    <a:lnTo>
                      <a:pt x="830" y="629"/>
                    </a:lnTo>
                    <a:lnTo>
                      <a:pt x="852" y="516"/>
                    </a:lnTo>
                    <a:lnTo>
                      <a:pt x="830" y="427"/>
                    </a:lnTo>
                    <a:lnTo>
                      <a:pt x="807" y="315"/>
                    </a:lnTo>
                    <a:lnTo>
                      <a:pt x="762" y="225"/>
                    </a:lnTo>
                    <a:lnTo>
                      <a:pt x="718" y="158"/>
                    </a:lnTo>
                    <a:lnTo>
                      <a:pt x="650" y="91"/>
                    </a:lnTo>
                    <a:lnTo>
                      <a:pt x="583" y="23"/>
                    </a:lnTo>
                    <a:lnTo>
                      <a:pt x="516" y="1"/>
                    </a:lnTo>
                    <a:close/>
                  </a:path>
                </a:pathLst>
              </a:custGeom>
              <a:solidFill>
                <a:srgbClr val="000000">
                  <a:alpha val="1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37"/>
            <p:cNvGrpSpPr/>
            <p:nvPr/>
          </p:nvGrpSpPr>
          <p:grpSpPr>
            <a:xfrm>
              <a:off x="2067701" y="2788020"/>
              <a:ext cx="265259" cy="40026"/>
              <a:chOff x="1991501" y="2788020"/>
              <a:chExt cx="265259" cy="40026"/>
            </a:xfrm>
          </p:grpSpPr>
          <p:sp>
            <p:nvSpPr>
              <p:cNvPr id="394" name="Google Shape;394;p37"/>
              <p:cNvSpPr/>
              <p:nvPr/>
            </p:nvSpPr>
            <p:spPr>
              <a:xfrm>
                <a:off x="2004799" y="2788020"/>
                <a:ext cx="251961" cy="40026"/>
              </a:xfrm>
              <a:custGeom>
                <a:avLst/>
                <a:gdLst/>
                <a:ahLst/>
                <a:cxnLst/>
                <a:rect l="l" t="t" r="r" b="b"/>
                <a:pathLst>
                  <a:path w="7219" h="1144" extrusionOk="0">
                    <a:moveTo>
                      <a:pt x="0" y="0"/>
                    </a:moveTo>
                    <a:lnTo>
                      <a:pt x="0" y="22"/>
                    </a:lnTo>
                    <a:lnTo>
                      <a:pt x="0" y="1143"/>
                    </a:lnTo>
                    <a:lnTo>
                      <a:pt x="6837" y="1143"/>
                    </a:lnTo>
                    <a:lnTo>
                      <a:pt x="6905" y="1121"/>
                    </a:lnTo>
                    <a:lnTo>
                      <a:pt x="6972" y="1098"/>
                    </a:lnTo>
                    <a:lnTo>
                      <a:pt x="7039" y="1054"/>
                    </a:lnTo>
                    <a:lnTo>
                      <a:pt x="7106" y="964"/>
                    </a:lnTo>
                    <a:lnTo>
                      <a:pt x="7151" y="897"/>
                    </a:lnTo>
                    <a:lnTo>
                      <a:pt x="7196" y="785"/>
                    </a:lnTo>
                    <a:lnTo>
                      <a:pt x="7218" y="695"/>
                    </a:lnTo>
                    <a:lnTo>
                      <a:pt x="7218" y="560"/>
                    </a:lnTo>
                    <a:lnTo>
                      <a:pt x="7218" y="448"/>
                    </a:lnTo>
                    <a:lnTo>
                      <a:pt x="7196" y="336"/>
                    </a:lnTo>
                    <a:lnTo>
                      <a:pt x="7151" y="247"/>
                    </a:lnTo>
                    <a:lnTo>
                      <a:pt x="7106" y="157"/>
                    </a:lnTo>
                    <a:lnTo>
                      <a:pt x="7039" y="90"/>
                    </a:lnTo>
                    <a:lnTo>
                      <a:pt x="6972" y="45"/>
                    </a:lnTo>
                    <a:lnTo>
                      <a:pt x="69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7"/>
              <p:cNvSpPr/>
              <p:nvPr/>
            </p:nvSpPr>
            <p:spPr>
              <a:xfrm>
                <a:off x="2004799" y="2821713"/>
                <a:ext cx="248052" cy="6333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181" extrusionOk="0">
                    <a:moveTo>
                      <a:pt x="0" y="1"/>
                    </a:moveTo>
                    <a:lnTo>
                      <a:pt x="0" y="180"/>
                    </a:lnTo>
                    <a:lnTo>
                      <a:pt x="6837" y="180"/>
                    </a:lnTo>
                    <a:lnTo>
                      <a:pt x="6905" y="158"/>
                    </a:lnTo>
                    <a:lnTo>
                      <a:pt x="6994" y="135"/>
                    </a:lnTo>
                    <a:lnTo>
                      <a:pt x="7062" y="68"/>
                    </a:lnTo>
                    <a:lnTo>
                      <a:pt x="7106" y="1"/>
                    </a:lnTo>
                    <a:close/>
                  </a:path>
                </a:pathLst>
              </a:custGeom>
              <a:solidFill>
                <a:srgbClr val="000000">
                  <a:alpha val="1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7"/>
              <p:cNvSpPr/>
              <p:nvPr/>
            </p:nvSpPr>
            <p:spPr>
              <a:xfrm>
                <a:off x="1991501" y="2789559"/>
                <a:ext cx="29772" cy="36912"/>
              </a:xfrm>
              <a:custGeom>
                <a:avLst/>
                <a:gdLst/>
                <a:ahLst/>
                <a:cxnLst/>
                <a:rect l="l" t="t" r="r" b="b"/>
                <a:pathLst>
                  <a:path w="853" h="1055" extrusionOk="0">
                    <a:moveTo>
                      <a:pt x="336" y="1"/>
                    </a:moveTo>
                    <a:lnTo>
                      <a:pt x="247" y="23"/>
                    </a:lnTo>
                    <a:lnTo>
                      <a:pt x="180" y="91"/>
                    </a:lnTo>
                    <a:lnTo>
                      <a:pt x="112" y="158"/>
                    </a:lnTo>
                    <a:lnTo>
                      <a:pt x="67" y="225"/>
                    </a:lnTo>
                    <a:lnTo>
                      <a:pt x="23" y="315"/>
                    </a:lnTo>
                    <a:lnTo>
                      <a:pt x="0" y="427"/>
                    </a:lnTo>
                    <a:lnTo>
                      <a:pt x="0" y="516"/>
                    </a:lnTo>
                    <a:lnTo>
                      <a:pt x="0" y="629"/>
                    </a:lnTo>
                    <a:lnTo>
                      <a:pt x="23" y="741"/>
                    </a:lnTo>
                    <a:lnTo>
                      <a:pt x="67" y="830"/>
                    </a:lnTo>
                    <a:lnTo>
                      <a:pt x="112" y="898"/>
                    </a:lnTo>
                    <a:lnTo>
                      <a:pt x="180" y="965"/>
                    </a:lnTo>
                    <a:lnTo>
                      <a:pt x="247" y="1010"/>
                    </a:lnTo>
                    <a:lnTo>
                      <a:pt x="336" y="1054"/>
                    </a:lnTo>
                    <a:lnTo>
                      <a:pt x="516" y="1054"/>
                    </a:lnTo>
                    <a:lnTo>
                      <a:pt x="583" y="1010"/>
                    </a:lnTo>
                    <a:lnTo>
                      <a:pt x="650" y="965"/>
                    </a:lnTo>
                    <a:lnTo>
                      <a:pt x="718" y="898"/>
                    </a:lnTo>
                    <a:lnTo>
                      <a:pt x="762" y="830"/>
                    </a:lnTo>
                    <a:lnTo>
                      <a:pt x="807" y="741"/>
                    </a:lnTo>
                    <a:lnTo>
                      <a:pt x="830" y="629"/>
                    </a:lnTo>
                    <a:lnTo>
                      <a:pt x="852" y="516"/>
                    </a:lnTo>
                    <a:lnTo>
                      <a:pt x="830" y="427"/>
                    </a:lnTo>
                    <a:lnTo>
                      <a:pt x="807" y="315"/>
                    </a:lnTo>
                    <a:lnTo>
                      <a:pt x="762" y="225"/>
                    </a:lnTo>
                    <a:lnTo>
                      <a:pt x="718" y="158"/>
                    </a:lnTo>
                    <a:lnTo>
                      <a:pt x="650" y="91"/>
                    </a:lnTo>
                    <a:lnTo>
                      <a:pt x="583" y="23"/>
                    </a:lnTo>
                    <a:lnTo>
                      <a:pt x="516" y="1"/>
                    </a:lnTo>
                    <a:close/>
                  </a:path>
                </a:pathLst>
              </a:custGeom>
              <a:solidFill>
                <a:srgbClr val="000000">
                  <a:alpha val="13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D8F1B-6657-32E5-74E5-7C78E706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312" y="351897"/>
            <a:ext cx="7926105" cy="822900"/>
          </a:xfrm>
        </p:spPr>
        <p:txBody>
          <a:bodyPr/>
          <a:lstStyle/>
          <a:p>
            <a:r>
              <a:rPr lang="en-US" sz="4400"/>
              <a:t>Importance of Renewable Energy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2A226-83DF-4234-8B5F-D3CFBF9EA42B}"/>
              </a:ext>
            </a:extLst>
          </p:cNvPr>
          <p:cNvSpPr txBox="1"/>
          <p:nvPr/>
        </p:nvSpPr>
        <p:spPr>
          <a:xfrm>
            <a:off x="959426" y="2500453"/>
            <a:ext cx="2963236" cy="2037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/>
              <a:t>Fossil fuel prices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/>
              <a:t>Fossil fuel consumption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/>
              <a:t>Natural disaster deaths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/>
              <a:t>Global GDP</a:t>
            </a:r>
          </a:p>
          <a:p>
            <a:pPr>
              <a:lnSpc>
                <a:spcPct val="150000"/>
              </a:lnSpc>
            </a:pP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D71762-5E1B-3329-DC88-80F0512BD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492" y="2313224"/>
            <a:ext cx="4473196" cy="26495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282323-EBB2-7776-2B15-E793A6068208}"/>
              </a:ext>
            </a:extLst>
          </p:cNvPr>
          <p:cNvSpPr txBox="1"/>
          <p:nvPr/>
        </p:nvSpPr>
        <p:spPr>
          <a:xfrm>
            <a:off x="959426" y="1174797"/>
            <a:ext cx="7225147" cy="11387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/>
              <a:t>Essential for the future due to limited fossil fuel and climate change.</a:t>
            </a:r>
          </a:p>
          <a:p>
            <a:endParaRPr lang="en-US" sz="1800"/>
          </a:p>
          <a:p>
            <a:r>
              <a:rPr lang="en-US" sz="1800"/>
              <a:t>Our model predicts renewable energy generation using these factors: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5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86F36-76CB-CF77-5239-73B4DD483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527" y="270465"/>
            <a:ext cx="7294332" cy="822900"/>
          </a:xfrm>
        </p:spPr>
        <p:txBody>
          <a:bodyPr/>
          <a:lstStyle/>
          <a:p>
            <a:pPr algn="ctr"/>
            <a:r>
              <a:rPr lang="en-US" sz="4400"/>
              <a:t>Key Factors Impacting Renewable Energy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11E0B6-4616-987C-50FB-EBA3FFC47DD7}"/>
              </a:ext>
            </a:extLst>
          </p:cNvPr>
          <p:cNvSpPr txBox="1"/>
          <p:nvPr/>
        </p:nvSpPr>
        <p:spPr>
          <a:xfrm>
            <a:off x="616622" y="1535534"/>
            <a:ext cx="2465246" cy="263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/>
              <a:t>Fossil Fuel Price: </a:t>
            </a:r>
          </a:p>
          <a:p>
            <a:pPr>
              <a:lnSpc>
                <a:spcPct val="150000"/>
              </a:lnSpc>
            </a:pPr>
            <a:r>
              <a:rPr lang="en-US"/>
              <a:t>Higher prices increase demand for renewables.</a:t>
            </a:r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 b="1"/>
              <a:t>Fossil Fuel Consumption: </a:t>
            </a:r>
          </a:p>
          <a:p>
            <a:pPr>
              <a:lnSpc>
                <a:spcPct val="150000"/>
              </a:lnSpc>
            </a:pPr>
            <a:r>
              <a:rPr lang="en-US"/>
              <a:t>May indicate less demand for renewables in the short term.</a:t>
            </a:r>
          </a:p>
        </p:txBody>
      </p:sp>
      <p:pic>
        <p:nvPicPr>
          <p:cNvPr id="1026" name="Picture 2" descr="Solar Energy's Vulnerability to Extreme Weather Events">
            <a:extLst>
              <a:ext uri="{FF2B5EF4-FFF2-40B4-BE49-F238E27FC236}">
                <a16:creationId xmlns:a16="http://schemas.microsoft.com/office/drawing/2014/main" id="{D065A373-ED22-D37B-380D-3EE60F1CF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673" y="1813931"/>
            <a:ext cx="2823039" cy="221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191CAA-247A-E0F5-C4DE-7E12ABAD967E}"/>
              </a:ext>
            </a:extLst>
          </p:cNvPr>
          <p:cNvSpPr txBox="1"/>
          <p:nvPr/>
        </p:nvSpPr>
        <p:spPr>
          <a:xfrm>
            <a:off x="3196760" y="1535534"/>
            <a:ext cx="2823039" cy="296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/>
              <a:t>Natural Disaster Deaths: </a:t>
            </a:r>
          </a:p>
          <a:p>
            <a:pPr>
              <a:lnSpc>
                <a:spcPct val="150000"/>
              </a:lnSpc>
            </a:pPr>
            <a:r>
              <a:rPr lang="en-US"/>
              <a:t>Proxy for climate change awareness, correlated positively.</a:t>
            </a:r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 b="1"/>
              <a:t>Global GDP: </a:t>
            </a:r>
          </a:p>
          <a:p>
            <a:pPr>
              <a:lnSpc>
                <a:spcPct val="150000"/>
              </a:lnSpc>
            </a:pPr>
            <a:r>
              <a:rPr lang="en-US"/>
              <a:t>Higher GDP enables more investments in renewable technologies.</a:t>
            </a:r>
          </a:p>
          <a:p>
            <a:pPr>
              <a:lnSpc>
                <a:spcPct val="15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94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>
          <a:extLst>
            <a:ext uri="{FF2B5EF4-FFF2-40B4-BE49-F238E27FC236}">
              <a16:creationId xmlns:a16="http://schemas.microsoft.com/office/drawing/2014/main" id="{B2991266-ACA8-4128-0947-4CF9EE982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4">
            <a:extLst>
              <a:ext uri="{FF2B5EF4-FFF2-40B4-BE49-F238E27FC236}">
                <a16:creationId xmlns:a16="http://schemas.microsoft.com/office/drawing/2014/main" id="{3979712A-5707-2C45-49C1-64D25012393B}"/>
              </a:ext>
            </a:extLst>
          </p:cNvPr>
          <p:cNvSpPr/>
          <p:nvPr/>
        </p:nvSpPr>
        <p:spPr>
          <a:xfrm>
            <a:off x="1244434" y="1959539"/>
            <a:ext cx="758961" cy="736621"/>
          </a:xfrm>
          <a:custGeom>
            <a:avLst/>
            <a:gdLst/>
            <a:ahLst/>
            <a:cxnLst/>
            <a:rect l="l" t="t" r="r" b="b"/>
            <a:pathLst>
              <a:path w="12270" h="12055" extrusionOk="0">
                <a:moveTo>
                  <a:pt x="6370" y="0"/>
                </a:moveTo>
                <a:lnTo>
                  <a:pt x="6096" y="20"/>
                </a:lnTo>
                <a:lnTo>
                  <a:pt x="5842" y="39"/>
                </a:lnTo>
                <a:lnTo>
                  <a:pt x="5588" y="78"/>
                </a:lnTo>
                <a:lnTo>
                  <a:pt x="5080" y="196"/>
                </a:lnTo>
                <a:lnTo>
                  <a:pt x="4572" y="332"/>
                </a:lnTo>
                <a:lnTo>
                  <a:pt x="4103" y="528"/>
                </a:lnTo>
                <a:lnTo>
                  <a:pt x="3635" y="762"/>
                </a:lnTo>
                <a:lnTo>
                  <a:pt x="3205" y="1036"/>
                </a:lnTo>
                <a:lnTo>
                  <a:pt x="2795" y="1348"/>
                </a:lnTo>
                <a:lnTo>
                  <a:pt x="2404" y="1680"/>
                </a:lnTo>
                <a:lnTo>
                  <a:pt x="2052" y="2052"/>
                </a:lnTo>
                <a:lnTo>
                  <a:pt x="1740" y="2442"/>
                </a:lnTo>
                <a:lnTo>
                  <a:pt x="1466" y="2872"/>
                </a:lnTo>
                <a:lnTo>
                  <a:pt x="1329" y="3087"/>
                </a:lnTo>
                <a:lnTo>
                  <a:pt x="1212" y="3321"/>
                </a:lnTo>
                <a:lnTo>
                  <a:pt x="958" y="3634"/>
                </a:lnTo>
                <a:lnTo>
                  <a:pt x="724" y="3986"/>
                </a:lnTo>
                <a:lnTo>
                  <a:pt x="509" y="4337"/>
                </a:lnTo>
                <a:lnTo>
                  <a:pt x="333" y="4728"/>
                </a:lnTo>
                <a:lnTo>
                  <a:pt x="196" y="5138"/>
                </a:lnTo>
                <a:lnTo>
                  <a:pt x="98" y="5568"/>
                </a:lnTo>
                <a:lnTo>
                  <a:pt x="20" y="5998"/>
                </a:lnTo>
                <a:lnTo>
                  <a:pt x="1" y="6447"/>
                </a:lnTo>
                <a:lnTo>
                  <a:pt x="1" y="6897"/>
                </a:lnTo>
                <a:lnTo>
                  <a:pt x="40" y="7326"/>
                </a:lnTo>
                <a:lnTo>
                  <a:pt x="118" y="7737"/>
                </a:lnTo>
                <a:lnTo>
                  <a:pt x="216" y="8127"/>
                </a:lnTo>
                <a:lnTo>
                  <a:pt x="352" y="8518"/>
                </a:lnTo>
                <a:lnTo>
                  <a:pt x="528" y="8870"/>
                </a:lnTo>
                <a:lnTo>
                  <a:pt x="704" y="9222"/>
                </a:lnTo>
                <a:lnTo>
                  <a:pt x="919" y="9554"/>
                </a:lnTo>
                <a:lnTo>
                  <a:pt x="1173" y="9847"/>
                </a:lnTo>
                <a:lnTo>
                  <a:pt x="1427" y="10140"/>
                </a:lnTo>
                <a:lnTo>
                  <a:pt x="1700" y="10413"/>
                </a:lnTo>
                <a:lnTo>
                  <a:pt x="2013" y="10667"/>
                </a:lnTo>
                <a:lnTo>
                  <a:pt x="2326" y="10902"/>
                </a:lnTo>
                <a:lnTo>
                  <a:pt x="2658" y="11097"/>
                </a:lnTo>
                <a:lnTo>
                  <a:pt x="3009" y="11292"/>
                </a:lnTo>
                <a:lnTo>
                  <a:pt x="3361" y="11468"/>
                </a:lnTo>
                <a:lnTo>
                  <a:pt x="3732" y="11625"/>
                </a:lnTo>
                <a:lnTo>
                  <a:pt x="4103" y="11742"/>
                </a:lnTo>
                <a:lnTo>
                  <a:pt x="4494" y="11839"/>
                </a:lnTo>
                <a:lnTo>
                  <a:pt x="4885" y="11937"/>
                </a:lnTo>
                <a:lnTo>
                  <a:pt x="5295" y="11996"/>
                </a:lnTo>
                <a:lnTo>
                  <a:pt x="5686" y="12035"/>
                </a:lnTo>
                <a:lnTo>
                  <a:pt x="6096" y="12054"/>
                </a:lnTo>
                <a:lnTo>
                  <a:pt x="6506" y="12035"/>
                </a:lnTo>
                <a:lnTo>
                  <a:pt x="6897" y="11996"/>
                </a:lnTo>
                <a:lnTo>
                  <a:pt x="7307" y="11937"/>
                </a:lnTo>
                <a:lnTo>
                  <a:pt x="7698" y="11859"/>
                </a:lnTo>
                <a:lnTo>
                  <a:pt x="8089" y="11761"/>
                </a:lnTo>
                <a:lnTo>
                  <a:pt x="8460" y="11625"/>
                </a:lnTo>
                <a:lnTo>
                  <a:pt x="8831" y="11468"/>
                </a:lnTo>
                <a:lnTo>
                  <a:pt x="9203" y="11292"/>
                </a:lnTo>
                <a:lnTo>
                  <a:pt x="9554" y="11077"/>
                </a:lnTo>
                <a:lnTo>
                  <a:pt x="9906" y="10804"/>
                </a:lnTo>
                <a:lnTo>
                  <a:pt x="10258" y="10530"/>
                </a:lnTo>
                <a:lnTo>
                  <a:pt x="10570" y="10237"/>
                </a:lnTo>
                <a:lnTo>
                  <a:pt x="10863" y="9905"/>
                </a:lnTo>
                <a:lnTo>
                  <a:pt x="11117" y="9573"/>
                </a:lnTo>
                <a:lnTo>
                  <a:pt x="11352" y="9222"/>
                </a:lnTo>
                <a:lnTo>
                  <a:pt x="11547" y="8850"/>
                </a:lnTo>
                <a:lnTo>
                  <a:pt x="11742" y="8479"/>
                </a:lnTo>
                <a:lnTo>
                  <a:pt x="11879" y="8088"/>
                </a:lnTo>
                <a:lnTo>
                  <a:pt x="12016" y="7698"/>
                </a:lnTo>
                <a:lnTo>
                  <a:pt x="12113" y="7287"/>
                </a:lnTo>
                <a:lnTo>
                  <a:pt x="12192" y="6877"/>
                </a:lnTo>
                <a:lnTo>
                  <a:pt x="12231" y="6467"/>
                </a:lnTo>
                <a:lnTo>
                  <a:pt x="12270" y="6057"/>
                </a:lnTo>
                <a:lnTo>
                  <a:pt x="12250" y="5646"/>
                </a:lnTo>
                <a:lnTo>
                  <a:pt x="12231" y="5236"/>
                </a:lnTo>
                <a:lnTo>
                  <a:pt x="12172" y="4826"/>
                </a:lnTo>
                <a:lnTo>
                  <a:pt x="12094" y="4415"/>
                </a:lnTo>
                <a:lnTo>
                  <a:pt x="11977" y="4025"/>
                </a:lnTo>
                <a:lnTo>
                  <a:pt x="11860" y="3634"/>
                </a:lnTo>
                <a:lnTo>
                  <a:pt x="11684" y="3263"/>
                </a:lnTo>
                <a:lnTo>
                  <a:pt x="11508" y="2892"/>
                </a:lnTo>
                <a:lnTo>
                  <a:pt x="11293" y="2540"/>
                </a:lnTo>
                <a:lnTo>
                  <a:pt x="11059" y="2208"/>
                </a:lnTo>
                <a:lnTo>
                  <a:pt x="10805" y="1895"/>
                </a:lnTo>
                <a:lnTo>
                  <a:pt x="10511" y="1583"/>
                </a:lnTo>
                <a:lnTo>
                  <a:pt x="10199" y="1309"/>
                </a:lnTo>
                <a:lnTo>
                  <a:pt x="9867" y="1055"/>
                </a:lnTo>
                <a:lnTo>
                  <a:pt x="9496" y="801"/>
                </a:lnTo>
                <a:lnTo>
                  <a:pt x="9105" y="606"/>
                </a:lnTo>
                <a:lnTo>
                  <a:pt x="8695" y="410"/>
                </a:lnTo>
                <a:lnTo>
                  <a:pt x="8265" y="254"/>
                </a:lnTo>
                <a:lnTo>
                  <a:pt x="7991" y="176"/>
                </a:lnTo>
                <a:lnTo>
                  <a:pt x="7718" y="117"/>
                </a:lnTo>
                <a:lnTo>
                  <a:pt x="7444" y="59"/>
                </a:lnTo>
                <a:lnTo>
                  <a:pt x="7171" y="39"/>
                </a:lnTo>
                <a:lnTo>
                  <a:pt x="689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44">
            <a:extLst>
              <a:ext uri="{FF2B5EF4-FFF2-40B4-BE49-F238E27FC236}">
                <a16:creationId xmlns:a16="http://schemas.microsoft.com/office/drawing/2014/main" id="{CA62DF60-4D90-F378-ED1F-4DAD3BA8ABA7}"/>
              </a:ext>
            </a:extLst>
          </p:cNvPr>
          <p:cNvSpPr/>
          <p:nvPr/>
        </p:nvSpPr>
        <p:spPr>
          <a:xfrm>
            <a:off x="1273343" y="3194003"/>
            <a:ext cx="758961" cy="736621"/>
          </a:xfrm>
          <a:custGeom>
            <a:avLst/>
            <a:gdLst/>
            <a:ahLst/>
            <a:cxnLst/>
            <a:rect l="l" t="t" r="r" b="b"/>
            <a:pathLst>
              <a:path w="12270" h="12055" extrusionOk="0">
                <a:moveTo>
                  <a:pt x="6370" y="0"/>
                </a:moveTo>
                <a:lnTo>
                  <a:pt x="6096" y="20"/>
                </a:lnTo>
                <a:lnTo>
                  <a:pt x="5842" y="39"/>
                </a:lnTo>
                <a:lnTo>
                  <a:pt x="5588" y="78"/>
                </a:lnTo>
                <a:lnTo>
                  <a:pt x="5080" y="196"/>
                </a:lnTo>
                <a:lnTo>
                  <a:pt x="4572" y="332"/>
                </a:lnTo>
                <a:lnTo>
                  <a:pt x="4103" y="528"/>
                </a:lnTo>
                <a:lnTo>
                  <a:pt x="3635" y="762"/>
                </a:lnTo>
                <a:lnTo>
                  <a:pt x="3205" y="1036"/>
                </a:lnTo>
                <a:lnTo>
                  <a:pt x="2795" y="1348"/>
                </a:lnTo>
                <a:lnTo>
                  <a:pt x="2404" y="1680"/>
                </a:lnTo>
                <a:lnTo>
                  <a:pt x="2052" y="2052"/>
                </a:lnTo>
                <a:lnTo>
                  <a:pt x="1740" y="2442"/>
                </a:lnTo>
                <a:lnTo>
                  <a:pt x="1466" y="2872"/>
                </a:lnTo>
                <a:lnTo>
                  <a:pt x="1329" y="3087"/>
                </a:lnTo>
                <a:lnTo>
                  <a:pt x="1212" y="3321"/>
                </a:lnTo>
                <a:lnTo>
                  <a:pt x="958" y="3634"/>
                </a:lnTo>
                <a:lnTo>
                  <a:pt x="724" y="3986"/>
                </a:lnTo>
                <a:lnTo>
                  <a:pt x="509" y="4337"/>
                </a:lnTo>
                <a:lnTo>
                  <a:pt x="333" y="4728"/>
                </a:lnTo>
                <a:lnTo>
                  <a:pt x="196" y="5138"/>
                </a:lnTo>
                <a:lnTo>
                  <a:pt x="98" y="5568"/>
                </a:lnTo>
                <a:lnTo>
                  <a:pt x="20" y="5998"/>
                </a:lnTo>
                <a:lnTo>
                  <a:pt x="1" y="6447"/>
                </a:lnTo>
                <a:lnTo>
                  <a:pt x="1" y="6897"/>
                </a:lnTo>
                <a:lnTo>
                  <a:pt x="40" y="7326"/>
                </a:lnTo>
                <a:lnTo>
                  <a:pt x="118" y="7737"/>
                </a:lnTo>
                <a:lnTo>
                  <a:pt x="216" y="8127"/>
                </a:lnTo>
                <a:lnTo>
                  <a:pt x="352" y="8518"/>
                </a:lnTo>
                <a:lnTo>
                  <a:pt x="528" y="8870"/>
                </a:lnTo>
                <a:lnTo>
                  <a:pt x="704" y="9222"/>
                </a:lnTo>
                <a:lnTo>
                  <a:pt x="919" y="9554"/>
                </a:lnTo>
                <a:lnTo>
                  <a:pt x="1173" y="9847"/>
                </a:lnTo>
                <a:lnTo>
                  <a:pt x="1427" y="10140"/>
                </a:lnTo>
                <a:lnTo>
                  <a:pt x="1700" y="10413"/>
                </a:lnTo>
                <a:lnTo>
                  <a:pt x="2013" y="10667"/>
                </a:lnTo>
                <a:lnTo>
                  <a:pt x="2326" y="10902"/>
                </a:lnTo>
                <a:lnTo>
                  <a:pt x="2658" y="11097"/>
                </a:lnTo>
                <a:lnTo>
                  <a:pt x="3009" y="11292"/>
                </a:lnTo>
                <a:lnTo>
                  <a:pt x="3361" y="11468"/>
                </a:lnTo>
                <a:lnTo>
                  <a:pt x="3732" y="11625"/>
                </a:lnTo>
                <a:lnTo>
                  <a:pt x="4103" y="11742"/>
                </a:lnTo>
                <a:lnTo>
                  <a:pt x="4494" y="11839"/>
                </a:lnTo>
                <a:lnTo>
                  <a:pt x="4885" y="11937"/>
                </a:lnTo>
                <a:lnTo>
                  <a:pt x="5295" y="11996"/>
                </a:lnTo>
                <a:lnTo>
                  <a:pt x="5686" y="12035"/>
                </a:lnTo>
                <a:lnTo>
                  <a:pt x="6096" y="12054"/>
                </a:lnTo>
                <a:lnTo>
                  <a:pt x="6506" y="12035"/>
                </a:lnTo>
                <a:lnTo>
                  <a:pt x="6897" y="11996"/>
                </a:lnTo>
                <a:lnTo>
                  <a:pt x="7307" y="11937"/>
                </a:lnTo>
                <a:lnTo>
                  <a:pt x="7698" y="11859"/>
                </a:lnTo>
                <a:lnTo>
                  <a:pt x="8089" y="11761"/>
                </a:lnTo>
                <a:lnTo>
                  <a:pt x="8460" y="11625"/>
                </a:lnTo>
                <a:lnTo>
                  <a:pt x="8831" y="11468"/>
                </a:lnTo>
                <a:lnTo>
                  <a:pt x="9203" y="11292"/>
                </a:lnTo>
                <a:lnTo>
                  <a:pt x="9554" y="11077"/>
                </a:lnTo>
                <a:lnTo>
                  <a:pt x="9906" y="10804"/>
                </a:lnTo>
                <a:lnTo>
                  <a:pt x="10258" y="10530"/>
                </a:lnTo>
                <a:lnTo>
                  <a:pt x="10570" y="10237"/>
                </a:lnTo>
                <a:lnTo>
                  <a:pt x="10863" y="9905"/>
                </a:lnTo>
                <a:lnTo>
                  <a:pt x="11117" y="9573"/>
                </a:lnTo>
                <a:lnTo>
                  <a:pt x="11352" y="9222"/>
                </a:lnTo>
                <a:lnTo>
                  <a:pt x="11547" y="8850"/>
                </a:lnTo>
                <a:lnTo>
                  <a:pt x="11742" y="8479"/>
                </a:lnTo>
                <a:lnTo>
                  <a:pt x="11879" y="8088"/>
                </a:lnTo>
                <a:lnTo>
                  <a:pt x="12016" y="7698"/>
                </a:lnTo>
                <a:lnTo>
                  <a:pt x="12113" y="7287"/>
                </a:lnTo>
                <a:lnTo>
                  <a:pt x="12192" y="6877"/>
                </a:lnTo>
                <a:lnTo>
                  <a:pt x="12231" y="6467"/>
                </a:lnTo>
                <a:lnTo>
                  <a:pt x="12270" y="6057"/>
                </a:lnTo>
                <a:lnTo>
                  <a:pt x="12250" y="5646"/>
                </a:lnTo>
                <a:lnTo>
                  <a:pt x="12231" y="5236"/>
                </a:lnTo>
                <a:lnTo>
                  <a:pt x="12172" y="4826"/>
                </a:lnTo>
                <a:lnTo>
                  <a:pt x="12094" y="4415"/>
                </a:lnTo>
                <a:lnTo>
                  <a:pt x="11977" y="4025"/>
                </a:lnTo>
                <a:lnTo>
                  <a:pt x="11860" y="3634"/>
                </a:lnTo>
                <a:lnTo>
                  <a:pt x="11684" y="3263"/>
                </a:lnTo>
                <a:lnTo>
                  <a:pt x="11508" y="2892"/>
                </a:lnTo>
                <a:lnTo>
                  <a:pt x="11293" y="2540"/>
                </a:lnTo>
                <a:lnTo>
                  <a:pt x="11059" y="2208"/>
                </a:lnTo>
                <a:lnTo>
                  <a:pt x="10805" y="1895"/>
                </a:lnTo>
                <a:lnTo>
                  <a:pt x="10511" y="1583"/>
                </a:lnTo>
                <a:lnTo>
                  <a:pt x="10199" y="1309"/>
                </a:lnTo>
                <a:lnTo>
                  <a:pt x="9867" y="1055"/>
                </a:lnTo>
                <a:lnTo>
                  <a:pt x="9496" y="801"/>
                </a:lnTo>
                <a:lnTo>
                  <a:pt x="9105" y="606"/>
                </a:lnTo>
                <a:lnTo>
                  <a:pt x="8695" y="410"/>
                </a:lnTo>
                <a:lnTo>
                  <a:pt x="8265" y="254"/>
                </a:lnTo>
                <a:lnTo>
                  <a:pt x="7991" y="176"/>
                </a:lnTo>
                <a:lnTo>
                  <a:pt x="7718" y="117"/>
                </a:lnTo>
                <a:lnTo>
                  <a:pt x="7444" y="59"/>
                </a:lnTo>
                <a:lnTo>
                  <a:pt x="7171" y="39"/>
                </a:lnTo>
                <a:lnTo>
                  <a:pt x="689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44">
            <a:extLst>
              <a:ext uri="{FF2B5EF4-FFF2-40B4-BE49-F238E27FC236}">
                <a16:creationId xmlns:a16="http://schemas.microsoft.com/office/drawing/2014/main" id="{F5707B0C-9960-EF2B-5624-910ADBFF75D5}"/>
              </a:ext>
            </a:extLst>
          </p:cNvPr>
          <p:cNvSpPr/>
          <p:nvPr/>
        </p:nvSpPr>
        <p:spPr>
          <a:xfrm>
            <a:off x="4974837" y="3232438"/>
            <a:ext cx="758961" cy="736621"/>
          </a:xfrm>
          <a:custGeom>
            <a:avLst/>
            <a:gdLst/>
            <a:ahLst/>
            <a:cxnLst/>
            <a:rect l="l" t="t" r="r" b="b"/>
            <a:pathLst>
              <a:path w="12270" h="12055" extrusionOk="0">
                <a:moveTo>
                  <a:pt x="6370" y="0"/>
                </a:moveTo>
                <a:lnTo>
                  <a:pt x="6096" y="20"/>
                </a:lnTo>
                <a:lnTo>
                  <a:pt x="5842" y="39"/>
                </a:lnTo>
                <a:lnTo>
                  <a:pt x="5588" y="78"/>
                </a:lnTo>
                <a:lnTo>
                  <a:pt x="5080" y="196"/>
                </a:lnTo>
                <a:lnTo>
                  <a:pt x="4572" y="332"/>
                </a:lnTo>
                <a:lnTo>
                  <a:pt x="4103" y="528"/>
                </a:lnTo>
                <a:lnTo>
                  <a:pt x="3635" y="762"/>
                </a:lnTo>
                <a:lnTo>
                  <a:pt x="3205" y="1036"/>
                </a:lnTo>
                <a:lnTo>
                  <a:pt x="2795" y="1348"/>
                </a:lnTo>
                <a:lnTo>
                  <a:pt x="2404" y="1680"/>
                </a:lnTo>
                <a:lnTo>
                  <a:pt x="2052" y="2052"/>
                </a:lnTo>
                <a:lnTo>
                  <a:pt x="1740" y="2442"/>
                </a:lnTo>
                <a:lnTo>
                  <a:pt x="1466" y="2872"/>
                </a:lnTo>
                <a:lnTo>
                  <a:pt x="1329" y="3087"/>
                </a:lnTo>
                <a:lnTo>
                  <a:pt x="1212" y="3321"/>
                </a:lnTo>
                <a:lnTo>
                  <a:pt x="958" y="3634"/>
                </a:lnTo>
                <a:lnTo>
                  <a:pt x="724" y="3986"/>
                </a:lnTo>
                <a:lnTo>
                  <a:pt x="509" y="4337"/>
                </a:lnTo>
                <a:lnTo>
                  <a:pt x="333" y="4728"/>
                </a:lnTo>
                <a:lnTo>
                  <a:pt x="196" y="5138"/>
                </a:lnTo>
                <a:lnTo>
                  <a:pt x="98" y="5568"/>
                </a:lnTo>
                <a:lnTo>
                  <a:pt x="20" y="5998"/>
                </a:lnTo>
                <a:lnTo>
                  <a:pt x="1" y="6447"/>
                </a:lnTo>
                <a:lnTo>
                  <a:pt x="1" y="6897"/>
                </a:lnTo>
                <a:lnTo>
                  <a:pt x="40" y="7326"/>
                </a:lnTo>
                <a:lnTo>
                  <a:pt x="118" y="7737"/>
                </a:lnTo>
                <a:lnTo>
                  <a:pt x="216" y="8127"/>
                </a:lnTo>
                <a:lnTo>
                  <a:pt x="352" y="8518"/>
                </a:lnTo>
                <a:lnTo>
                  <a:pt x="528" y="8870"/>
                </a:lnTo>
                <a:lnTo>
                  <a:pt x="704" y="9222"/>
                </a:lnTo>
                <a:lnTo>
                  <a:pt x="919" y="9554"/>
                </a:lnTo>
                <a:lnTo>
                  <a:pt x="1173" y="9847"/>
                </a:lnTo>
                <a:lnTo>
                  <a:pt x="1427" y="10140"/>
                </a:lnTo>
                <a:lnTo>
                  <a:pt x="1700" y="10413"/>
                </a:lnTo>
                <a:lnTo>
                  <a:pt x="2013" y="10667"/>
                </a:lnTo>
                <a:lnTo>
                  <a:pt x="2326" y="10902"/>
                </a:lnTo>
                <a:lnTo>
                  <a:pt x="2658" y="11097"/>
                </a:lnTo>
                <a:lnTo>
                  <a:pt x="3009" y="11292"/>
                </a:lnTo>
                <a:lnTo>
                  <a:pt x="3361" y="11468"/>
                </a:lnTo>
                <a:lnTo>
                  <a:pt x="3732" y="11625"/>
                </a:lnTo>
                <a:lnTo>
                  <a:pt x="4103" y="11742"/>
                </a:lnTo>
                <a:lnTo>
                  <a:pt x="4494" y="11839"/>
                </a:lnTo>
                <a:lnTo>
                  <a:pt x="4885" y="11937"/>
                </a:lnTo>
                <a:lnTo>
                  <a:pt x="5295" y="11996"/>
                </a:lnTo>
                <a:lnTo>
                  <a:pt x="5686" y="12035"/>
                </a:lnTo>
                <a:lnTo>
                  <a:pt x="6096" y="12054"/>
                </a:lnTo>
                <a:lnTo>
                  <a:pt x="6506" y="12035"/>
                </a:lnTo>
                <a:lnTo>
                  <a:pt x="6897" y="11996"/>
                </a:lnTo>
                <a:lnTo>
                  <a:pt x="7307" y="11937"/>
                </a:lnTo>
                <a:lnTo>
                  <a:pt x="7698" y="11859"/>
                </a:lnTo>
                <a:lnTo>
                  <a:pt x="8089" y="11761"/>
                </a:lnTo>
                <a:lnTo>
                  <a:pt x="8460" y="11625"/>
                </a:lnTo>
                <a:lnTo>
                  <a:pt x="8831" y="11468"/>
                </a:lnTo>
                <a:lnTo>
                  <a:pt x="9203" y="11292"/>
                </a:lnTo>
                <a:lnTo>
                  <a:pt x="9554" y="11077"/>
                </a:lnTo>
                <a:lnTo>
                  <a:pt x="9906" y="10804"/>
                </a:lnTo>
                <a:lnTo>
                  <a:pt x="10258" y="10530"/>
                </a:lnTo>
                <a:lnTo>
                  <a:pt x="10570" y="10237"/>
                </a:lnTo>
                <a:lnTo>
                  <a:pt x="10863" y="9905"/>
                </a:lnTo>
                <a:lnTo>
                  <a:pt x="11117" y="9573"/>
                </a:lnTo>
                <a:lnTo>
                  <a:pt x="11352" y="9222"/>
                </a:lnTo>
                <a:lnTo>
                  <a:pt x="11547" y="8850"/>
                </a:lnTo>
                <a:lnTo>
                  <a:pt x="11742" y="8479"/>
                </a:lnTo>
                <a:lnTo>
                  <a:pt x="11879" y="8088"/>
                </a:lnTo>
                <a:lnTo>
                  <a:pt x="12016" y="7698"/>
                </a:lnTo>
                <a:lnTo>
                  <a:pt x="12113" y="7287"/>
                </a:lnTo>
                <a:lnTo>
                  <a:pt x="12192" y="6877"/>
                </a:lnTo>
                <a:lnTo>
                  <a:pt x="12231" y="6467"/>
                </a:lnTo>
                <a:lnTo>
                  <a:pt x="12270" y="6057"/>
                </a:lnTo>
                <a:lnTo>
                  <a:pt x="12250" y="5646"/>
                </a:lnTo>
                <a:lnTo>
                  <a:pt x="12231" y="5236"/>
                </a:lnTo>
                <a:lnTo>
                  <a:pt x="12172" y="4826"/>
                </a:lnTo>
                <a:lnTo>
                  <a:pt x="12094" y="4415"/>
                </a:lnTo>
                <a:lnTo>
                  <a:pt x="11977" y="4025"/>
                </a:lnTo>
                <a:lnTo>
                  <a:pt x="11860" y="3634"/>
                </a:lnTo>
                <a:lnTo>
                  <a:pt x="11684" y="3263"/>
                </a:lnTo>
                <a:lnTo>
                  <a:pt x="11508" y="2892"/>
                </a:lnTo>
                <a:lnTo>
                  <a:pt x="11293" y="2540"/>
                </a:lnTo>
                <a:lnTo>
                  <a:pt x="11059" y="2208"/>
                </a:lnTo>
                <a:lnTo>
                  <a:pt x="10805" y="1895"/>
                </a:lnTo>
                <a:lnTo>
                  <a:pt x="10511" y="1583"/>
                </a:lnTo>
                <a:lnTo>
                  <a:pt x="10199" y="1309"/>
                </a:lnTo>
                <a:lnTo>
                  <a:pt x="9867" y="1055"/>
                </a:lnTo>
                <a:lnTo>
                  <a:pt x="9496" y="801"/>
                </a:lnTo>
                <a:lnTo>
                  <a:pt x="9105" y="606"/>
                </a:lnTo>
                <a:lnTo>
                  <a:pt x="8695" y="410"/>
                </a:lnTo>
                <a:lnTo>
                  <a:pt x="8265" y="254"/>
                </a:lnTo>
                <a:lnTo>
                  <a:pt x="7991" y="176"/>
                </a:lnTo>
                <a:lnTo>
                  <a:pt x="7718" y="117"/>
                </a:lnTo>
                <a:lnTo>
                  <a:pt x="7444" y="59"/>
                </a:lnTo>
                <a:lnTo>
                  <a:pt x="7171" y="39"/>
                </a:lnTo>
                <a:lnTo>
                  <a:pt x="689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4">
            <a:extLst>
              <a:ext uri="{FF2B5EF4-FFF2-40B4-BE49-F238E27FC236}">
                <a16:creationId xmlns:a16="http://schemas.microsoft.com/office/drawing/2014/main" id="{D57AC345-1A83-C52E-0353-1DC068153815}"/>
              </a:ext>
            </a:extLst>
          </p:cNvPr>
          <p:cNvSpPr/>
          <p:nvPr/>
        </p:nvSpPr>
        <p:spPr>
          <a:xfrm>
            <a:off x="4896096" y="1959539"/>
            <a:ext cx="758961" cy="736621"/>
          </a:xfrm>
          <a:custGeom>
            <a:avLst/>
            <a:gdLst/>
            <a:ahLst/>
            <a:cxnLst/>
            <a:rect l="l" t="t" r="r" b="b"/>
            <a:pathLst>
              <a:path w="12270" h="12055" extrusionOk="0">
                <a:moveTo>
                  <a:pt x="6370" y="0"/>
                </a:moveTo>
                <a:lnTo>
                  <a:pt x="6096" y="20"/>
                </a:lnTo>
                <a:lnTo>
                  <a:pt x="5842" y="39"/>
                </a:lnTo>
                <a:lnTo>
                  <a:pt x="5588" y="78"/>
                </a:lnTo>
                <a:lnTo>
                  <a:pt x="5080" y="196"/>
                </a:lnTo>
                <a:lnTo>
                  <a:pt x="4572" y="332"/>
                </a:lnTo>
                <a:lnTo>
                  <a:pt x="4103" y="528"/>
                </a:lnTo>
                <a:lnTo>
                  <a:pt x="3635" y="762"/>
                </a:lnTo>
                <a:lnTo>
                  <a:pt x="3205" y="1036"/>
                </a:lnTo>
                <a:lnTo>
                  <a:pt x="2795" y="1348"/>
                </a:lnTo>
                <a:lnTo>
                  <a:pt x="2404" y="1680"/>
                </a:lnTo>
                <a:lnTo>
                  <a:pt x="2052" y="2052"/>
                </a:lnTo>
                <a:lnTo>
                  <a:pt x="1740" y="2442"/>
                </a:lnTo>
                <a:lnTo>
                  <a:pt x="1466" y="2872"/>
                </a:lnTo>
                <a:lnTo>
                  <a:pt x="1329" y="3087"/>
                </a:lnTo>
                <a:lnTo>
                  <a:pt x="1212" y="3321"/>
                </a:lnTo>
                <a:lnTo>
                  <a:pt x="958" y="3634"/>
                </a:lnTo>
                <a:lnTo>
                  <a:pt x="724" y="3986"/>
                </a:lnTo>
                <a:lnTo>
                  <a:pt x="509" y="4337"/>
                </a:lnTo>
                <a:lnTo>
                  <a:pt x="333" y="4728"/>
                </a:lnTo>
                <a:lnTo>
                  <a:pt x="196" y="5138"/>
                </a:lnTo>
                <a:lnTo>
                  <a:pt x="98" y="5568"/>
                </a:lnTo>
                <a:lnTo>
                  <a:pt x="20" y="5998"/>
                </a:lnTo>
                <a:lnTo>
                  <a:pt x="1" y="6447"/>
                </a:lnTo>
                <a:lnTo>
                  <a:pt x="1" y="6897"/>
                </a:lnTo>
                <a:lnTo>
                  <a:pt x="40" y="7326"/>
                </a:lnTo>
                <a:lnTo>
                  <a:pt x="118" y="7737"/>
                </a:lnTo>
                <a:lnTo>
                  <a:pt x="216" y="8127"/>
                </a:lnTo>
                <a:lnTo>
                  <a:pt x="352" y="8518"/>
                </a:lnTo>
                <a:lnTo>
                  <a:pt x="528" y="8870"/>
                </a:lnTo>
                <a:lnTo>
                  <a:pt x="704" y="9222"/>
                </a:lnTo>
                <a:lnTo>
                  <a:pt x="919" y="9554"/>
                </a:lnTo>
                <a:lnTo>
                  <a:pt x="1173" y="9847"/>
                </a:lnTo>
                <a:lnTo>
                  <a:pt x="1427" y="10140"/>
                </a:lnTo>
                <a:lnTo>
                  <a:pt x="1700" y="10413"/>
                </a:lnTo>
                <a:lnTo>
                  <a:pt x="2013" y="10667"/>
                </a:lnTo>
                <a:lnTo>
                  <a:pt x="2326" y="10902"/>
                </a:lnTo>
                <a:lnTo>
                  <a:pt x="2658" y="11097"/>
                </a:lnTo>
                <a:lnTo>
                  <a:pt x="3009" y="11292"/>
                </a:lnTo>
                <a:lnTo>
                  <a:pt x="3361" y="11468"/>
                </a:lnTo>
                <a:lnTo>
                  <a:pt x="3732" y="11625"/>
                </a:lnTo>
                <a:lnTo>
                  <a:pt x="4103" y="11742"/>
                </a:lnTo>
                <a:lnTo>
                  <a:pt x="4494" y="11839"/>
                </a:lnTo>
                <a:lnTo>
                  <a:pt x="4885" y="11937"/>
                </a:lnTo>
                <a:lnTo>
                  <a:pt x="5295" y="11996"/>
                </a:lnTo>
                <a:lnTo>
                  <a:pt x="5686" y="12035"/>
                </a:lnTo>
                <a:lnTo>
                  <a:pt x="6096" y="12054"/>
                </a:lnTo>
                <a:lnTo>
                  <a:pt x="6506" y="12035"/>
                </a:lnTo>
                <a:lnTo>
                  <a:pt x="6897" y="11996"/>
                </a:lnTo>
                <a:lnTo>
                  <a:pt x="7307" y="11937"/>
                </a:lnTo>
                <a:lnTo>
                  <a:pt x="7698" y="11859"/>
                </a:lnTo>
                <a:lnTo>
                  <a:pt x="8089" y="11761"/>
                </a:lnTo>
                <a:lnTo>
                  <a:pt x="8460" y="11625"/>
                </a:lnTo>
                <a:lnTo>
                  <a:pt x="8831" y="11468"/>
                </a:lnTo>
                <a:lnTo>
                  <a:pt x="9203" y="11292"/>
                </a:lnTo>
                <a:lnTo>
                  <a:pt x="9554" y="11077"/>
                </a:lnTo>
                <a:lnTo>
                  <a:pt x="9906" y="10804"/>
                </a:lnTo>
                <a:lnTo>
                  <a:pt x="10258" y="10530"/>
                </a:lnTo>
                <a:lnTo>
                  <a:pt x="10570" y="10237"/>
                </a:lnTo>
                <a:lnTo>
                  <a:pt x="10863" y="9905"/>
                </a:lnTo>
                <a:lnTo>
                  <a:pt x="11117" y="9573"/>
                </a:lnTo>
                <a:lnTo>
                  <a:pt x="11352" y="9222"/>
                </a:lnTo>
                <a:lnTo>
                  <a:pt x="11547" y="8850"/>
                </a:lnTo>
                <a:lnTo>
                  <a:pt x="11742" y="8479"/>
                </a:lnTo>
                <a:lnTo>
                  <a:pt x="11879" y="8088"/>
                </a:lnTo>
                <a:lnTo>
                  <a:pt x="12016" y="7698"/>
                </a:lnTo>
                <a:lnTo>
                  <a:pt x="12113" y="7287"/>
                </a:lnTo>
                <a:lnTo>
                  <a:pt x="12192" y="6877"/>
                </a:lnTo>
                <a:lnTo>
                  <a:pt x="12231" y="6467"/>
                </a:lnTo>
                <a:lnTo>
                  <a:pt x="12270" y="6057"/>
                </a:lnTo>
                <a:lnTo>
                  <a:pt x="12250" y="5646"/>
                </a:lnTo>
                <a:lnTo>
                  <a:pt x="12231" y="5236"/>
                </a:lnTo>
                <a:lnTo>
                  <a:pt x="12172" y="4826"/>
                </a:lnTo>
                <a:lnTo>
                  <a:pt x="12094" y="4415"/>
                </a:lnTo>
                <a:lnTo>
                  <a:pt x="11977" y="4025"/>
                </a:lnTo>
                <a:lnTo>
                  <a:pt x="11860" y="3634"/>
                </a:lnTo>
                <a:lnTo>
                  <a:pt x="11684" y="3263"/>
                </a:lnTo>
                <a:lnTo>
                  <a:pt x="11508" y="2892"/>
                </a:lnTo>
                <a:lnTo>
                  <a:pt x="11293" y="2540"/>
                </a:lnTo>
                <a:lnTo>
                  <a:pt x="11059" y="2208"/>
                </a:lnTo>
                <a:lnTo>
                  <a:pt x="10805" y="1895"/>
                </a:lnTo>
                <a:lnTo>
                  <a:pt x="10511" y="1583"/>
                </a:lnTo>
                <a:lnTo>
                  <a:pt x="10199" y="1309"/>
                </a:lnTo>
                <a:lnTo>
                  <a:pt x="9867" y="1055"/>
                </a:lnTo>
                <a:lnTo>
                  <a:pt x="9496" y="801"/>
                </a:lnTo>
                <a:lnTo>
                  <a:pt x="9105" y="606"/>
                </a:lnTo>
                <a:lnTo>
                  <a:pt x="8695" y="410"/>
                </a:lnTo>
                <a:lnTo>
                  <a:pt x="8265" y="254"/>
                </a:lnTo>
                <a:lnTo>
                  <a:pt x="7991" y="176"/>
                </a:lnTo>
                <a:lnTo>
                  <a:pt x="7718" y="117"/>
                </a:lnTo>
                <a:lnTo>
                  <a:pt x="7444" y="59"/>
                </a:lnTo>
                <a:lnTo>
                  <a:pt x="7171" y="39"/>
                </a:lnTo>
                <a:lnTo>
                  <a:pt x="689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44">
            <a:extLst>
              <a:ext uri="{FF2B5EF4-FFF2-40B4-BE49-F238E27FC236}">
                <a16:creationId xmlns:a16="http://schemas.microsoft.com/office/drawing/2014/main" id="{5A91BF17-E07A-744D-EAE7-0B0940EC96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24392" y="2008471"/>
            <a:ext cx="2418607" cy="4850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Climate Change</a:t>
            </a:r>
            <a:endParaRPr/>
          </a:p>
        </p:txBody>
      </p:sp>
      <p:sp>
        <p:nvSpPr>
          <p:cNvPr id="595" name="Google Shape;595;p44">
            <a:extLst>
              <a:ext uri="{FF2B5EF4-FFF2-40B4-BE49-F238E27FC236}">
                <a16:creationId xmlns:a16="http://schemas.microsoft.com/office/drawing/2014/main" id="{88207CFC-ABF5-005D-BB67-A84AA2F0363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51200" y="2262901"/>
            <a:ext cx="2351157" cy="4267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International Monetary Fund</a:t>
            </a:r>
            <a:endParaRPr/>
          </a:p>
        </p:txBody>
      </p:sp>
      <p:sp>
        <p:nvSpPr>
          <p:cNvPr id="590" name="Google Shape;590;p44">
            <a:extLst>
              <a:ext uri="{FF2B5EF4-FFF2-40B4-BE49-F238E27FC236}">
                <a16:creationId xmlns:a16="http://schemas.microsoft.com/office/drawing/2014/main" id="{A8741E41-57B4-8414-80D9-F20E4E2DAA4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748072" y="1756855"/>
            <a:ext cx="2872873" cy="7366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Fossil Fuel Consumption and Production</a:t>
            </a:r>
            <a:endParaRPr sz="1600"/>
          </a:p>
        </p:txBody>
      </p:sp>
      <p:sp>
        <p:nvSpPr>
          <p:cNvPr id="591" name="Google Shape;591;p44">
            <a:extLst>
              <a:ext uri="{FF2B5EF4-FFF2-40B4-BE49-F238E27FC236}">
                <a16:creationId xmlns:a16="http://schemas.microsoft.com/office/drawing/2014/main" id="{5E3E482F-093E-E5BC-7D26-6D35DA72A99B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5733798" y="2302413"/>
            <a:ext cx="2079600" cy="347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World in Data</a:t>
            </a:r>
            <a:endParaRPr/>
          </a:p>
        </p:txBody>
      </p:sp>
      <p:sp>
        <p:nvSpPr>
          <p:cNvPr id="597" name="Google Shape;597;p44">
            <a:extLst>
              <a:ext uri="{FF2B5EF4-FFF2-40B4-BE49-F238E27FC236}">
                <a16:creationId xmlns:a16="http://schemas.microsoft.com/office/drawing/2014/main" id="{84F5611D-34F6-E65E-2D21-7BDAFFF8D14C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5786680" y="3126500"/>
            <a:ext cx="2524081" cy="5195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Global Economic Monitor</a:t>
            </a:r>
            <a:endParaRPr sz="1600"/>
          </a:p>
        </p:txBody>
      </p:sp>
      <p:sp>
        <p:nvSpPr>
          <p:cNvPr id="598" name="Google Shape;598;p44">
            <a:extLst>
              <a:ext uri="{FF2B5EF4-FFF2-40B4-BE49-F238E27FC236}">
                <a16:creationId xmlns:a16="http://schemas.microsoft.com/office/drawing/2014/main" id="{F3D8B11C-490B-55BA-03D6-D085F41D2BF7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5786680" y="3436192"/>
            <a:ext cx="2079600" cy="3920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Bank Group</a:t>
            </a:r>
            <a:endParaRPr/>
          </a:p>
        </p:txBody>
      </p:sp>
      <p:sp>
        <p:nvSpPr>
          <p:cNvPr id="601" name="Google Shape;601;p44">
            <a:extLst>
              <a:ext uri="{FF2B5EF4-FFF2-40B4-BE49-F238E27FC236}">
                <a16:creationId xmlns:a16="http://schemas.microsoft.com/office/drawing/2014/main" id="{18FD7DC6-1852-3255-1AC0-8D527635782F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2046538" y="3180343"/>
            <a:ext cx="2606334" cy="5919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Global Energy Consumption &amp; Renewable Generation</a:t>
            </a:r>
            <a:endParaRPr sz="1600"/>
          </a:p>
        </p:txBody>
      </p:sp>
      <p:sp>
        <p:nvSpPr>
          <p:cNvPr id="602" name="Google Shape;602;p44">
            <a:extLst>
              <a:ext uri="{FF2B5EF4-FFF2-40B4-BE49-F238E27FC236}">
                <a16:creationId xmlns:a16="http://schemas.microsoft.com/office/drawing/2014/main" id="{85C96738-CB62-47AB-2BA6-ADCAE23BE08E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2067424" y="3571620"/>
            <a:ext cx="2079600" cy="315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</a:t>
            </a:r>
            <a:endParaRPr/>
          </a:p>
        </p:txBody>
      </p:sp>
      <p:sp>
        <p:nvSpPr>
          <p:cNvPr id="593" name="Google Shape;593;p44">
            <a:extLst>
              <a:ext uri="{FF2B5EF4-FFF2-40B4-BE49-F238E27FC236}">
                <a16:creationId xmlns:a16="http://schemas.microsoft.com/office/drawing/2014/main" id="{138CF4FF-735C-8EF7-EB39-BE9AC07BEE55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720000" y="672608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grpSp>
        <p:nvGrpSpPr>
          <p:cNvPr id="610" name="Google Shape;610;p44">
            <a:extLst>
              <a:ext uri="{FF2B5EF4-FFF2-40B4-BE49-F238E27FC236}">
                <a16:creationId xmlns:a16="http://schemas.microsoft.com/office/drawing/2014/main" id="{CC540CA3-A430-906E-2571-3308C7D7106A}"/>
              </a:ext>
            </a:extLst>
          </p:cNvPr>
          <p:cNvGrpSpPr/>
          <p:nvPr/>
        </p:nvGrpSpPr>
        <p:grpSpPr>
          <a:xfrm>
            <a:off x="1403328" y="2100809"/>
            <a:ext cx="441174" cy="441142"/>
            <a:chOff x="6291725" y="1286350"/>
            <a:chExt cx="333200" cy="333175"/>
          </a:xfrm>
        </p:grpSpPr>
        <p:sp>
          <p:nvSpPr>
            <p:cNvPr id="611" name="Google Shape;611;p44">
              <a:extLst>
                <a:ext uri="{FF2B5EF4-FFF2-40B4-BE49-F238E27FC236}">
                  <a16:creationId xmlns:a16="http://schemas.microsoft.com/office/drawing/2014/main" id="{62D85123-BACB-6033-8E6D-6AD951947BCC}"/>
                </a:ext>
              </a:extLst>
            </p:cNvPr>
            <p:cNvSpPr/>
            <p:nvPr/>
          </p:nvSpPr>
          <p:spPr>
            <a:xfrm>
              <a:off x="6597650" y="1325175"/>
              <a:ext cx="27275" cy="19775"/>
            </a:xfrm>
            <a:custGeom>
              <a:avLst/>
              <a:gdLst/>
              <a:ahLst/>
              <a:cxnLst/>
              <a:rect l="l" t="t" r="r" b="b"/>
              <a:pathLst>
                <a:path w="1091" h="791" extrusionOk="0">
                  <a:moveTo>
                    <a:pt x="1" y="0"/>
                  </a:moveTo>
                  <a:lnTo>
                    <a:pt x="1" y="791"/>
                  </a:lnTo>
                  <a:lnTo>
                    <a:pt x="1091" y="791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4">
              <a:extLst>
                <a:ext uri="{FF2B5EF4-FFF2-40B4-BE49-F238E27FC236}">
                  <a16:creationId xmlns:a16="http://schemas.microsoft.com/office/drawing/2014/main" id="{1A518A40-6F86-6FC9-A29F-4E426DCDA934}"/>
                </a:ext>
              </a:extLst>
            </p:cNvPr>
            <p:cNvSpPr/>
            <p:nvPr/>
          </p:nvSpPr>
          <p:spPr>
            <a:xfrm>
              <a:off x="6597650" y="1364700"/>
              <a:ext cx="19775" cy="19775"/>
            </a:xfrm>
            <a:custGeom>
              <a:avLst/>
              <a:gdLst/>
              <a:ahLst/>
              <a:cxnLst/>
              <a:rect l="l" t="t" r="r" b="b"/>
              <a:pathLst>
                <a:path w="791" h="791" extrusionOk="0">
                  <a:moveTo>
                    <a:pt x="1" y="0"/>
                  </a:moveTo>
                  <a:lnTo>
                    <a:pt x="1" y="790"/>
                  </a:lnTo>
                  <a:lnTo>
                    <a:pt x="791" y="790"/>
                  </a:lnTo>
                  <a:lnTo>
                    <a:pt x="7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4">
              <a:extLst>
                <a:ext uri="{FF2B5EF4-FFF2-40B4-BE49-F238E27FC236}">
                  <a16:creationId xmlns:a16="http://schemas.microsoft.com/office/drawing/2014/main" id="{76F1B731-BF3C-6416-7DC9-29C179CF647D}"/>
                </a:ext>
              </a:extLst>
            </p:cNvPr>
            <p:cNvSpPr/>
            <p:nvPr/>
          </p:nvSpPr>
          <p:spPr>
            <a:xfrm>
              <a:off x="6597650" y="1403525"/>
              <a:ext cx="27275" cy="19775"/>
            </a:xfrm>
            <a:custGeom>
              <a:avLst/>
              <a:gdLst/>
              <a:ahLst/>
              <a:cxnLst/>
              <a:rect l="l" t="t" r="r" b="b"/>
              <a:pathLst>
                <a:path w="1091" h="791" extrusionOk="0">
                  <a:moveTo>
                    <a:pt x="1" y="1"/>
                  </a:moveTo>
                  <a:lnTo>
                    <a:pt x="1" y="791"/>
                  </a:lnTo>
                  <a:lnTo>
                    <a:pt x="1091" y="791"/>
                  </a:lnTo>
                  <a:lnTo>
                    <a:pt x="1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4">
              <a:extLst>
                <a:ext uri="{FF2B5EF4-FFF2-40B4-BE49-F238E27FC236}">
                  <a16:creationId xmlns:a16="http://schemas.microsoft.com/office/drawing/2014/main" id="{77ECA11F-0C61-2BC6-F24B-0681A86B88FA}"/>
                </a:ext>
              </a:extLst>
            </p:cNvPr>
            <p:cNvSpPr/>
            <p:nvPr/>
          </p:nvSpPr>
          <p:spPr>
            <a:xfrm>
              <a:off x="6597650" y="1443050"/>
              <a:ext cx="19775" cy="19775"/>
            </a:xfrm>
            <a:custGeom>
              <a:avLst/>
              <a:gdLst/>
              <a:ahLst/>
              <a:cxnLst/>
              <a:rect l="l" t="t" r="r" b="b"/>
              <a:pathLst>
                <a:path w="791" h="791" extrusionOk="0">
                  <a:moveTo>
                    <a:pt x="1" y="0"/>
                  </a:moveTo>
                  <a:lnTo>
                    <a:pt x="1" y="791"/>
                  </a:lnTo>
                  <a:lnTo>
                    <a:pt x="791" y="791"/>
                  </a:lnTo>
                  <a:lnTo>
                    <a:pt x="7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4">
              <a:extLst>
                <a:ext uri="{FF2B5EF4-FFF2-40B4-BE49-F238E27FC236}">
                  <a16:creationId xmlns:a16="http://schemas.microsoft.com/office/drawing/2014/main" id="{23403D20-DA7D-7B33-0C49-4BAE73C47F04}"/>
                </a:ext>
              </a:extLst>
            </p:cNvPr>
            <p:cNvSpPr/>
            <p:nvPr/>
          </p:nvSpPr>
          <p:spPr>
            <a:xfrm>
              <a:off x="6597650" y="1482550"/>
              <a:ext cx="27275" cy="19100"/>
            </a:xfrm>
            <a:custGeom>
              <a:avLst/>
              <a:gdLst/>
              <a:ahLst/>
              <a:cxnLst/>
              <a:rect l="l" t="t" r="r" b="b"/>
              <a:pathLst>
                <a:path w="1091" h="764" extrusionOk="0">
                  <a:moveTo>
                    <a:pt x="1" y="1"/>
                  </a:moveTo>
                  <a:lnTo>
                    <a:pt x="1" y="764"/>
                  </a:lnTo>
                  <a:lnTo>
                    <a:pt x="1091" y="764"/>
                  </a:lnTo>
                  <a:lnTo>
                    <a:pt x="1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4">
              <a:extLst>
                <a:ext uri="{FF2B5EF4-FFF2-40B4-BE49-F238E27FC236}">
                  <a16:creationId xmlns:a16="http://schemas.microsoft.com/office/drawing/2014/main" id="{A87D9BFA-D7E8-3D86-6493-1D45194DC1F9}"/>
                </a:ext>
              </a:extLst>
            </p:cNvPr>
            <p:cNvSpPr/>
            <p:nvPr/>
          </p:nvSpPr>
          <p:spPr>
            <a:xfrm>
              <a:off x="6291725" y="1317675"/>
              <a:ext cx="188075" cy="125400"/>
            </a:xfrm>
            <a:custGeom>
              <a:avLst/>
              <a:gdLst/>
              <a:ahLst/>
              <a:cxnLst/>
              <a:rect l="l" t="t" r="r" b="b"/>
              <a:pathLst>
                <a:path w="7523" h="5016" extrusionOk="0">
                  <a:moveTo>
                    <a:pt x="5015" y="1"/>
                  </a:moveTo>
                  <a:lnTo>
                    <a:pt x="4525" y="55"/>
                  </a:lnTo>
                  <a:lnTo>
                    <a:pt x="4034" y="164"/>
                  </a:lnTo>
                  <a:lnTo>
                    <a:pt x="3571" y="300"/>
                  </a:lnTo>
                  <a:lnTo>
                    <a:pt x="3135" y="491"/>
                  </a:lnTo>
                  <a:lnTo>
                    <a:pt x="2699" y="709"/>
                  </a:lnTo>
                  <a:lnTo>
                    <a:pt x="2317" y="954"/>
                  </a:lnTo>
                  <a:lnTo>
                    <a:pt x="1936" y="1254"/>
                  </a:lnTo>
                  <a:lnTo>
                    <a:pt x="1582" y="1581"/>
                  </a:lnTo>
                  <a:lnTo>
                    <a:pt x="1255" y="1936"/>
                  </a:lnTo>
                  <a:lnTo>
                    <a:pt x="982" y="2290"/>
                  </a:lnTo>
                  <a:lnTo>
                    <a:pt x="709" y="2699"/>
                  </a:lnTo>
                  <a:lnTo>
                    <a:pt x="491" y="3135"/>
                  </a:lnTo>
                  <a:lnTo>
                    <a:pt x="301" y="3571"/>
                  </a:lnTo>
                  <a:lnTo>
                    <a:pt x="164" y="4034"/>
                  </a:lnTo>
                  <a:lnTo>
                    <a:pt x="55" y="4525"/>
                  </a:lnTo>
                  <a:lnTo>
                    <a:pt x="1" y="5015"/>
                  </a:lnTo>
                  <a:lnTo>
                    <a:pt x="2154" y="5015"/>
                  </a:lnTo>
                  <a:lnTo>
                    <a:pt x="2263" y="4988"/>
                  </a:lnTo>
                  <a:lnTo>
                    <a:pt x="2317" y="4933"/>
                  </a:lnTo>
                  <a:lnTo>
                    <a:pt x="2399" y="4879"/>
                  </a:lnTo>
                  <a:lnTo>
                    <a:pt x="2454" y="4824"/>
                  </a:lnTo>
                  <a:lnTo>
                    <a:pt x="2481" y="4743"/>
                  </a:lnTo>
                  <a:lnTo>
                    <a:pt x="2508" y="4661"/>
                  </a:lnTo>
                  <a:lnTo>
                    <a:pt x="2508" y="4579"/>
                  </a:lnTo>
                  <a:lnTo>
                    <a:pt x="2535" y="4334"/>
                  </a:lnTo>
                  <a:lnTo>
                    <a:pt x="2617" y="4089"/>
                  </a:lnTo>
                  <a:lnTo>
                    <a:pt x="2726" y="3898"/>
                  </a:lnTo>
                  <a:lnTo>
                    <a:pt x="2890" y="3707"/>
                  </a:lnTo>
                  <a:lnTo>
                    <a:pt x="3053" y="3571"/>
                  </a:lnTo>
                  <a:lnTo>
                    <a:pt x="3271" y="3435"/>
                  </a:lnTo>
                  <a:lnTo>
                    <a:pt x="3489" y="3380"/>
                  </a:lnTo>
                  <a:lnTo>
                    <a:pt x="3735" y="3353"/>
                  </a:lnTo>
                  <a:lnTo>
                    <a:pt x="7168" y="3353"/>
                  </a:lnTo>
                  <a:lnTo>
                    <a:pt x="7250" y="3326"/>
                  </a:lnTo>
                  <a:lnTo>
                    <a:pt x="7332" y="3271"/>
                  </a:lnTo>
                  <a:lnTo>
                    <a:pt x="7386" y="3216"/>
                  </a:lnTo>
                  <a:lnTo>
                    <a:pt x="7441" y="3162"/>
                  </a:lnTo>
                  <a:lnTo>
                    <a:pt x="7495" y="3080"/>
                  </a:lnTo>
                  <a:lnTo>
                    <a:pt x="7495" y="2998"/>
                  </a:lnTo>
                  <a:lnTo>
                    <a:pt x="7523" y="2917"/>
                  </a:lnTo>
                  <a:lnTo>
                    <a:pt x="7495" y="2808"/>
                  </a:lnTo>
                  <a:lnTo>
                    <a:pt x="7495" y="2726"/>
                  </a:lnTo>
                  <a:lnTo>
                    <a:pt x="7441" y="2671"/>
                  </a:lnTo>
                  <a:lnTo>
                    <a:pt x="7386" y="2590"/>
                  </a:lnTo>
                  <a:lnTo>
                    <a:pt x="7332" y="2535"/>
                  </a:lnTo>
                  <a:lnTo>
                    <a:pt x="7250" y="2508"/>
                  </a:lnTo>
                  <a:lnTo>
                    <a:pt x="7168" y="2481"/>
                  </a:lnTo>
                  <a:lnTo>
                    <a:pt x="7087" y="2453"/>
                  </a:lnTo>
                  <a:lnTo>
                    <a:pt x="6242" y="2453"/>
                  </a:lnTo>
                  <a:lnTo>
                    <a:pt x="5997" y="2426"/>
                  </a:lnTo>
                  <a:lnTo>
                    <a:pt x="5779" y="2372"/>
                  </a:lnTo>
                  <a:lnTo>
                    <a:pt x="5561" y="2263"/>
                  </a:lnTo>
                  <a:lnTo>
                    <a:pt x="5370" y="2099"/>
                  </a:lnTo>
                  <a:lnTo>
                    <a:pt x="5233" y="1936"/>
                  </a:lnTo>
                  <a:lnTo>
                    <a:pt x="5124" y="1718"/>
                  </a:lnTo>
                  <a:lnTo>
                    <a:pt x="5043" y="1500"/>
                  </a:lnTo>
                  <a:lnTo>
                    <a:pt x="5015" y="122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4">
              <a:extLst>
                <a:ext uri="{FF2B5EF4-FFF2-40B4-BE49-F238E27FC236}">
                  <a16:creationId xmlns:a16="http://schemas.microsoft.com/office/drawing/2014/main" id="{463F5F7C-4A47-78C2-D859-0C7DFD3999FE}"/>
                </a:ext>
              </a:extLst>
            </p:cNvPr>
            <p:cNvSpPr/>
            <p:nvPr/>
          </p:nvSpPr>
          <p:spPr>
            <a:xfrm>
              <a:off x="6541775" y="1286350"/>
              <a:ext cx="41600" cy="73600"/>
            </a:xfrm>
            <a:custGeom>
              <a:avLst/>
              <a:gdLst/>
              <a:ahLst/>
              <a:cxnLst/>
              <a:rect l="l" t="t" r="r" b="b"/>
              <a:pathLst>
                <a:path w="1664" h="2944" extrusionOk="0">
                  <a:moveTo>
                    <a:pt x="655" y="0"/>
                  </a:moveTo>
                  <a:lnTo>
                    <a:pt x="491" y="55"/>
                  </a:lnTo>
                  <a:lnTo>
                    <a:pt x="355" y="136"/>
                  </a:lnTo>
                  <a:lnTo>
                    <a:pt x="219" y="245"/>
                  </a:lnTo>
                  <a:lnTo>
                    <a:pt x="137" y="354"/>
                  </a:lnTo>
                  <a:lnTo>
                    <a:pt x="55" y="491"/>
                  </a:lnTo>
                  <a:lnTo>
                    <a:pt x="1" y="654"/>
                  </a:lnTo>
                  <a:lnTo>
                    <a:pt x="1" y="818"/>
                  </a:lnTo>
                  <a:lnTo>
                    <a:pt x="1" y="2943"/>
                  </a:lnTo>
                  <a:lnTo>
                    <a:pt x="1663" y="2943"/>
                  </a:lnTo>
                  <a:lnTo>
                    <a:pt x="1663" y="818"/>
                  </a:lnTo>
                  <a:lnTo>
                    <a:pt x="1636" y="654"/>
                  </a:lnTo>
                  <a:lnTo>
                    <a:pt x="1581" y="491"/>
                  </a:lnTo>
                  <a:lnTo>
                    <a:pt x="1500" y="354"/>
                  </a:lnTo>
                  <a:lnTo>
                    <a:pt x="1418" y="245"/>
                  </a:lnTo>
                  <a:lnTo>
                    <a:pt x="1282" y="136"/>
                  </a:lnTo>
                  <a:lnTo>
                    <a:pt x="1145" y="55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4">
              <a:extLst>
                <a:ext uri="{FF2B5EF4-FFF2-40B4-BE49-F238E27FC236}">
                  <a16:creationId xmlns:a16="http://schemas.microsoft.com/office/drawing/2014/main" id="{AAA23E9B-26AC-9AAC-FAAE-345D504D7CA5}"/>
                </a:ext>
              </a:extLst>
            </p:cNvPr>
            <p:cNvSpPr/>
            <p:nvPr/>
          </p:nvSpPr>
          <p:spPr>
            <a:xfrm>
              <a:off x="6510450" y="1379000"/>
              <a:ext cx="104250" cy="240525"/>
            </a:xfrm>
            <a:custGeom>
              <a:avLst/>
              <a:gdLst/>
              <a:ahLst/>
              <a:cxnLst/>
              <a:rect l="l" t="t" r="r" b="b"/>
              <a:pathLst>
                <a:path w="4170" h="9621" extrusionOk="0">
                  <a:moveTo>
                    <a:pt x="2453" y="7141"/>
                  </a:moveTo>
                  <a:lnTo>
                    <a:pt x="2453" y="7904"/>
                  </a:lnTo>
                  <a:lnTo>
                    <a:pt x="1690" y="7904"/>
                  </a:lnTo>
                  <a:lnTo>
                    <a:pt x="1690" y="7141"/>
                  </a:lnTo>
                  <a:close/>
                  <a:moveTo>
                    <a:pt x="1254" y="0"/>
                  </a:moveTo>
                  <a:lnTo>
                    <a:pt x="1254" y="5615"/>
                  </a:lnTo>
                  <a:lnTo>
                    <a:pt x="981" y="5778"/>
                  </a:lnTo>
                  <a:lnTo>
                    <a:pt x="736" y="5942"/>
                  </a:lnTo>
                  <a:lnTo>
                    <a:pt x="518" y="6160"/>
                  </a:lnTo>
                  <a:lnTo>
                    <a:pt x="327" y="6378"/>
                  </a:lnTo>
                  <a:lnTo>
                    <a:pt x="191" y="6650"/>
                  </a:lnTo>
                  <a:lnTo>
                    <a:pt x="82" y="6923"/>
                  </a:lnTo>
                  <a:lnTo>
                    <a:pt x="0" y="7222"/>
                  </a:lnTo>
                  <a:lnTo>
                    <a:pt x="0" y="7550"/>
                  </a:lnTo>
                  <a:lnTo>
                    <a:pt x="0" y="7768"/>
                  </a:lnTo>
                  <a:lnTo>
                    <a:pt x="27" y="7958"/>
                  </a:lnTo>
                  <a:lnTo>
                    <a:pt x="82" y="8149"/>
                  </a:lnTo>
                  <a:lnTo>
                    <a:pt x="164" y="8340"/>
                  </a:lnTo>
                  <a:lnTo>
                    <a:pt x="245" y="8531"/>
                  </a:lnTo>
                  <a:lnTo>
                    <a:pt x="354" y="8694"/>
                  </a:lnTo>
                  <a:lnTo>
                    <a:pt x="491" y="8858"/>
                  </a:lnTo>
                  <a:lnTo>
                    <a:pt x="627" y="8994"/>
                  </a:lnTo>
                  <a:lnTo>
                    <a:pt x="763" y="9130"/>
                  </a:lnTo>
                  <a:lnTo>
                    <a:pt x="927" y="9266"/>
                  </a:lnTo>
                  <a:lnTo>
                    <a:pt x="1090" y="9375"/>
                  </a:lnTo>
                  <a:lnTo>
                    <a:pt x="1281" y="9457"/>
                  </a:lnTo>
                  <a:lnTo>
                    <a:pt x="1472" y="9512"/>
                  </a:lnTo>
                  <a:lnTo>
                    <a:pt x="1663" y="9566"/>
                  </a:lnTo>
                  <a:lnTo>
                    <a:pt x="1853" y="9593"/>
                  </a:lnTo>
                  <a:lnTo>
                    <a:pt x="2071" y="9621"/>
                  </a:lnTo>
                  <a:lnTo>
                    <a:pt x="2289" y="9593"/>
                  </a:lnTo>
                  <a:lnTo>
                    <a:pt x="2507" y="9566"/>
                  </a:lnTo>
                  <a:lnTo>
                    <a:pt x="2698" y="9512"/>
                  </a:lnTo>
                  <a:lnTo>
                    <a:pt x="2889" y="9457"/>
                  </a:lnTo>
                  <a:lnTo>
                    <a:pt x="3080" y="9375"/>
                  </a:lnTo>
                  <a:lnTo>
                    <a:pt x="3243" y="9266"/>
                  </a:lnTo>
                  <a:lnTo>
                    <a:pt x="3407" y="9130"/>
                  </a:lnTo>
                  <a:lnTo>
                    <a:pt x="3543" y="8994"/>
                  </a:lnTo>
                  <a:lnTo>
                    <a:pt x="3679" y="8858"/>
                  </a:lnTo>
                  <a:lnTo>
                    <a:pt x="3788" y="8694"/>
                  </a:lnTo>
                  <a:lnTo>
                    <a:pt x="3897" y="8531"/>
                  </a:lnTo>
                  <a:lnTo>
                    <a:pt x="4006" y="8340"/>
                  </a:lnTo>
                  <a:lnTo>
                    <a:pt x="4061" y="8149"/>
                  </a:lnTo>
                  <a:lnTo>
                    <a:pt x="4115" y="7958"/>
                  </a:lnTo>
                  <a:lnTo>
                    <a:pt x="4143" y="7740"/>
                  </a:lnTo>
                  <a:lnTo>
                    <a:pt x="4170" y="7522"/>
                  </a:lnTo>
                  <a:lnTo>
                    <a:pt x="4143" y="7222"/>
                  </a:lnTo>
                  <a:lnTo>
                    <a:pt x="4061" y="6923"/>
                  </a:lnTo>
                  <a:lnTo>
                    <a:pt x="3952" y="6650"/>
                  </a:lnTo>
                  <a:lnTo>
                    <a:pt x="3816" y="6378"/>
                  </a:lnTo>
                  <a:lnTo>
                    <a:pt x="3625" y="6132"/>
                  </a:lnTo>
                  <a:lnTo>
                    <a:pt x="3407" y="5942"/>
                  </a:lnTo>
                  <a:lnTo>
                    <a:pt x="3162" y="5751"/>
                  </a:lnTo>
                  <a:lnTo>
                    <a:pt x="2916" y="5615"/>
                  </a:lnTo>
                  <a:lnTo>
                    <a:pt x="29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4">
              <a:extLst>
                <a:ext uri="{FF2B5EF4-FFF2-40B4-BE49-F238E27FC236}">
                  <a16:creationId xmlns:a16="http://schemas.microsoft.com/office/drawing/2014/main" id="{0B75E3B3-ED3F-D326-7A5C-86485413AA61}"/>
                </a:ext>
              </a:extLst>
            </p:cNvPr>
            <p:cNvSpPr/>
            <p:nvPr/>
          </p:nvSpPr>
          <p:spPr>
            <a:xfrm>
              <a:off x="6395300" y="1462800"/>
              <a:ext cx="126750" cy="125400"/>
            </a:xfrm>
            <a:custGeom>
              <a:avLst/>
              <a:gdLst/>
              <a:ahLst/>
              <a:cxnLst/>
              <a:rect l="l" t="t" r="r" b="b"/>
              <a:pathLst>
                <a:path w="5070" h="5016" extrusionOk="0">
                  <a:moveTo>
                    <a:pt x="2017" y="1"/>
                  </a:moveTo>
                  <a:lnTo>
                    <a:pt x="1935" y="28"/>
                  </a:lnTo>
                  <a:lnTo>
                    <a:pt x="1854" y="55"/>
                  </a:lnTo>
                  <a:lnTo>
                    <a:pt x="1799" y="110"/>
                  </a:lnTo>
                  <a:lnTo>
                    <a:pt x="1745" y="191"/>
                  </a:lnTo>
                  <a:lnTo>
                    <a:pt x="1690" y="273"/>
                  </a:lnTo>
                  <a:lnTo>
                    <a:pt x="1663" y="355"/>
                  </a:lnTo>
                  <a:lnTo>
                    <a:pt x="1663" y="437"/>
                  </a:lnTo>
                  <a:lnTo>
                    <a:pt x="1663" y="518"/>
                  </a:lnTo>
                  <a:lnTo>
                    <a:pt x="1690" y="600"/>
                  </a:lnTo>
                  <a:lnTo>
                    <a:pt x="1745" y="682"/>
                  </a:lnTo>
                  <a:lnTo>
                    <a:pt x="1799" y="736"/>
                  </a:lnTo>
                  <a:lnTo>
                    <a:pt x="1854" y="791"/>
                  </a:lnTo>
                  <a:lnTo>
                    <a:pt x="1935" y="845"/>
                  </a:lnTo>
                  <a:lnTo>
                    <a:pt x="2017" y="873"/>
                  </a:lnTo>
                  <a:lnTo>
                    <a:pt x="2099" y="873"/>
                  </a:lnTo>
                  <a:lnTo>
                    <a:pt x="2344" y="900"/>
                  </a:lnTo>
                  <a:lnTo>
                    <a:pt x="2562" y="982"/>
                  </a:lnTo>
                  <a:lnTo>
                    <a:pt x="2780" y="1091"/>
                  </a:lnTo>
                  <a:lnTo>
                    <a:pt x="2971" y="1227"/>
                  </a:lnTo>
                  <a:lnTo>
                    <a:pt x="3107" y="1418"/>
                  </a:lnTo>
                  <a:lnTo>
                    <a:pt x="3216" y="1636"/>
                  </a:lnTo>
                  <a:lnTo>
                    <a:pt x="3298" y="1854"/>
                  </a:lnTo>
                  <a:lnTo>
                    <a:pt x="3325" y="2099"/>
                  </a:lnTo>
                  <a:lnTo>
                    <a:pt x="3298" y="2344"/>
                  </a:lnTo>
                  <a:lnTo>
                    <a:pt x="3216" y="2562"/>
                  </a:lnTo>
                  <a:lnTo>
                    <a:pt x="3107" y="2780"/>
                  </a:lnTo>
                  <a:lnTo>
                    <a:pt x="2971" y="2971"/>
                  </a:lnTo>
                  <a:lnTo>
                    <a:pt x="2780" y="3107"/>
                  </a:lnTo>
                  <a:lnTo>
                    <a:pt x="2562" y="3216"/>
                  </a:lnTo>
                  <a:lnTo>
                    <a:pt x="2344" y="3298"/>
                  </a:lnTo>
                  <a:lnTo>
                    <a:pt x="2099" y="3325"/>
                  </a:lnTo>
                  <a:lnTo>
                    <a:pt x="355" y="3325"/>
                  </a:lnTo>
                  <a:lnTo>
                    <a:pt x="273" y="3353"/>
                  </a:lnTo>
                  <a:lnTo>
                    <a:pt x="191" y="3407"/>
                  </a:lnTo>
                  <a:lnTo>
                    <a:pt x="109" y="3462"/>
                  </a:lnTo>
                  <a:lnTo>
                    <a:pt x="55" y="3516"/>
                  </a:lnTo>
                  <a:lnTo>
                    <a:pt x="28" y="3598"/>
                  </a:lnTo>
                  <a:lnTo>
                    <a:pt x="0" y="3680"/>
                  </a:lnTo>
                  <a:lnTo>
                    <a:pt x="0" y="3761"/>
                  </a:lnTo>
                  <a:lnTo>
                    <a:pt x="0" y="4852"/>
                  </a:lnTo>
                  <a:lnTo>
                    <a:pt x="300" y="4933"/>
                  </a:lnTo>
                  <a:lnTo>
                    <a:pt x="627" y="4988"/>
                  </a:lnTo>
                  <a:lnTo>
                    <a:pt x="927" y="5015"/>
                  </a:lnTo>
                  <a:lnTo>
                    <a:pt x="1608" y="5015"/>
                  </a:lnTo>
                  <a:lnTo>
                    <a:pt x="1935" y="4961"/>
                  </a:lnTo>
                  <a:lnTo>
                    <a:pt x="2290" y="4906"/>
                  </a:lnTo>
                  <a:lnTo>
                    <a:pt x="2617" y="4852"/>
                  </a:lnTo>
                  <a:lnTo>
                    <a:pt x="2916" y="4743"/>
                  </a:lnTo>
                  <a:lnTo>
                    <a:pt x="3243" y="4634"/>
                  </a:lnTo>
                  <a:lnTo>
                    <a:pt x="3543" y="4525"/>
                  </a:lnTo>
                  <a:lnTo>
                    <a:pt x="3816" y="4361"/>
                  </a:lnTo>
                  <a:lnTo>
                    <a:pt x="3816" y="4007"/>
                  </a:lnTo>
                  <a:lnTo>
                    <a:pt x="3870" y="3625"/>
                  </a:lnTo>
                  <a:lnTo>
                    <a:pt x="3979" y="3271"/>
                  </a:lnTo>
                  <a:lnTo>
                    <a:pt x="4116" y="2944"/>
                  </a:lnTo>
                  <a:lnTo>
                    <a:pt x="4279" y="2617"/>
                  </a:lnTo>
                  <a:lnTo>
                    <a:pt x="4524" y="2317"/>
                  </a:lnTo>
                  <a:lnTo>
                    <a:pt x="4770" y="2045"/>
                  </a:lnTo>
                  <a:lnTo>
                    <a:pt x="5069" y="1826"/>
                  </a:lnTo>
                  <a:lnTo>
                    <a:pt x="5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4">
              <a:extLst>
                <a:ext uri="{FF2B5EF4-FFF2-40B4-BE49-F238E27FC236}">
                  <a16:creationId xmlns:a16="http://schemas.microsoft.com/office/drawing/2014/main" id="{E7DEBAE3-B7E0-23C7-23FB-596586E31292}"/>
                </a:ext>
              </a:extLst>
            </p:cNvPr>
            <p:cNvSpPr/>
            <p:nvPr/>
          </p:nvSpPr>
          <p:spPr>
            <a:xfrm>
              <a:off x="6291725" y="1317675"/>
              <a:ext cx="230325" cy="260300"/>
            </a:xfrm>
            <a:custGeom>
              <a:avLst/>
              <a:gdLst/>
              <a:ahLst/>
              <a:cxnLst/>
              <a:rect l="l" t="t" r="r" b="b"/>
              <a:pathLst>
                <a:path w="9213" h="10412" extrusionOk="0">
                  <a:moveTo>
                    <a:pt x="5806" y="1"/>
                  </a:moveTo>
                  <a:lnTo>
                    <a:pt x="5806" y="1227"/>
                  </a:lnTo>
                  <a:lnTo>
                    <a:pt x="5806" y="1336"/>
                  </a:lnTo>
                  <a:lnTo>
                    <a:pt x="5833" y="1418"/>
                  </a:lnTo>
                  <a:lnTo>
                    <a:pt x="5888" y="1500"/>
                  </a:lnTo>
                  <a:lnTo>
                    <a:pt x="5942" y="1554"/>
                  </a:lnTo>
                  <a:lnTo>
                    <a:pt x="5997" y="1609"/>
                  </a:lnTo>
                  <a:lnTo>
                    <a:pt x="6078" y="1636"/>
                  </a:lnTo>
                  <a:lnTo>
                    <a:pt x="6160" y="1663"/>
                  </a:lnTo>
                  <a:lnTo>
                    <a:pt x="6242" y="1690"/>
                  </a:lnTo>
                  <a:lnTo>
                    <a:pt x="7087" y="1690"/>
                  </a:lnTo>
                  <a:lnTo>
                    <a:pt x="7332" y="1718"/>
                  </a:lnTo>
                  <a:lnTo>
                    <a:pt x="7550" y="1772"/>
                  </a:lnTo>
                  <a:lnTo>
                    <a:pt x="7768" y="1881"/>
                  </a:lnTo>
                  <a:lnTo>
                    <a:pt x="7932" y="2045"/>
                  </a:lnTo>
                  <a:lnTo>
                    <a:pt x="8095" y="2235"/>
                  </a:lnTo>
                  <a:lnTo>
                    <a:pt x="8204" y="2426"/>
                  </a:lnTo>
                  <a:lnTo>
                    <a:pt x="8286" y="2671"/>
                  </a:lnTo>
                  <a:lnTo>
                    <a:pt x="8286" y="2917"/>
                  </a:lnTo>
                  <a:lnTo>
                    <a:pt x="8286" y="3162"/>
                  </a:lnTo>
                  <a:lnTo>
                    <a:pt x="8204" y="3380"/>
                  </a:lnTo>
                  <a:lnTo>
                    <a:pt x="8095" y="3598"/>
                  </a:lnTo>
                  <a:lnTo>
                    <a:pt x="7932" y="3762"/>
                  </a:lnTo>
                  <a:lnTo>
                    <a:pt x="7768" y="3925"/>
                  </a:lnTo>
                  <a:lnTo>
                    <a:pt x="7550" y="4034"/>
                  </a:lnTo>
                  <a:lnTo>
                    <a:pt x="7332" y="4116"/>
                  </a:lnTo>
                  <a:lnTo>
                    <a:pt x="7087" y="4143"/>
                  </a:lnTo>
                  <a:lnTo>
                    <a:pt x="3653" y="4143"/>
                  </a:lnTo>
                  <a:lnTo>
                    <a:pt x="3571" y="4170"/>
                  </a:lnTo>
                  <a:lnTo>
                    <a:pt x="3489" y="4198"/>
                  </a:lnTo>
                  <a:lnTo>
                    <a:pt x="3435" y="4252"/>
                  </a:lnTo>
                  <a:lnTo>
                    <a:pt x="3380" y="4334"/>
                  </a:lnTo>
                  <a:lnTo>
                    <a:pt x="3326" y="4388"/>
                  </a:lnTo>
                  <a:lnTo>
                    <a:pt x="3298" y="4470"/>
                  </a:lnTo>
                  <a:lnTo>
                    <a:pt x="3298" y="4579"/>
                  </a:lnTo>
                  <a:lnTo>
                    <a:pt x="3271" y="4824"/>
                  </a:lnTo>
                  <a:lnTo>
                    <a:pt x="3217" y="5042"/>
                  </a:lnTo>
                  <a:lnTo>
                    <a:pt x="3080" y="5260"/>
                  </a:lnTo>
                  <a:lnTo>
                    <a:pt x="2944" y="5424"/>
                  </a:lnTo>
                  <a:lnTo>
                    <a:pt x="2753" y="5588"/>
                  </a:lnTo>
                  <a:lnTo>
                    <a:pt x="2563" y="5697"/>
                  </a:lnTo>
                  <a:lnTo>
                    <a:pt x="2317" y="5778"/>
                  </a:lnTo>
                  <a:lnTo>
                    <a:pt x="2072" y="5806"/>
                  </a:lnTo>
                  <a:lnTo>
                    <a:pt x="1" y="5806"/>
                  </a:lnTo>
                  <a:lnTo>
                    <a:pt x="55" y="6187"/>
                  </a:lnTo>
                  <a:lnTo>
                    <a:pt x="110" y="6569"/>
                  </a:lnTo>
                  <a:lnTo>
                    <a:pt x="219" y="6923"/>
                  </a:lnTo>
                  <a:lnTo>
                    <a:pt x="328" y="7304"/>
                  </a:lnTo>
                  <a:lnTo>
                    <a:pt x="464" y="7631"/>
                  </a:lnTo>
                  <a:lnTo>
                    <a:pt x="655" y="7986"/>
                  </a:lnTo>
                  <a:lnTo>
                    <a:pt x="818" y="8286"/>
                  </a:lnTo>
                  <a:lnTo>
                    <a:pt x="1036" y="8613"/>
                  </a:lnTo>
                  <a:lnTo>
                    <a:pt x="1282" y="8885"/>
                  </a:lnTo>
                  <a:lnTo>
                    <a:pt x="1527" y="9158"/>
                  </a:lnTo>
                  <a:lnTo>
                    <a:pt x="1772" y="9430"/>
                  </a:lnTo>
                  <a:lnTo>
                    <a:pt x="2072" y="9675"/>
                  </a:lnTo>
                  <a:lnTo>
                    <a:pt x="2372" y="9893"/>
                  </a:lnTo>
                  <a:lnTo>
                    <a:pt x="2672" y="10084"/>
                  </a:lnTo>
                  <a:lnTo>
                    <a:pt x="2999" y="10248"/>
                  </a:lnTo>
                  <a:lnTo>
                    <a:pt x="3353" y="10411"/>
                  </a:lnTo>
                  <a:lnTo>
                    <a:pt x="3353" y="9566"/>
                  </a:lnTo>
                  <a:lnTo>
                    <a:pt x="3380" y="9321"/>
                  </a:lnTo>
                  <a:lnTo>
                    <a:pt x="3435" y="9103"/>
                  </a:lnTo>
                  <a:lnTo>
                    <a:pt x="3571" y="8885"/>
                  </a:lnTo>
                  <a:lnTo>
                    <a:pt x="3707" y="8694"/>
                  </a:lnTo>
                  <a:lnTo>
                    <a:pt x="3898" y="8558"/>
                  </a:lnTo>
                  <a:lnTo>
                    <a:pt x="4116" y="8449"/>
                  </a:lnTo>
                  <a:lnTo>
                    <a:pt x="4334" y="8367"/>
                  </a:lnTo>
                  <a:lnTo>
                    <a:pt x="4579" y="8340"/>
                  </a:lnTo>
                  <a:lnTo>
                    <a:pt x="6324" y="8340"/>
                  </a:lnTo>
                  <a:lnTo>
                    <a:pt x="6405" y="8313"/>
                  </a:lnTo>
                  <a:lnTo>
                    <a:pt x="6487" y="8258"/>
                  </a:lnTo>
                  <a:lnTo>
                    <a:pt x="6542" y="8204"/>
                  </a:lnTo>
                  <a:lnTo>
                    <a:pt x="6596" y="8149"/>
                  </a:lnTo>
                  <a:lnTo>
                    <a:pt x="6651" y="8068"/>
                  </a:lnTo>
                  <a:lnTo>
                    <a:pt x="6678" y="7986"/>
                  </a:lnTo>
                  <a:lnTo>
                    <a:pt x="6678" y="7904"/>
                  </a:lnTo>
                  <a:lnTo>
                    <a:pt x="6678" y="7822"/>
                  </a:lnTo>
                  <a:lnTo>
                    <a:pt x="6651" y="7741"/>
                  </a:lnTo>
                  <a:lnTo>
                    <a:pt x="6596" y="7659"/>
                  </a:lnTo>
                  <a:lnTo>
                    <a:pt x="6542" y="7604"/>
                  </a:lnTo>
                  <a:lnTo>
                    <a:pt x="6487" y="7550"/>
                  </a:lnTo>
                  <a:lnTo>
                    <a:pt x="6405" y="7495"/>
                  </a:lnTo>
                  <a:lnTo>
                    <a:pt x="6324" y="7468"/>
                  </a:lnTo>
                  <a:lnTo>
                    <a:pt x="6242" y="7468"/>
                  </a:lnTo>
                  <a:lnTo>
                    <a:pt x="5997" y="7441"/>
                  </a:lnTo>
                  <a:lnTo>
                    <a:pt x="5779" y="7359"/>
                  </a:lnTo>
                  <a:lnTo>
                    <a:pt x="5561" y="7250"/>
                  </a:lnTo>
                  <a:lnTo>
                    <a:pt x="5370" y="7114"/>
                  </a:lnTo>
                  <a:lnTo>
                    <a:pt x="5233" y="6923"/>
                  </a:lnTo>
                  <a:lnTo>
                    <a:pt x="5124" y="6705"/>
                  </a:lnTo>
                  <a:lnTo>
                    <a:pt x="5043" y="6487"/>
                  </a:lnTo>
                  <a:lnTo>
                    <a:pt x="5015" y="6242"/>
                  </a:lnTo>
                  <a:lnTo>
                    <a:pt x="5043" y="5996"/>
                  </a:lnTo>
                  <a:lnTo>
                    <a:pt x="5124" y="5751"/>
                  </a:lnTo>
                  <a:lnTo>
                    <a:pt x="5233" y="5560"/>
                  </a:lnTo>
                  <a:lnTo>
                    <a:pt x="5370" y="5369"/>
                  </a:lnTo>
                  <a:lnTo>
                    <a:pt x="5561" y="5233"/>
                  </a:lnTo>
                  <a:lnTo>
                    <a:pt x="5779" y="5124"/>
                  </a:lnTo>
                  <a:lnTo>
                    <a:pt x="5997" y="5042"/>
                  </a:lnTo>
                  <a:lnTo>
                    <a:pt x="6242" y="5015"/>
                  </a:lnTo>
                  <a:lnTo>
                    <a:pt x="9212" y="5015"/>
                  </a:lnTo>
                  <a:lnTo>
                    <a:pt x="9212" y="1554"/>
                  </a:lnTo>
                  <a:lnTo>
                    <a:pt x="8858" y="1227"/>
                  </a:lnTo>
                  <a:lnTo>
                    <a:pt x="8477" y="954"/>
                  </a:lnTo>
                  <a:lnTo>
                    <a:pt x="8095" y="709"/>
                  </a:lnTo>
                  <a:lnTo>
                    <a:pt x="7659" y="491"/>
                  </a:lnTo>
                  <a:lnTo>
                    <a:pt x="7223" y="300"/>
                  </a:lnTo>
                  <a:lnTo>
                    <a:pt x="6760" y="164"/>
                  </a:lnTo>
                  <a:lnTo>
                    <a:pt x="6296" y="55"/>
                  </a:lnTo>
                  <a:lnTo>
                    <a:pt x="58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720;p69">
            <a:extLst>
              <a:ext uri="{FF2B5EF4-FFF2-40B4-BE49-F238E27FC236}">
                <a16:creationId xmlns:a16="http://schemas.microsoft.com/office/drawing/2014/main" id="{B1857258-38C9-0724-514F-175857D8792D}"/>
              </a:ext>
            </a:extLst>
          </p:cNvPr>
          <p:cNvGrpSpPr/>
          <p:nvPr/>
        </p:nvGrpSpPr>
        <p:grpSpPr>
          <a:xfrm>
            <a:off x="1450846" y="3271221"/>
            <a:ext cx="484169" cy="484135"/>
            <a:chOff x="4778500" y="1286350"/>
            <a:chExt cx="333200" cy="333175"/>
          </a:xfrm>
        </p:grpSpPr>
        <p:sp>
          <p:nvSpPr>
            <p:cNvPr id="15" name="Google Shape;1721;p69">
              <a:extLst>
                <a:ext uri="{FF2B5EF4-FFF2-40B4-BE49-F238E27FC236}">
                  <a16:creationId xmlns:a16="http://schemas.microsoft.com/office/drawing/2014/main" id="{45999982-6C7D-1854-BBA0-1306014026B1}"/>
                </a:ext>
              </a:extLst>
            </p:cNvPr>
            <p:cNvSpPr/>
            <p:nvPr/>
          </p:nvSpPr>
          <p:spPr>
            <a:xfrm>
              <a:off x="4778500" y="1286350"/>
              <a:ext cx="205100" cy="136950"/>
            </a:xfrm>
            <a:custGeom>
              <a:avLst/>
              <a:gdLst/>
              <a:ahLst/>
              <a:cxnLst/>
              <a:rect l="l" t="t" r="r" b="b"/>
              <a:pathLst>
                <a:path w="8204" h="5478" extrusionOk="0">
                  <a:moveTo>
                    <a:pt x="5478" y="0"/>
                  </a:moveTo>
                  <a:lnTo>
                    <a:pt x="4933" y="55"/>
                  </a:lnTo>
                  <a:lnTo>
                    <a:pt x="4415" y="164"/>
                  </a:lnTo>
                  <a:lnTo>
                    <a:pt x="3898" y="327"/>
                  </a:lnTo>
                  <a:lnTo>
                    <a:pt x="3407" y="518"/>
                  </a:lnTo>
                  <a:lnTo>
                    <a:pt x="2944" y="763"/>
                  </a:lnTo>
                  <a:lnTo>
                    <a:pt x="2508" y="1036"/>
                  </a:lnTo>
                  <a:lnTo>
                    <a:pt x="2099" y="1363"/>
                  </a:lnTo>
                  <a:lnTo>
                    <a:pt x="1717" y="1717"/>
                  </a:lnTo>
                  <a:lnTo>
                    <a:pt x="1363" y="2098"/>
                  </a:lnTo>
                  <a:lnTo>
                    <a:pt x="1036" y="2507"/>
                  </a:lnTo>
                  <a:lnTo>
                    <a:pt x="764" y="2943"/>
                  </a:lnTo>
                  <a:lnTo>
                    <a:pt x="518" y="3407"/>
                  </a:lnTo>
                  <a:lnTo>
                    <a:pt x="327" y="3897"/>
                  </a:lnTo>
                  <a:lnTo>
                    <a:pt x="164" y="4415"/>
                  </a:lnTo>
                  <a:lnTo>
                    <a:pt x="55" y="4933"/>
                  </a:lnTo>
                  <a:lnTo>
                    <a:pt x="0" y="5478"/>
                  </a:lnTo>
                  <a:lnTo>
                    <a:pt x="2344" y="5478"/>
                  </a:lnTo>
                  <a:lnTo>
                    <a:pt x="2453" y="5451"/>
                  </a:lnTo>
                  <a:lnTo>
                    <a:pt x="2535" y="5396"/>
                  </a:lnTo>
                  <a:lnTo>
                    <a:pt x="2617" y="5314"/>
                  </a:lnTo>
                  <a:lnTo>
                    <a:pt x="2671" y="5260"/>
                  </a:lnTo>
                  <a:lnTo>
                    <a:pt x="2726" y="5151"/>
                  </a:lnTo>
                  <a:lnTo>
                    <a:pt x="2753" y="5069"/>
                  </a:lnTo>
                  <a:lnTo>
                    <a:pt x="2753" y="4960"/>
                  </a:lnTo>
                  <a:lnTo>
                    <a:pt x="2780" y="4715"/>
                  </a:lnTo>
                  <a:lnTo>
                    <a:pt x="2862" y="4469"/>
                  </a:lnTo>
                  <a:lnTo>
                    <a:pt x="2998" y="4251"/>
                  </a:lnTo>
                  <a:lnTo>
                    <a:pt x="3135" y="4033"/>
                  </a:lnTo>
                  <a:lnTo>
                    <a:pt x="3353" y="3897"/>
                  </a:lnTo>
                  <a:lnTo>
                    <a:pt x="3571" y="3761"/>
                  </a:lnTo>
                  <a:lnTo>
                    <a:pt x="3816" y="3679"/>
                  </a:lnTo>
                  <a:lnTo>
                    <a:pt x="7686" y="3679"/>
                  </a:lnTo>
                  <a:lnTo>
                    <a:pt x="7795" y="3652"/>
                  </a:lnTo>
                  <a:lnTo>
                    <a:pt x="7877" y="3625"/>
                  </a:lnTo>
                  <a:lnTo>
                    <a:pt x="7986" y="3570"/>
                  </a:lnTo>
                  <a:lnTo>
                    <a:pt x="8067" y="3516"/>
                  </a:lnTo>
                  <a:lnTo>
                    <a:pt x="8122" y="3434"/>
                  </a:lnTo>
                  <a:lnTo>
                    <a:pt x="8176" y="3352"/>
                  </a:lnTo>
                  <a:lnTo>
                    <a:pt x="8204" y="3243"/>
                  </a:lnTo>
                  <a:lnTo>
                    <a:pt x="8204" y="3161"/>
                  </a:lnTo>
                  <a:lnTo>
                    <a:pt x="8204" y="3052"/>
                  </a:lnTo>
                  <a:lnTo>
                    <a:pt x="8176" y="2943"/>
                  </a:lnTo>
                  <a:lnTo>
                    <a:pt x="8122" y="2862"/>
                  </a:lnTo>
                  <a:lnTo>
                    <a:pt x="8067" y="2780"/>
                  </a:lnTo>
                  <a:lnTo>
                    <a:pt x="7986" y="2725"/>
                  </a:lnTo>
                  <a:lnTo>
                    <a:pt x="7877" y="2671"/>
                  </a:lnTo>
                  <a:lnTo>
                    <a:pt x="7795" y="2644"/>
                  </a:lnTo>
                  <a:lnTo>
                    <a:pt x="6787" y="2644"/>
                  </a:lnTo>
                  <a:lnTo>
                    <a:pt x="6514" y="2616"/>
                  </a:lnTo>
                  <a:lnTo>
                    <a:pt x="6269" y="2535"/>
                  </a:lnTo>
                  <a:lnTo>
                    <a:pt x="6051" y="2426"/>
                  </a:lnTo>
                  <a:lnTo>
                    <a:pt x="5860" y="2262"/>
                  </a:lnTo>
                  <a:lnTo>
                    <a:pt x="5696" y="2071"/>
                  </a:lnTo>
                  <a:lnTo>
                    <a:pt x="5587" y="1853"/>
                  </a:lnTo>
                  <a:lnTo>
                    <a:pt x="5506" y="1608"/>
                  </a:lnTo>
                  <a:lnTo>
                    <a:pt x="5478" y="1335"/>
                  </a:lnTo>
                  <a:lnTo>
                    <a:pt x="5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22;p69">
              <a:extLst>
                <a:ext uri="{FF2B5EF4-FFF2-40B4-BE49-F238E27FC236}">
                  <a16:creationId xmlns:a16="http://schemas.microsoft.com/office/drawing/2014/main" id="{597EE75C-EF0E-7818-43E9-4CEE132FED9F}"/>
                </a:ext>
              </a:extLst>
            </p:cNvPr>
            <p:cNvSpPr/>
            <p:nvPr/>
          </p:nvSpPr>
          <p:spPr>
            <a:xfrm>
              <a:off x="4971325" y="1479150"/>
              <a:ext cx="140375" cy="140375"/>
            </a:xfrm>
            <a:custGeom>
              <a:avLst/>
              <a:gdLst/>
              <a:ahLst/>
              <a:cxnLst/>
              <a:rect l="l" t="t" r="r" b="b"/>
              <a:pathLst>
                <a:path w="5615" h="5615" extrusionOk="0">
                  <a:moveTo>
                    <a:pt x="3134" y="845"/>
                  </a:moveTo>
                  <a:lnTo>
                    <a:pt x="3679" y="1772"/>
                  </a:lnTo>
                  <a:lnTo>
                    <a:pt x="2998" y="2181"/>
                  </a:lnTo>
                  <a:lnTo>
                    <a:pt x="2698" y="1609"/>
                  </a:lnTo>
                  <a:lnTo>
                    <a:pt x="2616" y="1609"/>
                  </a:lnTo>
                  <a:lnTo>
                    <a:pt x="2317" y="2181"/>
                  </a:lnTo>
                  <a:lnTo>
                    <a:pt x="1635" y="1772"/>
                  </a:lnTo>
                  <a:lnTo>
                    <a:pt x="2180" y="845"/>
                  </a:lnTo>
                  <a:close/>
                  <a:moveTo>
                    <a:pt x="1199" y="2535"/>
                  </a:moveTo>
                  <a:lnTo>
                    <a:pt x="1881" y="2917"/>
                  </a:lnTo>
                  <a:lnTo>
                    <a:pt x="1554" y="3462"/>
                  </a:lnTo>
                  <a:lnTo>
                    <a:pt x="1581" y="3516"/>
                  </a:lnTo>
                  <a:lnTo>
                    <a:pt x="2235" y="3516"/>
                  </a:lnTo>
                  <a:lnTo>
                    <a:pt x="2235" y="4307"/>
                  </a:lnTo>
                  <a:lnTo>
                    <a:pt x="1145" y="4307"/>
                  </a:lnTo>
                  <a:lnTo>
                    <a:pt x="654" y="3462"/>
                  </a:lnTo>
                  <a:lnTo>
                    <a:pt x="1199" y="2535"/>
                  </a:lnTo>
                  <a:close/>
                  <a:moveTo>
                    <a:pt x="4115" y="2535"/>
                  </a:moveTo>
                  <a:lnTo>
                    <a:pt x="4660" y="3462"/>
                  </a:lnTo>
                  <a:lnTo>
                    <a:pt x="4170" y="4307"/>
                  </a:lnTo>
                  <a:lnTo>
                    <a:pt x="3080" y="4307"/>
                  </a:lnTo>
                  <a:lnTo>
                    <a:pt x="3080" y="3516"/>
                  </a:lnTo>
                  <a:lnTo>
                    <a:pt x="3734" y="3516"/>
                  </a:lnTo>
                  <a:lnTo>
                    <a:pt x="3761" y="3462"/>
                  </a:lnTo>
                  <a:lnTo>
                    <a:pt x="3434" y="2917"/>
                  </a:lnTo>
                  <a:lnTo>
                    <a:pt x="4115" y="2535"/>
                  </a:lnTo>
                  <a:close/>
                  <a:moveTo>
                    <a:pt x="2807" y="1"/>
                  </a:moveTo>
                  <a:lnTo>
                    <a:pt x="2507" y="28"/>
                  </a:lnTo>
                  <a:lnTo>
                    <a:pt x="2235" y="55"/>
                  </a:lnTo>
                  <a:lnTo>
                    <a:pt x="1962" y="137"/>
                  </a:lnTo>
                  <a:lnTo>
                    <a:pt x="1717" y="219"/>
                  </a:lnTo>
                  <a:lnTo>
                    <a:pt x="1472" y="328"/>
                  </a:lnTo>
                  <a:lnTo>
                    <a:pt x="1227" y="491"/>
                  </a:lnTo>
                  <a:lnTo>
                    <a:pt x="1036" y="655"/>
                  </a:lnTo>
                  <a:lnTo>
                    <a:pt x="818" y="818"/>
                  </a:lnTo>
                  <a:lnTo>
                    <a:pt x="654" y="1036"/>
                  </a:lnTo>
                  <a:lnTo>
                    <a:pt x="491" y="1227"/>
                  </a:lnTo>
                  <a:lnTo>
                    <a:pt x="327" y="1472"/>
                  </a:lnTo>
                  <a:lnTo>
                    <a:pt x="218" y="1718"/>
                  </a:lnTo>
                  <a:lnTo>
                    <a:pt x="136" y="1963"/>
                  </a:lnTo>
                  <a:lnTo>
                    <a:pt x="55" y="2235"/>
                  </a:lnTo>
                  <a:lnTo>
                    <a:pt x="27" y="2508"/>
                  </a:lnTo>
                  <a:lnTo>
                    <a:pt x="0" y="2808"/>
                  </a:lnTo>
                  <a:lnTo>
                    <a:pt x="27" y="3080"/>
                  </a:lnTo>
                  <a:lnTo>
                    <a:pt x="55" y="3380"/>
                  </a:lnTo>
                  <a:lnTo>
                    <a:pt x="136" y="3625"/>
                  </a:lnTo>
                  <a:lnTo>
                    <a:pt x="218" y="3898"/>
                  </a:lnTo>
                  <a:lnTo>
                    <a:pt x="327" y="4143"/>
                  </a:lnTo>
                  <a:lnTo>
                    <a:pt x="491" y="4361"/>
                  </a:lnTo>
                  <a:lnTo>
                    <a:pt x="654" y="4579"/>
                  </a:lnTo>
                  <a:lnTo>
                    <a:pt x="818" y="4797"/>
                  </a:lnTo>
                  <a:lnTo>
                    <a:pt x="1036" y="4961"/>
                  </a:lnTo>
                  <a:lnTo>
                    <a:pt x="1227" y="5124"/>
                  </a:lnTo>
                  <a:lnTo>
                    <a:pt x="1472" y="5260"/>
                  </a:lnTo>
                  <a:lnTo>
                    <a:pt x="1717" y="5397"/>
                  </a:lnTo>
                  <a:lnTo>
                    <a:pt x="1962" y="5478"/>
                  </a:lnTo>
                  <a:lnTo>
                    <a:pt x="2235" y="5560"/>
                  </a:lnTo>
                  <a:lnTo>
                    <a:pt x="2507" y="5587"/>
                  </a:lnTo>
                  <a:lnTo>
                    <a:pt x="2807" y="5615"/>
                  </a:lnTo>
                  <a:lnTo>
                    <a:pt x="3107" y="5587"/>
                  </a:lnTo>
                  <a:lnTo>
                    <a:pt x="3380" y="5560"/>
                  </a:lnTo>
                  <a:lnTo>
                    <a:pt x="3652" y="5478"/>
                  </a:lnTo>
                  <a:lnTo>
                    <a:pt x="3897" y="5397"/>
                  </a:lnTo>
                  <a:lnTo>
                    <a:pt x="4143" y="5260"/>
                  </a:lnTo>
                  <a:lnTo>
                    <a:pt x="4388" y="5124"/>
                  </a:lnTo>
                  <a:lnTo>
                    <a:pt x="4579" y="4961"/>
                  </a:lnTo>
                  <a:lnTo>
                    <a:pt x="4797" y="4797"/>
                  </a:lnTo>
                  <a:lnTo>
                    <a:pt x="4960" y="4579"/>
                  </a:lnTo>
                  <a:lnTo>
                    <a:pt x="5124" y="4361"/>
                  </a:lnTo>
                  <a:lnTo>
                    <a:pt x="5287" y="4143"/>
                  </a:lnTo>
                  <a:lnTo>
                    <a:pt x="5396" y="3898"/>
                  </a:lnTo>
                  <a:lnTo>
                    <a:pt x="5478" y="3625"/>
                  </a:lnTo>
                  <a:lnTo>
                    <a:pt x="5560" y="3380"/>
                  </a:lnTo>
                  <a:lnTo>
                    <a:pt x="5587" y="3080"/>
                  </a:lnTo>
                  <a:lnTo>
                    <a:pt x="5614" y="2808"/>
                  </a:lnTo>
                  <a:lnTo>
                    <a:pt x="5587" y="2508"/>
                  </a:lnTo>
                  <a:lnTo>
                    <a:pt x="5560" y="2235"/>
                  </a:lnTo>
                  <a:lnTo>
                    <a:pt x="5478" y="1963"/>
                  </a:lnTo>
                  <a:lnTo>
                    <a:pt x="5396" y="1718"/>
                  </a:lnTo>
                  <a:lnTo>
                    <a:pt x="5287" y="1472"/>
                  </a:lnTo>
                  <a:lnTo>
                    <a:pt x="5124" y="1227"/>
                  </a:lnTo>
                  <a:lnTo>
                    <a:pt x="4960" y="1036"/>
                  </a:lnTo>
                  <a:lnTo>
                    <a:pt x="4797" y="818"/>
                  </a:lnTo>
                  <a:lnTo>
                    <a:pt x="4579" y="655"/>
                  </a:lnTo>
                  <a:lnTo>
                    <a:pt x="4388" y="491"/>
                  </a:lnTo>
                  <a:lnTo>
                    <a:pt x="4143" y="328"/>
                  </a:lnTo>
                  <a:lnTo>
                    <a:pt x="3897" y="219"/>
                  </a:lnTo>
                  <a:lnTo>
                    <a:pt x="3652" y="137"/>
                  </a:lnTo>
                  <a:lnTo>
                    <a:pt x="3380" y="55"/>
                  </a:lnTo>
                  <a:lnTo>
                    <a:pt x="3107" y="28"/>
                  </a:lnTo>
                  <a:lnTo>
                    <a:pt x="28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23;p69">
              <a:extLst>
                <a:ext uri="{FF2B5EF4-FFF2-40B4-BE49-F238E27FC236}">
                  <a16:creationId xmlns:a16="http://schemas.microsoft.com/office/drawing/2014/main" id="{423F005C-49C4-9AD9-66D2-2E0EEB945205}"/>
                </a:ext>
              </a:extLst>
            </p:cNvPr>
            <p:cNvSpPr/>
            <p:nvPr/>
          </p:nvSpPr>
          <p:spPr>
            <a:xfrm flipH="1">
              <a:off x="5072175" y="1327589"/>
              <a:ext cx="31463" cy="159087"/>
            </a:xfrm>
            <a:custGeom>
              <a:avLst/>
              <a:gdLst/>
              <a:ahLst/>
              <a:cxnLst/>
              <a:rect l="l" t="t" r="r" b="b"/>
              <a:pathLst>
                <a:path w="5479" h="1745" extrusionOk="0">
                  <a:moveTo>
                    <a:pt x="409" y="0"/>
                  </a:moveTo>
                  <a:lnTo>
                    <a:pt x="328" y="27"/>
                  </a:lnTo>
                  <a:lnTo>
                    <a:pt x="219" y="82"/>
                  </a:lnTo>
                  <a:lnTo>
                    <a:pt x="164" y="136"/>
                  </a:lnTo>
                  <a:lnTo>
                    <a:pt x="82" y="218"/>
                  </a:lnTo>
                  <a:lnTo>
                    <a:pt x="28" y="300"/>
                  </a:lnTo>
                  <a:lnTo>
                    <a:pt x="1" y="409"/>
                  </a:lnTo>
                  <a:lnTo>
                    <a:pt x="1" y="518"/>
                  </a:lnTo>
                  <a:lnTo>
                    <a:pt x="1" y="600"/>
                  </a:lnTo>
                  <a:lnTo>
                    <a:pt x="28" y="709"/>
                  </a:lnTo>
                  <a:lnTo>
                    <a:pt x="82" y="791"/>
                  </a:lnTo>
                  <a:lnTo>
                    <a:pt x="164" y="872"/>
                  </a:lnTo>
                  <a:lnTo>
                    <a:pt x="219" y="927"/>
                  </a:lnTo>
                  <a:lnTo>
                    <a:pt x="328" y="981"/>
                  </a:lnTo>
                  <a:lnTo>
                    <a:pt x="409" y="1009"/>
                  </a:lnTo>
                  <a:lnTo>
                    <a:pt x="519" y="1009"/>
                  </a:lnTo>
                  <a:lnTo>
                    <a:pt x="709" y="1036"/>
                  </a:lnTo>
                  <a:lnTo>
                    <a:pt x="873" y="1063"/>
                  </a:lnTo>
                  <a:lnTo>
                    <a:pt x="1064" y="1145"/>
                  </a:lnTo>
                  <a:lnTo>
                    <a:pt x="1200" y="1227"/>
                  </a:lnTo>
                  <a:lnTo>
                    <a:pt x="1363" y="1336"/>
                  </a:lnTo>
                  <a:lnTo>
                    <a:pt x="1472" y="1445"/>
                  </a:lnTo>
                  <a:lnTo>
                    <a:pt x="1581" y="1608"/>
                  </a:lnTo>
                  <a:lnTo>
                    <a:pt x="1690" y="1744"/>
                  </a:lnTo>
                  <a:lnTo>
                    <a:pt x="1936" y="1499"/>
                  </a:lnTo>
                  <a:lnTo>
                    <a:pt x="2208" y="1308"/>
                  </a:lnTo>
                  <a:lnTo>
                    <a:pt x="2508" y="1118"/>
                  </a:lnTo>
                  <a:lnTo>
                    <a:pt x="2835" y="954"/>
                  </a:lnTo>
                  <a:lnTo>
                    <a:pt x="3162" y="818"/>
                  </a:lnTo>
                  <a:lnTo>
                    <a:pt x="3516" y="736"/>
                  </a:lnTo>
                  <a:lnTo>
                    <a:pt x="3871" y="682"/>
                  </a:lnTo>
                  <a:lnTo>
                    <a:pt x="4252" y="654"/>
                  </a:lnTo>
                  <a:lnTo>
                    <a:pt x="4552" y="682"/>
                  </a:lnTo>
                  <a:lnTo>
                    <a:pt x="4825" y="709"/>
                  </a:lnTo>
                  <a:lnTo>
                    <a:pt x="5097" y="763"/>
                  </a:lnTo>
                  <a:lnTo>
                    <a:pt x="5370" y="845"/>
                  </a:lnTo>
                  <a:lnTo>
                    <a:pt x="5451" y="409"/>
                  </a:lnTo>
                  <a:lnTo>
                    <a:pt x="5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24;p69">
              <a:extLst>
                <a:ext uri="{FF2B5EF4-FFF2-40B4-BE49-F238E27FC236}">
                  <a16:creationId xmlns:a16="http://schemas.microsoft.com/office/drawing/2014/main" id="{9E11BEA6-8377-3FF3-1CA6-776D814832D0}"/>
                </a:ext>
              </a:extLst>
            </p:cNvPr>
            <p:cNvSpPr/>
            <p:nvPr/>
          </p:nvSpPr>
          <p:spPr>
            <a:xfrm>
              <a:off x="4889550" y="1532975"/>
              <a:ext cx="66800" cy="47050"/>
            </a:xfrm>
            <a:custGeom>
              <a:avLst/>
              <a:gdLst/>
              <a:ahLst/>
              <a:cxnLst/>
              <a:rect l="l" t="t" r="r" b="b"/>
              <a:pathLst>
                <a:path w="2672" h="1882" extrusionOk="0">
                  <a:moveTo>
                    <a:pt x="2535" y="1"/>
                  </a:moveTo>
                  <a:lnTo>
                    <a:pt x="519" y="28"/>
                  </a:lnTo>
                  <a:lnTo>
                    <a:pt x="437" y="28"/>
                  </a:lnTo>
                  <a:lnTo>
                    <a:pt x="328" y="55"/>
                  </a:lnTo>
                  <a:lnTo>
                    <a:pt x="246" y="110"/>
                  </a:lnTo>
                  <a:lnTo>
                    <a:pt x="164" y="164"/>
                  </a:lnTo>
                  <a:lnTo>
                    <a:pt x="110" y="246"/>
                  </a:lnTo>
                  <a:lnTo>
                    <a:pt x="55" y="328"/>
                  </a:lnTo>
                  <a:lnTo>
                    <a:pt x="28" y="437"/>
                  </a:lnTo>
                  <a:lnTo>
                    <a:pt x="1" y="546"/>
                  </a:lnTo>
                  <a:lnTo>
                    <a:pt x="1" y="1718"/>
                  </a:lnTo>
                  <a:lnTo>
                    <a:pt x="355" y="1799"/>
                  </a:lnTo>
                  <a:lnTo>
                    <a:pt x="709" y="1854"/>
                  </a:lnTo>
                  <a:lnTo>
                    <a:pt x="1064" y="1881"/>
                  </a:lnTo>
                  <a:lnTo>
                    <a:pt x="1745" y="1881"/>
                  </a:lnTo>
                  <a:lnTo>
                    <a:pt x="2072" y="1854"/>
                  </a:lnTo>
                  <a:lnTo>
                    <a:pt x="2672" y="1772"/>
                  </a:lnTo>
                  <a:lnTo>
                    <a:pt x="2590" y="1500"/>
                  </a:lnTo>
                  <a:lnTo>
                    <a:pt x="2535" y="1227"/>
                  </a:lnTo>
                  <a:lnTo>
                    <a:pt x="2508" y="927"/>
                  </a:lnTo>
                  <a:lnTo>
                    <a:pt x="2481" y="655"/>
                  </a:lnTo>
                  <a:lnTo>
                    <a:pt x="2508" y="328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25;p69">
              <a:extLst>
                <a:ext uri="{FF2B5EF4-FFF2-40B4-BE49-F238E27FC236}">
                  <a16:creationId xmlns:a16="http://schemas.microsoft.com/office/drawing/2014/main" id="{8608D011-FF8F-FCDF-1A4D-AE4C8119252C}"/>
                </a:ext>
              </a:extLst>
            </p:cNvPr>
            <p:cNvSpPr/>
            <p:nvPr/>
          </p:nvSpPr>
          <p:spPr>
            <a:xfrm>
              <a:off x="4778500" y="1286350"/>
              <a:ext cx="293675" cy="283450"/>
            </a:xfrm>
            <a:custGeom>
              <a:avLst/>
              <a:gdLst/>
              <a:ahLst/>
              <a:cxnLst/>
              <a:rect l="l" t="t" r="r" b="b"/>
              <a:pathLst>
                <a:path w="11747" h="11338" extrusionOk="0">
                  <a:moveTo>
                    <a:pt x="6269" y="0"/>
                  </a:moveTo>
                  <a:lnTo>
                    <a:pt x="6269" y="1335"/>
                  </a:lnTo>
                  <a:lnTo>
                    <a:pt x="6269" y="1444"/>
                  </a:lnTo>
                  <a:lnTo>
                    <a:pt x="6296" y="1553"/>
                  </a:lnTo>
                  <a:lnTo>
                    <a:pt x="6350" y="1635"/>
                  </a:lnTo>
                  <a:lnTo>
                    <a:pt x="6432" y="1717"/>
                  </a:lnTo>
                  <a:lnTo>
                    <a:pt x="6487" y="1771"/>
                  </a:lnTo>
                  <a:lnTo>
                    <a:pt x="6596" y="1826"/>
                  </a:lnTo>
                  <a:lnTo>
                    <a:pt x="6677" y="1853"/>
                  </a:lnTo>
                  <a:lnTo>
                    <a:pt x="7686" y="1853"/>
                  </a:lnTo>
                  <a:lnTo>
                    <a:pt x="7958" y="1880"/>
                  </a:lnTo>
                  <a:lnTo>
                    <a:pt x="8204" y="1962"/>
                  </a:lnTo>
                  <a:lnTo>
                    <a:pt x="8422" y="2071"/>
                  </a:lnTo>
                  <a:lnTo>
                    <a:pt x="8612" y="2235"/>
                  </a:lnTo>
                  <a:lnTo>
                    <a:pt x="8776" y="2426"/>
                  </a:lnTo>
                  <a:lnTo>
                    <a:pt x="8885" y="2644"/>
                  </a:lnTo>
                  <a:lnTo>
                    <a:pt x="8967" y="2889"/>
                  </a:lnTo>
                  <a:lnTo>
                    <a:pt x="8994" y="3161"/>
                  </a:lnTo>
                  <a:lnTo>
                    <a:pt x="8967" y="3407"/>
                  </a:lnTo>
                  <a:lnTo>
                    <a:pt x="8885" y="3652"/>
                  </a:lnTo>
                  <a:lnTo>
                    <a:pt x="8776" y="3870"/>
                  </a:lnTo>
                  <a:lnTo>
                    <a:pt x="8612" y="4061"/>
                  </a:lnTo>
                  <a:lnTo>
                    <a:pt x="8422" y="4224"/>
                  </a:lnTo>
                  <a:lnTo>
                    <a:pt x="8204" y="4333"/>
                  </a:lnTo>
                  <a:lnTo>
                    <a:pt x="7958" y="4415"/>
                  </a:lnTo>
                  <a:lnTo>
                    <a:pt x="7686" y="4442"/>
                  </a:lnTo>
                  <a:lnTo>
                    <a:pt x="4061" y="4442"/>
                  </a:lnTo>
                  <a:lnTo>
                    <a:pt x="3952" y="4469"/>
                  </a:lnTo>
                  <a:lnTo>
                    <a:pt x="3870" y="4497"/>
                  </a:lnTo>
                  <a:lnTo>
                    <a:pt x="3789" y="4524"/>
                  </a:lnTo>
                  <a:lnTo>
                    <a:pt x="3707" y="4606"/>
                  </a:lnTo>
                  <a:lnTo>
                    <a:pt x="3625" y="4688"/>
                  </a:lnTo>
                  <a:lnTo>
                    <a:pt x="3598" y="4769"/>
                  </a:lnTo>
                  <a:lnTo>
                    <a:pt x="3571" y="4851"/>
                  </a:lnTo>
                  <a:lnTo>
                    <a:pt x="3543" y="4960"/>
                  </a:lnTo>
                  <a:lnTo>
                    <a:pt x="3516" y="5233"/>
                  </a:lnTo>
                  <a:lnTo>
                    <a:pt x="3434" y="5478"/>
                  </a:lnTo>
                  <a:lnTo>
                    <a:pt x="3325" y="5696"/>
                  </a:lnTo>
                  <a:lnTo>
                    <a:pt x="3162" y="5887"/>
                  </a:lnTo>
                  <a:lnTo>
                    <a:pt x="2971" y="6050"/>
                  </a:lnTo>
                  <a:lnTo>
                    <a:pt x="2753" y="6159"/>
                  </a:lnTo>
                  <a:lnTo>
                    <a:pt x="2508" y="6241"/>
                  </a:lnTo>
                  <a:lnTo>
                    <a:pt x="2262" y="6268"/>
                  </a:lnTo>
                  <a:lnTo>
                    <a:pt x="0" y="6268"/>
                  </a:lnTo>
                  <a:lnTo>
                    <a:pt x="55" y="6677"/>
                  </a:lnTo>
                  <a:lnTo>
                    <a:pt x="109" y="7113"/>
                  </a:lnTo>
                  <a:lnTo>
                    <a:pt x="218" y="7522"/>
                  </a:lnTo>
                  <a:lnTo>
                    <a:pt x="355" y="7903"/>
                  </a:lnTo>
                  <a:lnTo>
                    <a:pt x="518" y="8285"/>
                  </a:lnTo>
                  <a:lnTo>
                    <a:pt x="682" y="8666"/>
                  </a:lnTo>
                  <a:lnTo>
                    <a:pt x="900" y="9021"/>
                  </a:lnTo>
                  <a:lnTo>
                    <a:pt x="1118" y="9348"/>
                  </a:lnTo>
                  <a:lnTo>
                    <a:pt x="1390" y="9675"/>
                  </a:lnTo>
                  <a:lnTo>
                    <a:pt x="1663" y="9975"/>
                  </a:lnTo>
                  <a:lnTo>
                    <a:pt x="1935" y="10247"/>
                  </a:lnTo>
                  <a:lnTo>
                    <a:pt x="2262" y="10520"/>
                  </a:lnTo>
                  <a:lnTo>
                    <a:pt x="2590" y="10765"/>
                  </a:lnTo>
                  <a:lnTo>
                    <a:pt x="2944" y="10983"/>
                  </a:lnTo>
                  <a:lnTo>
                    <a:pt x="3298" y="11174"/>
                  </a:lnTo>
                  <a:lnTo>
                    <a:pt x="3680" y="11337"/>
                  </a:lnTo>
                  <a:lnTo>
                    <a:pt x="3680" y="10411"/>
                  </a:lnTo>
                  <a:lnTo>
                    <a:pt x="3707" y="10138"/>
                  </a:lnTo>
                  <a:lnTo>
                    <a:pt x="3761" y="9893"/>
                  </a:lnTo>
                  <a:lnTo>
                    <a:pt x="3898" y="9675"/>
                  </a:lnTo>
                  <a:lnTo>
                    <a:pt x="4061" y="9484"/>
                  </a:lnTo>
                  <a:lnTo>
                    <a:pt x="4252" y="9321"/>
                  </a:lnTo>
                  <a:lnTo>
                    <a:pt x="4470" y="9212"/>
                  </a:lnTo>
                  <a:lnTo>
                    <a:pt x="4715" y="9130"/>
                  </a:lnTo>
                  <a:lnTo>
                    <a:pt x="4961" y="9103"/>
                  </a:lnTo>
                  <a:lnTo>
                    <a:pt x="6896" y="9103"/>
                  </a:lnTo>
                  <a:lnTo>
                    <a:pt x="6977" y="9075"/>
                  </a:lnTo>
                  <a:lnTo>
                    <a:pt x="7059" y="9021"/>
                  </a:lnTo>
                  <a:lnTo>
                    <a:pt x="7141" y="8939"/>
                  </a:lnTo>
                  <a:lnTo>
                    <a:pt x="7223" y="8884"/>
                  </a:lnTo>
                  <a:lnTo>
                    <a:pt x="7250" y="8775"/>
                  </a:lnTo>
                  <a:lnTo>
                    <a:pt x="7277" y="8694"/>
                  </a:lnTo>
                  <a:lnTo>
                    <a:pt x="7304" y="8585"/>
                  </a:lnTo>
                  <a:lnTo>
                    <a:pt x="7277" y="8476"/>
                  </a:lnTo>
                  <a:lnTo>
                    <a:pt x="7250" y="8394"/>
                  </a:lnTo>
                  <a:lnTo>
                    <a:pt x="7223" y="8312"/>
                  </a:lnTo>
                  <a:lnTo>
                    <a:pt x="7141" y="8230"/>
                  </a:lnTo>
                  <a:lnTo>
                    <a:pt x="7059" y="8149"/>
                  </a:lnTo>
                  <a:lnTo>
                    <a:pt x="6977" y="8121"/>
                  </a:lnTo>
                  <a:lnTo>
                    <a:pt x="6896" y="8094"/>
                  </a:lnTo>
                  <a:lnTo>
                    <a:pt x="6787" y="8067"/>
                  </a:lnTo>
                  <a:lnTo>
                    <a:pt x="6514" y="8040"/>
                  </a:lnTo>
                  <a:lnTo>
                    <a:pt x="6269" y="7958"/>
                  </a:lnTo>
                  <a:lnTo>
                    <a:pt x="6051" y="7849"/>
                  </a:lnTo>
                  <a:lnTo>
                    <a:pt x="5860" y="7685"/>
                  </a:lnTo>
                  <a:lnTo>
                    <a:pt x="5696" y="7495"/>
                  </a:lnTo>
                  <a:lnTo>
                    <a:pt x="5587" y="7277"/>
                  </a:lnTo>
                  <a:lnTo>
                    <a:pt x="5506" y="7031"/>
                  </a:lnTo>
                  <a:lnTo>
                    <a:pt x="5478" y="6786"/>
                  </a:lnTo>
                  <a:lnTo>
                    <a:pt x="5506" y="6513"/>
                  </a:lnTo>
                  <a:lnTo>
                    <a:pt x="5587" y="6268"/>
                  </a:lnTo>
                  <a:lnTo>
                    <a:pt x="5696" y="6050"/>
                  </a:lnTo>
                  <a:lnTo>
                    <a:pt x="5860" y="5859"/>
                  </a:lnTo>
                  <a:lnTo>
                    <a:pt x="6051" y="5696"/>
                  </a:lnTo>
                  <a:lnTo>
                    <a:pt x="6269" y="5587"/>
                  </a:lnTo>
                  <a:lnTo>
                    <a:pt x="6514" y="5505"/>
                  </a:lnTo>
                  <a:lnTo>
                    <a:pt x="6787" y="5478"/>
                  </a:lnTo>
                  <a:lnTo>
                    <a:pt x="11747" y="5478"/>
                  </a:lnTo>
                  <a:lnTo>
                    <a:pt x="11692" y="4933"/>
                  </a:lnTo>
                  <a:lnTo>
                    <a:pt x="11583" y="4415"/>
                  </a:lnTo>
                  <a:lnTo>
                    <a:pt x="11420" y="3897"/>
                  </a:lnTo>
                  <a:lnTo>
                    <a:pt x="11229" y="3407"/>
                  </a:lnTo>
                  <a:lnTo>
                    <a:pt x="10984" y="2943"/>
                  </a:lnTo>
                  <a:lnTo>
                    <a:pt x="10711" y="2507"/>
                  </a:lnTo>
                  <a:lnTo>
                    <a:pt x="10384" y="2098"/>
                  </a:lnTo>
                  <a:lnTo>
                    <a:pt x="10030" y="1717"/>
                  </a:lnTo>
                  <a:lnTo>
                    <a:pt x="9648" y="1363"/>
                  </a:lnTo>
                  <a:lnTo>
                    <a:pt x="9239" y="1036"/>
                  </a:lnTo>
                  <a:lnTo>
                    <a:pt x="8803" y="763"/>
                  </a:lnTo>
                  <a:lnTo>
                    <a:pt x="8340" y="518"/>
                  </a:lnTo>
                  <a:lnTo>
                    <a:pt x="7849" y="327"/>
                  </a:lnTo>
                  <a:lnTo>
                    <a:pt x="7332" y="164"/>
                  </a:lnTo>
                  <a:lnTo>
                    <a:pt x="6814" y="55"/>
                  </a:lnTo>
                  <a:lnTo>
                    <a:pt x="62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936;p69">
            <a:extLst>
              <a:ext uri="{FF2B5EF4-FFF2-40B4-BE49-F238E27FC236}">
                <a16:creationId xmlns:a16="http://schemas.microsoft.com/office/drawing/2014/main" id="{DCDEB11B-BD94-557F-8038-431417F9F24B}"/>
              </a:ext>
            </a:extLst>
          </p:cNvPr>
          <p:cNvGrpSpPr/>
          <p:nvPr/>
        </p:nvGrpSpPr>
        <p:grpSpPr>
          <a:xfrm>
            <a:off x="5018990" y="2095870"/>
            <a:ext cx="524280" cy="524318"/>
            <a:chOff x="4021550" y="3374600"/>
            <a:chExt cx="333175" cy="333200"/>
          </a:xfrm>
        </p:grpSpPr>
        <p:sp>
          <p:nvSpPr>
            <p:cNvPr id="21" name="Google Shape;1937;p69">
              <a:extLst>
                <a:ext uri="{FF2B5EF4-FFF2-40B4-BE49-F238E27FC236}">
                  <a16:creationId xmlns:a16="http://schemas.microsoft.com/office/drawing/2014/main" id="{9D06AE8D-8A40-2892-0C31-E86B72F1658C}"/>
                </a:ext>
              </a:extLst>
            </p:cNvPr>
            <p:cNvSpPr/>
            <p:nvPr/>
          </p:nvSpPr>
          <p:spPr>
            <a:xfrm>
              <a:off x="4052875" y="3374600"/>
              <a:ext cx="270525" cy="149225"/>
            </a:xfrm>
            <a:custGeom>
              <a:avLst/>
              <a:gdLst/>
              <a:ahLst/>
              <a:cxnLst/>
              <a:rect l="l" t="t" r="r" b="b"/>
              <a:pathLst>
                <a:path w="10821" h="5969" extrusionOk="0">
                  <a:moveTo>
                    <a:pt x="6078" y="1"/>
                  </a:moveTo>
                  <a:lnTo>
                    <a:pt x="6078" y="4116"/>
                  </a:lnTo>
                  <a:lnTo>
                    <a:pt x="6051" y="4361"/>
                  </a:lnTo>
                  <a:lnTo>
                    <a:pt x="6024" y="4579"/>
                  </a:lnTo>
                  <a:lnTo>
                    <a:pt x="5969" y="4797"/>
                  </a:lnTo>
                  <a:lnTo>
                    <a:pt x="5887" y="5015"/>
                  </a:lnTo>
                  <a:lnTo>
                    <a:pt x="5806" y="5233"/>
                  </a:lnTo>
                  <a:lnTo>
                    <a:pt x="5697" y="5424"/>
                  </a:lnTo>
                  <a:lnTo>
                    <a:pt x="5560" y="5615"/>
                  </a:lnTo>
                  <a:lnTo>
                    <a:pt x="5424" y="5778"/>
                  </a:lnTo>
                  <a:lnTo>
                    <a:pt x="5261" y="5615"/>
                  </a:lnTo>
                  <a:lnTo>
                    <a:pt x="5152" y="5424"/>
                  </a:lnTo>
                  <a:lnTo>
                    <a:pt x="5015" y="5233"/>
                  </a:lnTo>
                  <a:lnTo>
                    <a:pt x="4934" y="5015"/>
                  </a:lnTo>
                  <a:lnTo>
                    <a:pt x="4852" y="4797"/>
                  </a:lnTo>
                  <a:lnTo>
                    <a:pt x="4797" y="4579"/>
                  </a:lnTo>
                  <a:lnTo>
                    <a:pt x="4770" y="4361"/>
                  </a:lnTo>
                  <a:lnTo>
                    <a:pt x="4770" y="4116"/>
                  </a:lnTo>
                  <a:lnTo>
                    <a:pt x="4770" y="1554"/>
                  </a:lnTo>
                  <a:lnTo>
                    <a:pt x="3189" y="1554"/>
                  </a:lnTo>
                  <a:lnTo>
                    <a:pt x="3189" y="3053"/>
                  </a:lnTo>
                  <a:lnTo>
                    <a:pt x="2426" y="3053"/>
                  </a:lnTo>
                  <a:lnTo>
                    <a:pt x="2426" y="1554"/>
                  </a:lnTo>
                  <a:lnTo>
                    <a:pt x="846" y="1554"/>
                  </a:lnTo>
                  <a:lnTo>
                    <a:pt x="846" y="4116"/>
                  </a:lnTo>
                  <a:lnTo>
                    <a:pt x="818" y="4388"/>
                  </a:lnTo>
                  <a:lnTo>
                    <a:pt x="791" y="4661"/>
                  </a:lnTo>
                  <a:lnTo>
                    <a:pt x="709" y="4906"/>
                  </a:lnTo>
                  <a:lnTo>
                    <a:pt x="628" y="5151"/>
                  </a:lnTo>
                  <a:lnTo>
                    <a:pt x="519" y="5369"/>
                  </a:lnTo>
                  <a:lnTo>
                    <a:pt x="355" y="5587"/>
                  </a:lnTo>
                  <a:lnTo>
                    <a:pt x="192" y="5778"/>
                  </a:lnTo>
                  <a:lnTo>
                    <a:pt x="1" y="5969"/>
                  </a:lnTo>
                  <a:lnTo>
                    <a:pt x="1636" y="5969"/>
                  </a:lnTo>
                  <a:lnTo>
                    <a:pt x="1799" y="5805"/>
                  </a:lnTo>
                  <a:lnTo>
                    <a:pt x="1963" y="5615"/>
                  </a:lnTo>
                  <a:lnTo>
                    <a:pt x="2099" y="5424"/>
                  </a:lnTo>
                  <a:lnTo>
                    <a:pt x="2208" y="5233"/>
                  </a:lnTo>
                  <a:lnTo>
                    <a:pt x="2290" y="5015"/>
                  </a:lnTo>
                  <a:lnTo>
                    <a:pt x="2372" y="4770"/>
                  </a:lnTo>
                  <a:lnTo>
                    <a:pt x="2399" y="4552"/>
                  </a:lnTo>
                  <a:lnTo>
                    <a:pt x="2426" y="4307"/>
                  </a:lnTo>
                  <a:lnTo>
                    <a:pt x="2426" y="3761"/>
                  </a:lnTo>
                  <a:lnTo>
                    <a:pt x="3189" y="3761"/>
                  </a:lnTo>
                  <a:lnTo>
                    <a:pt x="3189" y="4307"/>
                  </a:lnTo>
                  <a:lnTo>
                    <a:pt x="3189" y="4525"/>
                  </a:lnTo>
                  <a:lnTo>
                    <a:pt x="3162" y="4743"/>
                  </a:lnTo>
                  <a:lnTo>
                    <a:pt x="3080" y="5151"/>
                  </a:lnTo>
                  <a:lnTo>
                    <a:pt x="2917" y="5560"/>
                  </a:lnTo>
                  <a:lnTo>
                    <a:pt x="2699" y="5942"/>
                  </a:lnTo>
                  <a:lnTo>
                    <a:pt x="2672" y="5969"/>
                  </a:lnTo>
                  <a:lnTo>
                    <a:pt x="6841" y="5969"/>
                  </a:lnTo>
                  <a:lnTo>
                    <a:pt x="7032" y="5805"/>
                  </a:lnTo>
                  <a:lnTo>
                    <a:pt x="7196" y="5615"/>
                  </a:lnTo>
                  <a:lnTo>
                    <a:pt x="7332" y="5424"/>
                  </a:lnTo>
                  <a:lnTo>
                    <a:pt x="7441" y="5233"/>
                  </a:lnTo>
                  <a:lnTo>
                    <a:pt x="7523" y="5015"/>
                  </a:lnTo>
                  <a:lnTo>
                    <a:pt x="7577" y="4770"/>
                  </a:lnTo>
                  <a:lnTo>
                    <a:pt x="7632" y="4552"/>
                  </a:lnTo>
                  <a:lnTo>
                    <a:pt x="7632" y="4307"/>
                  </a:lnTo>
                  <a:lnTo>
                    <a:pt x="7632" y="2535"/>
                  </a:lnTo>
                  <a:lnTo>
                    <a:pt x="8422" y="2535"/>
                  </a:lnTo>
                  <a:lnTo>
                    <a:pt x="8422" y="4307"/>
                  </a:lnTo>
                  <a:lnTo>
                    <a:pt x="8422" y="4525"/>
                  </a:lnTo>
                  <a:lnTo>
                    <a:pt x="8395" y="4743"/>
                  </a:lnTo>
                  <a:lnTo>
                    <a:pt x="8286" y="5151"/>
                  </a:lnTo>
                  <a:lnTo>
                    <a:pt x="8149" y="5560"/>
                  </a:lnTo>
                  <a:lnTo>
                    <a:pt x="7931" y="5942"/>
                  </a:lnTo>
                  <a:lnTo>
                    <a:pt x="7904" y="5969"/>
                  </a:lnTo>
                  <a:lnTo>
                    <a:pt x="10820" y="5969"/>
                  </a:lnTo>
                  <a:lnTo>
                    <a:pt x="10630" y="5778"/>
                  </a:lnTo>
                  <a:lnTo>
                    <a:pt x="10466" y="5587"/>
                  </a:lnTo>
                  <a:lnTo>
                    <a:pt x="10330" y="5369"/>
                  </a:lnTo>
                  <a:lnTo>
                    <a:pt x="10221" y="5151"/>
                  </a:lnTo>
                  <a:lnTo>
                    <a:pt x="10112" y="4906"/>
                  </a:lnTo>
                  <a:lnTo>
                    <a:pt x="10057" y="4661"/>
                  </a:lnTo>
                  <a:lnTo>
                    <a:pt x="10003" y="4388"/>
                  </a:lnTo>
                  <a:lnTo>
                    <a:pt x="9975" y="4116"/>
                  </a:lnTo>
                  <a:lnTo>
                    <a:pt x="9975" y="1"/>
                  </a:lnTo>
                  <a:lnTo>
                    <a:pt x="8422" y="1"/>
                  </a:lnTo>
                  <a:lnTo>
                    <a:pt x="8422" y="1663"/>
                  </a:lnTo>
                  <a:lnTo>
                    <a:pt x="7632" y="1663"/>
                  </a:lnTo>
                  <a:lnTo>
                    <a:pt x="7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38;p69">
              <a:extLst>
                <a:ext uri="{FF2B5EF4-FFF2-40B4-BE49-F238E27FC236}">
                  <a16:creationId xmlns:a16="http://schemas.microsoft.com/office/drawing/2014/main" id="{20458254-434D-7BE5-A33A-A1E57A7218F5}"/>
                </a:ext>
              </a:extLst>
            </p:cNvPr>
            <p:cNvSpPr/>
            <p:nvPr/>
          </p:nvSpPr>
          <p:spPr>
            <a:xfrm>
              <a:off x="4021550" y="3542900"/>
              <a:ext cx="110400" cy="27275"/>
            </a:xfrm>
            <a:custGeom>
              <a:avLst/>
              <a:gdLst/>
              <a:ahLst/>
              <a:cxnLst/>
              <a:rect l="l" t="t" r="r" b="b"/>
              <a:pathLst>
                <a:path w="4416" h="1091" extrusionOk="0">
                  <a:moveTo>
                    <a:pt x="0" y="0"/>
                  </a:moveTo>
                  <a:lnTo>
                    <a:pt x="27" y="572"/>
                  </a:lnTo>
                  <a:lnTo>
                    <a:pt x="109" y="1090"/>
                  </a:lnTo>
                  <a:lnTo>
                    <a:pt x="3843" y="1090"/>
                  </a:lnTo>
                  <a:lnTo>
                    <a:pt x="3952" y="1063"/>
                  </a:lnTo>
                  <a:lnTo>
                    <a:pt x="4061" y="1008"/>
                  </a:lnTo>
                  <a:lnTo>
                    <a:pt x="4143" y="954"/>
                  </a:lnTo>
                  <a:lnTo>
                    <a:pt x="4197" y="872"/>
                  </a:lnTo>
                  <a:lnTo>
                    <a:pt x="4252" y="763"/>
                  </a:lnTo>
                  <a:lnTo>
                    <a:pt x="4279" y="654"/>
                  </a:lnTo>
                  <a:lnTo>
                    <a:pt x="4279" y="545"/>
                  </a:lnTo>
                  <a:lnTo>
                    <a:pt x="4333" y="273"/>
                  </a:lnTo>
                  <a:lnTo>
                    <a:pt x="44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39;p69">
              <a:extLst>
                <a:ext uri="{FF2B5EF4-FFF2-40B4-BE49-F238E27FC236}">
                  <a16:creationId xmlns:a16="http://schemas.microsoft.com/office/drawing/2014/main" id="{ADE2D22C-2A1C-7537-870D-A2892390680B}"/>
                </a:ext>
              </a:extLst>
            </p:cNvPr>
            <p:cNvSpPr/>
            <p:nvPr/>
          </p:nvSpPr>
          <p:spPr>
            <a:xfrm>
              <a:off x="4159175" y="3589900"/>
              <a:ext cx="188750" cy="117900"/>
            </a:xfrm>
            <a:custGeom>
              <a:avLst/>
              <a:gdLst/>
              <a:ahLst/>
              <a:cxnLst/>
              <a:rect l="l" t="t" r="r" b="b"/>
              <a:pathLst>
                <a:path w="7550" h="4716" extrusionOk="0">
                  <a:moveTo>
                    <a:pt x="1963" y="1"/>
                  </a:moveTo>
                  <a:lnTo>
                    <a:pt x="1799" y="28"/>
                  </a:lnTo>
                  <a:lnTo>
                    <a:pt x="1663" y="110"/>
                  </a:lnTo>
                  <a:lnTo>
                    <a:pt x="1581" y="246"/>
                  </a:lnTo>
                  <a:lnTo>
                    <a:pt x="1554" y="409"/>
                  </a:lnTo>
                  <a:lnTo>
                    <a:pt x="1581" y="546"/>
                  </a:lnTo>
                  <a:lnTo>
                    <a:pt x="1663" y="682"/>
                  </a:lnTo>
                  <a:lnTo>
                    <a:pt x="1799" y="764"/>
                  </a:lnTo>
                  <a:lnTo>
                    <a:pt x="1963" y="791"/>
                  </a:lnTo>
                  <a:lnTo>
                    <a:pt x="2181" y="818"/>
                  </a:lnTo>
                  <a:lnTo>
                    <a:pt x="2399" y="873"/>
                  </a:lnTo>
                  <a:lnTo>
                    <a:pt x="2617" y="982"/>
                  </a:lnTo>
                  <a:lnTo>
                    <a:pt x="2780" y="1145"/>
                  </a:lnTo>
                  <a:lnTo>
                    <a:pt x="2916" y="1309"/>
                  </a:lnTo>
                  <a:lnTo>
                    <a:pt x="3025" y="1499"/>
                  </a:lnTo>
                  <a:lnTo>
                    <a:pt x="3107" y="1717"/>
                  </a:lnTo>
                  <a:lnTo>
                    <a:pt x="3134" y="1963"/>
                  </a:lnTo>
                  <a:lnTo>
                    <a:pt x="3107" y="2208"/>
                  </a:lnTo>
                  <a:lnTo>
                    <a:pt x="3025" y="2426"/>
                  </a:lnTo>
                  <a:lnTo>
                    <a:pt x="2916" y="2617"/>
                  </a:lnTo>
                  <a:lnTo>
                    <a:pt x="2780" y="2808"/>
                  </a:lnTo>
                  <a:lnTo>
                    <a:pt x="2617" y="2944"/>
                  </a:lnTo>
                  <a:lnTo>
                    <a:pt x="2399" y="3053"/>
                  </a:lnTo>
                  <a:lnTo>
                    <a:pt x="2181" y="3107"/>
                  </a:lnTo>
                  <a:lnTo>
                    <a:pt x="1963" y="3135"/>
                  </a:lnTo>
                  <a:lnTo>
                    <a:pt x="382" y="3135"/>
                  </a:lnTo>
                  <a:lnTo>
                    <a:pt x="218" y="3162"/>
                  </a:lnTo>
                  <a:lnTo>
                    <a:pt x="109" y="3244"/>
                  </a:lnTo>
                  <a:lnTo>
                    <a:pt x="28" y="3380"/>
                  </a:lnTo>
                  <a:lnTo>
                    <a:pt x="0" y="3543"/>
                  </a:lnTo>
                  <a:lnTo>
                    <a:pt x="0" y="4606"/>
                  </a:lnTo>
                  <a:lnTo>
                    <a:pt x="573" y="4688"/>
                  </a:lnTo>
                  <a:lnTo>
                    <a:pt x="1172" y="4715"/>
                  </a:lnTo>
                  <a:lnTo>
                    <a:pt x="1826" y="4688"/>
                  </a:lnTo>
                  <a:lnTo>
                    <a:pt x="2480" y="4579"/>
                  </a:lnTo>
                  <a:lnTo>
                    <a:pt x="3107" y="4416"/>
                  </a:lnTo>
                  <a:lnTo>
                    <a:pt x="3707" y="4197"/>
                  </a:lnTo>
                  <a:lnTo>
                    <a:pt x="4306" y="3925"/>
                  </a:lnTo>
                  <a:lnTo>
                    <a:pt x="4851" y="3598"/>
                  </a:lnTo>
                  <a:lnTo>
                    <a:pt x="5396" y="3189"/>
                  </a:lnTo>
                  <a:lnTo>
                    <a:pt x="5887" y="2753"/>
                  </a:lnTo>
                  <a:lnTo>
                    <a:pt x="6160" y="2453"/>
                  </a:lnTo>
                  <a:lnTo>
                    <a:pt x="6432" y="2154"/>
                  </a:lnTo>
                  <a:lnTo>
                    <a:pt x="6650" y="1826"/>
                  </a:lnTo>
                  <a:lnTo>
                    <a:pt x="6895" y="1472"/>
                  </a:lnTo>
                  <a:lnTo>
                    <a:pt x="7086" y="1118"/>
                  </a:lnTo>
                  <a:lnTo>
                    <a:pt x="7250" y="764"/>
                  </a:lnTo>
                  <a:lnTo>
                    <a:pt x="7413" y="382"/>
                  </a:lnTo>
                  <a:lnTo>
                    <a:pt x="7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40;p69">
              <a:extLst>
                <a:ext uri="{FF2B5EF4-FFF2-40B4-BE49-F238E27FC236}">
                  <a16:creationId xmlns:a16="http://schemas.microsoft.com/office/drawing/2014/main" id="{36517959-F58F-5B3C-03B4-76DA84964BF4}"/>
                </a:ext>
              </a:extLst>
            </p:cNvPr>
            <p:cNvSpPr/>
            <p:nvPr/>
          </p:nvSpPr>
          <p:spPr>
            <a:xfrm>
              <a:off x="4029025" y="3542900"/>
              <a:ext cx="325700" cy="157400"/>
            </a:xfrm>
            <a:custGeom>
              <a:avLst/>
              <a:gdLst/>
              <a:ahLst/>
              <a:cxnLst/>
              <a:rect l="l" t="t" r="r" b="b"/>
              <a:pathLst>
                <a:path w="13028" h="6296" extrusionOk="0">
                  <a:moveTo>
                    <a:pt x="5315" y="0"/>
                  </a:moveTo>
                  <a:lnTo>
                    <a:pt x="5206" y="27"/>
                  </a:lnTo>
                  <a:lnTo>
                    <a:pt x="5097" y="55"/>
                  </a:lnTo>
                  <a:lnTo>
                    <a:pt x="5016" y="109"/>
                  </a:lnTo>
                  <a:lnTo>
                    <a:pt x="4934" y="164"/>
                  </a:lnTo>
                  <a:lnTo>
                    <a:pt x="4879" y="245"/>
                  </a:lnTo>
                  <a:lnTo>
                    <a:pt x="4825" y="354"/>
                  </a:lnTo>
                  <a:lnTo>
                    <a:pt x="4797" y="436"/>
                  </a:lnTo>
                  <a:lnTo>
                    <a:pt x="4770" y="545"/>
                  </a:lnTo>
                  <a:lnTo>
                    <a:pt x="4743" y="818"/>
                  </a:lnTo>
                  <a:lnTo>
                    <a:pt x="4661" y="1063"/>
                  </a:lnTo>
                  <a:lnTo>
                    <a:pt x="4552" y="1308"/>
                  </a:lnTo>
                  <a:lnTo>
                    <a:pt x="4389" y="1499"/>
                  </a:lnTo>
                  <a:lnTo>
                    <a:pt x="4198" y="1662"/>
                  </a:lnTo>
                  <a:lnTo>
                    <a:pt x="3953" y="1772"/>
                  </a:lnTo>
                  <a:lnTo>
                    <a:pt x="3707" y="1853"/>
                  </a:lnTo>
                  <a:lnTo>
                    <a:pt x="3435" y="1881"/>
                  </a:lnTo>
                  <a:lnTo>
                    <a:pt x="1" y="1881"/>
                  </a:lnTo>
                  <a:lnTo>
                    <a:pt x="137" y="2262"/>
                  </a:lnTo>
                  <a:lnTo>
                    <a:pt x="273" y="2644"/>
                  </a:lnTo>
                  <a:lnTo>
                    <a:pt x="464" y="2998"/>
                  </a:lnTo>
                  <a:lnTo>
                    <a:pt x="655" y="3352"/>
                  </a:lnTo>
                  <a:lnTo>
                    <a:pt x="873" y="3706"/>
                  </a:lnTo>
                  <a:lnTo>
                    <a:pt x="1118" y="4034"/>
                  </a:lnTo>
                  <a:lnTo>
                    <a:pt x="1364" y="4333"/>
                  </a:lnTo>
                  <a:lnTo>
                    <a:pt x="1663" y="4633"/>
                  </a:lnTo>
                  <a:lnTo>
                    <a:pt x="1963" y="4933"/>
                  </a:lnTo>
                  <a:lnTo>
                    <a:pt x="2263" y="5178"/>
                  </a:lnTo>
                  <a:lnTo>
                    <a:pt x="2590" y="5423"/>
                  </a:lnTo>
                  <a:lnTo>
                    <a:pt x="2944" y="5641"/>
                  </a:lnTo>
                  <a:lnTo>
                    <a:pt x="3299" y="5832"/>
                  </a:lnTo>
                  <a:lnTo>
                    <a:pt x="3653" y="6023"/>
                  </a:lnTo>
                  <a:lnTo>
                    <a:pt x="4034" y="6159"/>
                  </a:lnTo>
                  <a:lnTo>
                    <a:pt x="4416" y="6296"/>
                  </a:lnTo>
                  <a:lnTo>
                    <a:pt x="4416" y="5423"/>
                  </a:lnTo>
                  <a:lnTo>
                    <a:pt x="4443" y="5178"/>
                  </a:lnTo>
                  <a:lnTo>
                    <a:pt x="4498" y="4960"/>
                  </a:lnTo>
                  <a:lnTo>
                    <a:pt x="4607" y="4769"/>
                  </a:lnTo>
                  <a:lnTo>
                    <a:pt x="4770" y="4579"/>
                  </a:lnTo>
                  <a:lnTo>
                    <a:pt x="4934" y="4442"/>
                  </a:lnTo>
                  <a:lnTo>
                    <a:pt x="5125" y="4333"/>
                  </a:lnTo>
                  <a:lnTo>
                    <a:pt x="5370" y="4252"/>
                  </a:lnTo>
                  <a:lnTo>
                    <a:pt x="7169" y="4252"/>
                  </a:lnTo>
                  <a:lnTo>
                    <a:pt x="7305" y="4197"/>
                  </a:lnTo>
                  <a:lnTo>
                    <a:pt x="7441" y="4115"/>
                  </a:lnTo>
                  <a:lnTo>
                    <a:pt x="7523" y="4006"/>
                  </a:lnTo>
                  <a:lnTo>
                    <a:pt x="7550" y="3843"/>
                  </a:lnTo>
                  <a:lnTo>
                    <a:pt x="7523" y="3706"/>
                  </a:lnTo>
                  <a:lnTo>
                    <a:pt x="7441" y="3570"/>
                  </a:lnTo>
                  <a:lnTo>
                    <a:pt x="7305" y="3488"/>
                  </a:lnTo>
                  <a:lnTo>
                    <a:pt x="7169" y="3461"/>
                  </a:lnTo>
                  <a:lnTo>
                    <a:pt x="6923" y="3434"/>
                  </a:lnTo>
                  <a:lnTo>
                    <a:pt x="6705" y="3352"/>
                  </a:lnTo>
                  <a:lnTo>
                    <a:pt x="6487" y="3243"/>
                  </a:lnTo>
                  <a:lnTo>
                    <a:pt x="6324" y="3107"/>
                  </a:lnTo>
                  <a:lnTo>
                    <a:pt x="6187" y="2943"/>
                  </a:lnTo>
                  <a:lnTo>
                    <a:pt x="6078" y="2725"/>
                  </a:lnTo>
                  <a:lnTo>
                    <a:pt x="5997" y="2507"/>
                  </a:lnTo>
                  <a:lnTo>
                    <a:pt x="5969" y="2289"/>
                  </a:lnTo>
                  <a:lnTo>
                    <a:pt x="5997" y="2044"/>
                  </a:lnTo>
                  <a:lnTo>
                    <a:pt x="6078" y="1826"/>
                  </a:lnTo>
                  <a:lnTo>
                    <a:pt x="6187" y="1635"/>
                  </a:lnTo>
                  <a:lnTo>
                    <a:pt x="6324" y="1444"/>
                  </a:lnTo>
                  <a:lnTo>
                    <a:pt x="6487" y="1308"/>
                  </a:lnTo>
                  <a:lnTo>
                    <a:pt x="6705" y="1199"/>
                  </a:lnTo>
                  <a:lnTo>
                    <a:pt x="6923" y="1117"/>
                  </a:lnTo>
                  <a:lnTo>
                    <a:pt x="7169" y="1090"/>
                  </a:lnTo>
                  <a:lnTo>
                    <a:pt x="12919" y="1090"/>
                  </a:lnTo>
                  <a:lnTo>
                    <a:pt x="13001" y="572"/>
                  </a:lnTo>
                  <a:lnTo>
                    <a:pt x="130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7060;p84">
            <a:extLst>
              <a:ext uri="{FF2B5EF4-FFF2-40B4-BE49-F238E27FC236}">
                <a16:creationId xmlns:a16="http://schemas.microsoft.com/office/drawing/2014/main" id="{E4A25228-54B1-38E1-80AB-3CC372CFDBF4}"/>
              </a:ext>
            </a:extLst>
          </p:cNvPr>
          <p:cNvGrpSpPr/>
          <p:nvPr/>
        </p:nvGrpSpPr>
        <p:grpSpPr>
          <a:xfrm>
            <a:off x="5164679" y="3360095"/>
            <a:ext cx="408918" cy="407626"/>
            <a:chOff x="-60987850" y="4100950"/>
            <a:chExt cx="316650" cy="315650"/>
          </a:xfrm>
          <a:solidFill>
            <a:schemeClr val="tx1"/>
          </a:solidFill>
        </p:grpSpPr>
        <p:sp>
          <p:nvSpPr>
            <p:cNvPr id="26" name="Google Shape;7061;p84">
              <a:extLst>
                <a:ext uri="{FF2B5EF4-FFF2-40B4-BE49-F238E27FC236}">
                  <a16:creationId xmlns:a16="http://schemas.microsoft.com/office/drawing/2014/main" id="{567797AD-9A24-2F9B-955A-63AD20A63B51}"/>
                </a:ext>
              </a:extLst>
            </p:cNvPr>
            <p:cNvSpPr/>
            <p:nvPr/>
          </p:nvSpPr>
          <p:spPr>
            <a:xfrm>
              <a:off x="-60987850" y="4355925"/>
              <a:ext cx="315875" cy="60675"/>
            </a:xfrm>
            <a:custGeom>
              <a:avLst/>
              <a:gdLst/>
              <a:ahLst/>
              <a:cxnLst/>
              <a:rect l="l" t="t" r="r" b="b"/>
              <a:pathLst>
                <a:path w="12635" h="2427" extrusionOk="0">
                  <a:moveTo>
                    <a:pt x="1230" y="1"/>
                  </a:moveTo>
                  <a:cubicBezTo>
                    <a:pt x="537" y="1"/>
                    <a:pt x="1" y="536"/>
                    <a:pt x="1" y="1198"/>
                  </a:cubicBezTo>
                  <a:lnTo>
                    <a:pt x="1" y="2049"/>
                  </a:lnTo>
                  <a:cubicBezTo>
                    <a:pt x="1" y="2269"/>
                    <a:pt x="190" y="2427"/>
                    <a:pt x="379" y="2427"/>
                  </a:cubicBezTo>
                  <a:lnTo>
                    <a:pt x="12256" y="2427"/>
                  </a:lnTo>
                  <a:cubicBezTo>
                    <a:pt x="12477" y="2427"/>
                    <a:pt x="12634" y="2238"/>
                    <a:pt x="12634" y="2049"/>
                  </a:cubicBezTo>
                  <a:lnTo>
                    <a:pt x="12634" y="1198"/>
                  </a:lnTo>
                  <a:cubicBezTo>
                    <a:pt x="12634" y="536"/>
                    <a:pt x="12099" y="1"/>
                    <a:pt x="114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062;p84">
              <a:extLst>
                <a:ext uri="{FF2B5EF4-FFF2-40B4-BE49-F238E27FC236}">
                  <a16:creationId xmlns:a16="http://schemas.microsoft.com/office/drawing/2014/main" id="{69E55C85-D2CB-6D67-E8E6-035F0E5440E4}"/>
                </a:ext>
              </a:extLst>
            </p:cNvPr>
            <p:cNvSpPr/>
            <p:nvPr/>
          </p:nvSpPr>
          <p:spPr>
            <a:xfrm>
              <a:off x="-60987050" y="4100950"/>
              <a:ext cx="315850" cy="123475"/>
            </a:xfrm>
            <a:custGeom>
              <a:avLst/>
              <a:gdLst/>
              <a:ahLst/>
              <a:cxnLst/>
              <a:rect l="l" t="t" r="r" b="b"/>
              <a:pathLst>
                <a:path w="12634" h="4939" extrusionOk="0">
                  <a:moveTo>
                    <a:pt x="6270" y="2355"/>
                  </a:moveTo>
                  <a:cubicBezTo>
                    <a:pt x="6490" y="2355"/>
                    <a:pt x="6711" y="2544"/>
                    <a:pt x="6711" y="2796"/>
                  </a:cubicBezTo>
                  <a:cubicBezTo>
                    <a:pt x="6711" y="2985"/>
                    <a:pt x="6490" y="3174"/>
                    <a:pt x="6270" y="3174"/>
                  </a:cubicBezTo>
                  <a:cubicBezTo>
                    <a:pt x="6018" y="3174"/>
                    <a:pt x="5860" y="2985"/>
                    <a:pt x="5860" y="2796"/>
                  </a:cubicBezTo>
                  <a:cubicBezTo>
                    <a:pt x="5860" y="2544"/>
                    <a:pt x="6081" y="2355"/>
                    <a:pt x="6270" y="2355"/>
                  </a:cubicBezTo>
                  <a:close/>
                  <a:moveTo>
                    <a:pt x="6290" y="0"/>
                  </a:moveTo>
                  <a:cubicBezTo>
                    <a:pt x="6238" y="0"/>
                    <a:pt x="6191" y="8"/>
                    <a:pt x="6144" y="24"/>
                  </a:cubicBezTo>
                  <a:lnTo>
                    <a:pt x="252" y="2513"/>
                  </a:lnTo>
                  <a:cubicBezTo>
                    <a:pt x="95" y="2576"/>
                    <a:pt x="0" y="2702"/>
                    <a:pt x="0" y="2891"/>
                  </a:cubicBezTo>
                  <a:lnTo>
                    <a:pt x="0" y="4561"/>
                  </a:lnTo>
                  <a:cubicBezTo>
                    <a:pt x="0" y="4781"/>
                    <a:pt x="189" y="4939"/>
                    <a:pt x="410" y="4939"/>
                  </a:cubicBezTo>
                  <a:lnTo>
                    <a:pt x="12256" y="4939"/>
                  </a:lnTo>
                  <a:cubicBezTo>
                    <a:pt x="12476" y="4939"/>
                    <a:pt x="12634" y="4750"/>
                    <a:pt x="12634" y="4561"/>
                  </a:cubicBezTo>
                  <a:lnTo>
                    <a:pt x="12634" y="2891"/>
                  </a:lnTo>
                  <a:cubicBezTo>
                    <a:pt x="12602" y="2702"/>
                    <a:pt x="12539" y="2544"/>
                    <a:pt x="12382" y="2513"/>
                  </a:cubicBezTo>
                  <a:lnTo>
                    <a:pt x="6459" y="24"/>
                  </a:lnTo>
                  <a:cubicBezTo>
                    <a:pt x="6396" y="8"/>
                    <a:pt x="6341" y="0"/>
                    <a:pt x="62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063;p84">
              <a:extLst>
                <a:ext uri="{FF2B5EF4-FFF2-40B4-BE49-F238E27FC236}">
                  <a16:creationId xmlns:a16="http://schemas.microsoft.com/office/drawing/2014/main" id="{0CA24483-715C-8851-3CF4-9EA12042E110}"/>
                </a:ext>
              </a:extLst>
            </p:cNvPr>
            <p:cNvSpPr/>
            <p:nvPr/>
          </p:nvSpPr>
          <p:spPr>
            <a:xfrm>
              <a:off x="-60757075" y="4245675"/>
              <a:ext cx="61475" cy="89025"/>
            </a:xfrm>
            <a:custGeom>
              <a:avLst/>
              <a:gdLst/>
              <a:ahLst/>
              <a:cxnLst/>
              <a:rect l="l" t="t" r="r" b="b"/>
              <a:pathLst>
                <a:path w="2459" h="3561" extrusionOk="0">
                  <a:moveTo>
                    <a:pt x="1" y="0"/>
                  </a:moveTo>
                  <a:lnTo>
                    <a:pt x="1" y="3560"/>
                  </a:lnTo>
                  <a:lnTo>
                    <a:pt x="2458" y="3560"/>
                  </a:lnTo>
                  <a:lnTo>
                    <a:pt x="24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064;p84">
              <a:extLst>
                <a:ext uri="{FF2B5EF4-FFF2-40B4-BE49-F238E27FC236}">
                  <a16:creationId xmlns:a16="http://schemas.microsoft.com/office/drawing/2014/main" id="{532C0348-3A51-8DF0-E8AE-BC158845D6AD}"/>
                </a:ext>
              </a:extLst>
            </p:cNvPr>
            <p:cNvSpPr/>
            <p:nvPr/>
          </p:nvSpPr>
          <p:spPr>
            <a:xfrm>
              <a:off x="-60861025" y="4245675"/>
              <a:ext cx="62225" cy="89025"/>
            </a:xfrm>
            <a:custGeom>
              <a:avLst/>
              <a:gdLst/>
              <a:ahLst/>
              <a:cxnLst/>
              <a:rect l="l" t="t" r="r" b="b"/>
              <a:pathLst>
                <a:path w="2489" h="3561" extrusionOk="0">
                  <a:moveTo>
                    <a:pt x="0" y="0"/>
                  </a:moveTo>
                  <a:lnTo>
                    <a:pt x="0" y="3560"/>
                  </a:lnTo>
                  <a:lnTo>
                    <a:pt x="2489" y="3560"/>
                  </a:lnTo>
                  <a:lnTo>
                    <a:pt x="2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065;p84">
              <a:extLst>
                <a:ext uri="{FF2B5EF4-FFF2-40B4-BE49-F238E27FC236}">
                  <a16:creationId xmlns:a16="http://schemas.microsoft.com/office/drawing/2014/main" id="{8106DB4A-DD3D-B389-087C-5C0A03234DC3}"/>
                </a:ext>
              </a:extLst>
            </p:cNvPr>
            <p:cNvSpPr/>
            <p:nvPr/>
          </p:nvSpPr>
          <p:spPr>
            <a:xfrm>
              <a:off x="-60964200" y="4245675"/>
              <a:ext cx="62225" cy="89025"/>
            </a:xfrm>
            <a:custGeom>
              <a:avLst/>
              <a:gdLst/>
              <a:ahLst/>
              <a:cxnLst/>
              <a:rect l="l" t="t" r="r" b="b"/>
              <a:pathLst>
                <a:path w="2489" h="3561" extrusionOk="0">
                  <a:moveTo>
                    <a:pt x="0" y="0"/>
                  </a:moveTo>
                  <a:lnTo>
                    <a:pt x="0" y="3560"/>
                  </a:lnTo>
                  <a:lnTo>
                    <a:pt x="2489" y="3560"/>
                  </a:lnTo>
                  <a:lnTo>
                    <a:pt x="2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1610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>
          <a:extLst>
            <a:ext uri="{FF2B5EF4-FFF2-40B4-BE49-F238E27FC236}">
              <a16:creationId xmlns:a16="http://schemas.microsoft.com/office/drawing/2014/main" id="{FF875D2C-76B8-E709-7761-D6A4B2CA0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0">
            <a:extLst>
              <a:ext uri="{FF2B5EF4-FFF2-40B4-BE49-F238E27FC236}">
                <a16:creationId xmlns:a16="http://schemas.microsoft.com/office/drawing/2014/main" id="{C443A5BB-BAD2-7051-3DED-E0CCE4DF9F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42213" y="850953"/>
            <a:ext cx="4552800" cy="3255380"/>
          </a:xfrm>
          <a:prstGeom prst="rect">
            <a:avLst/>
          </a:prstGeom>
        </p:spPr>
        <p:txBody>
          <a:bodyPr spcFirstLastPara="1" wrap="square" lIns="91440" tIns="91425" rIns="91425" bIns="91425" anchor="ctr" anchorCtr="0">
            <a:noAutofit/>
          </a:bodyPr>
          <a:lstStyle/>
          <a:p>
            <a:pPr marL="127000" indent="0">
              <a:buNone/>
            </a:pPr>
            <a:r>
              <a:rPr lang="en-US" sz="1600" b="1" u="sng"/>
              <a:t>Data Sources:</a:t>
            </a:r>
          </a:p>
          <a:p>
            <a:r>
              <a:rPr lang="en-US" sz="1600"/>
              <a:t>Fossil Fuel Prices: </a:t>
            </a:r>
          </a:p>
          <a:p>
            <a:pPr lvl="1"/>
            <a:r>
              <a:rPr lang="en-US" sz="1600"/>
              <a:t>Historical pricing trends</a:t>
            </a:r>
          </a:p>
          <a:p>
            <a:r>
              <a:rPr lang="en-US" sz="1600"/>
              <a:t>Fossil Fuel Consumption: </a:t>
            </a:r>
          </a:p>
          <a:p>
            <a:pPr lvl="1"/>
            <a:r>
              <a:rPr lang="en-US" sz="1600"/>
              <a:t>Global usage data</a:t>
            </a:r>
          </a:p>
          <a:p>
            <a:r>
              <a:rPr lang="en-US" sz="1600"/>
              <a:t>Natural Disaster Deaths: </a:t>
            </a:r>
          </a:p>
          <a:p>
            <a:pPr lvl="1"/>
            <a:r>
              <a:rPr lang="en-US" sz="1600"/>
              <a:t>Proxy for climate-related events</a:t>
            </a:r>
          </a:p>
          <a:p>
            <a:r>
              <a:rPr lang="en-US" sz="1600"/>
              <a:t>Global GDP: </a:t>
            </a:r>
          </a:p>
          <a:p>
            <a:pPr lvl="1"/>
            <a:r>
              <a:rPr lang="en-US" sz="1600"/>
              <a:t>Economic capacity for renewable investment</a:t>
            </a:r>
          </a:p>
          <a:p>
            <a:r>
              <a:rPr lang="en-US" sz="1600"/>
              <a:t>Renewable Energy Generation: </a:t>
            </a:r>
          </a:p>
          <a:p>
            <a:pPr lvl="1"/>
            <a:r>
              <a:rPr lang="en-US" sz="1600"/>
              <a:t>Annual data in Terawatt Hours (TWh)</a:t>
            </a:r>
          </a:p>
        </p:txBody>
      </p:sp>
      <p:sp>
        <p:nvSpPr>
          <p:cNvPr id="416" name="Google Shape;416;p40">
            <a:extLst>
              <a:ext uri="{FF2B5EF4-FFF2-40B4-BE49-F238E27FC236}">
                <a16:creationId xmlns:a16="http://schemas.microsoft.com/office/drawing/2014/main" id="{D54CF775-C60C-1080-B8AE-87598C007E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5317" y="100074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grpSp>
        <p:nvGrpSpPr>
          <p:cNvPr id="418" name="Google Shape;418;p40">
            <a:extLst>
              <a:ext uri="{FF2B5EF4-FFF2-40B4-BE49-F238E27FC236}">
                <a16:creationId xmlns:a16="http://schemas.microsoft.com/office/drawing/2014/main" id="{914A8CD0-EE61-CE8E-7737-0AA6B53B9C93}"/>
              </a:ext>
            </a:extLst>
          </p:cNvPr>
          <p:cNvGrpSpPr/>
          <p:nvPr/>
        </p:nvGrpSpPr>
        <p:grpSpPr>
          <a:xfrm>
            <a:off x="5146972" y="2357174"/>
            <a:ext cx="3104287" cy="2706622"/>
            <a:chOff x="5717750" y="1633800"/>
            <a:chExt cx="3104287" cy="2706622"/>
          </a:xfrm>
        </p:grpSpPr>
        <p:sp>
          <p:nvSpPr>
            <p:cNvPr id="419" name="Google Shape;419;p40">
              <a:extLst>
                <a:ext uri="{FF2B5EF4-FFF2-40B4-BE49-F238E27FC236}">
                  <a16:creationId xmlns:a16="http://schemas.microsoft.com/office/drawing/2014/main" id="{08C4FB5A-6105-F270-7BFA-37079972D0F1}"/>
                </a:ext>
              </a:extLst>
            </p:cNvPr>
            <p:cNvSpPr/>
            <p:nvPr/>
          </p:nvSpPr>
          <p:spPr>
            <a:xfrm>
              <a:off x="5717750" y="2567127"/>
              <a:ext cx="1339542" cy="547954"/>
            </a:xfrm>
            <a:custGeom>
              <a:avLst/>
              <a:gdLst/>
              <a:ahLst/>
              <a:cxnLst/>
              <a:rect l="l" t="t" r="r" b="b"/>
              <a:pathLst>
                <a:path w="38131" h="15648" extrusionOk="0">
                  <a:moveTo>
                    <a:pt x="19077" y="0"/>
                  </a:moveTo>
                  <a:lnTo>
                    <a:pt x="18785" y="23"/>
                  </a:lnTo>
                  <a:lnTo>
                    <a:pt x="18494" y="90"/>
                  </a:lnTo>
                  <a:lnTo>
                    <a:pt x="18225" y="225"/>
                  </a:lnTo>
                  <a:lnTo>
                    <a:pt x="18113" y="292"/>
                  </a:lnTo>
                  <a:lnTo>
                    <a:pt x="18001" y="382"/>
                  </a:lnTo>
                  <a:lnTo>
                    <a:pt x="0" y="15647"/>
                  </a:lnTo>
                  <a:lnTo>
                    <a:pt x="38131" y="15647"/>
                  </a:lnTo>
                  <a:lnTo>
                    <a:pt x="20130" y="382"/>
                  </a:lnTo>
                  <a:lnTo>
                    <a:pt x="20018" y="292"/>
                  </a:lnTo>
                  <a:lnTo>
                    <a:pt x="19906" y="225"/>
                  </a:lnTo>
                  <a:lnTo>
                    <a:pt x="19637" y="90"/>
                  </a:lnTo>
                  <a:lnTo>
                    <a:pt x="19346" y="23"/>
                  </a:lnTo>
                  <a:lnTo>
                    <a:pt x="19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0">
              <a:extLst>
                <a:ext uri="{FF2B5EF4-FFF2-40B4-BE49-F238E27FC236}">
                  <a16:creationId xmlns:a16="http://schemas.microsoft.com/office/drawing/2014/main" id="{3C792490-C77F-4026-1337-7AB40B89F4DA}"/>
                </a:ext>
              </a:extLst>
            </p:cNvPr>
            <p:cNvSpPr/>
            <p:nvPr/>
          </p:nvSpPr>
          <p:spPr>
            <a:xfrm>
              <a:off x="6437489" y="2396801"/>
              <a:ext cx="1667164" cy="718279"/>
            </a:xfrm>
            <a:custGeom>
              <a:avLst/>
              <a:gdLst/>
              <a:ahLst/>
              <a:cxnLst/>
              <a:rect l="l" t="t" r="r" b="b"/>
              <a:pathLst>
                <a:path w="47457" h="20512" extrusionOk="0">
                  <a:moveTo>
                    <a:pt x="23538" y="0"/>
                  </a:moveTo>
                  <a:lnTo>
                    <a:pt x="23359" y="22"/>
                  </a:lnTo>
                  <a:lnTo>
                    <a:pt x="23180" y="67"/>
                  </a:lnTo>
                  <a:lnTo>
                    <a:pt x="23023" y="112"/>
                  </a:lnTo>
                  <a:lnTo>
                    <a:pt x="22843" y="179"/>
                  </a:lnTo>
                  <a:lnTo>
                    <a:pt x="22686" y="269"/>
                  </a:lnTo>
                  <a:lnTo>
                    <a:pt x="22529" y="359"/>
                  </a:lnTo>
                  <a:lnTo>
                    <a:pt x="22395" y="493"/>
                  </a:lnTo>
                  <a:lnTo>
                    <a:pt x="1" y="20511"/>
                  </a:lnTo>
                  <a:lnTo>
                    <a:pt x="47457" y="20511"/>
                  </a:lnTo>
                  <a:lnTo>
                    <a:pt x="25062" y="493"/>
                  </a:lnTo>
                  <a:lnTo>
                    <a:pt x="24906" y="359"/>
                  </a:lnTo>
                  <a:lnTo>
                    <a:pt x="24771" y="269"/>
                  </a:lnTo>
                  <a:lnTo>
                    <a:pt x="24592" y="179"/>
                  </a:lnTo>
                  <a:lnTo>
                    <a:pt x="24435" y="112"/>
                  </a:lnTo>
                  <a:lnTo>
                    <a:pt x="24256" y="67"/>
                  </a:lnTo>
                  <a:lnTo>
                    <a:pt x="24076" y="22"/>
                  </a:lnTo>
                  <a:lnTo>
                    <a:pt x="238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0">
              <a:extLst>
                <a:ext uri="{FF2B5EF4-FFF2-40B4-BE49-F238E27FC236}">
                  <a16:creationId xmlns:a16="http://schemas.microsoft.com/office/drawing/2014/main" id="{281D8FBD-6F77-E7C1-23D7-5E197C890A62}"/>
                </a:ext>
              </a:extLst>
            </p:cNvPr>
            <p:cNvSpPr/>
            <p:nvPr/>
          </p:nvSpPr>
          <p:spPr>
            <a:xfrm>
              <a:off x="7291143" y="2574971"/>
              <a:ext cx="1125354" cy="540110"/>
            </a:xfrm>
            <a:custGeom>
              <a:avLst/>
              <a:gdLst/>
              <a:ahLst/>
              <a:cxnLst/>
              <a:rect l="l" t="t" r="r" b="b"/>
              <a:pathLst>
                <a:path w="32034" h="15424" extrusionOk="0">
                  <a:moveTo>
                    <a:pt x="16006" y="1"/>
                  </a:moveTo>
                  <a:lnTo>
                    <a:pt x="15737" y="23"/>
                  </a:lnTo>
                  <a:lnTo>
                    <a:pt x="15602" y="45"/>
                  </a:lnTo>
                  <a:lnTo>
                    <a:pt x="15468" y="90"/>
                  </a:lnTo>
                  <a:lnTo>
                    <a:pt x="15333" y="158"/>
                  </a:lnTo>
                  <a:lnTo>
                    <a:pt x="15221" y="225"/>
                  </a:lnTo>
                  <a:lnTo>
                    <a:pt x="15109" y="314"/>
                  </a:lnTo>
                  <a:lnTo>
                    <a:pt x="14997" y="427"/>
                  </a:lnTo>
                  <a:lnTo>
                    <a:pt x="0" y="15423"/>
                  </a:lnTo>
                  <a:lnTo>
                    <a:pt x="32034" y="15423"/>
                  </a:lnTo>
                  <a:lnTo>
                    <a:pt x="17037" y="427"/>
                  </a:lnTo>
                  <a:lnTo>
                    <a:pt x="16925" y="314"/>
                  </a:lnTo>
                  <a:lnTo>
                    <a:pt x="16813" y="225"/>
                  </a:lnTo>
                  <a:lnTo>
                    <a:pt x="16678" y="158"/>
                  </a:lnTo>
                  <a:lnTo>
                    <a:pt x="16566" y="90"/>
                  </a:lnTo>
                  <a:lnTo>
                    <a:pt x="16432" y="45"/>
                  </a:lnTo>
                  <a:lnTo>
                    <a:pt x="16297" y="23"/>
                  </a:lnTo>
                  <a:lnTo>
                    <a:pt x="160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0">
              <a:extLst>
                <a:ext uri="{FF2B5EF4-FFF2-40B4-BE49-F238E27FC236}">
                  <a16:creationId xmlns:a16="http://schemas.microsoft.com/office/drawing/2014/main" id="{91AD948C-1FCF-91C3-80C1-5C1B6BF4AD1F}"/>
                </a:ext>
              </a:extLst>
            </p:cNvPr>
            <p:cNvSpPr/>
            <p:nvPr/>
          </p:nvSpPr>
          <p:spPr>
            <a:xfrm>
              <a:off x="6193372" y="2429753"/>
              <a:ext cx="709556" cy="685327"/>
            </a:xfrm>
            <a:custGeom>
              <a:avLst/>
              <a:gdLst/>
              <a:ahLst/>
              <a:cxnLst/>
              <a:rect l="l" t="t" r="r" b="b"/>
              <a:pathLst>
                <a:path w="20198" h="19571" extrusionOk="0">
                  <a:moveTo>
                    <a:pt x="4820" y="1"/>
                  </a:moveTo>
                  <a:lnTo>
                    <a:pt x="4888" y="359"/>
                  </a:lnTo>
                  <a:lnTo>
                    <a:pt x="4955" y="785"/>
                  </a:lnTo>
                  <a:lnTo>
                    <a:pt x="5022" y="1368"/>
                  </a:lnTo>
                  <a:lnTo>
                    <a:pt x="5089" y="2130"/>
                  </a:lnTo>
                  <a:lnTo>
                    <a:pt x="5112" y="3027"/>
                  </a:lnTo>
                  <a:lnTo>
                    <a:pt x="5134" y="4080"/>
                  </a:lnTo>
                  <a:lnTo>
                    <a:pt x="5089" y="5268"/>
                  </a:lnTo>
                  <a:lnTo>
                    <a:pt x="5067" y="5605"/>
                  </a:lnTo>
                  <a:lnTo>
                    <a:pt x="5022" y="5941"/>
                  </a:lnTo>
                  <a:lnTo>
                    <a:pt x="4888" y="6681"/>
                  </a:lnTo>
                  <a:lnTo>
                    <a:pt x="4731" y="7465"/>
                  </a:lnTo>
                  <a:lnTo>
                    <a:pt x="4506" y="8295"/>
                  </a:lnTo>
                  <a:lnTo>
                    <a:pt x="4237" y="9146"/>
                  </a:lnTo>
                  <a:lnTo>
                    <a:pt x="3946" y="10043"/>
                  </a:lnTo>
                  <a:lnTo>
                    <a:pt x="3610" y="10985"/>
                  </a:lnTo>
                  <a:lnTo>
                    <a:pt x="3251" y="11926"/>
                  </a:lnTo>
                  <a:lnTo>
                    <a:pt x="2467" y="13854"/>
                  </a:lnTo>
                  <a:lnTo>
                    <a:pt x="1637" y="15804"/>
                  </a:lnTo>
                  <a:lnTo>
                    <a:pt x="1" y="19570"/>
                  </a:lnTo>
                  <a:lnTo>
                    <a:pt x="20198" y="19570"/>
                  </a:lnTo>
                  <a:lnTo>
                    <a:pt x="19413" y="17754"/>
                  </a:lnTo>
                  <a:lnTo>
                    <a:pt x="18584" y="15871"/>
                  </a:lnTo>
                  <a:lnTo>
                    <a:pt x="17755" y="13966"/>
                  </a:lnTo>
                  <a:lnTo>
                    <a:pt x="17374" y="13002"/>
                  </a:lnTo>
                  <a:lnTo>
                    <a:pt x="16992" y="12038"/>
                  </a:lnTo>
                  <a:lnTo>
                    <a:pt x="16634" y="11097"/>
                  </a:lnTo>
                  <a:lnTo>
                    <a:pt x="16320" y="10178"/>
                  </a:lnTo>
                  <a:lnTo>
                    <a:pt x="16006" y="9281"/>
                  </a:lnTo>
                  <a:lnTo>
                    <a:pt x="15760" y="8384"/>
                  </a:lnTo>
                  <a:lnTo>
                    <a:pt x="15535" y="7555"/>
                  </a:lnTo>
                  <a:lnTo>
                    <a:pt x="15356" y="6748"/>
                  </a:lnTo>
                  <a:lnTo>
                    <a:pt x="15244" y="5986"/>
                  </a:lnTo>
                  <a:lnTo>
                    <a:pt x="15177" y="5268"/>
                  </a:lnTo>
                  <a:lnTo>
                    <a:pt x="15132" y="4125"/>
                  </a:lnTo>
                  <a:lnTo>
                    <a:pt x="15132" y="3116"/>
                  </a:lnTo>
                  <a:lnTo>
                    <a:pt x="15177" y="2197"/>
                  </a:lnTo>
                  <a:lnTo>
                    <a:pt x="15244" y="1458"/>
                  </a:lnTo>
                  <a:lnTo>
                    <a:pt x="15311" y="830"/>
                  </a:lnTo>
                  <a:lnTo>
                    <a:pt x="15378" y="382"/>
                  </a:lnTo>
                  <a:lnTo>
                    <a:pt x="154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0">
              <a:extLst>
                <a:ext uri="{FF2B5EF4-FFF2-40B4-BE49-F238E27FC236}">
                  <a16:creationId xmlns:a16="http://schemas.microsoft.com/office/drawing/2014/main" id="{3DC542E5-46D6-FC43-DB14-76CE0AFB2DE7}"/>
                </a:ext>
              </a:extLst>
            </p:cNvPr>
            <p:cNvSpPr/>
            <p:nvPr/>
          </p:nvSpPr>
          <p:spPr>
            <a:xfrm>
              <a:off x="6394174" y="2429753"/>
              <a:ext cx="395388" cy="685327"/>
            </a:xfrm>
            <a:custGeom>
              <a:avLst/>
              <a:gdLst/>
              <a:ahLst/>
              <a:cxnLst/>
              <a:rect l="l" t="t" r="r" b="b"/>
              <a:pathLst>
                <a:path w="11255" h="19571" extrusionOk="0">
                  <a:moveTo>
                    <a:pt x="2243" y="1"/>
                  </a:moveTo>
                  <a:lnTo>
                    <a:pt x="2287" y="359"/>
                  </a:lnTo>
                  <a:lnTo>
                    <a:pt x="2377" y="1368"/>
                  </a:lnTo>
                  <a:lnTo>
                    <a:pt x="2444" y="2130"/>
                  </a:lnTo>
                  <a:lnTo>
                    <a:pt x="2467" y="3027"/>
                  </a:lnTo>
                  <a:lnTo>
                    <a:pt x="2512" y="4080"/>
                  </a:lnTo>
                  <a:lnTo>
                    <a:pt x="2512" y="5268"/>
                  </a:lnTo>
                  <a:lnTo>
                    <a:pt x="2489" y="5941"/>
                  </a:lnTo>
                  <a:lnTo>
                    <a:pt x="2444" y="6681"/>
                  </a:lnTo>
                  <a:lnTo>
                    <a:pt x="2355" y="7465"/>
                  </a:lnTo>
                  <a:lnTo>
                    <a:pt x="2243" y="8295"/>
                  </a:lnTo>
                  <a:lnTo>
                    <a:pt x="2131" y="9146"/>
                  </a:lnTo>
                  <a:lnTo>
                    <a:pt x="1974" y="10043"/>
                  </a:lnTo>
                  <a:lnTo>
                    <a:pt x="1637" y="11926"/>
                  </a:lnTo>
                  <a:lnTo>
                    <a:pt x="1256" y="13854"/>
                  </a:lnTo>
                  <a:lnTo>
                    <a:pt x="830" y="15804"/>
                  </a:lnTo>
                  <a:lnTo>
                    <a:pt x="1" y="19570"/>
                  </a:lnTo>
                  <a:lnTo>
                    <a:pt x="11254" y="19570"/>
                  </a:lnTo>
                  <a:lnTo>
                    <a:pt x="10268" y="15871"/>
                  </a:lnTo>
                  <a:lnTo>
                    <a:pt x="9775" y="13966"/>
                  </a:lnTo>
                  <a:lnTo>
                    <a:pt x="9304" y="12038"/>
                  </a:lnTo>
                  <a:lnTo>
                    <a:pt x="8878" y="10178"/>
                  </a:lnTo>
                  <a:lnTo>
                    <a:pt x="8676" y="9281"/>
                  </a:lnTo>
                  <a:lnTo>
                    <a:pt x="8519" y="8384"/>
                  </a:lnTo>
                  <a:lnTo>
                    <a:pt x="8385" y="7555"/>
                  </a:lnTo>
                  <a:lnTo>
                    <a:pt x="8273" y="6748"/>
                  </a:lnTo>
                  <a:lnTo>
                    <a:pt x="8183" y="5986"/>
                  </a:lnTo>
                  <a:lnTo>
                    <a:pt x="8116" y="5268"/>
                  </a:lnTo>
                  <a:lnTo>
                    <a:pt x="8071" y="4125"/>
                  </a:lnTo>
                  <a:lnTo>
                    <a:pt x="8048" y="3116"/>
                  </a:lnTo>
                  <a:lnTo>
                    <a:pt x="8048" y="2197"/>
                  </a:lnTo>
                  <a:lnTo>
                    <a:pt x="8071" y="1458"/>
                  </a:lnTo>
                  <a:lnTo>
                    <a:pt x="8116" y="382"/>
                  </a:lnTo>
                  <a:lnTo>
                    <a:pt x="8161" y="1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0">
              <a:extLst>
                <a:ext uri="{FF2B5EF4-FFF2-40B4-BE49-F238E27FC236}">
                  <a16:creationId xmlns:a16="http://schemas.microsoft.com/office/drawing/2014/main" id="{0D58EC7D-EF97-ABD3-DE3A-EA51E8F93223}"/>
                </a:ext>
              </a:extLst>
            </p:cNvPr>
            <p:cNvSpPr/>
            <p:nvPr/>
          </p:nvSpPr>
          <p:spPr>
            <a:xfrm>
              <a:off x="6541438" y="2429753"/>
              <a:ext cx="160685" cy="685327"/>
            </a:xfrm>
            <a:custGeom>
              <a:avLst/>
              <a:gdLst/>
              <a:ahLst/>
              <a:cxnLst/>
              <a:rect l="l" t="t" r="r" b="b"/>
              <a:pathLst>
                <a:path w="4574" h="19571" extrusionOk="0">
                  <a:moveTo>
                    <a:pt x="337" y="1"/>
                  </a:moveTo>
                  <a:lnTo>
                    <a:pt x="382" y="359"/>
                  </a:lnTo>
                  <a:lnTo>
                    <a:pt x="449" y="1368"/>
                  </a:lnTo>
                  <a:lnTo>
                    <a:pt x="539" y="3027"/>
                  </a:lnTo>
                  <a:lnTo>
                    <a:pt x="606" y="5268"/>
                  </a:lnTo>
                  <a:lnTo>
                    <a:pt x="628" y="6681"/>
                  </a:lnTo>
                  <a:lnTo>
                    <a:pt x="584" y="8295"/>
                  </a:lnTo>
                  <a:lnTo>
                    <a:pt x="539" y="10043"/>
                  </a:lnTo>
                  <a:lnTo>
                    <a:pt x="449" y="11926"/>
                  </a:lnTo>
                  <a:lnTo>
                    <a:pt x="225" y="15804"/>
                  </a:lnTo>
                  <a:lnTo>
                    <a:pt x="1" y="19570"/>
                  </a:lnTo>
                  <a:lnTo>
                    <a:pt x="4574" y="19570"/>
                  </a:lnTo>
                  <a:lnTo>
                    <a:pt x="4081" y="15871"/>
                  </a:lnTo>
                  <a:lnTo>
                    <a:pt x="3565" y="12038"/>
                  </a:lnTo>
                  <a:lnTo>
                    <a:pt x="3341" y="10178"/>
                  </a:lnTo>
                  <a:lnTo>
                    <a:pt x="3139" y="8384"/>
                  </a:lnTo>
                  <a:lnTo>
                    <a:pt x="2982" y="6748"/>
                  </a:lnTo>
                  <a:lnTo>
                    <a:pt x="2893" y="5268"/>
                  </a:lnTo>
                  <a:lnTo>
                    <a:pt x="2803" y="3116"/>
                  </a:lnTo>
                  <a:lnTo>
                    <a:pt x="2758" y="1458"/>
                  </a:lnTo>
                  <a:lnTo>
                    <a:pt x="2758" y="1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0">
              <a:extLst>
                <a:ext uri="{FF2B5EF4-FFF2-40B4-BE49-F238E27FC236}">
                  <a16:creationId xmlns:a16="http://schemas.microsoft.com/office/drawing/2014/main" id="{C77866E4-3FD7-F2A8-F01F-99A7B543797A}"/>
                </a:ext>
              </a:extLst>
            </p:cNvPr>
            <p:cNvSpPr/>
            <p:nvPr/>
          </p:nvSpPr>
          <p:spPr>
            <a:xfrm>
              <a:off x="6340636" y="2428177"/>
              <a:ext cx="415834" cy="15758"/>
            </a:xfrm>
            <a:custGeom>
              <a:avLst/>
              <a:gdLst/>
              <a:ahLst/>
              <a:cxnLst/>
              <a:rect l="l" t="t" r="r" b="b"/>
              <a:pathLst>
                <a:path w="11837" h="450" extrusionOk="0">
                  <a:moveTo>
                    <a:pt x="1" y="1"/>
                  </a:moveTo>
                  <a:lnTo>
                    <a:pt x="1" y="449"/>
                  </a:lnTo>
                  <a:lnTo>
                    <a:pt x="11837" y="449"/>
                  </a:lnTo>
                  <a:lnTo>
                    <a:pt x="118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0">
              <a:extLst>
                <a:ext uri="{FF2B5EF4-FFF2-40B4-BE49-F238E27FC236}">
                  <a16:creationId xmlns:a16="http://schemas.microsoft.com/office/drawing/2014/main" id="{28AD1BD1-6012-3A19-D859-1A5341DF1C48}"/>
                </a:ext>
              </a:extLst>
            </p:cNvPr>
            <p:cNvSpPr/>
            <p:nvPr/>
          </p:nvSpPr>
          <p:spPr>
            <a:xfrm>
              <a:off x="6364279" y="2576547"/>
              <a:ext cx="368584" cy="15723"/>
            </a:xfrm>
            <a:custGeom>
              <a:avLst/>
              <a:gdLst/>
              <a:ahLst/>
              <a:cxnLst/>
              <a:rect l="l" t="t" r="r" b="b"/>
              <a:pathLst>
                <a:path w="10492" h="449" extrusionOk="0">
                  <a:moveTo>
                    <a:pt x="0" y="0"/>
                  </a:moveTo>
                  <a:lnTo>
                    <a:pt x="0" y="449"/>
                  </a:lnTo>
                  <a:lnTo>
                    <a:pt x="10491" y="449"/>
                  </a:lnTo>
                  <a:lnTo>
                    <a:pt x="10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0">
              <a:extLst>
                <a:ext uri="{FF2B5EF4-FFF2-40B4-BE49-F238E27FC236}">
                  <a16:creationId xmlns:a16="http://schemas.microsoft.com/office/drawing/2014/main" id="{A102573E-A638-DADE-3E1B-28D7CB7ED3B1}"/>
                </a:ext>
              </a:extLst>
            </p:cNvPr>
            <p:cNvSpPr/>
            <p:nvPr/>
          </p:nvSpPr>
          <p:spPr>
            <a:xfrm>
              <a:off x="6317029" y="2773556"/>
              <a:ext cx="462276" cy="15758"/>
            </a:xfrm>
            <a:custGeom>
              <a:avLst/>
              <a:gdLst/>
              <a:ahLst/>
              <a:cxnLst/>
              <a:rect l="l" t="t" r="r" b="b"/>
              <a:pathLst>
                <a:path w="13159" h="450" extrusionOk="0">
                  <a:moveTo>
                    <a:pt x="0" y="1"/>
                  </a:moveTo>
                  <a:lnTo>
                    <a:pt x="0" y="449"/>
                  </a:lnTo>
                  <a:lnTo>
                    <a:pt x="13159" y="449"/>
                  </a:lnTo>
                  <a:lnTo>
                    <a:pt x="131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0">
              <a:extLst>
                <a:ext uri="{FF2B5EF4-FFF2-40B4-BE49-F238E27FC236}">
                  <a16:creationId xmlns:a16="http://schemas.microsoft.com/office/drawing/2014/main" id="{C57AE15D-8760-84C4-BA6A-F411A7DEBBBB}"/>
                </a:ext>
              </a:extLst>
            </p:cNvPr>
            <p:cNvSpPr/>
            <p:nvPr/>
          </p:nvSpPr>
          <p:spPr>
            <a:xfrm>
              <a:off x="7376193" y="2429753"/>
              <a:ext cx="709556" cy="685327"/>
            </a:xfrm>
            <a:custGeom>
              <a:avLst/>
              <a:gdLst/>
              <a:ahLst/>
              <a:cxnLst/>
              <a:rect l="l" t="t" r="r" b="b"/>
              <a:pathLst>
                <a:path w="20198" h="19571" extrusionOk="0">
                  <a:moveTo>
                    <a:pt x="4797" y="1"/>
                  </a:moveTo>
                  <a:lnTo>
                    <a:pt x="4865" y="359"/>
                  </a:lnTo>
                  <a:lnTo>
                    <a:pt x="4932" y="785"/>
                  </a:lnTo>
                  <a:lnTo>
                    <a:pt x="5022" y="1368"/>
                  </a:lnTo>
                  <a:lnTo>
                    <a:pt x="5066" y="2130"/>
                  </a:lnTo>
                  <a:lnTo>
                    <a:pt x="5111" y="3027"/>
                  </a:lnTo>
                  <a:lnTo>
                    <a:pt x="5111" y="4080"/>
                  </a:lnTo>
                  <a:lnTo>
                    <a:pt x="5066" y="5268"/>
                  </a:lnTo>
                  <a:lnTo>
                    <a:pt x="4999" y="5941"/>
                  </a:lnTo>
                  <a:lnTo>
                    <a:pt x="4887" y="6681"/>
                  </a:lnTo>
                  <a:lnTo>
                    <a:pt x="4708" y="7465"/>
                  </a:lnTo>
                  <a:lnTo>
                    <a:pt x="4484" y="8295"/>
                  </a:lnTo>
                  <a:lnTo>
                    <a:pt x="4237" y="9146"/>
                  </a:lnTo>
                  <a:lnTo>
                    <a:pt x="3923" y="10043"/>
                  </a:lnTo>
                  <a:lnTo>
                    <a:pt x="3587" y="10985"/>
                  </a:lnTo>
                  <a:lnTo>
                    <a:pt x="3228" y="11926"/>
                  </a:lnTo>
                  <a:lnTo>
                    <a:pt x="2466" y="13854"/>
                  </a:lnTo>
                  <a:lnTo>
                    <a:pt x="1637" y="15804"/>
                  </a:lnTo>
                  <a:lnTo>
                    <a:pt x="0" y="19570"/>
                  </a:lnTo>
                  <a:lnTo>
                    <a:pt x="20198" y="19570"/>
                  </a:lnTo>
                  <a:lnTo>
                    <a:pt x="19391" y="17754"/>
                  </a:lnTo>
                  <a:lnTo>
                    <a:pt x="18561" y="15871"/>
                  </a:lnTo>
                  <a:lnTo>
                    <a:pt x="17754" y="13966"/>
                  </a:lnTo>
                  <a:lnTo>
                    <a:pt x="17351" y="13002"/>
                  </a:lnTo>
                  <a:lnTo>
                    <a:pt x="16970" y="12038"/>
                  </a:lnTo>
                  <a:lnTo>
                    <a:pt x="16633" y="11097"/>
                  </a:lnTo>
                  <a:lnTo>
                    <a:pt x="16297" y="10178"/>
                  </a:lnTo>
                  <a:lnTo>
                    <a:pt x="16006" y="9281"/>
                  </a:lnTo>
                  <a:lnTo>
                    <a:pt x="15737" y="8384"/>
                  </a:lnTo>
                  <a:lnTo>
                    <a:pt x="15535" y="7555"/>
                  </a:lnTo>
                  <a:lnTo>
                    <a:pt x="15356" y="6748"/>
                  </a:lnTo>
                  <a:lnTo>
                    <a:pt x="15221" y="5986"/>
                  </a:lnTo>
                  <a:lnTo>
                    <a:pt x="15154" y="5268"/>
                  </a:lnTo>
                  <a:lnTo>
                    <a:pt x="15109" y="4125"/>
                  </a:lnTo>
                  <a:lnTo>
                    <a:pt x="15131" y="3116"/>
                  </a:lnTo>
                  <a:lnTo>
                    <a:pt x="15154" y="2197"/>
                  </a:lnTo>
                  <a:lnTo>
                    <a:pt x="15221" y="1458"/>
                  </a:lnTo>
                  <a:lnTo>
                    <a:pt x="15288" y="830"/>
                  </a:lnTo>
                  <a:lnTo>
                    <a:pt x="15356" y="382"/>
                  </a:lnTo>
                  <a:lnTo>
                    <a:pt x="154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0">
              <a:extLst>
                <a:ext uri="{FF2B5EF4-FFF2-40B4-BE49-F238E27FC236}">
                  <a16:creationId xmlns:a16="http://schemas.microsoft.com/office/drawing/2014/main" id="{F06A5D77-CD21-D7FB-3897-EEAF2040F81B}"/>
                </a:ext>
              </a:extLst>
            </p:cNvPr>
            <p:cNvSpPr/>
            <p:nvPr/>
          </p:nvSpPr>
          <p:spPr>
            <a:xfrm>
              <a:off x="7576222" y="2429753"/>
              <a:ext cx="396126" cy="685327"/>
            </a:xfrm>
            <a:custGeom>
              <a:avLst/>
              <a:gdLst/>
              <a:ahLst/>
              <a:cxnLst/>
              <a:rect l="l" t="t" r="r" b="b"/>
              <a:pathLst>
                <a:path w="11276" h="19571" extrusionOk="0">
                  <a:moveTo>
                    <a:pt x="2242" y="1"/>
                  </a:moveTo>
                  <a:lnTo>
                    <a:pt x="2287" y="359"/>
                  </a:lnTo>
                  <a:lnTo>
                    <a:pt x="2399" y="1368"/>
                  </a:lnTo>
                  <a:lnTo>
                    <a:pt x="2444" y="2130"/>
                  </a:lnTo>
                  <a:lnTo>
                    <a:pt x="2488" y="3027"/>
                  </a:lnTo>
                  <a:lnTo>
                    <a:pt x="2511" y="4080"/>
                  </a:lnTo>
                  <a:lnTo>
                    <a:pt x="2511" y="5268"/>
                  </a:lnTo>
                  <a:lnTo>
                    <a:pt x="2488" y="5941"/>
                  </a:lnTo>
                  <a:lnTo>
                    <a:pt x="2444" y="6681"/>
                  </a:lnTo>
                  <a:lnTo>
                    <a:pt x="2376" y="7465"/>
                  </a:lnTo>
                  <a:lnTo>
                    <a:pt x="2264" y="8295"/>
                  </a:lnTo>
                  <a:lnTo>
                    <a:pt x="2130" y="9146"/>
                  </a:lnTo>
                  <a:lnTo>
                    <a:pt x="1995" y="10043"/>
                  </a:lnTo>
                  <a:lnTo>
                    <a:pt x="1637" y="11926"/>
                  </a:lnTo>
                  <a:lnTo>
                    <a:pt x="1255" y="13854"/>
                  </a:lnTo>
                  <a:lnTo>
                    <a:pt x="830" y="15804"/>
                  </a:lnTo>
                  <a:lnTo>
                    <a:pt x="0" y="19570"/>
                  </a:lnTo>
                  <a:lnTo>
                    <a:pt x="11276" y="19570"/>
                  </a:lnTo>
                  <a:lnTo>
                    <a:pt x="10267" y="15871"/>
                  </a:lnTo>
                  <a:lnTo>
                    <a:pt x="9774" y="13966"/>
                  </a:lnTo>
                  <a:lnTo>
                    <a:pt x="9303" y="12038"/>
                  </a:lnTo>
                  <a:lnTo>
                    <a:pt x="8877" y="10178"/>
                  </a:lnTo>
                  <a:lnTo>
                    <a:pt x="8698" y="9281"/>
                  </a:lnTo>
                  <a:lnTo>
                    <a:pt x="8541" y="8384"/>
                  </a:lnTo>
                  <a:lnTo>
                    <a:pt x="8384" y="7555"/>
                  </a:lnTo>
                  <a:lnTo>
                    <a:pt x="8272" y="6748"/>
                  </a:lnTo>
                  <a:lnTo>
                    <a:pt x="8182" y="5986"/>
                  </a:lnTo>
                  <a:lnTo>
                    <a:pt x="8137" y="5268"/>
                  </a:lnTo>
                  <a:lnTo>
                    <a:pt x="8092" y="4125"/>
                  </a:lnTo>
                  <a:lnTo>
                    <a:pt x="8070" y="3116"/>
                  </a:lnTo>
                  <a:lnTo>
                    <a:pt x="8070" y="2197"/>
                  </a:lnTo>
                  <a:lnTo>
                    <a:pt x="8092" y="1458"/>
                  </a:lnTo>
                  <a:lnTo>
                    <a:pt x="8137" y="382"/>
                  </a:lnTo>
                  <a:lnTo>
                    <a:pt x="8160" y="1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0">
              <a:extLst>
                <a:ext uri="{FF2B5EF4-FFF2-40B4-BE49-F238E27FC236}">
                  <a16:creationId xmlns:a16="http://schemas.microsoft.com/office/drawing/2014/main" id="{40F9CB79-7AA4-D969-FF55-551B642590FE}"/>
                </a:ext>
              </a:extLst>
            </p:cNvPr>
            <p:cNvSpPr/>
            <p:nvPr/>
          </p:nvSpPr>
          <p:spPr>
            <a:xfrm>
              <a:off x="7724259" y="2429753"/>
              <a:ext cx="160685" cy="685327"/>
            </a:xfrm>
            <a:custGeom>
              <a:avLst/>
              <a:gdLst/>
              <a:ahLst/>
              <a:cxnLst/>
              <a:rect l="l" t="t" r="r" b="b"/>
              <a:pathLst>
                <a:path w="4574" h="19571" extrusionOk="0">
                  <a:moveTo>
                    <a:pt x="337" y="1"/>
                  </a:moveTo>
                  <a:lnTo>
                    <a:pt x="359" y="359"/>
                  </a:lnTo>
                  <a:lnTo>
                    <a:pt x="426" y="1368"/>
                  </a:lnTo>
                  <a:lnTo>
                    <a:pt x="516" y="3027"/>
                  </a:lnTo>
                  <a:lnTo>
                    <a:pt x="606" y="5268"/>
                  </a:lnTo>
                  <a:lnTo>
                    <a:pt x="606" y="6681"/>
                  </a:lnTo>
                  <a:lnTo>
                    <a:pt x="583" y="8295"/>
                  </a:lnTo>
                  <a:lnTo>
                    <a:pt x="516" y="10043"/>
                  </a:lnTo>
                  <a:lnTo>
                    <a:pt x="426" y="11926"/>
                  </a:lnTo>
                  <a:lnTo>
                    <a:pt x="225" y="15804"/>
                  </a:lnTo>
                  <a:lnTo>
                    <a:pt x="0" y="19570"/>
                  </a:lnTo>
                  <a:lnTo>
                    <a:pt x="4573" y="19570"/>
                  </a:lnTo>
                  <a:lnTo>
                    <a:pt x="4058" y="15871"/>
                  </a:lnTo>
                  <a:lnTo>
                    <a:pt x="3565" y="12038"/>
                  </a:lnTo>
                  <a:lnTo>
                    <a:pt x="3318" y="10178"/>
                  </a:lnTo>
                  <a:lnTo>
                    <a:pt x="3139" y="8384"/>
                  </a:lnTo>
                  <a:lnTo>
                    <a:pt x="2982" y="6748"/>
                  </a:lnTo>
                  <a:lnTo>
                    <a:pt x="2892" y="5268"/>
                  </a:lnTo>
                  <a:lnTo>
                    <a:pt x="2780" y="3116"/>
                  </a:lnTo>
                  <a:lnTo>
                    <a:pt x="2758" y="1458"/>
                  </a:lnTo>
                  <a:lnTo>
                    <a:pt x="2735" y="1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0">
              <a:extLst>
                <a:ext uri="{FF2B5EF4-FFF2-40B4-BE49-F238E27FC236}">
                  <a16:creationId xmlns:a16="http://schemas.microsoft.com/office/drawing/2014/main" id="{3F2CFD42-7976-77A0-387E-B7FA4F5CF3D0}"/>
                </a:ext>
              </a:extLst>
            </p:cNvPr>
            <p:cNvSpPr/>
            <p:nvPr/>
          </p:nvSpPr>
          <p:spPr>
            <a:xfrm>
              <a:off x="7522649" y="2428177"/>
              <a:ext cx="415834" cy="15758"/>
            </a:xfrm>
            <a:custGeom>
              <a:avLst/>
              <a:gdLst/>
              <a:ahLst/>
              <a:cxnLst/>
              <a:rect l="l" t="t" r="r" b="b"/>
              <a:pathLst>
                <a:path w="11837" h="450" extrusionOk="0">
                  <a:moveTo>
                    <a:pt x="1" y="1"/>
                  </a:moveTo>
                  <a:lnTo>
                    <a:pt x="1" y="449"/>
                  </a:lnTo>
                  <a:lnTo>
                    <a:pt x="11837" y="449"/>
                  </a:lnTo>
                  <a:lnTo>
                    <a:pt x="118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0">
              <a:extLst>
                <a:ext uri="{FF2B5EF4-FFF2-40B4-BE49-F238E27FC236}">
                  <a16:creationId xmlns:a16="http://schemas.microsoft.com/office/drawing/2014/main" id="{68D5DE92-6A14-E3F5-FEBF-1618F422BDCE}"/>
                </a:ext>
              </a:extLst>
            </p:cNvPr>
            <p:cNvSpPr/>
            <p:nvPr/>
          </p:nvSpPr>
          <p:spPr>
            <a:xfrm>
              <a:off x="7546291" y="2576547"/>
              <a:ext cx="368584" cy="15723"/>
            </a:xfrm>
            <a:custGeom>
              <a:avLst/>
              <a:gdLst/>
              <a:ahLst/>
              <a:cxnLst/>
              <a:rect l="l" t="t" r="r" b="b"/>
              <a:pathLst>
                <a:path w="10492" h="449" extrusionOk="0">
                  <a:moveTo>
                    <a:pt x="0" y="0"/>
                  </a:moveTo>
                  <a:lnTo>
                    <a:pt x="0" y="449"/>
                  </a:lnTo>
                  <a:lnTo>
                    <a:pt x="10491" y="449"/>
                  </a:lnTo>
                  <a:lnTo>
                    <a:pt x="10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0">
              <a:extLst>
                <a:ext uri="{FF2B5EF4-FFF2-40B4-BE49-F238E27FC236}">
                  <a16:creationId xmlns:a16="http://schemas.microsoft.com/office/drawing/2014/main" id="{2C79AD82-7815-124F-09B5-1B25EB0C7956}"/>
                </a:ext>
              </a:extLst>
            </p:cNvPr>
            <p:cNvSpPr/>
            <p:nvPr/>
          </p:nvSpPr>
          <p:spPr>
            <a:xfrm>
              <a:off x="7499814" y="2773556"/>
              <a:ext cx="462311" cy="15758"/>
            </a:xfrm>
            <a:custGeom>
              <a:avLst/>
              <a:gdLst/>
              <a:ahLst/>
              <a:cxnLst/>
              <a:rect l="l" t="t" r="r" b="b"/>
              <a:pathLst>
                <a:path w="13160" h="450" extrusionOk="0">
                  <a:moveTo>
                    <a:pt x="1" y="1"/>
                  </a:moveTo>
                  <a:lnTo>
                    <a:pt x="1" y="449"/>
                  </a:lnTo>
                  <a:lnTo>
                    <a:pt x="13159" y="449"/>
                  </a:lnTo>
                  <a:lnTo>
                    <a:pt x="131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>
              <a:extLst>
                <a:ext uri="{FF2B5EF4-FFF2-40B4-BE49-F238E27FC236}">
                  <a16:creationId xmlns:a16="http://schemas.microsoft.com/office/drawing/2014/main" id="{9A9CE26D-D2A5-1C03-909C-E85EA4BCA114}"/>
                </a:ext>
              </a:extLst>
            </p:cNvPr>
            <p:cNvSpPr/>
            <p:nvPr/>
          </p:nvSpPr>
          <p:spPr>
            <a:xfrm>
              <a:off x="6706829" y="2290032"/>
              <a:ext cx="854467" cy="825047"/>
            </a:xfrm>
            <a:custGeom>
              <a:avLst/>
              <a:gdLst/>
              <a:ahLst/>
              <a:cxnLst/>
              <a:rect l="l" t="t" r="r" b="b"/>
              <a:pathLst>
                <a:path w="24323" h="23561" extrusionOk="0">
                  <a:moveTo>
                    <a:pt x="5784" y="0"/>
                  </a:moveTo>
                  <a:lnTo>
                    <a:pt x="5873" y="426"/>
                  </a:lnTo>
                  <a:lnTo>
                    <a:pt x="5963" y="942"/>
                  </a:lnTo>
                  <a:lnTo>
                    <a:pt x="6030" y="1659"/>
                  </a:lnTo>
                  <a:lnTo>
                    <a:pt x="6120" y="2556"/>
                  </a:lnTo>
                  <a:lnTo>
                    <a:pt x="6165" y="3632"/>
                  </a:lnTo>
                  <a:lnTo>
                    <a:pt x="6165" y="4910"/>
                  </a:lnTo>
                  <a:lnTo>
                    <a:pt x="6142" y="5605"/>
                  </a:lnTo>
                  <a:lnTo>
                    <a:pt x="6120" y="6322"/>
                  </a:lnTo>
                  <a:lnTo>
                    <a:pt x="6075" y="6725"/>
                  </a:lnTo>
                  <a:lnTo>
                    <a:pt x="6030" y="7151"/>
                  </a:lnTo>
                  <a:lnTo>
                    <a:pt x="5963" y="7577"/>
                  </a:lnTo>
                  <a:lnTo>
                    <a:pt x="5896" y="8026"/>
                  </a:lnTo>
                  <a:lnTo>
                    <a:pt x="5672" y="8967"/>
                  </a:lnTo>
                  <a:lnTo>
                    <a:pt x="5403" y="9976"/>
                  </a:lnTo>
                  <a:lnTo>
                    <a:pt x="5089" y="11007"/>
                  </a:lnTo>
                  <a:lnTo>
                    <a:pt x="4730" y="12105"/>
                  </a:lnTo>
                  <a:lnTo>
                    <a:pt x="4327" y="13204"/>
                  </a:lnTo>
                  <a:lnTo>
                    <a:pt x="3901" y="14347"/>
                  </a:lnTo>
                  <a:lnTo>
                    <a:pt x="3452" y="15513"/>
                  </a:lnTo>
                  <a:lnTo>
                    <a:pt x="2959" y="16678"/>
                  </a:lnTo>
                  <a:lnTo>
                    <a:pt x="1973" y="19032"/>
                  </a:lnTo>
                  <a:lnTo>
                    <a:pt x="0" y="23560"/>
                  </a:lnTo>
                  <a:lnTo>
                    <a:pt x="24322" y="23560"/>
                  </a:lnTo>
                  <a:lnTo>
                    <a:pt x="23358" y="21386"/>
                  </a:lnTo>
                  <a:lnTo>
                    <a:pt x="22372" y="19122"/>
                  </a:lnTo>
                  <a:lnTo>
                    <a:pt x="21386" y="16813"/>
                  </a:lnTo>
                  <a:lnTo>
                    <a:pt x="20915" y="15647"/>
                  </a:lnTo>
                  <a:lnTo>
                    <a:pt x="20444" y="14504"/>
                  </a:lnTo>
                  <a:lnTo>
                    <a:pt x="20018" y="13361"/>
                  </a:lnTo>
                  <a:lnTo>
                    <a:pt x="19637" y="12240"/>
                  </a:lnTo>
                  <a:lnTo>
                    <a:pt x="19278" y="11164"/>
                  </a:lnTo>
                  <a:lnTo>
                    <a:pt x="18965" y="10110"/>
                  </a:lnTo>
                  <a:lnTo>
                    <a:pt x="18696" y="9079"/>
                  </a:lnTo>
                  <a:lnTo>
                    <a:pt x="18494" y="8115"/>
                  </a:lnTo>
                  <a:lnTo>
                    <a:pt x="18404" y="7644"/>
                  </a:lnTo>
                  <a:lnTo>
                    <a:pt x="18337" y="7196"/>
                  </a:lnTo>
                  <a:lnTo>
                    <a:pt x="18292" y="6748"/>
                  </a:lnTo>
                  <a:lnTo>
                    <a:pt x="18270" y="6322"/>
                  </a:lnTo>
                  <a:lnTo>
                    <a:pt x="18225" y="5627"/>
                  </a:lnTo>
                  <a:lnTo>
                    <a:pt x="18202" y="4954"/>
                  </a:lnTo>
                  <a:lnTo>
                    <a:pt x="18225" y="3744"/>
                  </a:lnTo>
                  <a:lnTo>
                    <a:pt x="18270" y="2646"/>
                  </a:lnTo>
                  <a:lnTo>
                    <a:pt x="18337" y="1726"/>
                  </a:lnTo>
                  <a:lnTo>
                    <a:pt x="18427" y="1009"/>
                  </a:lnTo>
                  <a:lnTo>
                    <a:pt x="18494" y="449"/>
                  </a:lnTo>
                  <a:lnTo>
                    <a:pt x="185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>
              <a:extLst>
                <a:ext uri="{FF2B5EF4-FFF2-40B4-BE49-F238E27FC236}">
                  <a16:creationId xmlns:a16="http://schemas.microsoft.com/office/drawing/2014/main" id="{F554BBCE-7649-D1A6-BC86-511196EDC9B8}"/>
                </a:ext>
              </a:extLst>
            </p:cNvPr>
            <p:cNvSpPr/>
            <p:nvPr/>
          </p:nvSpPr>
          <p:spPr>
            <a:xfrm>
              <a:off x="6948593" y="2290032"/>
              <a:ext cx="475660" cy="825047"/>
            </a:xfrm>
            <a:custGeom>
              <a:avLst/>
              <a:gdLst/>
              <a:ahLst/>
              <a:cxnLst/>
              <a:rect l="l" t="t" r="r" b="b"/>
              <a:pathLst>
                <a:path w="13540" h="23561" extrusionOk="0">
                  <a:moveTo>
                    <a:pt x="2690" y="0"/>
                  </a:moveTo>
                  <a:lnTo>
                    <a:pt x="2735" y="426"/>
                  </a:lnTo>
                  <a:lnTo>
                    <a:pt x="2802" y="942"/>
                  </a:lnTo>
                  <a:lnTo>
                    <a:pt x="2869" y="1659"/>
                  </a:lnTo>
                  <a:lnTo>
                    <a:pt x="2937" y="2556"/>
                  </a:lnTo>
                  <a:lnTo>
                    <a:pt x="2982" y="3632"/>
                  </a:lnTo>
                  <a:lnTo>
                    <a:pt x="3004" y="4910"/>
                  </a:lnTo>
                  <a:lnTo>
                    <a:pt x="3004" y="6322"/>
                  </a:lnTo>
                  <a:lnTo>
                    <a:pt x="2982" y="7151"/>
                  </a:lnTo>
                  <a:lnTo>
                    <a:pt x="2914" y="8026"/>
                  </a:lnTo>
                  <a:lnTo>
                    <a:pt x="2825" y="8967"/>
                  </a:lnTo>
                  <a:lnTo>
                    <a:pt x="2713" y="9976"/>
                  </a:lnTo>
                  <a:lnTo>
                    <a:pt x="2556" y="11007"/>
                  </a:lnTo>
                  <a:lnTo>
                    <a:pt x="2376" y="12105"/>
                  </a:lnTo>
                  <a:lnTo>
                    <a:pt x="1973" y="14347"/>
                  </a:lnTo>
                  <a:lnTo>
                    <a:pt x="1502" y="16678"/>
                  </a:lnTo>
                  <a:lnTo>
                    <a:pt x="986" y="19032"/>
                  </a:lnTo>
                  <a:lnTo>
                    <a:pt x="0" y="23560"/>
                  </a:lnTo>
                  <a:lnTo>
                    <a:pt x="13540" y="23560"/>
                  </a:lnTo>
                  <a:lnTo>
                    <a:pt x="12352" y="19122"/>
                  </a:lnTo>
                  <a:lnTo>
                    <a:pt x="11746" y="16813"/>
                  </a:lnTo>
                  <a:lnTo>
                    <a:pt x="11186" y="14504"/>
                  </a:lnTo>
                  <a:lnTo>
                    <a:pt x="10917" y="13361"/>
                  </a:lnTo>
                  <a:lnTo>
                    <a:pt x="10670" y="12240"/>
                  </a:lnTo>
                  <a:lnTo>
                    <a:pt x="10446" y="11164"/>
                  </a:lnTo>
                  <a:lnTo>
                    <a:pt x="10267" y="10110"/>
                  </a:lnTo>
                  <a:lnTo>
                    <a:pt x="10088" y="9079"/>
                  </a:lnTo>
                  <a:lnTo>
                    <a:pt x="9953" y="8115"/>
                  </a:lnTo>
                  <a:lnTo>
                    <a:pt x="9841" y="7196"/>
                  </a:lnTo>
                  <a:lnTo>
                    <a:pt x="9774" y="6322"/>
                  </a:lnTo>
                  <a:lnTo>
                    <a:pt x="9729" y="4954"/>
                  </a:lnTo>
                  <a:lnTo>
                    <a:pt x="9707" y="3744"/>
                  </a:lnTo>
                  <a:lnTo>
                    <a:pt x="9707" y="2646"/>
                  </a:lnTo>
                  <a:lnTo>
                    <a:pt x="9729" y="1726"/>
                  </a:lnTo>
                  <a:lnTo>
                    <a:pt x="9774" y="449"/>
                  </a:lnTo>
                  <a:lnTo>
                    <a:pt x="9819" y="0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>
              <a:extLst>
                <a:ext uri="{FF2B5EF4-FFF2-40B4-BE49-F238E27FC236}">
                  <a16:creationId xmlns:a16="http://schemas.microsoft.com/office/drawing/2014/main" id="{23E409A1-73CD-7E74-E8C3-46F89E8BE39A}"/>
                </a:ext>
              </a:extLst>
            </p:cNvPr>
            <p:cNvSpPr/>
            <p:nvPr/>
          </p:nvSpPr>
          <p:spPr>
            <a:xfrm>
              <a:off x="7125752" y="2290032"/>
              <a:ext cx="193777" cy="825047"/>
            </a:xfrm>
            <a:custGeom>
              <a:avLst/>
              <a:gdLst/>
              <a:ahLst/>
              <a:cxnLst/>
              <a:rect l="l" t="t" r="r" b="b"/>
              <a:pathLst>
                <a:path w="5516" h="23561" extrusionOk="0">
                  <a:moveTo>
                    <a:pt x="404" y="0"/>
                  </a:moveTo>
                  <a:lnTo>
                    <a:pt x="449" y="426"/>
                  </a:lnTo>
                  <a:lnTo>
                    <a:pt x="539" y="1659"/>
                  </a:lnTo>
                  <a:lnTo>
                    <a:pt x="629" y="3632"/>
                  </a:lnTo>
                  <a:lnTo>
                    <a:pt x="741" y="6322"/>
                  </a:lnTo>
                  <a:lnTo>
                    <a:pt x="741" y="7151"/>
                  </a:lnTo>
                  <a:lnTo>
                    <a:pt x="741" y="8026"/>
                  </a:lnTo>
                  <a:lnTo>
                    <a:pt x="718" y="9976"/>
                  </a:lnTo>
                  <a:lnTo>
                    <a:pt x="629" y="12105"/>
                  </a:lnTo>
                  <a:lnTo>
                    <a:pt x="539" y="14347"/>
                  </a:lnTo>
                  <a:lnTo>
                    <a:pt x="404" y="16678"/>
                  </a:lnTo>
                  <a:lnTo>
                    <a:pt x="270" y="19032"/>
                  </a:lnTo>
                  <a:lnTo>
                    <a:pt x="1" y="23560"/>
                  </a:lnTo>
                  <a:lnTo>
                    <a:pt x="5515" y="23560"/>
                  </a:lnTo>
                  <a:lnTo>
                    <a:pt x="4910" y="19122"/>
                  </a:lnTo>
                  <a:lnTo>
                    <a:pt x="4596" y="16813"/>
                  </a:lnTo>
                  <a:lnTo>
                    <a:pt x="4305" y="14504"/>
                  </a:lnTo>
                  <a:lnTo>
                    <a:pt x="4013" y="12240"/>
                  </a:lnTo>
                  <a:lnTo>
                    <a:pt x="3789" y="10110"/>
                  </a:lnTo>
                  <a:lnTo>
                    <a:pt x="3610" y="8115"/>
                  </a:lnTo>
                  <a:lnTo>
                    <a:pt x="3543" y="7196"/>
                  </a:lnTo>
                  <a:lnTo>
                    <a:pt x="3475" y="6322"/>
                  </a:lnTo>
                  <a:lnTo>
                    <a:pt x="3363" y="3744"/>
                  </a:lnTo>
                  <a:lnTo>
                    <a:pt x="3319" y="1726"/>
                  </a:lnTo>
                  <a:lnTo>
                    <a:pt x="3319" y="449"/>
                  </a:lnTo>
                  <a:lnTo>
                    <a:pt x="3319" y="0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>
              <a:extLst>
                <a:ext uri="{FF2B5EF4-FFF2-40B4-BE49-F238E27FC236}">
                  <a16:creationId xmlns:a16="http://schemas.microsoft.com/office/drawing/2014/main" id="{A64226AD-7BEC-C6E8-4F67-BD0715F8F80C}"/>
                </a:ext>
              </a:extLst>
            </p:cNvPr>
            <p:cNvSpPr/>
            <p:nvPr/>
          </p:nvSpPr>
          <p:spPr>
            <a:xfrm>
              <a:off x="6884024" y="2287686"/>
              <a:ext cx="500076" cy="18874"/>
            </a:xfrm>
            <a:custGeom>
              <a:avLst/>
              <a:gdLst/>
              <a:ahLst/>
              <a:cxnLst/>
              <a:rect l="l" t="t" r="r" b="b"/>
              <a:pathLst>
                <a:path w="14235" h="539" extrusionOk="0">
                  <a:moveTo>
                    <a:pt x="0" y="0"/>
                  </a:moveTo>
                  <a:lnTo>
                    <a:pt x="0" y="538"/>
                  </a:lnTo>
                  <a:lnTo>
                    <a:pt x="14234" y="538"/>
                  </a:lnTo>
                  <a:lnTo>
                    <a:pt x="14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>
              <a:extLst>
                <a:ext uri="{FF2B5EF4-FFF2-40B4-BE49-F238E27FC236}">
                  <a16:creationId xmlns:a16="http://schemas.microsoft.com/office/drawing/2014/main" id="{DBA06735-BFAD-A18E-A251-361C87B310F6}"/>
                </a:ext>
              </a:extLst>
            </p:cNvPr>
            <p:cNvSpPr/>
            <p:nvPr/>
          </p:nvSpPr>
          <p:spPr>
            <a:xfrm>
              <a:off x="6912374" y="2466661"/>
              <a:ext cx="443376" cy="18874"/>
            </a:xfrm>
            <a:custGeom>
              <a:avLst/>
              <a:gdLst/>
              <a:ahLst/>
              <a:cxnLst/>
              <a:rect l="l" t="t" r="r" b="b"/>
              <a:pathLst>
                <a:path w="12621" h="539" extrusionOk="0">
                  <a:moveTo>
                    <a:pt x="0" y="0"/>
                  </a:moveTo>
                  <a:lnTo>
                    <a:pt x="0" y="538"/>
                  </a:lnTo>
                  <a:lnTo>
                    <a:pt x="12620" y="538"/>
                  </a:lnTo>
                  <a:lnTo>
                    <a:pt x="1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>
              <a:extLst>
                <a:ext uri="{FF2B5EF4-FFF2-40B4-BE49-F238E27FC236}">
                  <a16:creationId xmlns:a16="http://schemas.microsoft.com/office/drawing/2014/main" id="{D939C382-2760-D0FE-3BA8-5F56EF13D69A}"/>
                </a:ext>
              </a:extLst>
            </p:cNvPr>
            <p:cNvSpPr/>
            <p:nvPr/>
          </p:nvSpPr>
          <p:spPr>
            <a:xfrm>
              <a:off x="6855674" y="2703696"/>
              <a:ext cx="556775" cy="18874"/>
            </a:xfrm>
            <a:custGeom>
              <a:avLst/>
              <a:gdLst/>
              <a:ahLst/>
              <a:cxnLst/>
              <a:rect l="l" t="t" r="r" b="b"/>
              <a:pathLst>
                <a:path w="15849" h="539" extrusionOk="0">
                  <a:moveTo>
                    <a:pt x="0" y="1"/>
                  </a:moveTo>
                  <a:lnTo>
                    <a:pt x="0" y="539"/>
                  </a:lnTo>
                  <a:lnTo>
                    <a:pt x="15848" y="539"/>
                  </a:lnTo>
                  <a:lnTo>
                    <a:pt x="158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>
              <a:extLst>
                <a:ext uri="{FF2B5EF4-FFF2-40B4-BE49-F238E27FC236}">
                  <a16:creationId xmlns:a16="http://schemas.microsoft.com/office/drawing/2014/main" id="{CE98F30D-36A9-37DD-644E-7D0F39DFBBB8}"/>
                </a:ext>
              </a:extLst>
            </p:cNvPr>
            <p:cNvSpPr/>
            <p:nvPr/>
          </p:nvSpPr>
          <p:spPr>
            <a:xfrm>
              <a:off x="5977605" y="2904663"/>
              <a:ext cx="27612" cy="215113"/>
            </a:xfrm>
            <a:custGeom>
              <a:avLst/>
              <a:gdLst/>
              <a:ahLst/>
              <a:cxnLst/>
              <a:rect l="l" t="t" r="r" b="b"/>
              <a:pathLst>
                <a:path w="786" h="6143" extrusionOk="0">
                  <a:moveTo>
                    <a:pt x="1" y="1"/>
                  </a:moveTo>
                  <a:lnTo>
                    <a:pt x="1" y="6143"/>
                  </a:lnTo>
                  <a:lnTo>
                    <a:pt x="785" y="6143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>
              <a:extLst>
                <a:ext uri="{FF2B5EF4-FFF2-40B4-BE49-F238E27FC236}">
                  <a16:creationId xmlns:a16="http://schemas.microsoft.com/office/drawing/2014/main" id="{20791BF1-CADD-9BA7-A41C-2CB46B45D638}"/>
                </a:ext>
              </a:extLst>
            </p:cNvPr>
            <p:cNvSpPr/>
            <p:nvPr/>
          </p:nvSpPr>
          <p:spPr>
            <a:xfrm>
              <a:off x="5883914" y="2751600"/>
              <a:ext cx="218157" cy="269285"/>
            </a:xfrm>
            <a:custGeom>
              <a:avLst/>
              <a:gdLst/>
              <a:ahLst/>
              <a:cxnLst/>
              <a:rect l="l" t="t" r="r" b="b"/>
              <a:pathLst>
                <a:path w="6210" h="7690" extrusionOk="0">
                  <a:moveTo>
                    <a:pt x="3094" y="0"/>
                  </a:moveTo>
                  <a:lnTo>
                    <a:pt x="2937" y="45"/>
                  </a:lnTo>
                  <a:lnTo>
                    <a:pt x="2780" y="90"/>
                  </a:lnTo>
                  <a:lnTo>
                    <a:pt x="2645" y="180"/>
                  </a:lnTo>
                  <a:lnTo>
                    <a:pt x="2533" y="269"/>
                  </a:lnTo>
                  <a:lnTo>
                    <a:pt x="2421" y="381"/>
                  </a:lnTo>
                  <a:lnTo>
                    <a:pt x="2354" y="493"/>
                  </a:lnTo>
                  <a:lnTo>
                    <a:pt x="2264" y="628"/>
                  </a:lnTo>
                  <a:lnTo>
                    <a:pt x="2018" y="650"/>
                  </a:lnTo>
                  <a:lnTo>
                    <a:pt x="1793" y="718"/>
                  </a:lnTo>
                  <a:lnTo>
                    <a:pt x="1592" y="830"/>
                  </a:lnTo>
                  <a:lnTo>
                    <a:pt x="1412" y="987"/>
                  </a:lnTo>
                  <a:lnTo>
                    <a:pt x="1255" y="1166"/>
                  </a:lnTo>
                  <a:lnTo>
                    <a:pt x="1143" y="1368"/>
                  </a:lnTo>
                  <a:lnTo>
                    <a:pt x="1076" y="1592"/>
                  </a:lnTo>
                  <a:lnTo>
                    <a:pt x="1054" y="1816"/>
                  </a:lnTo>
                  <a:lnTo>
                    <a:pt x="1076" y="2040"/>
                  </a:lnTo>
                  <a:lnTo>
                    <a:pt x="1143" y="2242"/>
                  </a:lnTo>
                  <a:lnTo>
                    <a:pt x="942" y="2399"/>
                  </a:lnTo>
                  <a:lnTo>
                    <a:pt x="762" y="2601"/>
                  </a:lnTo>
                  <a:lnTo>
                    <a:pt x="605" y="2802"/>
                  </a:lnTo>
                  <a:lnTo>
                    <a:pt x="471" y="3027"/>
                  </a:lnTo>
                  <a:lnTo>
                    <a:pt x="359" y="3251"/>
                  </a:lnTo>
                  <a:lnTo>
                    <a:pt x="269" y="3520"/>
                  </a:lnTo>
                  <a:lnTo>
                    <a:pt x="224" y="3766"/>
                  </a:lnTo>
                  <a:lnTo>
                    <a:pt x="202" y="4058"/>
                  </a:lnTo>
                  <a:lnTo>
                    <a:pt x="224" y="4237"/>
                  </a:lnTo>
                  <a:lnTo>
                    <a:pt x="247" y="4439"/>
                  </a:lnTo>
                  <a:lnTo>
                    <a:pt x="291" y="4618"/>
                  </a:lnTo>
                  <a:lnTo>
                    <a:pt x="336" y="4797"/>
                  </a:lnTo>
                  <a:lnTo>
                    <a:pt x="202" y="4999"/>
                  </a:lnTo>
                  <a:lnTo>
                    <a:pt x="90" y="5223"/>
                  </a:lnTo>
                  <a:lnTo>
                    <a:pt x="22" y="5448"/>
                  </a:lnTo>
                  <a:lnTo>
                    <a:pt x="0" y="5717"/>
                  </a:lnTo>
                  <a:lnTo>
                    <a:pt x="0" y="5851"/>
                  </a:lnTo>
                  <a:lnTo>
                    <a:pt x="22" y="5986"/>
                  </a:lnTo>
                  <a:lnTo>
                    <a:pt x="67" y="6120"/>
                  </a:lnTo>
                  <a:lnTo>
                    <a:pt x="112" y="6255"/>
                  </a:lnTo>
                  <a:lnTo>
                    <a:pt x="247" y="6501"/>
                  </a:lnTo>
                  <a:lnTo>
                    <a:pt x="404" y="6703"/>
                  </a:lnTo>
                  <a:lnTo>
                    <a:pt x="628" y="6882"/>
                  </a:lnTo>
                  <a:lnTo>
                    <a:pt x="852" y="7017"/>
                  </a:lnTo>
                  <a:lnTo>
                    <a:pt x="986" y="7062"/>
                  </a:lnTo>
                  <a:lnTo>
                    <a:pt x="1121" y="7084"/>
                  </a:lnTo>
                  <a:lnTo>
                    <a:pt x="1255" y="7106"/>
                  </a:lnTo>
                  <a:lnTo>
                    <a:pt x="1412" y="7129"/>
                  </a:lnTo>
                  <a:lnTo>
                    <a:pt x="1614" y="7106"/>
                  </a:lnTo>
                  <a:lnTo>
                    <a:pt x="1816" y="7062"/>
                  </a:lnTo>
                  <a:lnTo>
                    <a:pt x="1995" y="6994"/>
                  </a:lnTo>
                  <a:lnTo>
                    <a:pt x="2174" y="6905"/>
                  </a:lnTo>
                  <a:lnTo>
                    <a:pt x="2287" y="7062"/>
                  </a:lnTo>
                  <a:lnTo>
                    <a:pt x="2443" y="7218"/>
                  </a:lnTo>
                  <a:lnTo>
                    <a:pt x="2600" y="7353"/>
                  </a:lnTo>
                  <a:lnTo>
                    <a:pt x="2757" y="7465"/>
                  </a:lnTo>
                  <a:lnTo>
                    <a:pt x="2959" y="7555"/>
                  </a:lnTo>
                  <a:lnTo>
                    <a:pt x="3161" y="7622"/>
                  </a:lnTo>
                  <a:lnTo>
                    <a:pt x="3363" y="7667"/>
                  </a:lnTo>
                  <a:lnTo>
                    <a:pt x="3587" y="7689"/>
                  </a:lnTo>
                  <a:lnTo>
                    <a:pt x="3744" y="7667"/>
                  </a:lnTo>
                  <a:lnTo>
                    <a:pt x="3901" y="7667"/>
                  </a:lnTo>
                  <a:lnTo>
                    <a:pt x="4057" y="7622"/>
                  </a:lnTo>
                  <a:lnTo>
                    <a:pt x="4192" y="7577"/>
                  </a:lnTo>
                  <a:lnTo>
                    <a:pt x="4326" y="7510"/>
                  </a:lnTo>
                  <a:lnTo>
                    <a:pt x="4461" y="7443"/>
                  </a:lnTo>
                  <a:lnTo>
                    <a:pt x="4708" y="7263"/>
                  </a:lnTo>
                  <a:lnTo>
                    <a:pt x="4909" y="7062"/>
                  </a:lnTo>
                  <a:lnTo>
                    <a:pt x="5066" y="6815"/>
                  </a:lnTo>
                  <a:lnTo>
                    <a:pt x="5201" y="6524"/>
                  </a:lnTo>
                  <a:lnTo>
                    <a:pt x="5246" y="6389"/>
                  </a:lnTo>
                  <a:lnTo>
                    <a:pt x="5268" y="6232"/>
                  </a:lnTo>
                  <a:lnTo>
                    <a:pt x="5470" y="6120"/>
                  </a:lnTo>
                  <a:lnTo>
                    <a:pt x="5649" y="5963"/>
                  </a:lnTo>
                  <a:lnTo>
                    <a:pt x="5806" y="5806"/>
                  </a:lnTo>
                  <a:lnTo>
                    <a:pt x="5940" y="5627"/>
                  </a:lnTo>
                  <a:lnTo>
                    <a:pt x="6053" y="5425"/>
                  </a:lnTo>
                  <a:lnTo>
                    <a:pt x="6142" y="5201"/>
                  </a:lnTo>
                  <a:lnTo>
                    <a:pt x="6187" y="4954"/>
                  </a:lnTo>
                  <a:lnTo>
                    <a:pt x="6209" y="4730"/>
                  </a:lnTo>
                  <a:lnTo>
                    <a:pt x="6187" y="4506"/>
                  </a:lnTo>
                  <a:lnTo>
                    <a:pt x="6165" y="4304"/>
                  </a:lnTo>
                  <a:lnTo>
                    <a:pt x="6097" y="4125"/>
                  </a:lnTo>
                  <a:lnTo>
                    <a:pt x="6008" y="3946"/>
                  </a:lnTo>
                  <a:lnTo>
                    <a:pt x="5918" y="3789"/>
                  </a:lnTo>
                  <a:lnTo>
                    <a:pt x="5806" y="3632"/>
                  </a:lnTo>
                  <a:lnTo>
                    <a:pt x="5671" y="3475"/>
                  </a:lnTo>
                  <a:lnTo>
                    <a:pt x="5515" y="3363"/>
                  </a:lnTo>
                  <a:lnTo>
                    <a:pt x="5627" y="3161"/>
                  </a:lnTo>
                  <a:lnTo>
                    <a:pt x="5716" y="2959"/>
                  </a:lnTo>
                  <a:lnTo>
                    <a:pt x="5761" y="2735"/>
                  </a:lnTo>
                  <a:lnTo>
                    <a:pt x="5784" y="2489"/>
                  </a:lnTo>
                  <a:lnTo>
                    <a:pt x="5784" y="2354"/>
                  </a:lnTo>
                  <a:lnTo>
                    <a:pt x="5761" y="2197"/>
                  </a:lnTo>
                  <a:lnTo>
                    <a:pt x="5716" y="2063"/>
                  </a:lnTo>
                  <a:lnTo>
                    <a:pt x="5671" y="1906"/>
                  </a:lnTo>
                  <a:lnTo>
                    <a:pt x="5604" y="1771"/>
                  </a:lnTo>
                  <a:lnTo>
                    <a:pt x="5537" y="1659"/>
                  </a:lnTo>
                  <a:lnTo>
                    <a:pt x="5447" y="1547"/>
                  </a:lnTo>
                  <a:lnTo>
                    <a:pt x="5358" y="1435"/>
                  </a:lnTo>
                  <a:lnTo>
                    <a:pt x="5246" y="1345"/>
                  </a:lnTo>
                  <a:lnTo>
                    <a:pt x="5133" y="1256"/>
                  </a:lnTo>
                  <a:lnTo>
                    <a:pt x="4999" y="1166"/>
                  </a:lnTo>
                  <a:lnTo>
                    <a:pt x="4864" y="1099"/>
                  </a:lnTo>
                  <a:lnTo>
                    <a:pt x="4730" y="1054"/>
                  </a:lnTo>
                  <a:lnTo>
                    <a:pt x="4595" y="1009"/>
                  </a:lnTo>
                  <a:lnTo>
                    <a:pt x="4439" y="987"/>
                  </a:lnTo>
                  <a:lnTo>
                    <a:pt x="4304" y="987"/>
                  </a:lnTo>
                  <a:lnTo>
                    <a:pt x="4259" y="785"/>
                  </a:lnTo>
                  <a:lnTo>
                    <a:pt x="4192" y="606"/>
                  </a:lnTo>
                  <a:lnTo>
                    <a:pt x="4102" y="426"/>
                  </a:lnTo>
                  <a:lnTo>
                    <a:pt x="3968" y="269"/>
                  </a:lnTo>
                  <a:lnTo>
                    <a:pt x="3811" y="157"/>
                  </a:lnTo>
                  <a:lnTo>
                    <a:pt x="3632" y="68"/>
                  </a:lnTo>
                  <a:lnTo>
                    <a:pt x="3452" y="23"/>
                  </a:lnTo>
                  <a:lnTo>
                    <a:pt x="32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>
              <a:extLst>
                <a:ext uri="{FF2B5EF4-FFF2-40B4-BE49-F238E27FC236}">
                  <a16:creationId xmlns:a16="http://schemas.microsoft.com/office/drawing/2014/main" id="{2AA2FC43-FB11-B687-63DE-EE1CF782BA11}"/>
                </a:ext>
              </a:extLst>
            </p:cNvPr>
            <p:cNvSpPr/>
            <p:nvPr/>
          </p:nvSpPr>
          <p:spPr>
            <a:xfrm>
              <a:off x="5895718" y="2786933"/>
              <a:ext cx="206354" cy="233952"/>
            </a:xfrm>
            <a:custGeom>
              <a:avLst/>
              <a:gdLst/>
              <a:ahLst/>
              <a:cxnLst/>
              <a:rect l="l" t="t" r="r" b="b"/>
              <a:pathLst>
                <a:path w="5874" h="6681" extrusionOk="0">
                  <a:moveTo>
                    <a:pt x="4237" y="0"/>
                  </a:moveTo>
                  <a:lnTo>
                    <a:pt x="4080" y="336"/>
                  </a:lnTo>
                  <a:lnTo>
                    <a:pt x="3901" y="628"/>
                  </a:lnTo>
                  <a:lnTo>
                    <a:pt x="3699" y="919"/>
                  </a:lnTo>
                  <a:lnTo>
                    <a:pt x="3475" y="1188"/>
                  </a:lnTo>
                  <a:lnTo>
                    <a:pt x="3228" y="1457"/>
                  </a:lnTo>
                  <a:lnTo>
                    <a:pt x="2959" y="1681"/>
                  </a:lnTo>
                  <a:lnTo>
                    <a:pt x="2668" y="1883"/>
                  </a:lnTo>
                  <a:lnTo>
                    <a:pt x="2354" y="2062"/>
                  </a:lnTo>
                  <a:lnTo>
                    <a:pt x="2421" y="2242"/>
                  </a:lnTo>
                  <a:lnTo>
                    <a:pt x="2444" y="2443"/>
                  </a:lnTo>
                  <a:lnTo>
                    <a:pt x="2466" y="2645"/>
                  </a:lnTo>
                  <a:lnTo>
                    <a:pt x="2489" y="2869"/>
                  </a:lnTo>
                  <a:lnTo>
                    <a:pt x="2466" y="3138"/>
                  </a:lnTo>
                  <a:lnTo>
                    <a:pt x="2444" y="3385"/>
                  </a:lnTo>
                  <a:lnTo>
                    <a:pt x="2376" y="3632"/>
                  </a:lnTo>
                  <a:lnTo>
                    <a:pt x="2287" y="3878"/>
                  </a:lnTo>
                  <a:lnTo>
                    <a:pt x="2197" y="4102"/>
                  </a:lnTo>
                  <a:lnTo>
                    <a:pt x="2063" y="4326"/>
                  </a:lnTo>
                  <a:lnTo>
                    <a:pt x="1928" y="4528"/>
                  </a:lnTo>
                  <a:lnTo>
                    <a:pt x="1771" y="4730"/>
                  </a:lnTo>
                  <a:lnTo>
                    <a:pt x="1592" y="4887"/>
                  </a:lnTo>
                  <a:lnTo>
                    <a:pt x="1390" y="5066"/>
                  </a:lnTo>
                  <a:lnTo>
                    <a:pt x="1188" y="5201"/>
                  </a:lnTo>
                  <a:lnTo>
                    <a:pt x="964" y="5313"/>
                  </a:lnTo>
                  <a:lnTo>
                    <a:pt x="740" y="5425"/>
                  </a:lnTo>
                  <a:lnTo>
                    <a:pt x="493" y="5515"/>
                  </a:lnTo>
                  <a:lnTo>
                    <a:pt x="247" y="5559"/>
                  </a:lnTo>
                  <a:lnTo>
                    <a:pt x="0" y="5604"/>
                  </a:lnTo>
                  <a:lnTo>
                    <a:pt x="90" y="5716"/>
                  </a:lnTo>
                  <a:lnTo>
                    <a:pt x="202" y="5806"/>
                  </a:lnTo>
                  <a:lnTo>
                    <a:pt x="337" y="5896"/>
                  </a:lnTo>
                  <a:lnTo>
                    <a:pt x="471" y="5963"/>
                  </a:lnTo>
                  <a:lnTo>
                    <a:pt x="606" y="6030"/>
                  </a:lnTo>
                  <a:lnTo>
                    <a:pt x="762" y="6075"/>
                  </a:lnTo>
                  <a:lnTo>
                    <a:pt x="919" y="6097"/>
                  </a:lnTo>
                  <a:lnTo>
                    <a:pt x="1076" y="6120"/>
                  </a:lnTo>
                  <a:lnTo>
                    <a:pt x="1278" y="6097"/>
                  </a:lnTo>
                  <a:lnTo>
                    <a:pt x="1480" y="6053"/>
                  </a:lnTo>
                  <a:lnTo>
                    <a:pt x="1659" y="5985"/>
                  </a:lnTo>
                  <a:lnTo>
                    <a:pt x="1838" y="5896"/>
                  </a:lnTo>
                  <a:lnTo>
                    <a:pt x="1951" y="6053"/>
                  </a:lnTo>
                  <a:lnTo>
                    <a:pt x="2107" y="6209"/>
                  </a:lnTo>
                  <a:lnTo>
                    <a:pt x="2264" y="6344"/>
                  </a:lnTo>
                  <a:lnTo>
                    <a:pt x="2421" y="6456"/>
                  </a:lnTo>
                  <a:lnTo>
                    <a:pt x="2623" y="6546"/>
                  </a:lnTo>
                  <a:lnTo>
                    <a:pt x="2825" y="6613"/>
                  </a:lnTo>
                  <a:lnTo>
                    <a:pt x="3027" y="6658"/>
                  </a:lnTo>
                  <a:lnTo>
                    <a:pt x="3251" y="6680"/>
                  </a:lnTo>
                  <a:lnTo>
                    <a:pt x="3408" y="6658"/>
                  </a:lnTo>
                  <a:lnTo>
                    <a:pt x="3565" y="6658"/>
                  </a:lnTo>
                  <a:lnTo>
                    <a:pt x="3721" y="6613"/>
                  </a:lnTo>
                  <a:lnTo>
                    <a:pt x="3856" y="6568"/>
                  </a:lnTo>
                  <a:lnTo>
                    <a:pt x="3990" y="6501"/>
                  </a:lnTo>
                  <a:lnTo>
                    <a:pt x="4125" y="6434"/>
                  </a:lnTo>
                  <a:lnTo>
                    <a:pt x="4372" y="6254"/>
                  </a:lnTo>
                  <a:lnTo>
                    <a:pt x="4573" y="6053"/>
                  </a:lnTo>
                  <a:lnTo>
                    <a:pt x="4730" y="5806"/>
                  </a:lnTo>
                  <a:lnTo>
                    <a:pt x="4865" y="5515"/>
                  </a:lnTo>
                  <a:lnTo>
                    <a:pt x="4910" y="5380"/>
                  </a:lnTo>
                  <a:lnTo>
                    <a:pt x="4932" y="5223"/>
                  </a:lnTo>
                  <a:lnTo>
                    <a:pt x="5134" y="5111"/>
                  </a:lnTo>
                  <a:lnTo>
                    <a:pt x="5313" y="4954"/>
                  </a:lnTo>
                  <a:lnTo>
                    <a:pt x="5470" y="4797"/>
                  </a:lnTo>
                  <a:lnTo>
                    <a:pt x="5604" y="4618"/>
                  </a:lnTo>
                  <a:lnTo>
                    <a:pt x="5717" y="4416"/>
                  </a:lnTo>
                  <a:lnTo>
                    <a:pt x="5806" y="4192"/>
                  </a:lnTo>
                  <a:lnTo>
                    <a:pt x="5851" y="3945"/>
                  </a:lnTo>
                  <a:lnTo>
                    <a:pt x="5873" y="3721"/>
                  </a:lnTo>
                  <a:lnTo>
                    <a:pt x="5851" y="3497"/>
                  </a:lnTo>
                  <a:lnTo>
                    <a:pt x="5829" y="3295"/>
                  </a:lnTo>
                  <a:lnTo>
                    <a:pt x="5761" y="3116"/>
                  </a:lnTo>
                  <a:lnTo>
                    <a:pt x="5672" y="2937"/>
                  </a:lnTo>
                  <a:lnTo>
                    <a:pt x="5582" y="2780"/>
                  </a:lnTo>
                  <a:lnTo>
                    <a:pt x="5470" y="2623"/>
                  </a:lnTo>
                  <a:lnTo>
                    <a:pt x="5335" y="2466"/>
                  </a:lnTo>
                  <a:lnTo>
                    <a:pt x="5179" y="2354"/>
                  </a:lnTo>
                  <a:lnTo>
                    <a:pt x="5291" y="2152"/>
                  </a:lnTo>
                  <a:lnTo>
                    <a:pt x="5380" y="1950"/>
                  </a:lnTo>
                  <a:lnTo>
                    <a:pt x="5425" y="1726"/>
                  </a:lnTo>
                  <a:lnTo>
                    <a:pt x="5448" y="1480"/>
                  </a:lnTo>
                  <a:lnTo>
                    <a:pt x="5425" y="1211"/>
                  </a:lnTo>
                  <a:lnTo>
                    <a:pt x="5358" y="964"/>
                  </a:lnTo>
                  <a:lnTo>
                    <a:pt x="5246" y="740"/>
                  </a:lnTo>
                  <a:lnTo>
                    <a:pt x="5089" y="516"/>
                  </a:lnTo>
                  <a:lnTo>
                    <a:pt x="4932" y="336"/>
                  </a:lnTo>
                  <a:lnTo>
                    <a:pt x="4708" y="202"/>
                  </a:lnTo>
                  <a:lnTo>
                    <a:pt x="4484" y="90"/>
                  </a:lnTo>
                  <a:lnTo>
                    <a:pt x="4237" y="0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>
              <a:extLst>
                <a:ext uri="{FF2B5EF4-FFF2-40B4-BE49-F238E27FC236}">
                  <a16:creationId xmlns:a16="http://schemas.microsoft.com/office/drawing/2014/main" id="{65362028-16C0-ABB1-C0C5-009D1E9FD506}"/>
                </a:ext>
              </a:extLst>
            </p:cNvPr>
            <p:cNvSpPr/>
            <p:nvPr/>
          </p:nvSpPr>
          <p:spPr>
            <a:xfrm>
              <a:off x="6173700" y="2858334"/>
              <a:ext cx="33092" cy="261441"/>
            </a:xfrm>
            <a:custGeom>
              <a:avLst/>
              <a:gdLst/>
              <a:ahLst/>
              <a:cxnLst/>
              <a:rect l="l" t="t" r="r" b="b"/>
              <a:pathLst>
                <a:path w="942" h="7466" extrusionOk="0">
                  <a:moveTo>
                    <a:pt x="0" y="1"/>
                  </a:moveTo>
                  <a:lnTo>
                    <a:pt x="0" y="7466"/>
                  </a:lnTo>
                  <a:lnTo>
                    <a:pt x="942" y="7466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>
              <a:extLst>
                <a:ext uri="{FF2B5EF4-FFF2-40B4-BE49-F238E27FC236}">
                  <a16:creationId xmlns:a16="http://schemas.microsoft.com/office/drawing/2014/main" id="{97428CAA-BF8B-F000-D726-A84B94AAB93B}"/>
                </a:ext>
              </a:extLst>
            </p:cNvPr>
            <p:cNvSpPr/>
            <p:nvPr/>
          </p:nvSpPr>
          <p:spPr>
            <a:xfrm>
              <a:off x="6058720" y="2671515"/>
              <a:ext cx="265407" cy="328149"/>
            </a:xfrm>
            <a:custGeom>
              <a:avLst/>
              <a:gdLst/>
              <a:ahLst/>
              <a:cxnLst/>
              <a:rect l="l" t="t" r="r" b="b"/>
              <a:pathLst>
                <a:path w="7555" h="9371" extrusionOk="0">
                  <a:moveTo>
                    <a:pt x="3946" y="1"/>
                  </a:moveTo>
                  <a:lnTo>
                    <a:pt x="3766" y="23"/>
                  </a:lnTo>
                  <a:lnTo>
                    <a:pt x="3565" y="68"/>
                  </a:lnTo>
                  <a:lnTo>
                    <a:pt x="3408" y="135"/>
                  </a:lnTo>
                  <a:lnTo>
                    <a:pt x="3228" y="225"/>
                  </a:lnTo>
                  <a:lnTo>
                    <a:pt x="3094" y="337"/>
                  </a:lnTo>
                  <a:lnTo>
                    <a:pt x="2959" y="472"/>
                  </a:lnTo>
                  <a:lnTo>
                    <a:pt x="2847" y="606"/>
                  </a:lnTo>
                  <a:lnTo>
                    <a:pt x="2780" y="785"/>
                  </a:lnTo>
                  <a:lnTo>
                    <a:pt x="2601" y="785"/>
                  </a:lnTo>
                  <a:lnTo>
                    <a:pt x="2466" y="808"/>
                  </a:lnTo>
                  <a:lnTo>
                    <a:pt x="2309" y="830"/>
                  </a:lnTo>
                  <a:lnTo>
                    <a:pt x="2175" y="898"/>
                  </a:lnTo>
                  <a:lnTo>
                    <a:pt x="2063" y="942"/>
                  </a:lnTo>
                  <a:lnTo>
                    <a:pt x="1928" y="1032"/>
                  </a:lnTo>
                  <a:lnTo>
                    <a:pt x="1727" y="1211"/>
                  </a:lnTo>
                  <a:lnTo>
                    <a:pt x="1547" y="1413"/>
                  </a:lnTo>
                  <a:lnTo>
                    <a:pt x="1458" y="1548"/>
                  </a:lnTo>
                  <a:lnTo>
                    <a:pt x="1413" y="1660"/>
                  </a:lnTo>
                  <a:lnTo>
                    <a:pt x="1346" y="1794"/>
                  </a:lnTo>
                  <a:lnTo>
                    <a:pt x="1323" y="1951"/>
                  </a:lnTo>
                  <a:lnTo>
                    <a:pt x="1301" y="2086"/>
                  </a:lnTo>
                  <a:lnTo>
                    <a:pt x="1301" y="2242"/>
                  </a:lnTo>
                  <a:lnTo>
                    <a:pt x="1323" y="2489"/>
                  </a:lnTo>
                  <a:lnTo>
                    <a:pt x="1390" y="2736"/>
                  </a:lnTo>
                  <a:lnTo>
                    <a:pt x="1144" y="2937"/>
                  </a:lnTo>
                  <a:lnTo>
                    <a:pt x="920" y="3162"/>
                  </a:lnTo>
                  <a:lnTo>
                    <a:pt x="740" y="3408"/>
                  </a:lnTo>
                  <a:lnTo>
                    <a:pt x="561" y="3677"/>
                  </a:lnTo>
                  <a:lnTo>
                    <a:pt x="426" y="3969"/>
                  </a:lnTo>
                  <a:lnTo>
                    <a:pt x="337" y="4282"/>
                  </a:lnTo>
                  <a:lnTo>
                    <a:pt x="270" y="4596"/>
                  </a:lnTo>
                  <a:lnTo>
                    <a:pt x="270" y="4932"/>
                  </a:lnTo>
                  <a:lnTo>
                    <a:pt x="270" y="5179"/>
                  </a:lnTo>
                  <a:lnTo>
                    <a:pt x="292" y="5403"/>
                  </a:lnTo>
                  <a:lnTo>
                    <a:pt x="359" y="5627"/>
                  </a:lnTo>
                  <a:lnTo>
                    <a:pt x="426" y="5852"/>
                  </a:lnTo>
                  <a:lnTo>
                    <a:pt x="247" y="6098"/>
                  </a:lnTo>
                  <a:lnTo>
                    <a:pt x="113" y="6345"/>
                  </a:lnTo>
                  <a:lnTo>
                    <a:pt x="68" y="6502"/>
                  </a:lnTo>
                  <a:lnTo>
                    <a:pt x="23" y="6636"/>
                  </a:lnTo>
                  <a:lnTo>
                    <a:pt x="1" y="6793"/>
                  </a:lnTo>
                  <a:lnTo>
                    <a:pt x="1" y="6950"/>
                  </a:lnTo>
                  <a:lnTo>
                    <a:pt x="1" y="7129"/>
                  </a:lnTo>
                  <a:lnTo>
                    <a:pt x="45" y="7309"/>
                  </a:lnTo>
                  <a:lnTo>
                    <a:pt x="90" y="7466"/>
                  </a:lnTo>
                  <a:lnTo>
                    <a:pt x="135" y="7622"/>
                  </a:lnTo>
                  <a:lnTo>
                    <a:pt x="202" y="7779"/>
                  </a:lnTo>
                  <a:lnTo>
                    <a:pt x="292" y="7914"/>
                  </a:lnTo>
                  <a:lnTo>
                    <a:pt x="404" y="8048"/>
                  </a:lnTo>
                  <a:lnTo>
                    <a:pt x="516" y="8183"/>
                  </a:lnTo>
                  <a:lnTo>
                    <a:pt x="628" y="8273"/>
                  </a:lnTo>
                  <a:lnTo>
                    <a:pt x="763" y="8385"/>
                  </a:lnTo>
                  <a:lnTo>
                    <a:pt x="897" y="8474"/>
                  </a:lnTo>
                  <a:lnTo>
                    <a:pt x="1054" y="8542"/>
                  </a:lnTo>
                  <a:lnTo>
                    <a:pt x="1211" y="8586"/>
                  </a:lnTo>
                  <a:lnTo>
                    <a:pt x="1368" y="8631"/>
                  </a:lnTo>
                  <a:lnTo>
                    <a:pt x="1547" y="8676"/>
                  </a:lnTo>
                  <a:lnTo>
                    <a:pt x="1727" y="8676"/>
                  </a:lnTo>
                  <a:lnTo>
                    <a:pt x="1973" y="8654"/>
                  </a:lnTo>
                  <a:lnTo>
                    <a:pt x="2220" y="8609"/>
                  </a:lnTo>
                  <a:lnTo>
                    <a:pt x="2444" y="8519"/>
                  </a:lnTo>
                  <a:lnTo>
                    <a:pt x="2646" y="8407"/>
                  </a:lnTo>
                  <a:lnTo>
                    <a:pt x="2803" y="8609"/>
                  </a:lnTo>
                  <a:lnTo>
                    <a:pt x="2959" y="8788"/>
                  </a:lnTo>
                  <a:lnTo>
                    <a:pt x="3161" y="8967"/>
                  </a:lnTo>
                  <a:lnTo>
                    <a:pt x="3385" y="9102"/>
                  </a:lnTo>
                  <a:lnTo>
                    <a:pt x="3610" y="9214"/>
                  </a:lnTo>
                  <a:lnTo>
                    <a:pt x="3856" y="9281"/>
                  </a:lnTo>
                  <a:lnTo>
                    <a:pt x="4103" y="9349"/>
                  </a:lnTo>
                  <a:lnTo>
                    <a:pt x="4372" y="9371"/>
                  </a:lnTo>
                  <a:lnTo>
                    <a:pt x="4573" y="9349"/>
                  </a:lnTo>
                  <a:lnTo>
                    <a:pt x="4753" y="9326"/>
                  </a:lnTo>
                  <a:lnTo>
                    <a:pt x="4932" y="9281"/>
                  </a:lnTo>
                  <a:lnTo>
                    <a:pt x="5111" y="9236"/>
                  </a:lnTo>
                  <a:lnTo>
                    <a:pt x="5291" y="9147"/>
                  </a:lnTo>
                  <a:lnTo>
                    <a:pt x="5448" y="9057"/>
                  </a:lnTo>
                  <a:lnTo>
                    <a:pt x="5582" y="8967"/>
                  </a:lnTo>
                  <a:lnTo>
                    <a:pt x="5739" y="8855"/>
                  </a:lnTo>
                  <a:lnTo>
                    <a:pt x="5874" y="8721"/>
                  </a:lnTo>
                  <a:lnTo>
                    <a:pt x="5986" y="8586"/>
                  </a:lnTo>
                  <a:lnTo>
                    <a:pt x="6098" y="8452"/>
                  </a:lnTo>
                  <a:lnTo>
                    <a:pt x="6187" y="8295"/>
                  </a:lnTo>
                  <a:lnTo>
                    <a:pt x="6255" y="8138"/>
                  </a:lnTo>
                  <a:lnTo>
                    <a:pt x="6322" y="7959"/>
                  </a:lnTo>
                  <a:lnTo>
                    <a:pt x="6389" y="7779"/>
                  </a:lnTo>
                  <a:lnTo>
                    <a:pt x="6412" y="7600"/>
                  </a:lnTo>
                  <a:lnTo>
                    <a:pt x="6658" y="7443"/>
                  </a:lnTo>
                  <a:lnTo>
                    <a:pt x="6882" y="7286"/>
                  </a:lnTo>
                  <a:lnTo>
                    <a:pt x="7084" y="7084"/>
                  </a:lnTo>
                  <a:lnTo>
                    <a:pt x="7241" y="6860"/>
                  </a:lnTo>
                  <a:lnTo>
                    <a:pt x="7376" y="6591"/>
                  </a:lnTo>
                  <a:lnTo>
                    <a:pt x="7465" y="6345"/>
                  </a:lnTo>
                  <a:lnTo>
                    <a:pt x="7532" y="6053"/>
                  </a:lnTo>
                  <a:lnTo>
                    <a:pt x="7555" y="5762"/>
                  </a:lnTo>
                  <a:lnTo>
                    <a:pt x="7532" y="5493"/>
                  </a:lnTo>
                  <a:lnTo>
                    <a:pt x="7488" y="5269"/>
                  </a:lnTo>
                  <a:lnTo>
                    <a:pt x="7420" y="5022"/>
                  </a:lnTo>
                  <a:lnTo>
                    <a:pt x="7331" y="4820"/>
                  </a:lnTo>
                  <a:lnTo>
                    <a:pt x="7196" y="4619"/>
                  </a:lnTo>
                  <a:lnTo>
                    <a:pt x="7062" y="4417"/>
                  </a:lnTo>
                  <a:lnTo>
                    <a:pt x="6905" y="4260"/>
                  </a:lnTo>
                  <a:lnTo>
                    <a:pt x="6725" y="4103"/>
                  </a:lnTo>
                  <a:lnTo>
                    <a:pt x="6860" y="3856"/>
                  </a:lnTo>
                  <a:lnTo>
                    <a:pt x="6950" y="3610"/>
                  </a:lnTo>
                  <a:lnTo>
                    <a:pt x="7017" y="3341"/>
                  </a:lnTo>
                  <a:lnTo>
                    <a:pt x="7039" y="3049"/>
                  </a:lnTo>
                  <a:lnTo>
                    <a:pt x="7039" y="2870"/>
                  </a:lnTo>
                  <a:lnTo>
                    <a:pt x="7017" y="2691"/>
                  </a:lnTo>
                  <a:lnTo>
                    <a:pt x="6972" y="2511"/>
                  </a:lnTo>
                  <a:lnTo>
                    <a:pt x="6905" y="2332"/>
                  </a:lnTo>
                  <a:lnTo>
                    <a:pt x="6815" y="2175"/>
                  </a:lnTo>
                  <a:lnTo>
                    <a:pt x="6725" y="2018"/>
                  </a:lnTo>
                  <a:lnTo>
                    <a:pt x="6636" y="1884"/>
                  </a:lnTo>
                  <a:lnTo>
                    <a:pt x="6524" y="1749"/>
                  </a:lnTo>
                  <a:lnTo>
                    <a:pt x="6389" y="1637"/>
                  </a:lnTo>
                  <a:lnTo>
                    <a:pt x="6255" y="1525"/>
                  </a:lnTo>
                  <a:lnTo>
                    <a:pt x="6098" y="1436"/>
                  </a:lnTo>
                  <a:lnTo>
                    <a:pt x="5941" y="1368"/>
                  </a:lnTo>
                  <a:lnTo>
                    <a:pt x="5762" y="1301"/>
                  </a:lnTo>
                  <a:lnTo>
                    <a:pt x="5605" y="1256"/>
                  </a:lnTo>
                  <a:lnTo>
                    <a:pt x="5425" y="1211"/>
                  </a:lnTo>
                  <a:lnTo>
                    <a:pt x="5224" y="1211"/>
                  </a:lnTo>
                  <a:lnTo>
                    <a:pt x="5201" y="965"/>
                  </a:lnTo>
                  <a:lnTo>
                    <a:pt x="5111" y="741"/>
                  </a:lnTo>
                  <a:lnTo>
                    <a:pt x="4999" y="539"/>
                  </a:lnTo>
                  <a:lnTo>
                    <a:pt x="4842" y="360"/>
                  </a:lnTo>
                  <a:lnTo>
                    <a:pt x="4641" y="203"/>
                  </a:lnTo>
                  <a:lnTo>
                    <a:pt x="4439" y="91"/>
                  </a:lnTo>
                  <a:lnTo>
                    <a:pt x="4192" y="23"/>
                  </a:lnTo>
                  <a:lnTo>
                    <a:pt x="39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>
              <a:extLst>
                <a:ext uri="{FF2B5EF4-FFF2-40B4-BE49-F238E27FC236}">
                  <a16:creationId xmlns:a16="http://schemas.microsoft.com/office/drawing/2014/main" id="{B3415C59-EEC8-C59A-6BE3-6382BAB2DD8F}"/>
                </a:ext>
              </a:extLst>
            </p:cNvPr>
            <p:cNvSpPr/>
            <p:nvPr/>
          </p:nvSpPr>
          <p:spPr>
            <a:xfrm>
              <a:off x="6072912" y="2715497"/>
              <a:ext cx="251215" cy="284167"/>
            </a:xfrm>
            <a:custGeom>
              <a:avLst/>
              <a:gdLst/>
              <a:ahLst/>
              <a:cxnLst/>
              <a:rect l="l" t="t" r="r" b="b"/>
              <a:pathLst>
                <a:path w="7151" h="8115" extrusionOk="0">
                  <a:moveTo>
                    <a:pt x="5156" y="0"/>
                  </a:moveTo>
                  <a:lnTo>
                    <a:pt x="4976" y="381"/>
                  </a:lnTo>
                  <a:lnTo>
                    <a:pt x="4775" y="762"/>
                  </a:lnTo>
                  <a:lnTo>
                    <a:pt x="4528" y="1121"/>
                  </a:lnTo>
                  <a:lnTo>
                    <a:pt x="4237" y="1435"/>
                  </a:lnTo>
                  <a:lnTo>
                    <a:pt x="3945" y="1749"/>
                  </a:lnTo>
                  <a:lnTo>
                    <a:pt x="3609" y="2018"/>
                  </a:lnTo>
                  <a:lnTo>
                    <a:pt x="3250" y="2264"/>
                  </a:lnTo>
                  <a:lnTo>
                    <a:pt x="2892" y="2488"/>
                  </a:lnTo>
                  <a:lnTo>
                    <a:pt x="2959" y="2713"/>
                  </a:lnTo>
                  <a:lnTo>
                    <a:pt x="3004" y="2959"/>
                  </a:lnTo>
                  <a:lnTo>
                    <a:pt x="3026" y="3206"/>
                  </a:lnTo>
                  <a:lnTo>
                    <a:pt x="3026" y="3475"/>
                  </a:lnTo>
                  <a:lnTo>
                    <a:pt x="3026" y="3789"/>
                  </a:lnTo>
                  <a:lnTo>
                    <a:pt x="2981" y="4102"/>
                  </a:lnTo>
                  <a:lnTo>
                    <a:pt x="2892" y="4416"/>
                  </a:lnTo>
                  <a:lnTo>
                    <a:pt x="2802" y="4708"/>
                  </a:lnTo>
                  <a:lnTo>
                    <a:pt x="2668" y="4977"/>
                  </a:lnTo>
                  <a:lnTo>
                    <a:pt x="2533" y="5246"/>
                  </a:lnTo>
                  <a:lnTo>
                    <a:pt x="2354" y="5492"/>
                  </a:lnTo>
                  <a:lnTo>
                    <a:pt x="2152" y="5716"/>
                  </a:lnTo>
                  <a:lnTo>
                    <a:pt x="1950" y="5941"/>
                  </a:lnTo>
                  <a:lnTo>
                    <a:pt x="1704" y="6142"/>
                  </a:lnTo>
                  <a:lnTo>
                    <a:pt x="1457" y="6299"/>
                  </a:lnTo>
                  <a:lnTo>
                    <a:pt x="1188" y="6456"/>
                  </a:lnTo>
                  <a:lnTo>
                    <a:pt x="919" y="6591"/>
                  </a:lnTo>
                  <a:lnTo>
                    <a:pt x="628" y="6680"/>
                  </a:lnTo>
                  <a:lnTo>
                    <a:pt x="314" y="6748"/>
                  </a:lnTo>
                  <a:lnTo>
                    <a:pt x="0" y="6792"/>
                  </a:lnTo>
                  <a:lnTo>
                    <a:pt x="135" y="6927"/>
                  </a:lnTo>
                  <a:lnTo>
                    <a:pt x="269" y="7061"/>
                  </a:lnTo>
                  <a:lnTo>
                    <a:pt x="426" y="7151"/>
                  </a:lnTo>
                  <a:lnTo>
                    <a:pt x="583" y="7241"/>
                  </a:lnTo>
                  <a:lnTo>
                    <a:pt x="762" y="7330"/>
                  </a:lnTo>
                  <a:lnTo>
                    <a:pt x="942" y="7375"/>
                  </a:lnTo>
                  <a:lnTo>
                    <a:pt x="1121" y="7398"/>
                  </a:lnTo>
                  <a:lnTo>
                    <a:pt x="1323" y="7420"/>
                  </a:lnTo>
                  <a:lnTo>
                    <a:pt x="1569" y="7398"/>
                  </a:lnTo>
                  <a:lnTo>
                    <a:pt x="1816" y="7353"/>
                  </a:lnTo>
                  <a:lnTo>
                    <a:pt x="2040" y="7263"/>
                  </a:lnTo>
                  <a:lnTo>
                    <a:pt x="2242" y="7151"/>
                  </a:lnTo>
                  <a:lnTo>
                    <a:pt x="2399" y="7353"/>
                  </a:lnTo>
                  <a:lnTo>
                    <a:pt x="2555" y="7532"/>
                  </a:lnTo>
                  <a:lnTo>
                    <a:pt x="2757" y="7711"/>
                  </a:lnTo>
                  <a:lnTo>
                    <a:pt x="2981" y="7846"/>
                  </a:lnTo>
                  <a:lnTo>
                    <a:pt x="3206" y="7958"/>
                  </a:lnTo>
                  <a:lnTo>
                    <a:pt x="3452" y="8025"/>
                  </a:lnTo>
                  <a:lnTo>
                    <a:pt x="3699" y="8093"/>
                  </a:lnTo>
                  <a:lnTo>
                    <a:pt x="3968" y="8115"/>
                  </a:lnTo>
                  <a:lnTo>
                    <a:pt x="4169" y="8093"/>
                  </a:lnTo>
                  <a:lnTo>
                    <a:pt x="4349" y="8070"/>
                  </a:lnTo>
                  <a:lnTo>
                    <a:pt x="4528" y="8025"/>
                  </a:lnTo>
                  <a:lnTo>
                    <a:pt x="4707" y="7980"/>
                  </a:lnTo>
                  <a:lnTo>
                    <a:pt x="4887" y="7891"/>
                  </a:lnTo>
                  <a:lnTo>
                    <a:pt x="5044" y="7801"/>
                  </a:lnTo>
                  <a:lnTo>
                    <a:pt x="5178" y="7711"/>
                  </a:lnTo>
                  <a:lnTo>
                    <a:pt x="5335" y="7599"/>
                  </a:lnTo>
                  <a:lnTo>
                    <a:pt x="5470" y="7465"/>
                  </a:lnTo>
                  <a:lnTo>
                    <a:pt x="5582" y="7330"/>
                  </a:lnTo>
                  <a:lnTo>
                    <a:pt x="5694" y="7196"/>
                  </a:lnTo>
                  <a:lnTo>
                    <a:pt x="5783" y="7039"/>
                  </a:lnTo>
                  <a:lnTo>
                    <a:pt x="5851" y="6882"/>
                  </a:lnTo>
                  <a:lnTo>
                    <a:pt x="5918" y="6703"/>
                  </a:lnTo>
                  <a:lnTo>
                    <a:pt x="5985" y="6523"/>
                  </a:lnTo>
                  <a:lnTo>
                    <a:pt x="6008" y="6344"/>
                  </a:lnTo>
                  <a:lnTo>
                    <a:pt x="6254" y="6187"/>
                  </a:lnTo>
                  <a:lnTo>
                    <a:pt x="6478" y="6030"/>
                  </a:lnTo>
                  <a:lnTo>
                    <a:pt x="6680" y="5828"/>
                  </a:lnTo>
                  <a:lnTo>
                    <a:pt x="6837" y="5604"/>
                  </a:lnTo>
                  <a:lnTo>
                    <a:pt x="6972" y="5335"/>
                  </a:lnTo>
                  <a:lnTo>
                    <a:pt x="7061" y="5089"/>
                  </a:lnTo>
                  <a:lnTo>
                    <a:pt x="7128" y="4797"/>
                  </a:lnTo>
                  <a:lnTo>
                    <a:pt x="7151" y="4506"/>
                  </a:lnTo>
                  <a:lnTo>
                    <a:pt x="7128" y="4237"/>
                  </a:lnTo>
                  <a:lnTo>
                    <a:pt x="7084" y="4013"/>
                  </a:lnTo>
                  <a:lnTo>
                    <a:pt x="7016" y="3766"/>
                  </a:lnTo>
                  <a:lnTo>
                    <a:pt x="6927" y="3564"/>
                  </a:lnTo>
                  <a:lnTo>
                    <a:pt x="6792" y="3363"/>
                  </a:lnTo>
                  <a:lnTo>
                    <a:pt x="6658" y="3161"/>
                  </a:lnTo>
                  <a:lnTo>
                    <a:pt x="6501" y="3004"/>
                  </a:lnTo>
                  <a:lnTo>
                    <a:pt x="6321" y="2847"/>
                  </a:lnTo>
                  <a:lnTo>
                    <a:pt x="6456" y="2600"/>
                  </a:lnTo>
                  <a:lnTo>
                    <a:pt x="6546" y="2354"/>
                  </a:lnTo>
                  <a:lnTo>
                    <a:pt x="6613" y="2085"/>
                  </a:lnTo>
                  <a:lnTo>
                    <a:pt x="6635" y="1793"/>
                  </a:lnTo>
                  <a:lnTo>
                    <a:pt x="6635" y="1637"/>
                  </a:lnTo>
                  <a:lnTo>
                    <a:pt x="6613" y="1457"/>
                  </a:lnTo>
                  <a:lnTo>
                    <a:pt x="6568" y="1300"/>
                  </a:lnTo>
                  <a:lnTo>
                    <a:pt x="6523" y="1166"/>
                  </a:lnTo>
                  <a:lnTo>
                    <a:pt x="6456" y="1009"/>
                  </a:lnTo>
                  <a:lnTo>
                    <a:pt x="6389" y="874"/>
                  </a:lnTo>
                  <a:lnTo>
                    <a:pt x="6209" y="628"/>
                  </a:lnTo>
                  <a:lnTo>
                    <a:pt x="6008" y="404"/>
                  </a:lnTo>
                  <a:lnTo>
                    <a:pt x="5739" y="224"/>
                  </a:lnTo>
                  <a:lnTo>
                    <a:pt x="5470" y="90"/>
                  </a:lnTo>
                  <a:lnTo>
                    <a:pt x="5313" y="23"/>
                  </a:lnTo>
                  <a:lnTo>
                    <a:pt x="5156" y="0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>
              <a:extLst>
                <a:ext uri="{FF2B5EF4-FFF2-40B4-BE49-F238E27FC236}">
                  <a16:creationId xmlns:a16="http://schemas.microsoft.com/office/drawing/2014/main" id="{ED46D194-BA8A-1707-2514-C310DFA7FB71}"/>
                </a:ext>
              </a:extLst>
            </p:cNvPr>
            <p:cNvSpPr/>
            <p:nvPr/>
          </p:nvSpPr>
          <p:spPr>
            <a:xfrm>
              <a:off x="8104609" y="2826153"/>
              <a:ext cx="37835" cy="293622"/>
            </a:xfrm>
            <a:custGeom>
              <a:avLst/>
              <a:gdLst/>
              <a:ahLst/>
              <a:cxnLst/>
              <a:rect l="l" t="t" r="r" b="b"/>
              <a:pathLst>
                <a:path w="1077" h="8385" extrusionOk="0">
                  <a:moveTo>
                    <a:pt x="1" y="1"/>
                  </a:moveTo>
                  <a:lnTo>
                    <a:pt x="1" y="8385"/>
                  </a:lnTo>
                  <a:lnTo>
                    <a:pt x="1077" y="8385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>
              <a:extLst>
                <a:ext uri="{FF2B5EF4-FFF2-40B4-BE49-F238E27FC236}">
                  <a16:creationId xmlns:a16="http://schemas.microsoft.com/office/drawing/2014/main" id="{2C85DA67-3230-FC08-AE9D-91B701987614}"/>
                </a:ext>
              </a:extLst>
            </p:cNvPr>
            <p:cNvSpPr/>
            <p:nvPr/>
          </p:nvSpPr>
          <p:spPr>
            <a:xfrm>
              <a:off x="7976245" y="2616572"/>
              <a:ext cx="297727" cy="368209"/>
            </a:xfrm>
            <a:custGeom>
              <a:avLst/>
              <a:gdLst/>
              <a:ahLst/>
              <a:cxnLst/>
              <a:rect l="l" t="t" r="r" b="b"/>
              <a:pathLst>
                <a:path w="8475" h="10515" extrusionOk="0">
                  <a:moveTo>
                    <a:pt x="4215" y="1"/>
                  </a:moveTo>
                  <a:lnTo>
                    <a:pt x="4013" y="68"/>
                  </a:lnTo>
                  <a:lnTo>
                    <a:pt x="3811" y="135"/>
                  </a:lnTo>
                  <a:lnTo>
                    <a:pt x="3632" y="247"/>
                  </a:lnTo>
                  <a:lnTo>
                    <a:pt x="3475" y="359"/>
                  </a:lnTo>
                  <a:lnTo>
                    <a:pt x="3318" y="516"/>
                  </a:lnTo>
                  <a:lnTo>
                    <a:pt x="3206" y="673"/>
                  </a:lnTo>
                  <a:lnTo>
                    <a:pt x="3094" y="875"/>
                  </a:lnTo>
                  <a:lnTo>
                    <a:pt x="3072" y="853"/>
                  </a:lnTo>
                  <a:lnTo>
                    <a:pt x="2915" y="875"/>
                  </a:lnTo>
                  <a:lnTo>
                    <a:pt x="2758" y="897"/>
                  </a:lnTo>
                  <a:lnTo>
                    <a:pt x="2601" y="942"/>
                  </a:lnTo>
                  <a:lnTo>
                    <a:pt x="2444" y="987"/>
                  </a:lnTo>
                  <a:lnTo>
                    <a:pt x="2310" y="1054"/>
                  </a:lnTo>
                  <a:lnTo>
                    <a:pt x="2153" y="1144"/>
                  </a:lnTo>
                  <a:lnTo>
                    <a:pt x="2041" y="1234"/>
                  </a:lnTo>
                  <a:lnTo>
                    <a:pt x="1929" y="1346"/>
                  </a:lnTo>
                  <a:lnTo>
                    <a:pt x="1816" y="1458"/>
                  </a:lnTo>
                  <a:lnTo>
                    <a:pt x="1727" y="1592"/>
                  </a:lnTo>
                  <a:lnTo>
                    <a:pt x="1637" y="1727"/>
                  </a:lnTo>
                  <a:lnTo>
                    <a:pt x="1570" y="1861"/>
                  </a:lnTo>
                  <a:lnTo>
                    <a:pt x="1525" y="2018"/>
                  </a:lnTo>
                  <a:lnTo>
                    <a:pt x="1480" y="2175"/>
                  </a:lnTo>
                  <a:lnTo>
                    <a:pt x="1458" y="2332"/>
                  </a:lnTo>
                  <a:lnTo>
                    <a:pt x="1435" y="2511"/>
                  </a:lnTo>
                  <a:lnTo>
                    <a:pt x="1458" y="2646"/>
                  </a:lnTo>
                  <a:lnTo>
                    <a:pt x="1480" y="2803"/>
                  </a:lnTo>
                  <a:lnTo>
                    <a:pt x="1547" y="3072"/>
                  </a:lnTo>
                  <a:lnTo>
                    <a:pt x="1278" y="3296"/>
                  </a:lnTo>
                  <a:lnTo>
                    <a:pt x="1032" y="3543"/>
                  </a:lnTo>
                  <a:lnTo>
                    <a:pt x="808" y="3834"/>
                  </a:lnTo>
                  <a:lnTo>
                    <a:pt x="628" y="4125"/>
                  </a:lnTo>
                  <a:lnTo>
                    <a:pt x="471" y="4462"/>
                  </a:lnTo>
                  <a:lnTo>
                    <a:pt x="382" y="4798"/>
                  </a:lnTo>
                  <a:lnTo>
                    <a:pt x="315" y="5156"/>
                  </a:lnTo>
                  <a:lnTo>
                    <a:pt x="292" y="5538"/>
                  </a:lnTo>
                  <a:lnTo>
                    <a:pt x="292" y="5807"/>
                  </a:lnTo>
                  <a:lnTo>
                    <a:pt x="337" y="6076"/>
                  </a:lnTo>
                  <a:lnTo>
                    <a:pt x="382" y="6322"/>
                  </a:lnTo>
                  <a:lnTo>
                    <a:pt x="471" y="6569"/>
                  </a:lnTo>
                  <a:lnTo>
                    <a:pt x="359" y="6681"/>
                  </a:lnTo>
                  <a:lnTo>
                    <a:pt x="270" y="6838"/>
                  </a:lnTo>
                  <a:lnTo>
                    <a:pt x="180" y="6972"/>
                  </a:lnTo>
                  <a:lnTo>
                    <a:pt x="113" y="7129"/>
                  </a:lnTo>
                  <a:lnTo>
                    <a:pt x="68" y="7286"/>
                  </a:lnTo>
                  <a:lnTo>
                    <a:pt x="23" y="7465"/>
                  </a:lnTo>
                  <a:lnTo>
                    <a:pt x="1" y="7622"/>
                  </a:lnTo>
                  <a:lnTo>
                    <a:pt x="1" y="7802"/>
                  </a:lnTo>
                  <a:lnTo>
                    <a:pt x="1" y="8003"/>
                  </a:lnTo>
                  <a:lnTo>
                    <a:pt x="23" y="8205"/>
                  </a:lnTo>
                  <a:lnTo>
                    <a:pt x="90" y="8384"/>
                  </a:lnTo>
                  <a:lnTo>
                    <a:pt x="135" y="8564"/>
                  </a:lnTo>
                  <a:lnTo>
                    <a:pt x="225" y="8721"/>
                  </a:lnTo>
                  <a:lnTo>
                    <a:pt x="315" y="8878"/>
                  </a:lnTo>
                  <a:lnTo>
                    <a:pt x="427" y="9035"/>
                  </a:lnTo>
                  <a:lnTo>
                    <a:pt x="561" y="9169"/>
                  </a:lnTo>
                  <a:lnTo>
                    <a:pt x="696" y="9304"/>
                  </a:lnTo>
                  <a:lnTo>
                    <a:pt x="853" y="9416"/>
                  </a:lnTo>
                  <a:lnTo>
                    <a:pt x="1009" y="9505"/>
                  </a:lnTo>
                  <a:lnTo>
                    <a:pt x="1166" y="9595"/>
                  </a:lnTo>
                  <a:lnTo>
                    <a:pt x="1346" y="9640"/>
                  </a:lnTo>
                  <a:lnTo>
                    <a:pt x="1525" y="9707"/>
                  </a:lnTo>
                  <a:lnTo>
                    <a:pt x="1727" y="9729"/>
                  </a:lnTo>
                  <a:lnTo>
                    <a:pt x="1929" y="9729"/>
                  </a:lnTo>
                  <a:lnTo>
                    <a:pt x="2198" y="9707"/>
                  </a:lnTo>
                  <a:lnTo>
                    <a:pt x="2467" y="9662"/>
                  </a:lnTo>
                  <a:lnTo>
                    <a:pt x="2736" y="9550"/>
                  </a:lnTo>
                  <a:lnTo>
                    <a:pt x="2960" y="9438"/>
                  </a:lnTo>
                  <a:lnTo>
                    <a:pt x="3139" y="9662"/>
                  </a:lnTo>
                  <a:lnTo>
                    <a:pt x="3318" y="9864"/>
                  </a:lnTo>
                  <a:lnTo>
                    <a:pt x="3542" y="10066"/>
                  </a:lnTo>
                  <a:lnTo>
                    <a:pt x="3789" y="10200"/>
                  </a:lnTo>
                  <a:lnTo>
                    <a:pt x="4036" y="10335"/>
                  </a:lnTo>
                  <a:lnTo>
                    <a:pt x="4327" y="10424"/>
                  </a:lnTo>
                  <a:lnTo>
                    <a:pt x="4618" y="10492"/>
                  </a:lnTo>
                  <a:lnTo>
                    <a:pt x="4910" y="10514"/>
                  </a:lnTo>
                  <a:lnTo>
                    <a:pt x="5134" y="10492"/>
                  </a:lnTo>
                  <a:lnTo>
                    <a:pt x="5336" y="10469"/>
                  </a:lnTo>
                  <a:lnTo>
                    <a:pt x="5538" y="10424"/>
                  </a:lnTo>
                  <a:lnTo>
                    <a:pt x="5739" y="10357"/>
                  </a:lnTo>
                  <a:lnTo>
                    <a:pt x="5919" y="10267"/>
                  </a:lnTo>
                  <a:lnTo>
                    <a:pt x="6098" y="10178"/>
                  </a:lnTo>
                  <a:lnTo>
                    <a:pt x="6277" y="10066"/>
                  </a:lnTo>
                  <a:lnTo>
                    <a:pt x="6434" y="9931"/>
                  </a:lnTo>
                  <a:lnTo>
                    <a:pt x="6569" y="9797"/>
                  </a:lnTo>
                  <a:lnTo>
                    <a:pt x="6703" y="9640"/>
                  </a:lnTo>
                  <a:lnTo>
                    <a:pt x="6838" y="9483"/>
                  </a:lnTo>
                  <a:lnTo>
                    <a:pt x="6927" y="9304"/>
                  </a:lnTo>
                  <a:lnTo>
                    <a:pt x="7017" y="9124"/>
                  </a:lnTo>
                  <a:lnTo>
                    <a:pt x="7107" y="8922"/>
                  </a:lnTo>
                  <a:lnTo>
                    <a:pt x="7152" y="8721"/>
                  </a:lnTo>
                  <a:lnTo>
                    <a:pt x="7196" y="8519"/>
                  </a:lnTo>
                  <a:lnTo>
                    <a:pt x="7465" y="8362"/>
                  </a:lnTo>
                  <a:lnTo>
                    <a:pt x="7712" y="8160"/>
                  </a:lnTo>
                  <a:lnTo>
                    <a:pt x="7936" y="7936"/>
                  </a:lnTo>
                  <a:lnTo>
                    <a:pt x="8115" y="7690"/>
                  </a:lnTo>
                  <a:lnTo>
                    <a:pt x="8272" y="7398"/>
                  </a:lnTo>
                  <a:lnTo>
                    <a:pt x="8384" y="7107"/>
                  </a:lnTo>
                  <a:lnTo>
                    <a:pt x="8452" y="6793"/>
                  </a:lnTo>
                  <a:lnTo>
                    <a:pt x="8474" y="6457"/>
                  </a:lnTo>
                  <a:lnTo>
                    <a:pt x="8474" y="6165"/>
                  </a:lnTo>
                  <a:lnTo>
                    <a:pt x="8407" y="5896"/>
                  </a:lnTo>
                  <a:lnTo>
                    <a:pt x="8340" y="5650"/>
                  </a:lnTo>
                  <a:lnTo>
                    <a:pt x="8228" y="5403"/>
                  </a:lnTo>
                  <a:lnTo>
                    <a:pt x="8093" y="5179"/>
                  </a:lnTo>
                  <a:lnTo>
                    <a:pt x="7914" y="4955"/>
                  </a:lnTo>
                  <a:lnTo>
                    <a:pt x="7734" y="4775"/>
                  </a:lnTo>
                  <a:lnTo>
                    <a:pt x="7533" y="4596"/>
                  </a:lnTo>
                  <a:lnTo>
                    <a:pt x="7690" y="4327"/>
                  </a:lnTo>
                  <a:lnTo>
                    <a:pt x="7802" y="4036"/>
                  </a:lnTo>
                  <a:lnTo>
                    <a:pt x="7869" y="3744"/>
                  </a:lnTo>
                  <a:lnTo>
                    <a:pt x="7914" y="3408"/>
                  </a:lnTo>
                  <a:lnTo>
                    <a:pt x="7891" y="3206"/>
                  </a:lnTo>
                  <a:lnTo>
                    <a:pt x="7869" y="3005"/>
                  </a:lnTo>
                  <a:lnTo>
                    <a:pt x="7802" y="2803"/>
                  </a:lnTo>
                  <a:lnTo>
                    <a:pt x="7734" y="2623"/>
                  </a:lnTo>
                  <a:lnTo>
                    <a:pt x="7667" y="2444"/>
                  </a:lnTo>
                  <a:lnTo>
                    <a:pt x="7555" y="2265"/>
                  </a:lnTo>
                  <a:lnTo>
                    <a:pt x="7443" y="2108"/>
                  </a:lnTo>
                  <a:lnTo>
                    <a:pt x="7308" y="1973"/>
                  </a:lnTo>
                  <a:lnTo>
                    <a:pt x="7174" y="1839"/>
                  </a:lnTo>
                  <a:lnTo>
                    <a:pt x="7017" y="1704"/>
                  </a:lnTo>
                  <a:lnTo>
                    <a:pt x="6838" y="1615"/>
                  </a:lnTo>
                  <a:lnTo>
                    <a:pt x="6658" y="1525"/>
                  </a:lnTo>
                  <a:lnTo>
                    <a:pt x="6479" y="1458"/>
                  </a:lnTo>
                  <a:lnTo>
                    <a:pt x="6277" y="1391"/>
                  </a:lnTo>
                  <a:lnTo>
                    <a:pt x="6076" y="1368"/>
                  </a:lnTo>
                  <a:lnTo>
                    <a:pt x="5874" y="1346"/>
                  </a:lnTo>
                  <a:lnTo>
                    <a:pt x="5851" y="1211"/>
                  </a:lnTo>
                  <a:lnTo>
                    <a:pt x="5829" y="1077"/>
                  </a:lnTo>
                  <a:lnTo>
                    <a:pt x="5739" y="808"/>
                  </a:lnTo>
                  <a:lnTo>
                    <a:pt x="5605" y="584"/>
                  </a:lnTo>
                  <a:lnTo>
                    <a:pt x="5425" y="382"/>
                  </a:lnTo>
                  <a:lnTo>
                    <a:pt x="5201" y="225"/>
                  </a:lnTo>
                  <a:lnTo>
                    <a:pt x="4977" y="90"/>
                  </a:lnTo>
                  <a:lnTo>
                    <a:pt x="4708" y="23"/>
                  </a:lnTo>
                  <a:lnTo>
                    <a:pt x="45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>
              <a:extLst>
                <a:ext uri="{FF2B5EF4-FFF2-40B4-BE49-F238E27FC236}">
                  <a16:creationId xmlns:a16="http://schemas.microsoft.com/office/drawing/2014/main" id="{206FB52E-2F4B-6214-E941-8BD933E917B5}"/>
                </a:ext>
              </a:extLst>
            </p:cNvPr>
            <p:cNvSpPr/>
            <p:nvPr/>
          </p:nvSpPr>
          <p:spPr>
            <a:xfrm>
              <a:off x="7992018" y="2665247"/>
              <a:ext cx="281953" cy="319535"/>
            </a:xfrm>
            <a:custGeom>
              <a:avLst/>
              <a:gdLst/>
              <a:ahLst/>
              <a:cxnLst/>
              <a:rect l="l" t="t" r="r" b="b"/>
              <a:pathLst>
                <a:path w="8026" h="9125" extrusionOk="0">
                  <a:moveTo>
                    <a:pt x="5783" y="1"/>
                  </a:moveTo>
                  <a:lnTo>
                    <a:pt x="5582" y="449"/>
                  </a:lnTo>
                  <a:lnTo>
                    <a:pt x="5358" y="875"/>
                  </a:lnTo>
                  <a:lnTo>
                    <a:pt x="5066" y="1256"/>
                  </a:lnTo>
                  <a:lnTo>
                    <a:pt x="4752" y="1637"/>
                  </a:lnTo>
                  <a:lnTo>
                    <a:pt x="4416" y="1973"/>
                  </a:lnTo>
                  <a:lnTo>
                    <a:pt x="4057" y="2287"/>
                  </a:lnTo>
                  <a:lnTo>
                    <a:pt x="3654" y="2556"/>
                  </a:lnTo>
                  <a:lnTo>
                    <a:pt x="3228" y="2803"/>
                  </a:lnTo>
                  <a:lnTo>
                    <a:pt x="3318" y="3072"/>
                  </a:lnTo>
                  <a:lnTo>
                    <a:pt x="3362" y="3341"/>
                  </a:lnTo>
                  <a:lnTo>
                    <a:pt x="3385" y="3632"/>
                  </a:lnTo>
                  <a:lnTo>
                    <a:pt x="3407" y="3901"/>
                  </a:lnTo>
                  <a:lnTo>
                    <a:pt x="3385" y="4282"/>
                  </a:lnTo>
                  <a:lnTo>
                    <a:pt x="3340" y="4618"/>
                  </a:lnTo>
                  <a:lnTo>
                    <a:pt x="3250" y="4955"/>
                  </a:lnTo>
                  <a:lnTo>
                    <a:pt x="3138" y="5291"/>
                  </a:lnTo>
                  <a:lnTo>
                    <a:pt x="3004" y="5605"/>
                  </a:lnTo>
                  <a:lnTo>
                    <a:pt x="2824" y="5896"/>
                  </a:lnTo>
                  <a:lnTo>
                    <a:pt x="2645" y="6187"/>
                  </a:lnTo>
                  <a:lnTo>
                    <a:pt x="2421" y="6456"/>
                  </a:lnTo>
                  <a:lnTo>
                    <a:pt x="2174" y="6681"/>
                  </a:lnTo>
                  <a:lnTo>
                    <a:pt x="1928" y="6905"/>
                  </a:lnTo>
                  <a:lnTo>
                    <a:pt x="1636" y="7107"/>
                  </a:lnTo>
                  <a:lnTo>
                    <a:pt x="1345" y="7263"/>
                  </a:lnTo>
                  <a:lnTo>
                    <a:pt x="1031" y="7398"/>
                  </a:lnTo>
                  <a:lnTo>
                    <a:pt x="695" y="7510"/>
                  </a:lnTo>
                  <a:lnTo>
                    <a:pt x="359" y="7600"/>
                  </a:lnTo>
                  <a:lnTo>
                    <a:pt x="0" y="7645"/>
                  </a:lnTo>
                  <a:lnTo>
                    <a:pt x="135" y="7801"/>
                  </a:lnTo>
                  <a:lnTo>
                    <a:pt x="291" y="7936"/>
                  </a:lnTo>
                  <a:lnTo>
                    <a:pt x="471" y="8048"/>
                  </a:lnTo>
                  <a:lnTo>
                    <a:pt x="650" y="8160"/>
                  </a:lnTo>
                  <a:lnTo>
                    <a:pt x="852" y="8227"/>
                  </a:lnTo>
                  <a:lnTo>
                    <a:pt x="1054" y="8295"/>
                  </a:lnTo>
                  <a:lnTo>
                    <a:pt x="1255" y="8339"/>
                  </a:lnTo>
                  <a:lnTo>
                    <a:pt x="1480" y="8339"/>
                  </a:lnTo>
                  <a:lnTo>
                    <a:pt x="1749" y="8317"/>
                  </a:lnTo>
                  <a:lnTo>
                    <a:pt x="2018" y="8272"/>
                  </a:lnTo>
                  <a:lnTo>
                    <a:pt x="2287" y="8160"/>
                  </a:lnTo>
                  <a:lnTo>
                    <a:pt x="2511" y="8048"/>
                  </a:lnTo>
                  <a:lnTo>
                    <a:pt x="2690" y="8272"/>
                  </a:lnTo>
                  <a:lnTo>
                    <a:pt x="2869" y="8474"/>
                  </a:lnTo>
                  <a:lnTo>
                    <a:pt x="3093" y="8676"/>
                  </a:lnTo>
                  <a:lnTo>
                    <a:pt x="3340" y="8810"/>
                  </a:lnTo>
                  <a:lnTo>
                    <a:pt x="3587" y="8945"/>
                  </a:lnTo>
                  <a:lnTo>
                    <a:pt x="3878" y="9034"/>
                  </a:lnTo>
                  <a:lnTo>
                    <a:pt x="4169" y="9102"/>
                  </a:lnTo>
                  <a:lnTo>
                    <a:pt x="4461" y="9124"/>
                  </a:lnTo>
                  <a:lnTo>
                    <a:pt x="4685" y="9102"/>
                  </a:lnTo>
                  <a:lnTo>
                    <a:pt x="4887" y="9079"/>
                  </a:lnTo>
                  <a:lnTo>
                    <a:pt x="5089" y="9034"/>
                  </a:lnTo>
                  <a:lnTo>
                    <a:pt x="5290" y="8967"/>
                  </a:lnTo>
                  <a:lnTo>
                    <a:pt x="5470" y="8877"/>
                  </a:lnTo>
                  <a:lnTo>
                    <a:pt x="5649" y="8788"/>
                  </a:lnTo>
                  <a:lnTo>
                    <a:pt x="5828" y="8676"/>
                  </a:lnTo>
                  <a:lnTo>
                    <a:pt x="5985" y="8541"/>
                  </a:lnTo>
                  <a:lnTo>
                    <a:pt x="6120" y="8407"/>
                  </a:lnTo>
                  <a:lnTo>
                    <a:pt x="6254" y="8250"/>
                  </a:lnTo>
                  <a:lnTo>
                    <a:pt x="6389" y="8093"/>
                  </a:lnTo>
                  <a:lnTo>
                    <a:pt x="6478" y="7914"/>
                  </a:lnTo>
                  <a:lnTo>
                    <a:pt x="6568" y="7734"/>
                  </a:lnTo>
                  <a:lnTo>
                    <a:pt x="6658" y="7532"/>
                  </a:lnTo>
                  <a:lnTo>
                    <a:pt x="6703" y="7331"/>
                  </a:lnTo>
                  <a:lnTo>
                    <a:pt x="6747" y="7129"/>
                  </a:lnTo>
                  <a:lnTo>
                    <a:pt x="7016" y="6972"/>
                  </a:lnTo>
                  <a:lnTo>
                    <a:pt x="7263" y="6770"/>
                  </a:lnTo>
                  <a:lnTo>
                    <a:pt x="7487" y="6546"/>
                  </a:lnTo>
                  <a:lnTo>
                    <a:pt x="7666" y="6300"/>
                  </a:lnTo>
                  <a:lnTo>
                    <a:pt x="7823" y="6008"/>
                  </a:lnTo>
                  <a:lnTo>
                    <a:pt x="7935" y="5717"/>
                  </a:lnTo>
                  <a:lnTo>
                    <a:pt x="8003" y="5403"/>
                  </a:lnTo>
                  <a:lnTo>
                    <a:pt x="8025" y="5067"/>
                  </a:lnTo>
                  <a:lnTo>
                    <a:pt x="8025" y="4775"/>
                  </a:lnTo>
                  <a:lnTo>
                    <a:pt x="7958" y="4506"/>
                  </a:lnTo>
                  <a:lnTo>
                    <a:pt x="7891" y="4260"/>
                  </a:lnTo>
                  <a:lnTo>
                    <a:pt x="7779" y="4013"/>
                  </a:lnTo>
                  <a:lnTo>
                    <a:pt x="7644" y="3789"/>
                  </a:lnTo>
                  <a:lnTo>
                    <a:pt x="7465" y="3565"/>
                  </a:lnTo>
                  <a:lnTo>
                    <a:pt x="7285" y="3385"/>
                  </a:lnTo>
                  <a:lnTo>
                    <a:pt x="7084" y="3206"/>
                  </a:lnTo>
                  <a:lnTo>
                    <a:pt x="7241" y="2937"/>
                  </a:lnTo>
                  <a:lnTo>
                    <a:pt x="7353" y="2646"/>
                  </a:lnTo>
                  <a:lnTo>
                    <a:pt x="7420" y="2354"/>
                  </a:lnTo>
                  <a:lnTo>
                    <a:pt x="7465" y="2018"/>
                  </a:lnTo>
                  <a:lnTo>
                    <a:pt x="7442" y="1839"/>
                  </a:lnTo>
                  <a:lnTo>
                    <a:pt x="7420" y="1659"/>
                  </a:lnTo>
                  <a:lnTo>
                    <a:pt x="7375" y="1480"/>
                  </a:lnTo>
                  <a:lnTo>
                    <a:pt x="7330" y="1323"/>
                  </a:lnTo>
                  <a:lnTo>
                    <a:pt x="7263" y="1144"/>
                  </a:lnTo>
                  <a:lnTo>
                    <a:pt x="7173" y="987"/>
                  </a:lnTo>
                  <a:lnTo>
                    <a:pt x="7084" y="852"/>
                  </a:lnTo>
                  <a:lnTo>
                    <a:pt x="6972" y="718"/>
                  </a:lnTo>
                  <a:lnTo>
                    <a:pt x="6859" y="583"/>
                  </a:lnTo>
                  <a:lnTo>
                    <a:pt x="6725" y="471"/>
                  </a:lnTo>
                  <a:lnTo>
                    <a:pt x="6590" y="359"/>
                  </a:lnTo>
                  <a:lnTo>
                    <a:pt x="6456" y="270"/>
                  </a:lnTo>
                  <a:lnTo>
                    <a:pt x="6299" y="180"/>
                  </a:lnTo>
                  <a:lnTo>
                    <a:pt x="6142" y="113"/>
                  </a:lnTo>
                  <a:lnTo>
                    <a:pt x="5963" y="45"/>
                  </a:lnTo>
                  <a:lnTo>
                    <a:pt x="5783" y="1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>
              <a:extLst>
                <a:ext uri="{FF2B5EF4-FFF2-40B4-BE49-F238E27FC236}">
                  <a16:creationId xmlns:a16="http://schemas.microsoft.com/office/drawing/2014/main" id="{63C30790-4F6E-8DC5-A60A-3134BA451CFC}"/>
                </a:ext>
              </a:extLst>
            </p:cNvPr>
            <p:cNvSpPr/>
            <p:nvPr/>
          </p:nvSpPr>
          <p:spPr>
            <a:xfrm>
              <a:off x="8337695" y="2904663"/>
              <a:ext cx="27612" cy="215113"/>
            </a:xfrm>
            <a:custGeom>
              <a:avLst/>
              <a:gdLst/>
              <a:ahLst/>
              <a:cxnLst/>
              <a:rect l="l" t="t" r="r" b="b"/>
              <a:pathLst>
                <a:path w="786" h="6143" extrusionOk="0">
                  <a:moveTo>
                    <a:pt x="1" y="1"/>
                  </a:moveTo>
                  <a:lnTo>
                    <a:pt x="1" y="6143"/>
                  </a:lnTo>
                  <a:lnTo>
                    <a:pt x="785" y="6143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0">
              <a:extLst>
                <a:ext uri="{FF2B5EF4-FFF2-40B4-BE49-F238E27FC236}">
                  <a16:creationId xmlns:a16="http://schemas.microsoft.com/office/drawing/2014/main" id="{960D5831-D51C-6802-87CB-AA467362012E}"/>
                </a:ext>
              </a:extLst>
            </p:cNvPr>
            <p:cNvSpPr/>
            <p:nvPr/>
          </p:nvSpPr>
          <p:spPr>
            <a:xfrm>
              <a:off x="8244004" y="2751600"/>
              <a:ext cx="218157" cy="269285"/>
            </a:xfrm>
            <a:custGeom>
              <a:avLst/>
              <a:gdLst/>
              <a:ahLst/>
              <a:cxnLst/>
              <a:rect l="l" t="t" r="r" b="b"/>
              <a:pathLst>
                <a:path w="6210" h="7690" extrusionOk="0">
                  <a:moveTo>
                    <a:pt x="3071" y="0"/>
                  </a:moveTo>
                  <a:lnTo>
                    <a:pt x="2914" y="45"/>
                  </a:lnTo>
                  <a:lnTo>
                    <a:pt x="2780" y="90"/>
                  </a:lnTo>
                  <a:lnTo>
                    <a:pt x="2645" y="180"/>
                  </a:lnTo>
                  <a:lnTo>
                    <a:pt x="2533" y="269"/>
                  </a:lnTo>
                  <a:lnTo>
                    <a:pt x="2421" y="381"/>
                  </a:lnTo>
                  <a:lnTo>
                    <a:pt x="2332" y="493"/>
                  </a:lnTo>
                  <a:lnTo>
                    <a:pt x="2264" y="628"/>
                  </a:lnTo>
                  <a:lnTo>
                    <a:pt x="2242" y="628"/>
                  </a:lnTo>
                  <a:lnTo>
                    <a:pt x="2018" y="650"/>
                  </a:lnTo>
                  <a:lnTo>
                    <a:pt x="1771" y="718"/>
                  </a:lnTo>
                  <a:lnTo>
                    <a:pt x="1569" y="830"/>
                  </a:lnTo>
                  <a:lnTo>
                    <a:pt x="1390" y="987"/>
                  </a:lnTo>
                  <a:lnTo>
                    <a:pt x="1256" y="1166"/>
                  </a:lnTo>
                  <a:lnTo>
                    <a:pt x="1144" y="1368"/>
                  </a:lnTo>
                  <a:lnTo>
                    <a:pt x="1076" y="1592"/>
                  </a:lnTo>
                  <a:lnTo>
                    <a:pt x="1054" y="1816"/>
                  </a:lnTo>
                  <a:lnTo>
                    <a:pt x="1076" y="2040"/>
                  </a:lnTo>
                  <a:lnTo>
                    <a:pt x="1121" y="2242"/>
                  </a:lnTo>
                  <a:lnTo>
                    <a:pt x="919" y="2399"/>
                  </a:lnTo>
                  <a:lnTo>
                    <a:pt x="740" y="2601"/>
                  </a:lnTo>
                  <a:lnTo>
                    <a:pt x="583" y="2802"/>
                  </a:lnTo>
                  <a:lnTo>
                    <a:pt x="449" y="3027"/>
                  </a:lnTo>
                  <a:lnTo>
                    <a:pt x="337" y="3251"/>
                  </a:lnTo>
                  <a:lnTo>
                    <a:pt x="269" y="3520"/>
                  </a:lnTo>
                  <a:lnTo>
                    <a:pt x="224" y="3766"/>
                  </a:lnTo>
                  <a:lnTo>
                    <a:pt x="202" y="4058"/>
                  </a:lnTo>
                  <a:lnTo>
                    <a:pt x="202" y="4237"/>
                  </a:lnTo>
                  <a:lnTo>
                    <a:pt x="247" y="4439"/>
                  </a:lnTo>
                  <a:lnTo>
                    <a:pt x="269" y="4618"/>
                  </a:lnTo>
                  <a:lnTo>
                    <a:pt x="337" y="4797"/>
                  </a:lnTo>
                  <a:lnTo>
                    <a:pt x="180" y="4999"/>
                  </a:lnTo>
                  <a:lnTo>
                    <a:pt x="90" y="5223"/>
                  </a:lnTo>
                  <a:lnTo>
                    <a:pt x="23" y="5448"/>
                  </a:lnTo>
                  <a:lnTo>
                    <a:pt x="0" y="5717"/>
                  </a:lnTo>
                  <a:lnTo>
                    <a:pt x="0" y="5851"/>
                  </a:lnTo>
                  <a:lnTo>
                    <a:pt x="23" y="5986"/>
                  </a:lnTo>
                  <a:lnTo>
                    <a:pt x="45" y="6120"/>
                  </a:lnTo>
                  <a:lnTo>
                    <a:pt x="112" y="6255"/>
                  </a:lnTo>
                  <a:lnTo>
                    <a:pt x="224" y="6501"/>
                  </a:lnTo>
                  <a:lnTo>
                    <a:pt x="404" y="6703"/>
                  </a:lnTo>
                  <a:lnTo>
                    <a:pt x="606" y="6882"/>
                  </a:lnTo>
                  <a:lnTo>
                    <a:pt x="852" y="7017"/>
                  </a:lnTo>
                  <a:lnTo>
                    <a:pt x="987" y="7062"/>
                  </a:lnTo>
                  <a:lnTo>
                    <a:pt x="1121" y="7084"/>
                  </a:lnTo>
                  <a:lnTo>
                    <a:pt x="1256" y="7106"/>
                  </a:lnTo>
                  <a:lnTo>
                    <a:pt x="1413" y="7129"/>
                  </a:lnTo>
                  <a:lnTo>
                    <a:pt x="1614" y="7106"/>
                  </a:lnTo>
                  <a:lnTo>
                    <a:pt x="1794" y="7062"/>
                  </a:lnTo>
                  <a:lnTo>
                    <a:pt x="1995" y="6994"/>
                  </a:lnTo>
                  <a:lnTo>
                    <a:pt x="2152" y="6905"/>
                  </a:lnTo>
                  <a:lnTo>
                    <a:pt x="2287" y="7062"/>
                  </a:lnTo>
                  <a:lnTo>
                    <a:pt x="2421" y="7218"/>
                  </a:lnTo>
                  <a:lnTo>
                    <a:pt x="2578" y="7353"/>
                  </a:lnTo>
                  <a:lnTo>
                    <a:pt x="2758" y="7465"/>
                  </a:lnTo>
                  <a:lnTo>
                    <a:pt x="2959" y="7555"/>
                  </a:lnTo>
                  <a:lnTo>
                    <a:pt x="3161" y="7622"/>
                  </a:lnTo>
                  <a:lnTo>
                    <a:pt x="3363" y="7667"/>
                  </a:lnTo>
                  <a:lnTo>
                    <a:pt x="3587" y="7689"/>
                  </a:lnTo>
                  <a:lnTo>
                    <a:pt x="3744" y="7667"/>
                  </a:lnTo>
                  <a:lnTo>
                    <a:pt x="3901" y="7667"/>
                  </a:lnTo>
                  <a:lnTo>
                    <a:pt x="4058" y="7622"/>
                  </a:lnTo>
                  <a:lnTo>
                    <a:pt x="4192" y="7577"/>
                  </a:lnTo>
                  <a:lnTo>
                    <a:pt x="4327" y="7510"/>
                  </a:lnTo>
                  <a:lnTo>
                    <a:pt x="4461" y="7443"/>
                  </a:lnTo>
                  <a:lnTo>
                    <a:pt x="4708" y="7263"/>
                  </a:lnTo>
                  <a:lnTo>
                    <a:pt x="4910" y="7062"/>
                  </a:lnTo>
                  <a:lnTo>
                    <a:pt x="5066" y="6815"/>
                  </a:lnTo>
                  <a:lnTo>
                    <a:pt x="5179" y="6524"/>
                  </a:lnTo>
                  <a:lnTo>
                    <a:pt x="5223" y="6389"/>
                  </a:lnTo>
                  <a:lnTo>
                    <a:pt x="5268" y="6232"/>
                  </a:lnTo>
                  <a:lnTo>
                    <a:pt x="5470" y="6120"/>
                  </a:lnTo>
                  <a:lnTo>
                    <a:pt x="5649" y="5963"/>
                  </a:lnTo>
                  <a:lnTo>
                    <a:pt x="5806" y="5806"/>
                  </a:lnTo>
                  <a:lnTo>
                    <a:pt x="5941" y="5627"/>
                  </a:lnTo>
                  <a:lnTo>
                    <a:pt x="6053" y="5425"/>
                  </a:lnTo>
                  <a:lnTo>
                    <a:pt x="6142" y="5201"/>
                  </a:lnTo>
                  <a:lnTo>
                    <a:pt x="6187" y="4954"/>
                  </a:lnTo>
                  <a:lnTo>
                    <a:pt x="6210" y="4730"/>
                  </a:lnTo>
                  <a:lnTo>
                    <a:pt x="6187" y="4506"/>
                  </a:lnTo>
                  <a:lnTo>
                    <a:pt x="6142" y="4304"/>
                  </a:lnTo>
                  <a:lnTo>
                    <a:pt x="6098" y="4125"/>
                  </a:lnTo>
                  <a:lnTo>
                    <a:pt x="6008" y="3946"/>
                  </a:lnTo>
                  <a:lnTo>
                    <a:pt x="5918" y="3789"/>
                  </a:lnTo>
                  <a:lnTo>
                    <a:pt x="5784" y="3632"/>
                  </a:lnTo>
                  <a:lnTo>
                    <a:pt x="5649" y="3475"/>
                  </a:lnTo>
                  <a:lnTo>
                    <a:pt x="5515" y="3363"/>
                  </a:lnTo>
                  <a:lnTo>
                    <a:pt x="5627" y="3161"/>
                  </a:lnTo>
                  <a:lnTo>
                    <a:pt x="5717" y="2959"/>
                  </a:lnTo>
                  <a:lnTo>
                    <a:pt x="5761" y="2735"/>
                  </a:lnTo>
                  <a:lnTo>
                    <a:pt x="5784" y="2489"/>
                  </a:lnTo>
                  <a:lnTo>
                    <a:pt x="5761" y="2354"/>
                  </a:lnTo>
                  <a:lnTo>
                    <a:pt x="5739" y="2197"/>
                  </a:lnTo>
                  <a:lnTo>
                    <a:pt x="5717" y="2063"/>
                  </a:lnTo>
                  <a:lnTo>
                    <a:pt x="5672" y="1906"/>
                  </a:lnTo>
                  <a:lnTo>
                    <a:pt x="5604" y="1771"/>
                  </a:lnTo>
                  <a:lnTo>
                    <a:pt x="5515" y="1659"/>
                  </a:lnTo>
                  <a:lnTo>
                    <a:pt x="5448" y="1547"/>
                  </a:lnTo>
                  <a:lnTo>
                    <a:pt x="5335" y="1435"/>
                  </a:lnTo>
                  <a:lnTo>
                    <a:pt x="5246" y="1345"/>
                  </a:lnTo>
                  <a:lnTo>
                    <a:pt x="5111" y="1256"/>
                  </a:lnTo>
                  <a:lnTo>
                    <a:pt x="4999" y="1166"/>
                  </a:lnTo>
                  <a:lnTo>
                    <a:pt x="4865" y="1099"/>
                  </a:lnTo>
                  <a:lnTo>
                    <a:pt x="4730" y="1054"/>
                  </a:lnTo>
                  <a:lnTo>
                    <a:pt x="4596" y="1009"/>
                  </a:lnTo>
                  <a:lnTo>
                    <a:pt x="4439" y="987"/>
                  </a:lnTo>
                  <a:lnTo>
                    <a:pt x="4282" y="987"/>
                  </a:lnTo>
                  <a:lnTo>
                    <a:pt x="4259" y="785"/>
                  </a:lnTo>
                  <a:lnTo>
                    <a:pt x="4192" y="606"/>
                  </a:lnTo>
                  <a:lnTo>
                    <a:pt x="4080" y="426"/>
                  </a:lnTo>
                  <a:lnTo>
                    <a:pt x="3968" y="269"/>
                  </a:lnTo>
                  <a:lnTo>
                    <a:pt x="3811" y="157"/>
                  </a:lnTo>
                  <a:lnTo>
                    <a:pt x="3632" y="68"/>
                  </a:lnTo>
                  <a:lnTo>
                    <a:pt x="3452" y="23"/>
                  </a:lnTo>
                  <a:lnTo>
                    <a:pt x="32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0">
              <a:extLst>
                <a:ext uri="{FF2B5EF4-FFF2-40B4-BE49-F238E27FC236}">
                  <a16:creationId xmlns:a16="http://schemas.microsoft.com/office/drawing/2014/main" id="{4598266A-9583-4E39-0AF6-7758F35EA3EE}"/>
                </a:ext>
              </a:extLst>
            </p:cNvPr>
            <p:cNvSpPr/>
            <p:nvPr/>
          </p:nvSpPr>
          <p:spPr>
            <a:xfrm>
              <a:off x="8255808" y="2786933"/>
              <a:ext cx="206354" cy="233952"/>
            </a:xfrm>
            <a:custGeom>
              <a:avLst/>
              <a:gdLst/>
              <a:ahLst/>
              <a:cxnLst/>
              <a:rect l="l" t="t" r="r" b="b"/>
              <a:pathLst>
                <a:path w="5874" h="6681" extrusionOk="0">
                  <a:moveTo>
                    <a:pt x="4215" y="0"/>
                  </a:moveTo>
                  <a:lnTo>
                    <a:pt x="4080" y="336"/>
                  </a:lnTo>
                  <a:lnTo>
                    <a:pt x="3901" y="628"/>
                  </a:lnTo>
                  <a:lnTo>
                    <a:pt x="3699" y="919"/>
                  </a:lnTo>
                  <a:lnTo>
                    <a:pt x="3475" y="1188"/>
                  </a:lnTo>
                  <a:lnTo>
                    <a:pt x="3229" y="1457"/>
                  </a:lnTo>
                  <a:lnTo>
                    <a:pt x="2960" y="1681"/>
                  </a:lnTo>
                  <a:lnTo>
                    <a:pt x="2668" y="1883"/>
                  </a:lnTo>
                  <a:lnTo>
                    <a:pt x="2354" y="2062"/>
                  </a:lnTo>
                  <a:lnTo>
                    <a:pt x="2399" y="2242"/>
                  </a:lnTo>
                  <a:lnTo>
                    <a:pt x="2444" y="2443"/>
                  </a:lnTo>
                  <a:lnTo>
                    <a:pt x="2466" y="2645"/>
                  </a:lnTo>
                  <a:lnTo>
                    <a:pt x="2466" y="2869"/>
                  </a:lnTo>
                  <a:lnTo>
                    <a:pt x="2466" y="3138"/>
                  </a:lnTo>
                  <a:lnTo>
                    <a:pt x="2422" y="3385"/>
                  </a:lnTo>
                  <a:lnTo>
                    <a:pt x="2377" y="3632"/>
                  </a:lnTo>
                  <a:lnTo>
                    <a:pt x="2287" y="3878"/>
                  </a:lnTo>
                  <a:lnTo>
                    <a:pt x="2175" y="4102"/>
                  </a:lnTo>
                  <a:lnTo>
                    <a:pt x="2063" y="4326"/>
                  </a:lnTo>
                  <a:lnTo>
                    <a:pt x="1906" y="4528"/>
                  </a:lnTo>
                  <a:lnTo>
                    <a:pt x="1749" y="4730"/>
                  </a:lnTo>
                  <a:lnTo>
                    <a:pt x="1592" y="4887"/>
                  </a:lnTo>
                  <a:lnTo>
                    <a:pt x="1390" y="5066"/>
                  </a:lnTo>
                  <a:lnTo>
                    <a:pt x="1189" y="5201"/>
                  </a:lnTo>
                  <a:lnTo>
                    <a:pt x="964" y="5313"/>
                  </a:lnTo>
                  <a:lnTo>
                    <a:pt x="740" y="5425"/>
                  </a:lnTo>
                  <a:lnTo>
                    <a:pt x="494" y="5515"/>
                  </a:lnTo>
                  <a:lnTo>
                    <a:pt x="247" y="5559"/>
                  </a:lnTo>
                  <a:lnTo>
                    <a:pt x="1" y="5604"/>
                  </a:lnTo>
                  <a:lnTo>
                    <a:pt x="90" y="5716"/>
                  </a:lnTo>
                  <a:lnTo>
                    <a:pt x="202" y="5806"/>
                  </a:lnTo>
                  <a:lnTo>
                    <a:pt x="337" y="5896"/>
                  </a:lnTo>
                  <a:lnTo>
                    <a:pt x="471" y="5963"/>
                  </a:lnTo>
                  <a:lnTo>
                    <a:pt x="606" y="6030"/>
                  </a:lnTo>
                  <a:lnTo>
                    <a:pt x="740" y="6075"/>
                  </a:lnTo>
                  <a:lnTo>
                    <a:pt x="897" y="6097"/>
                  </a:lnTo>
                  <a:lnTo>
                    <a:pt x="1077" y="6120"/>
                  </a:lnTo>
                  <a:lnTo>
                    <a:pt x="1278" y="6097"/>
                  </a:lnTo>
                  <a:lnTo>
                    <a:pt x="1458" y="6053"/>
                  </a:lnTo>
                  <a:lnTo>
                    <a:pt x="1659" y="5985"/>
                  </a:lnTo>
                  <a:lnTo>
                    <a:pt x="1816" y="5896"/>
                  </a:lnTo>
                  <a:lnTo>
                    <a:pt x="1951" y="6053"/>
                  </a:lnTo>
                  <a:lnTo>
                    <a:pt x="2085" y="6209"/>
                  </a:lnTo>
                  <a:lnTo>
                    <a:pt x="2242" y="6344"/>
                  </a:lnTo>
                  <a:lnTo>
                    <a:pt x="2422" y="6456"/>
                  </a:lnTo>
                  <a:lnTo>
                    <a:pt x="2623" y="6546"/>
                  </a:lnTo>
                  <a:lnTo>
                    <a:pt x="2825" y="6613"/>
                  </a:lnTo>
                  <a:lnTo>
                    <a:pt x="3027" y="6658"/>
                  </a:lnTo>
                  <a:lnTo>
                    <a:pt x="3251" y="6680"/>
                  </a:lnTo>
                  <a:lnTo>
                    <a:pt x="3408" y="6658"/>
                  </a:lnTo>
                  <a:lnTo>
                    <a:pt x="3565" y="6658"/>
                  </a:lnTo>
                  <a:lnTo>
                    <a:pt x="3722" y="6613"/>
                  </a:lnTo>
                  <a:lnTo>
                    <a:pt x="3856" y="6568"/>
                  </a:lnTo>
                  <a:lnTo>
                    <a:pt x="3991" y="6501"/>
                  </a:lnTo>
                  <a:lnTo>
                    <a:pt x="4125" y="6434"/>
                  </a:lnTo>
                  <a:lnTo>
                    <a:pt x="4372" y="6254"/>
                  </a:lnTo>
                  <a:lnTo>
                    <a:pt x="4574" y="6053"/>
                  </a:lnTo>
                  <a:lnTo>
                    <a:pt x="4730" y="5806"/>
                  </a:lnTo>
                  <a:lnTo>
                    <a:pt x="4843" y="5515"/>
                  </a:lnTo>
                  <a:lnTo>
                    <a:pt x="4887" y="5380"/>
                  </a:lnTo>
                  <a:lnTo>
                    <a:pt x="4932" y="5223"/>
                  </a:lnTo>
                  <a:lnTo>
                    <a:pt x="5134" y="5111"/>
                  </a:lnTo>
                  <a:lnTo>
                    <a:pt x="5313" y="4954"/>
                  </a:lnTo>
                  <a:lnTo>
                    <a:pt x="5470" y="4797"/>
                  </a:lnTo>
                  <a:lnTo>
                    <a:pt x="5605" y="4618"/>
                  </a:lnTo>
                  <a:lnTo>
                    <a:pt x="5717" y="4416"/>
                  </a:lnTo>
                  <a:lnTo>
                    <a:pt x="5806" y="4192"/>
                  </a:lnTo>
                  <a:lnTo>
                    <a:pt x="5851" y="3945"/>
                  </a:lnTo>
                  <a:lnTo>
                    <a:pt x="5874" y="3721"/>
                  </a:lnTo>
                  <a:lnTo>
                    <a:pt x="5851" y="3497"/>
                  </a:lnTo>
                  <a:lnTo>
                    <a:pt x="5806" y="3295"/>
                  </a:lnTo>
                  <a:lnTo>
                    <a:pt x="5762" y="3116"/>
                  </a:lnTo>
                  <a:lnTo>
                    <a:pt x="5672" y="2937"/>
                  </a:lnTo>
                  <a:lnTo>
                    <a:pt x="5582" y="2780"/>
                  </a:lnTo>
                  <a:lnTo>
                    <a:pt x="5448" y="2623"/>
                  </a:lnTo>
                  <a:lnTo>
                    <a:pt x="5313" y="2466"/>
                  </a:lnTo>
                  <a:lnTo>
                    <a:pt x="5179" y="2354"/>
                  </a:lnTo>
                  <a:lnTo>
                    <a:pt x="5291" y="2152"/>
                  </a:lnTo>
                  <a:lnTo>
                    <a:pt x="5381" y="1950"/>
                  </a:lnTo>
                  <a:lnTo>
                    <a:pt x="5425" y="1726"/>
                  </a:lnTo>
                  <a:lnTo>
                    <a:pt x="5448" y="1480"/>
                  </a:lnTo>
                  <a:lnTo>
                    <a:pt x="5425" y="1211"/>
                  </a:lnTo>
                  <a:lnTo>
                    <a:pt x="5358" y="964"/>
                  </a:lnTo>
                  <a:lnTo>
                    <a:pt x="5246" y="740"/>
                  </a:lnTo>
                  <a:lnTo>
                    <a:pt x="5089" y="516"/>
                  </a:lnTo>
                  <a:lnTo>
                    <a:pt x="4910" y="336"/>
                  </a:lnTo>
                  <a:lnTo>
                    <a:pt x="4708" y="202"/>
                  </a:lnTo>
                  <a:lnTo>
                    <a:pt x="4484" y="90"/>
                  </a:lnTo>
                  <a:lnTo>
                    <a:pt x="4215" y="0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0">
              <a:extLst>
                <a:ext uri="{FF2B5EF4-FFF2-40B4-BE49-F238E27FC236}">
                  <a16:creationId xmlns:a16="http://schemas.microsoft.com/office/drawing/2014/main" id="{06D8D5D9-E26B-D940-41C4-18DE8FF54DB6}"/>
                </a:ext>
              </a:extLst>
            </p:cNvPr>
            <p:cNvSpPr/>
            <p:nvPr/>
          </p:nvSpPr>
          <p:spPr>
            <a:xfrm>
              <a:off x="5717750" y="3115049"/>
              <a:ext cx="2698757" cy="1225367"/>
            </a:xfrm>
            <a:custGeom>
              <a:avLst/>
              <a:gdLst/>
              <a:ahLst/>
              <a:cxnLst/>
              <a:rect l="l" t="t" r="r" b="b"/>
              <a:pathLst>
                <a:path w="76822" h="34993" extrusionOk="0">
                  <a:moveTo>
                    <a:pt x="0" y="0"/>
                  </a:moveTo>
                  <a:lnTo>
                    <a:pt x="90" y="919"/>
                  </a:lnTo>
                  <a:lnTo>
                    <a:pt x="202" y="1816"/>
                  </a:lnTo>
                  <a:lnTo>
                    <a:pt x="359" y="2735"/>
                  </a:lnTo>
                  <a:lnTo>
                    <a:pt x="516" y="3632"/>
                  </a:lnTo>
                  <a:lnTo>
                    <a:pt x="695" y="4506"/>
                  </a:lnTo>
                  <a:lnTo>
                    <a:pt x="897" y="5403"/>
                  </a:lnTo>
                  <a:lnTo>
                    <a:pt x="1099" y="6277"/>
                  </a:lnTo>
                  <a:lnTo>
                    <a:pt x="1345" y="7129"/>
                  </a:lnTo>
                  <a:lnTo>
                    <a:pt x="1614" y="7980"/>
                  </a:lnTo>
                  <a:lnTo>
                    <a:pt x="1883" y="8832"/>
                  </a:lnTo>
                  <a:lnTo>
                    <a:pt x="2175" y="9684"/>
                  </a:lnTo>
                  <a:lnTo>
                    <a:pt x="2488" y="10514"/>
                  </a:lnTo>
                  <a:lnTo>
                    <a:pt x="2825" y="11343"/>
                  </a:lnTo>
                  <a:lnTo>
                    <a:pt x="3183" y="12150"/>
                  </a:lnTo>
                  <a:lnTo>
                    <a:pt x="3542" y="12957"/>
                  </a:lnTo>
                  <a:lnTo>
                    <a:pt x="3945" y="13742"/>
                  </a:lnTo>
                  <a:lnTo>
                    <a:pt x="4349" y="14526"/>
                  </a:lnTo>
                  <a:lnTo>
                    <a:pt x="4775" y="15288"/>
                  </a:lnTo>
                  <a:lnTo>
                    <a:pt x="5201" y="16050"/>
                  </a:lnTo>
                  <a:lnTo>
                    <a:pt x="5672" y="16813"/>
                  </a:lnTo>
                  <a:lnTo>
                    <a:pt x="6142" y="17552"/>
                  </a:lnTo>
                  <a:lnTo>
                    <a:pt x="6613" y="18270"/>
                  </a:lnTo>
                  <a:lnTo>
                    <a:pt x="7129" y="18987"/>
                  </a:lnTo>
                  <a:lnTo>
                    <a:pt x="7644" y="19704"/>
                  </a:lnTo>
                  <a:lnTo>
                    <a:pt x="8182" y="20377"/>
                  </a:lnTo>
                  <a:lnTo>
                    <a:pt x="8743" y="21072"/>
                  </a:lnTo>
                  <a:lnTo>
                    <a:pt x="9303" y="21722"/>
                  </a:lnTo>
                  <a:lnTo>
                    <a:pt x="9886" y="22372"/>
                  </a:lnTo>
                  <a:lnTo>
                    <a:pt x="10469" y="23022"/>
                  </a:lnTo>
                  <a:lnTo>
                    <a:pt x="11096" y="23650"/>
                  </a:lnTo>
                  <a:lnTo>
                    <a:pt x="11702" y="24255"/>
                  </a:lnTo>
                  <a:lnTo>
                    <a:pt x="12352" y="24860"/>
                  </a:lnTo>
                  <a:lnTo>
                    <a:pt x="13002" y="25443"/>
                  </a:lnTo>
                  <a:lnTo>
                    <a:pt x="13652" y="26003"/>
                  </a:lnTo>
                  <a:lnTo>
                    <a:pt x="14347" y="26564"/>
                  </a:lnTo>
                  <a:lnTo>
                    <a:pt x="15019" y="27102"/>
                  </a:lnTo>
                  <a:lnTo>
                    <a:pt x="15737" y="27617"/>
                  </a:lnTo>
                  <a:lnTo>
                    <a:pt x="16431" y="28133"/>
                  </a:lnTo>
                  <a:lnTo>
                    <a:pt x="17171" y="28626"/>
                  </a:lnTo>
                  <a:lnTo>
                    <a:pt x="17911" y="29097"/>
                  </a:lnTo>
                  <a:lnTo>
                    <a:pt x="18651" y="29545"/>
                  </a:lnTo>
                  <a:lnTo>
                    <a:pt x="19413" y="29994"/>
                  </a:lnTo>
                  <a:lnTo>
                    <a:pt x="20175" y="30419"/>
                  </a:lnTo>
                  <a:lnTo>
                    <a:pt x="20960" y="30823"/>
                  </a:lnTo>
                  <a:lnTo>
                    <a:pt x="21744" y="31226"/>
                  </a:lnTo>
                  <a:lnTo>
                    <a:pt x="22551" y="31585"/>
                  </a:lnTo>
                  <a:lnTo>
                    <a:pt x="23358" y="31944"/>
                  </a:lnTo>
                  <a:lnTo>
                    <a:pt x="24188" y="32280"/>
                  </a:lnTo>
                  <a:lnTo>
                    <a:pt x="25017" y="32594"/>
                  </a:lnTo>
                  <a:lnTo>
                    <a:pt x="25846" y="32908"/>
                  </a:lnTo>
                  <a:lnTo>
                    <a:pt x="26698" y="33177"/>
                  </a:lnTo>
                  <a:lnTo>
                    <a:pt x="27550" y="33446"/>
                  </a:lnTo>
                  <a:lnTo>
                    <a:pt x="28424" y="33692"/>
                  </a:lnTo>
                  <a:lnTo>
                    <a:pt x="29299" y="33916"/>
                  </a:lnTo>
                  <a:lnTo>
                    <a:pt x="30173" y="34118"/>
                  </a:lnTo>
                  <a:lnTo>
                    <a:pt x="31069" y="34298"/>
                  </a:lnTo>
                  <a:lnTo>
                    <a:pt x="31966" y="34454"/>
                  </a:lnTo>
                  <a:lnTo>
                    <a:pt x="32863" y="34589"/>
                  </a:lnTo>
                  <a:lnTo>
                    <a:pt x="33759" y="34723"/>
                  </a:lnTo>
                  <a:lnTo>
                    <a:pt x="34678" y="34813"/>
                  </a:lnTo>
                  <a:lnTo>
                    <a:pt x="35598" y="34903"/>
                  </a:lnTo>
                  <a:lnTo>
                    <a:pt x="36539" y="34948"/>
                  </a:lnTo>
                  <a:lnTo>
                    <a:pt x="37481" y="34992"/>
                  </a:lnTo>
                  <a:lnTo>
                    <a:pt x="39341" y="34992"/>
                  </a:lnTo>
                  <a:lnTo>
                    <a:pt x="40283" y="34948"/>
                  </a:lnTo>
                  <a:lnTo>
                    <a:pt x="41202" y="34903"/>
                  </a:lnTo>
                  <a:lnTo>
                    <a:pt x="42143" y="34813"/>
                  </a:lnTo>
                  <a:lnTo>
                    <a:pt x="43040" y="34723"/>
                  </a:lnTo>
                  <a:lnTo>
                    <a:pt x="43959" y="34589"/>
                  </a:lnTo>
                  <a:lnTo>
                    <a:pt x="44856" y="34454"/>
                  </a:lnTo>
                  <a:lnTo>
                    <a:pt x="45752" y="34298"/>
                  </a:lnTo>
                  <a:lnTo>
                    <a:pt x="46649" y="34118"/>
                  </a:lnTo>
                  <a:lnTo>
                    <a:pt x="47523" y="33916"/>
                  </a:lnTo>
                  <a:lnTo>
                    <a:pt x="48397" y="33692"/>
                  </a:lnTo>
                  <a:lnTo>
                    <a:pt x="49272" y="33446"/>
                  </a:lnTo>
                  <a:lnTo>
                    <a:pt x="50123" y="33177"/>
                  </a:lnTo>
                  <a:lnTo>
                    <a:pt x="50975" y="32908"/>
                  </a:lnTo>
                  <a:lnTo>
                    <a:pt x="51805" y="32594"/>
                  </a:lnTo>
                  <a:lnTo>
                    <a:pt x="52634" y="32280"/>
                  </a:lnTo>
                  <a:lnTo>
                    <a:pt x="53464" y="31944"/>
                  </a:lnTo>
                  <a:lnTo>
                    <a:pt x="54271" y="31585"/>
                  </a:lnTo>
                  <a:lnTo>
                    <a:pt x="55078" y="31226"/>
                  </a:lnTo>
                  <a:lnTo>
                    <a:pt x="55862" y="30823"/>
                  </a:lnTo>
                  <a:lnTo>
                    <a:pt x="56647" y="30419"/>
                  </a:lnTo>
                  <a:lnTo>
                    <a:pt x="57409" y="29994"/>
                  </a:lnTo>
                  <a:lnTo>
                    <a:pt x="58171" y="29545"/>
                  </a:lnTo>
                  <a:lnTo>
                    <a:pt x="58911" y="29097"/>
                  </a:lnTo>
                  <a:lnTo>
                    <a:pt x="59650" y="28626"/>
                  </a:lnTo>
                  <a:lnTo>
                    <a:pt x="60390" y="28133"/>
                  </a:lnTo>
                  <a:lnTo>
                    <a:pt x="61085" y="27617"/>
                  </a:lnTo>
                  <a:lnTo>
                    <a:pt x="61802" y="27102"/>
                  </a:lnTo>
                  <a:lnTo>
                    <a:pt x="62475" y="26564"/>
                  </a:lnTo>
                  <a:lnTo>
                    <a:pt x="63170" y="26003"/>
                  </a:lnTo>
                  <a:lnTo>
                    <a:pt x="63820" y="25443"/>
                  </a:lnTo>
                  <a:lnTo>
                    <a:pt x="64470" y="24860"/>
                  </a:lnTo>
                  <a:lnTo>
                    <a:pt x="65120" y="24255"/>
                  </a:lnTo>
                  <a:lnTo>
                    <a:pt x="65725" y="23650"/>
                  </a:lnTo>
                  <a:lnTo>
                    <a:pt x="66353" y="23022"/>
                  </a:lnTo>
                  <a:lnTo>
                    <a:pt x="66936" y="22372"/>
                  </a:lnTo>
                  <a:lnTo>
                    <a:pt x="67519" y="21722"/>
                  </a:lnTo>
                  <a:lnTo>
                    <a:pt x="68079" y="21072"/>
                  </a:lnTo>
                  <a:lnTo>
                    <a:pt x="68639" y="20377"/>
                  </a:lnTo>
                  <a:lnTo>
                    <a:pt x="69177" y="19704"/>
                  </a:lnTo>
                  <a:lnTo>
                    <a:pt x="69693" y="18987"/>
                  </a:lnTo>
                  <a:lnTo>
                    <a:pt x="70186" y="18270"/>
                  </a:lnTo>
                  <a:lnTo>
                    <a:pt x="70679" y="17552"/>
                  </a:lnTo>
                  <a:lnTo>
                    <a:pt x="71150" y="16813"/>
                  </a:lnTo>
                  <a:lnTo>
                    <a:pt x="71621" y="16050"/>
                  </a:lnTo>
                  <a:lnTo>
                    <a:pt x="72047" y="15288"/>
                  </a:lnTo>
                  <a:lnTo>
                    <a:pt x="72473" y="14526"/>
                  </a:lnTo>
                  <a:lnTo>
                    <a:pt x="72876" y="13742"/>
                  </a:lnTo>
                  <a:lnTo>
                    <a:pt x="73280" y="12957"/>
                  </a:lnTo>
                  <a:lnTo>
                    <a:pt x="73638" y="12150"/>
                  </a:lnTo>
                  <a:lnTo>
                    <a:pt x="73997" y="11343"/>
                  </a:lnTo>
                  <a:lnTo>
                    <a:pt x="74333" y="10514"/>
                  </a:lnTo>
                  <a:lnTo>
                    <a:pt x="74647" y="9684"/>
                  </a:lnTo>
                  <a:lnTo>
                    <a:pt x="74939" y="8832"/>
                  </a:lnTo>
                  <a:lnTo>
                    <a:pt x="75208" y="7980"/>
                  </a:lnTo>
                  <a:lnTo>
                    <a:pt x="75477" y="7129"/>
                  </a:lnTo>
                  <a:lnTo>
                    <a:pt x="75723" y="6277"/>
                  </a:lnTo>
                  <a:lnTo>
                    <a:pt x="75925" y="5403"/>
                  </a:lnTo>
                  <a:lnTo>
                    <a:pt x="76127" y="4506"/>
                  </a:lnTo>
                  <a:lnTo>
                    <a:pt x="76306" y="3632"/>
                  </a:lnTo>
                  <a:lnTo>
                    <a:pt x="76463" y="2735"/>
                  </a:lnTo>
                  <a:lnTo>
                    <a:pt x="76597" y="1816"/>
                  </a:lnTo>
                  <a:lnTo>
                    <a:pt x="76732" y="919"/>
                  </a:lnTo>
                  <a:lnTo>
                    <a:pt x="768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0">
              <a:extLst>
                <a:ext uri="{FF2B5EF4-FFF2-40B4-BE49-F238E27FC236}">
                  <a16:creationId xmlns:a16="http://schemas.microsoft.com/office/drawing/2014/main" id="{8694A3C5-8601-8802-4D78-552D3ABD90A2}"/>
                </a:ext>
              </a:extLst>
            </p:cNvPr>
            <p:cNvSpPr/>
            <p:nvPr/>
          </p:nvSpPr>
          <p:spPr>
            <a:xfrm>
              <a:off x="5839791" y="3560895"/>
              <a:ext cx="2454638" cy="779525"/>
            </a:xfrm>
            <a:custGeom>
              <a:avLst/>
              <a:gdLst/>
              <a:ahLst/>
              <a:cxnLst/>
              <a:rect l="l" t="t" r="r" b="b"/>
              <a:pathLst>
                <a:path w="69873" h="22261" extrusionOk="0">
                  <a:moveTo>
                    <a:pt x="2354" y="1"/>
                  </a:moveTo>
                  <a:lnTo>
                    <a:pt x="606" y="23"/>
                  </a:lnTo>
                  <a:lnTo>
                    <a:pt x="1" y="46"/>
                  </a:lnTo>
                  <a:lnTo>
                    <a:pt x="606" y="1256"/>
                  </a:lnTo>
                  <a:lnTo>
                    <a:pt x="1234" y="2444"/>
                  </a:lnTo>
                  <a:lnTo>
                    <a:pt x="1929" y="3610"/>
                  </a:lnTo>
                  <a:lnTo>
                    <a:pt x="2646" y="4753"/>
                  </a:lnTo>
                  <a:lnTo>
                    <a:pt x="3386" y="5874"/>
                  </a:lnTo>
                  <a:lnTo>
                    <a:pt x="4193" y="6972"/>
                  </a:lnTo>
                  <a:lnTo>
                    <a:pt x="5022" y="8026"/>
                  </a:lnTo>
                  <a:lnTo>
                    <a:pt x="5874" y="9057"/>
                  </a:lnTo>
                  <a:lnTo>
                    <a:pt x="6793" y="10043"/>
                  </a:lnTo>
                  <a:lnTo>
                    <a:pt x="7712" y="11007"/>
                  </a:lnTo>
                  <a:lnTo>
                    <a:pt x="8676" y="11949"/>
                  </a:lnTo>
                  <a:lnTo>
                    <a:pt x="9685" y="12845"/>
                  </a:lnTo>
                  <a:lnTo>
                    <a:pt x="10716" y="13697"/>
                  </a:lnTo>
                  <a:lnTo>
                    <a:pt x="11769" y="14527"/>
                  </a:lnTo>
                  <a:lnTo>
                    <a:pt x="12868" y="15311"/>
                  </a:lnTo>
                  <a:lnTo>
                    <a:pt x="13989" y="16073"/>
                  </a:lnTo>
                  <a:lnTo>
                    <a:pt x="15132" y="16791"/>
                  </a:lnTo>
                  <a:lnTo>
                    <a:pt x="16298" y="17463"/>
                  </a:lnTo>
                  <a:lnTo>
                    <a:pt x="17486" y="18091"/>
                  </a:lnTo>
                  <a:lnTo>
                    <a:pt x="18719" y="18696"/>
                  </a:lnTo>
                  <a:lnTo>
                    <a:pt x="19951" y="19234"/>
                  </a:lnTo>
                  <a:lnTo>
                    <a:pt x="21229" y="19750"/>
                  </a:lnTo>
                  <a:lnTo>
                    <a:pt x="22507" y="20221"/>
                  </a:lnTo>
                  <a:lnTo>
                    <a:pt x="23829" y="20646"/>
                  </a:lnTo>
                  <a:lnTo>
                    <a:pt x="25152" y="21005"/>
                  </a:lnTo>
                  <a:lnTo>
                    <a:pt x="26497" y="21341"/>
                  </a:lnTo>
                  <a:lnTo>
                    <a:pt x="27864" y="21610"/>
                  </a:lnTo>
                  <a:lnTo>
                    <a:pt x="29254" y="21835"/>
                  </a:lnTo>
                  <a:lnTo>
                    <a:pt x="30644" y="22036"/>
                  </a:lnTo>
                  <a:lnTo>
                    <a:pt x="32056" y="22148"/>
                  </a:lnTo>
                  <a:lnTo>
                    <a:pt x="33491" y="22238"/>
                  </a:lnTo>
                  <a:lnTo>
                    <a:pt x="34926" y="22260"/>
                  </a:lnTo>
                  <a:lnTo>
                    <a:pt x="36383" y="22238"/>
                  </a:lnTo>
                  <a:lnTo>
                    <a:pt x="37817" y="22148"/>
                  </a:lnTo>
                  <a:lnTo>
                    <a:pt x="39230" y="22036"/>
                  </a:lnTo>
                  <a:lnTo>
                    <a:pt x="40619" y="21835"/>
                  </a:lnTo>
                  <a:lnTo>
                    <a:pt x="42009" y="21610"/>
                  </a:lnTo>
                  <a:lnTo>
                    <a:pt x="43377" y="21341"/>
                  </a:lnTo>
                  <a:lnTo>
                    <a:pt x="44722" y="21005"/>
                  </a:lnTo>
                  <a:lnTo>
                    <a:pt x="46044" y="20646"/>
                  </a:lnTo>
                  <a:lnTo>
                    <a:pt x="47367" y="20221"/>
                  </a:lnTo>
                  <a:lnTo>
                    <a:pt x="48645" y="19750"/>
                  </a:lnTo>
                  <a:lnTo>
                    <a:pt x="49922" y="19234"/>
                  </a:lnTo>
                  <a:lnTo>
                    <a:pt x="51155" y="18696"/>
                  </a:lnTo>
                  <a:lnTo>
                    <a:pt x="52388" y="18091"/>
                  </a:lnTo>
                  <a:lnTo>
                    <a:pt x="53576" y="17463"/>
                  </a:lnTo>
                  <a:lnTo>
                    <a:pt x="54742" y="16791"/>
                  </a:lnTo>
                  <a:lnTo>
                    <a:pt x="55885" y="16073"/>
                  </a:lnTo>
                  <a:lnTo>
                    <a:pt x="57006" y="15311"/>
                  </a:lnTo>
                  <a:lnTo>
                    <a:pt x="58104" y="14527"/>
                  </a:lnTo>
                  <a:lnTo>
                    <a:pt x="59158" y="13697"/>
                  </a:lnTo>
                  <a:lnTo>
                    <a:pt x="60189" y="12845"/>
                  </a:lnTo>
                  <a:lnTo>
                    <a:pt x="61175" y="11949"/>
                  </a:lnTo>
                  <a:lnTo>
                    <a:pt x="62162" y="11007"/>
                  </a:lnTo>
                  <a:lnTo>
                    <a:pt x="63081" y="10043"/>
                  </a:lnTo>
                  <a:lnTo>
                    <a:pt x="63977" y="9057"/>
                  </a:lnTo>
                  <a:lnTo>
                    <a:pt x="64852" y="8026"/>
                  </a:lnTo>
                  <a:lnTo>
                    <a:pt x="65681" y="6972"/>
                  </a:lnTo>
                  <a:lnTo>
                    <a:pt x="66488" y="5874"/>
                  </a:lnTo>
                  <a:lnTo>
                    <a:pt x="67228" y="4753"/>
                  </a:lnTo>
                  <a:lnTo>
                    <a:pt x="67945" y="3610"/>
                  </a:lnTo>
                  <a:lnTo>
                    <a:pt x="68640" y="2444"/>
                  </a:lnTo>
                  <a:lnTo>
                    <a:pt x="69268" y="1256"/>
                  </a:lnTo>
                  <a:lnTo>
                    <a:pt x="69873" y="46"/>
                  </a:lnTo>
                  <a:lnTo>
                    <a:pt x="69268" y="315"/>
                  </a:lnTo>
                  <a:lnTo>
                    <a:pt x="68528" y="628"/>
                  </a:lnTo>
                  <a:lnTo>
                    <a:pt x="67497" y="1010"/>
                  </a:lnTo>
                  <a:lnTo>
                    <a:pt x="66197" y="1458"/>
                  </a:lnTo>
                  <a:lnTo>
                    <a:pt x="65434" y="1704"/>
                  </a:lnTo>
                  <a:lnTo>
                    <a:pt x="64605" y="1929"/>
                  </a:lnTo>
                  <a:lnTo>
                    <a:pt x="63731" y="2175"/>
                  </a:lnTo>
                  <a:lnTo>
                    <a:pt x="62767" y="2422"/>
                  </a:lnTo>
                  <a:lnTo>
                    <a:pt x="61736" y="2668"/>
                  </a:lnTo>
                  <a:lnTo>
                    <a:pt x="60637" y="2893"/>
                  </a:lnTo>
                  <a:lnTo>
                    <a:pt x="59494" y="3117"/>
                  </a:lnTo>
                  <a:lnTo>
                    <a:pt x="58284" y="3318"/>
                  </a:lnTo>
                  <a:lnTo>
                    <a:pt x="56983" y="3498"/>
                  </a:lnTo>
                  <a:lnTo>
                    <a:pt x="55638" y="3677"/>
                  </a:lnTo>
                  <a:lnTo>
                    <a:pt x="54249" y="3834"/>
                  </a:lnTo>
                  <a:lnTo>
                    <a:pt x="52769" y="3946"/>
                  </a:lnTo>
                  <a:lnTo>
                    <a:pt x="51245" y="4036"/>
                  </a:lnTo>
                  <a:lnTo>
                    <a:pt x="49676" y="4103"/>
                  </a:lnTo>
                  <a:lnTo>
                    <a:pt x="48017" y="4125"/>
                  </a:lnTo>
                  <a:lnTo>
                    <a:pt x="46313" y="4125"/>
                  </a:lnTo>
                  <a:lnTo>
                    <a:pt x="44565" y="4058"/>
                  </a:lnTo>
                  <a:lnTo>
                    <a:pt x="42749" y="3969"/>
                  </a:lnTo>
                  <a:lnTo>
                    <a:pt x="40866" y="3812"/>
                  </a:lnTo>
                  <a:lnTo>
                    <a:pt x="38961" y="3632"/>
                  </a:lnTo>
                  <a:lnTo>
                    <a:pt x="36966" y="3386"/>
                  </a:lnTo>
                  <a:lnTo>
                    <a:pt x="34926" y="3072"/>
                  </a:lnTo>
                  <a:lnTo>
                    <a:pt x="32886" y="2758"/>
                  </a:lnTo>
                  <a:lnTo>
                    <a:pt x="30891" y="2444"/>
                  </a:lnTo>
                  <a:lnTo>
                    <a:pt x="28963" y="2175"/>
                  </a:lnTo>
                  <a:lnTo>
                    <a:pt x="27080" y="1906"/>
                  </a:lnTo>
                  <a:lnTo>
                    <a:pt x="23493" y="1458"/>
                  </a:lnTo>
                  <a:lnTo>
                    <a:pt x="20153" y="1099"/>
                  </a:lnTo>
                  <a:lnTo>
                    <a:pt x="17037" y="785"/>
                  </a:lnTo>
                  <a:lnTo>
                    <a:pt x="14168" y="539"/>
                  </a:lnTo>
                  <a:lnTo>
                    <a:pt x="11545" y="359"/>
                  </a:lnTo>
                  <a:lnTo>
                    <a:pt x="9169" y="225"/>
                  </a:lnTo>
                  <a:lnTo>
                    <a:pt x="7062" y="113"/>
                  </a:lnTo>
                  <a:lnTo>
                    <a:pt x="5224" y="46"/>
                  </a:lnTo>
                  <a:lnTo>
                    <a:pt x="3655" y="23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0">
              <a:extLst>
                <a:ext uri="{FF2B5EF4-FFF2-40B4-BE49-F238E27FC236}">
                  <a16:creationId xmlns:a16="http://schemas.microsoft.com/office/drawing/2014/main" id="{81F9A81A-739E-C75C-C9A1-06CE78C94E36}"/>
                </a:ext>
              </a:extLst>
            </p:cNvPr>
            <p:cNvSpPr/>
            <p:nvPr/>
          </p:nvSpPr>
          <p:spPr>
            <a:xfrm>
              <a:off x="6137481" y="3936915"/>
              <a:ext cx="1859290" cy="403507"/>
            </a:xfrm>
            <a:custGeom>
              <a:avLst/>
              <a:gdLst/>
              <a:ahLst/>
              <a:cxnLst/>
              <a:rect l="l" t="t" r="r" b="b"/>
              <a:pathLst>
                <a:path w="52926" h="11523" extrusionOk="0">
                  <a:moveTo>
                    <a:pt x="8653" y="0"/>
                  </a:moveTo>
                  <a:lnTo>
                    <a:pt x="7756" y="23"/>
                  </a:lnTo>
                  <a:lnTo>
                    <a:pt x="6904" y="45"/>
                  </a:lnTo>
                  <a:lnTo>
                    <a:pt x="6075" y="90"/>
                  </a:lnTo>
                  <a:lnTo>
                    <a:pt x="5313" y="135"/>
                  </a:lnTo>
                  <a:lnTo>
                    <a:pt x="4596" y="202"/>
                  </a:lnTo>
                  <a:lnTo>
                    <a:pt x="3945" y="269"/>
                  </a:lnTo>
                  <a:lnTo>
                    <a:pt x="2757" y="426"/>
                  </a:lnTo>
                  <a:lnTo>
                    <a:pt x="1771" y="583"/>
                  </a:lnTo>
                  <a:lnTo>
                    <a:pt x="1009" y="740"/>
                  </a:lnTo>
                  <a:lnTo>
                    <a:pt x="449" y="875"/>
                  </a:lnTo>
                  <a:lnTo>
                    <a:pt x="0" y="1009"/>
                  </a:lnTo>
                  <a:lnTo>
                    <a:pt x="673" y="1614"/>
                  </a:lnTo>
                  <a:lnTo>
                    <a:pt x="1323" y="2197"/>
                  </a:lnTo>
                  <a:lnTo>
                    <a:pt x="2018" y="2780"/>
                  </a:lnTo>
                  <a:lnTo>
                    <a:pt x="2713" y="3340"/>
                  </a:lnTo>
                  <a:lnTo>
                    <a:pt x="3407" y="3878"/>
                  </a:lnTo>
                  <a:lnTo>
                    <a:pt x="4125" y="4394"/>
                  </a:lnTo>
                  <a:lnTo>
                    <a:pt x="4865" y="4910"/>
                  </a:lnTo>
                  <a:lnTo>
                    <a:pt x="5604" y="5403"/>
                  </a:lnTo>
                  <a:lnTo>
                    <a:pt x="6366" y="5873"/>
                  </a:lnTo>
                  <a:lnTo>
                    <a:pt x="7129" y="6344"/>
                  </a:lnTo>
                  <a:lnTo>
                    <a:pt x="7913" y="6770"/>
                  </a:lnTo>
                  <a:lnTo>
                    <a:pt x="8720" y="7196"/>
                  </a:lnTo>
                  <a:lnTo>
                    <a:pt x="9505" y="7600"/>
                  </a:lnTo>
                  <a:lnTo>
                    <a:pt x="10334" y="7981"/>
                  </a:lnTo>
                  <a:lnTo>
                    <a:pt x="11141" y="8362"/>
                  </a:lnTo>
                  <a:lnTo>
                    <a:pt x="11971" y="8720"/>
                  </a:lnTo>
                  <a:lnTo>
                    <a:pt x="12822" y="9034"/>
                  </a:lnTo>
                  <a:lnTo>
                    <a:pt x="13674" y="9348"/>
                  </a:lnTo>
                  <a:lnTo>
                    <a:pt x="14548" y="9639"/>
                  </a:lnTo>
                  <a:lnTo>
                    <a:pt x="15400" y="9908"/>
                  </a:lnTo>
                  <a:lnTo>
                    <a:pt x="16297" y="10177"/>
                  </a:lnTo>
                  <a:lnTo>
                    <a:pt x="17171" y="10402"/>
                  </a:lnTo>
                  <a:lnTo>
                    <a:pt x="18068" y="10603"/>
                  </a:lnTo>
                  <a:lnTo>
                    <a:pt x="18987" y="10805"/>
                  </a:lnTo>
                  <a:lnTo>
                    <a:pt x="19884" y="10962"/>
                  </a:lnTo>
                  <a:lnTo>
                    <a:pt x="20803" y="11119"/>
                  </a:lnTo>
                  <a:lnTo>
                    <a:pt x="21744" y="11231"/>
                  </a:lnTo>
                  <a:lnTo>
                    <a:pt x="22663" y="11343"/>
                  </a:lnTo>
                  <a:lnTo>
                    <a:pt x="23605" y="11410"/>
                  </a:lnTo>
                  <a:lnTo>
                    <a:pt x="24546" y="11478"/>
                  </a:lnTo>
                  <a:lnTo>
                    <a:pt x="25510" y="11522"/>
                  </a:lnTo>
                  <a:lnTo>
                    <a:pt x="27416" y="11522"/>
                  </a:lnTo>
                  <a:lnTo>
                    <a:pt x="28379" y="11478"/>
                  </a:lnTo>
                  <a:lnTo>
                    <a:pt x="29321" y="11410"/>
                  </a:lnTo>
                  <a:lnTo>
                    <a:pt x="30262" y="11343"/>
                  </a:lnTo>
                  <a:lnTo>
                    <a:pt x="31182" y="11231"/>
                  </a:lnTo>
                  <a:lnTo>
                    <a:pt x="32123" y="11119"/>
                  </a:lnTo>
                  <a:lnTo>
                    <a:pt x="33042" y="10962"/>
                  </a:lnTo>
                  <a:lnTo>
                    <a:pt x="33939" y="10805"/>
                  </a:lnTo>
                  <a:lnTo>
                    <a:pt x="34858" y="10603"/>
                  </a:lnTo>
                  <a:lnTo>
                    <a:pt x="35754" y="10402"/>
                  </a:lnTo>
                  <a:lnTo>
                    <a:pt x="36629" y="10177"/>
                  </a:lnTo>
                  <a:lnTo>
                    <a:pt x="37525" y="9908"/>
                  </a:lnTo>
                  <a:lnTo>
                    <a:pt x="38377" y="9639"/>
                  </a:lnTo>
                  <a:lnTo>
                    <a:pt x="39251" y="9348"/>
                  </a:lnTo>
                  <a:lnTo>
                    <a:pt x="40103" y="9034"/>
                  </a:lnTo>
                  <a:lnTo>
                    <a:pt x="40933" y="8720"/>
                  </a:lnTo>
                  <a:lnTo>
                    <a:pt x="41785" y="8362"/>
                  </a:lnTo>
                  <a:lnTo>
                    <a:pt x="42592" y="7981"/>
                  </a:lnTo>
                  <a:lnTo>
                    <a:pt x="43421" y="7600"/>
                  </a:lnTo>
                  <a:lnTo>
                    <a:pt x="44206" y="7196"/>
                  </a:lnTo>
                  <a:lnTo>
                    <a:pt x="45012" y="6770"/>
                  </a:lnTo>
                  <a:lnTo>
                    <a:pt x="45775" y="6344"/>
                  </a:lnTo>
                  <a:lnTo>
                    <a:pt x="46559" y="5873"/>
                  </a:lnTo>
                  <a:lnTo>
                    <a:pt x="47321" y="5403"/>
                  </a:lnTo>
                  <a:lnTo>
                    <a:pt x="48061" y="4910"/>
                  </a:lnTo>
                  <a:lnTo>
                    <a:pt x="48778" y="4394"/>
                  </a:lnTo>
                  <a:lnTo>
                    <a:pt x="49518" y="3878"/>
                  </a:lnTo>
                  <a:lnTo>
                    <a:pt x="50213" y="3340"/>
                  </a:lnTo>
                  <a:lnTo>
                    <a:pt x="50908" y="2780"/>
                  </a:lnTo>
                  <a:lnTo>
                    <a:pt x="51603" y="2197"/>
                  </a:lnTo>
                  <a:lnTo>
                    <a:pt x="52253" y="1614"/>
                  </a:lnTo>
                  <a:lnTo>
                    <a:pt x="52926" y="1009"/>
                  </a:lnTo>
                  <a:lnTo>
                    <a:pt x="52343" y="1256"/>
                  </a:lnTo>
                  <a:lnTo>
                    <a:pt x="51648" y="1525"/>
                  </a:lnTo>
                  <a:lnTo>
                    <a:pt x="50706" y="1883"/>
                  </a:lnTo>
                  <a:lnTo>
                    <a:pt x="49541" y="2264"/>
                  </a:lnTo>
                  <a:lnTo>
                    <a:pt x="48151" y="2690"/>
                  </a:lnTo>
                  <a:lnTo>
                    <a:pt x="47366" y="2892"/>
                  </a:lnTo>
                  <a:lnTo>
                    <a:pt x="46559" y="3094"/>
                  </a:lnTo>
                  <a:lnTo>
                    <a:pt x="45685" y="3296"/>
                  </a:lnTo>
                  <a:lnTo>
                    <a:pt x="44788" y="3475"/>
                  </a:lnTo>
                  <a:lnTo>
                    <a:pt x="43824" y="3654"/>
                  </a:lnTo>
                  <a:lnTo>
                    <a:pt x="42838" y="3811"/>
                  </a:lnTo>
                  <a:lnTo>
                    <a:pt x="41807" y="3946"/>
                  </a:lnTo>
                  <a:lnTo>
                    <a:pt x="40753" y="4080"/>
                  </a:lnTo>
                  <a:lnTo>
                    <a:pt x="39655" y="4170"/>
                  </a:lnTo>
                  <a:lnTo>
                    <a:pt x="38534" y="4237"/>
                  </a:lnTo>
                  <a:lnTo>
                    <a:pt x="37368" y="4259"/>
                  </a:lnTo>
                  <a:lnTo>
                    <a:pt x="36180" y="4282"/>
                  </a:lnTo>
                  <a:lnTo>
                    <a:pt x="34970" y="4237"/>
                  </a:lnTo>
                  <a:lnTo>
                    <a:pt x="33737" y="4170"/>
                  </a:lnTo>
                  <a:lnTo>
                    <a:pt x="32482" y="4058"/>
                  </a:lnTo>
                  <a:lnTo>
                    <a:pt x="31226" y="3901"/>
                  </a:lnTo>
                  <a:lnTo>
                    <a:pt x="29926" y="3677"/>
                  </a:lnTo>
                  <a:lnTo>
                    <a:pt x="28626" y="3430"/>
                  </a:lnTo>
                  <a:lnTo>
                    <a:pt x="27303" y="3116"/>
                  </a:lnTo>
                  <a:lnTo>
                    <a:pt x="26631" y="2937"/>
                  </a:lnTo>
                  <a:lnTo>
                    <a:pt x="25981" y="2735"/>
                  </a:lnTo>
                  <a:lnTo>
                    <a:pt x="24479" y="2309"/>
                  </a:lnTo>
                  <a:lnTo>
                    <a:pt x="22999" y="1928"/>
                  </a:lnTo>
                  <a:lnTo>
                    <a:pt x="21587" y="1569"/>
                  </a:lnTo>
                  <a:lnTo>
                    <a:pt x="20197" y="1278"/>
                  </a:lnTo>
                  <a:lnTo>
                    <a:pt x="18852" y="1009"/>
                  </a:lnTo>
                  <a:lnTo>
                    <a:pt x="17530" y="763"/>
                  </a:lnTo>
                  <a:lnTo>
                    <a:pt x="16275" y="583"/>
                  </a:lnTo>
                  <a:lnTo>
                    <a:pt x="15064" y="404"/>
                  </a:lnTo>
                  <a:lnTo>
                    <a:pt x="13876" y="292"/>
                  </a:lnTo>
                  <a:lnTo>
                    <a:pt x="12755" y="180"/>
                  </a:lnTo>
                  <a:lnTo>
                    <a:pt x="11657" y="112"/>
                  </a:lnTo>
                  <a:lnTo>
                    <a:pt x="10603" y="45"/>
                  </a:lnTo>
                  <a:lnTo>
                    <a:pt x="9617" y="23"/>
                  </a:lnTo>
                  <a:lnTo>
                    <a:pt x="8653" y="0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0">
              <a:extLst>
                <a:ext uri="{FF2B5EF4-FFF2-40B4-BE49-F238E27FC236}">
                  <a16:creationId xmlns:a16="http://schemas.microsoft.com/office/drawing/2014/main" id="{B88C0049-6AEB-EE72-1856-4BFA60FDFE7D}"/>
                </a:ext>
              </a:extLst>
            </p:cNvPr>
            <p:cNvSpPr/>
            <p:nvPr/>
          </p:nvSpPr>
          <p:spPr>
            <a:xfrm>
              <a:off x="5717750" y="3115049"/>
              <a:ext cx="2698757" cy="126413"/>
            </a:xfrm>
            <a:custGeom>
              <a:avLst/>
              <a:gdLst/>
              <a:ahLst/>
              <a:cxnLst/>
              <a:rect l="l" t="t" r="r" b="b"/>
              <a:pathLst>
                <a:path w="76822" h="3610" extrusionOk="0">
                  <a:moveTo>
                    <a:pt x="0" y="0"/>
                  </a:moveTo>
                  <a:lnTo>
                    <a:pt x="90" y="785"/>
                  </a:lnTo>
                  <a:lnTo>
                    <a:pt x="180" y="1569"/>
                  </a:lnTo>
                  <a:lnTo>
                    <a:pt x="292" y="2354"/>
                  </a:lnTo>
                  <a:lnTo>
                    <a:pt x="426" y="3116"/>
                  </a:lnTo>
                  <a:lnTo>
                    <a:pt x="1166" y="3026"/>
                  </a:lnTo>
                  <a:lnTo>
                    <a:pt x="2085" y="2937"/>
                  </a:lnTo>
                  <a:lnTo>
                    <a:pt x="3318" y="2825"/>
                  </a:lnTo>
                  <a:lnTo>
                    <a:pt x="4909" y="2690"/>
                  </a:lnTo>
                  <a:lnTo>
                    <a:pt x="6815" y="2556"/>
                  </a:lnTo>
                  <a:lnTo>
                    <a:pt x="9012" y="2444"/>
                  </a:lnTo>
                  <a:lnTo>
                    <a:pt x="11522" y="2332"/>
                  </a:lnTo>
                  <a:lnTo>
                    <a:pt x="14302" y="2242"/>
                  </a:lnTo>
                  <a:lnTo>
                    <a:pt x="17373" y="2175"/>
                  </a:lnTo>
                  <a:lnTo>
                    <a:pt x="20668" y="2175"/>
                  </a:lnTo>
                  <a:lnTo>
                    <a:pt x="24232" y="2197"/>
                  </a:lnTo>
                  <a:lnTo>
                    <a:pt x="26093" y="2242"/>
                  </a:lnTo>
                  <a:lnTo>
                    <a:pt x="28021" y="2287"/>
                  </a:lnTo>
                  <a:lnTo>
                    <a:pt x="29993" y="2354"/>
                  </a:lnTo>
                  <a:lnTo>
                    <a:pt x="32033" y="2444"/>
                  </a:lnTo>
                  <a:lnTo>
                    <a:pt x="34118" y="2556"/>
                  </a:lnTo>
                  <a:lnTo>
                    <a:pt x="36248" y="2690"/>
                  </a:lnTo>
                  <a:lnTo>
                    <a:pt x="38444" y="2825"/>
                  </a:lnTo>
                  <a:lnTo>
                    <a:pt x="40686" y="3004"/>
                  </a:lnTo>
                  <a:lnTo>
                    <a:pt x="42166" y="3116"/>
                  </a:lnTo>
                  <a:lnTo>
                    <a:pt x="43690" y="3228"/>
                  </a:lnTo>
                  <a:lnTo>
                    <a:pt x="46761" y="3385"/>
                  </a:lnTo>
                  <a:lnTo>
                    <a:pt x="49854" y="3497"/>
                  </a:lnTo>
                  <a:lnTo>
                    <a:pt x="52948" y="3564"/>
                  </a:lnTo>
                  <a:lnTo>
                    <a:pt x="55997" y="3609"/>
                  </a:lnTo>
                  <a:lnTo>
                    <a:pt x="58956" y="3609"/>
                  </a:lnTo>
                  <a:lnTo>
                    <a:pt x="61780" y="3587"/>
                  </a:lnTo>
                  <a:lnTo>
                    <a:pt x="64492" y="3542"/>
                  </a:lnTo>
                  <a:lnTo>
                    <a:pt x="66981" y="3497"/>
                  </a:lnTo>
                  <a:lnTo>
                    <a:pt x="69267" y="3430"/>
                  </a:lnTo>
                  <a:lnTo>
                    <a:pt x="73056" y="3273"/>
                  </a:lnTo>
                  <a:lnTo>
                    <a:pt x="75521" y="3161"/>
                  </a:lnTo>
                  <a:lnTo>
                    <a:pt x="76396" y="3116"/>
                  </a:lnTo>
                  <a:lnTo>
                    <a:pt x="76530" y="2354"/>
                  </a:lnTo>
                  <a:lnTo>
                    <a:pt x="76642" y="1569"/>
                  </a:lnTo>
                  <a:lnTo>
                    <a:pt x="76732" y="785"/>
                  </a:lnTo>
                  <a:lnTo>
                    <a:pt x="768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0">
              <a:extLst>
                <a:ext uri="{FF2B5EF4-FFF2-40B4-BE49-F238E27FC236}">
                  <a16:creationId xmlns:a16="http://schemas.microsoft.com/office/drawing/2014/main" id="{8714585F-37E9-BF7E-9EFC-836A9A4622C9}"/>
                </a:ext>
              </a:extLst>
            </p:cNvPr>
            <p:cNvSpPr/>
            <p:nvPr/>
          </p:nvSpPr>
          <p:spPr>
            <a:xfrm>
              <a:off x="7550226" y="1793131"/>
              <a:ext cx="1271811" cy="603702"/>
            </a:xfrm>
            <a:custGeom>
              <a:avLst/>
              <a:gdLst/>
              <a:ahLst/>
              <a:cxnLst/>
              <a:rect l="l" t="t" r="r" b="b"/>
              <a:pathLst>
                <a:path w="36203" h="17240" extrusionOk="0">
                  <a:moveTo>
                    <a:pt x="15423" y="1"/>
                  </a:moveTo>
                  <a:lnTo>
                    <a:pt x="15154" y="46"/>
                  </a:lnTo>
                  <a:lnTo>
                    <a:pt x="14907" y="135"/>
                  </a:lnTo>
                  <a:lnTo>
                    <a:pt x="14683" y="225"/>
                  </a:lnTo>
                  <a:lnTo>
                    <a:pt x="14459" y="359"/>
                  </a:lnTo>
                  <a:lnTo>
                    <a:pt x="14257" y="494"/>
                  </a:lnTo>
                  <a:lnTo>
                    <a:pt x="14056" y="673"/>
                  </a:lnTo>
                  <a:lnTo>
                    <a:pt x="13899" y="853"/>
                  </a:lnTo>
                  <a:lnTo>
                    <a:pt x="9460" y="853"/>
                  </a:lnTo>
                  <a:lnTo>
                    <a:pt x="9214" y="875"/>
                  </a:lnTo>
                  <a:lnTo>
                    <a:pt x="8989" y="920"/>
                  </a:lnTo>
                  <a:lnTo>
                    <a:pt x="8788" y="1009"/>
                  </a:lnTo>
                  <a:lnTo>
                    <a:pt x="8586" y="1122"/>
                  </a:lnTo>
                  <a:lnTo>
                    <a:pt x="8429" y="1256"/>
                  </a:lnTo>
                  <a:lnTo>
                    <a:pt x="8272" y="1413"/>
                  </a:lnTo>
                  <a:lnTo>
                    <a:pt x="8138" y="1592"/>
                  </a:lnTo>
                  <a:lnTo>
                    <a:pt x="8048" y="1794"/>
                  </a:lnTo>
                  <a:lnTo>
                    <a:pt x="6658" y="1794"/>
                  </a:lnTo>
                  <a:lnTo>
                    <a:pt x="6411" y="1839"/>
                  </a:lnTo>
                  <a:lnTo>
                    <a:pt x="6165" y="1906"/>
                  </a:lnTo>
                  <a:lnTo>
                    <a:pt x="5941" y="1973"/>
                  </a:lnTo>
                  <a:lnTo>
                    <a:pt x="5717" y="2085"/>
                  </a:lnTo>
                  <a:lnTo>
                    <a:pt x="5515" y="2220"/>
                  </a:lnTo>
                  <a:lnTo>
                    <a:pt x="5313" y="2354"/>
                  </a:lnTo>
                  <a:lnTo>
                    <a:pt x="5134" y="2511"/>
                  </a:lnTo>
                  <a:lnTo>
                    <a:pt x="4977" y="2691"/>
                  </a:lnTo>
                  <a:lnTo>
                    <a:pt x="4820" y="2892"/>
                  </a:lnTo>
                  <a:lnTo>
                    <a:pt x="4708" y="3094"/>
                  </a:lnTo>
                  <a:lnTo>
                    <a:pt x="4596" y="3318"/>
                  </a:lnTo>
                  <a:lnTo>
                    <a:pt x="4506" y="3565"/>
                  </a:lnTo>
                  <a:lnTo>
                    <a:pt x="4439" y="3789"/>
                  </a:lnTo>
                  <a:lnTo>
                    <a:pt x="4416" y="4058"/>
                  </a:lnTo>
                  <a:lnTo>
                    <a:pt x="4394" y="4305"/>
                  </a:lnTo>
                  <a:lnTo>
                    <a:pt x="4416" y="4551"/>
                  </a:lnTo>
                  <a:lnTo>
                    <a:pt x="4439" y="4820"/>
                  </a:lnTo>
                  <a:lnTo>
                    <a:pt x="4506" y="5044"/>
                  </a:lnTo>
                  <a:lnTo>
                    <a:pt x="4596" y="5291"/>
                  </a:lnTo>
                  <a:lnTo>
                    <a:pt x="4708" y="5515"/>
                  </a:lnTo>
                  <a:lnTo>
                    <a:pt x="4820" y="5717"/>
                  </a:lnTo>
                  <a:lnTo>
                    <a:pt x="4977" y="5919"/>
                  </a:lnTo>
                  <a:lnTo>
                    <a:pt x="5134" y="6098"/>
                  </a:lnTo>
                  <a:lnTo>
                    <a:pt x="5313" y="6255"/>
                  </a:lnTo>
                  <a:lnTo>
                    <a:pt x="5515" y="6389"/>
                  </a:lnTo>
                  <a:lnTo>
                    <a:pt x="5717" y="6524"/>
                  </a:lnTo>
                  <a:lnTo>
                    <a:pt x="5941" y="6636"/>
                  </a:lnTo>
                  <a:lnTo>
                    <a:pt x="6165" y="6703"/>
                  </a:lnTo>
                  <a:lnTo>
                    <a:pt x="6411" y="6771"/>
                  </a:lnTo>
                  <a:lnTo>
                    <a:pt x="6658" y="6815"/>
                  </a:lnTo>
                  <a:lnTo>
                    <a:pt x="8810" y="6815"/>
                  </a:lnTo>
                  <a:lnTo>
                    <a:pt x="8653" y="7040"/>
                  </a:lnTo>
                  <a:lnTo>
                    <a:pt x="8541" y="7286"/>
                  </a:lnTo>
                  <a:lnTo>
                    <a:pt x="8451" y="7555"/>
                  </a:lnTo>
                  <a:lnTo>
                    <a:pt x="8429" y="7690"/>
                  </a:lnTo>
                  <a:lnTo>
                    <a:pt x="8429" y="7847"/>
                  </a:lnTo>
                  <a:lnTo>
                    <a:pt x="8429" y="7981"/>
                  </a:lnTo>
                  <a:lnTo>
                    <a:pt x="8451" y="8116"/>
                  </a:lnTo>
                  <a:lnTo>
                    <a:pt x="5291" y="8116"/>
                  </a:lnTo>
                  <a:lnTo>
                    <a:pt x="5089" y="8138"/>
                  </a:lnTo>
                  <a:lnTo>
                    <a:pt x="4887" y="8160"/>
                  </a:lnTo>
                  <a:lnTo>
                    <a:pt x="4685" y="8228"/>
                  </a:lnTo>
                  <a:lnTo>
                    <a:pt x="4506" y="8295"/>
                  </a:lnTo>
                  <a:lnTo>
                    <a:pt x="4327" y="8362"/>
                  </a:lnTo>
                  <a:lnTo>
                    <a:pt x="4147" y="8474"/>
                  </a:lnTo>
                  <a:lnTo>
                    <a:pt x="3991" y="8586"/>
                  </a:lnTo>
                  <a:lnTo>
                    <a:pt x="3856" y="8721"/>
                  </a:lnTo>
                  <a:lnTo>
                    <a:pt x="3722" y="8855"/>
                  </a:lnTo>
                  <a:lnTo>
                    <a:pt x="3609" y="9012"/>
                  </a:lnTo>
                  <a:lnTo>
                    <a:pt x="3497" y="9192"/>
                  </a:lnTo>
                  <a:lnTo>
                    <a:pt x="3408" y="9371"/>
                  </a:lnTo>
                  <a:lnTo>
                    <a:pt x="3340" y="9550"/>
                  </a:lnTo>
                  <a:lnTo>
                    <a:pt x="3296" y="9752"/>
                  </a:lnTo>
                  <a:lnTo>
                    <a:pt x="3273" y="9954"/>
                  </a:lnTo>
                  <a:lnTo>
                    <a:pt x="3251" y="10155"/>
                  </a:lnTo>
                  <a:lnTo>
                    <a:pt x="3273" y="10245"/>
                  </a:lnTo>
                  <a:lnTo>
                    <a:pt x="3094" y="10267"/>
                  </a:lnTo>
                  <a:lnTo>
                    <a:pt x="2937" y="10312"/>
                  </a:lnTo>
                  <a:lnTo>
                    <a:pt x="2780" y="10357"/>
                  </a:lnTo>
                  <a:lnTo>
                    <a:pt x="2623" y="10424"/>
                  </a:lnTo>
                  <a:lnTo>
                    <a:pt x="2466" y="10492"/>
                  </a:lnTo>
                  <a:lnTo>
                    <a:pt x="2332" y="10581"/>
                  </a:lnTo>
                  <a:lnTo>
                    <a:pt x="2197" y="10671"/>
                  </a:lnTo>
                  <a:lnTo>
                    <a:pt x="2085" y="10783"/>
                  </a:lnTo>
                  <a:lnTo>
                    <a:pt x="1973" y="10895"/>
                  </a:lnTo>
                  <a:lnTo>
                    <a:pt x="1861" y="11030"/>
                  </a:lnTo>
                  <a:lnTo>
                    <a:pt x="1771" y="11164"/>
                  </a:lnTo>
                  <a:lnTo>
                    <a:pt x="1704" y="11299"/>
                  </a:lnTo>
                  <a:lnTo>
                    <a:pt x="1614" y="11433"/>
                  </a:lnTo>
                  <a:lnTo>
                    <a:pt x="1570" y="11590"/>
                  </a:lnTo>
                  <a:lnTo>
                    <a:pt x="1525" y="11769"/>
                  </a:lnTo>
                  <a:lnTo>
                    <a:pt x="1502" y="11926"/>
                  </a:lnTo>
                  <a:lnTo>
                    <a:pt x="1345" y="11971"/>
                  </a:lnTo>
                  <a:lnTo>
                    <a:pt x="1188" y="12038"/>
                  </a:lnTo>
                  <a:lnTo>
                    <a:pt x="897" y="12173"/>
                  </a:lnTo>
                  <a:lnTo>
                    <a:pt x="650" y="12375"/>
                  </a:lnTo>
                  <a:lnTo>
                    <a:pt x="426" y="12599"/>
                  </a:lnTo>
                  <a:lnTo>
                    <a:pt x="247" y="12868"/>
                  </a:lnTo>
                  <a:lnTo>
                    <a:pt x="180" y="13025"/>
                  </a:lnTo>
                  <a:lnTo>
                    <a:pt x="112" y="13159"/>
                  </a:lnTo>
                  <a:lnTo>
                    <a:pt x="68" y="13316"/>
                  </a:lnTo>
                  <a:lnTo>
                    <a:pt x="23" y="13473"/>
                  </a:lnTo>
                  <a:lnTo>
                    <a:pt x="0" y="13652"/>
                  </a:lnTo>
                  <a:lnTo>
                    <a:pt x="0" y="13809"/>
                  </a:lnTo>
                  <a:lnTo>
                    <a:pt x="23" y="14011"/>
                  </a:lnTo>
                  <a:lnTo>
                    <a:pt x="45" y="14213"/>
                  </a:lnTo>
                  <a:lnTo>
                    <a:pt x="90" y="14392"/>
                  </a:lnTo>
                  <a:lnTo>
                    <a:pt x="157" y="14571"/>
                  </a:lnTo>
                  <a:lnTo>
                    <a:pt x="247" y="14751"/>
                  </a:lnTo>
                  <a:lnTo>
                    <a:pt x="337" y="14908"/>
                  </a:lnTo>
                  <a:lnTo>
                    <a:pt x="449" y="15065"/>
                  </a:lnTo>
                  <a:lnTo>
                    <a:pt x="583" y="15199"/>
                  </a:lnTo>
                  <a:lnTo>
                    <a:pt x="718" y="15334"/>
                  </a:lnTo>
                  <a:lnTo>
                    <a:pt x="852" y="15446"/>
                  </a:lnTo>
                  <a:lnTo>
                    <a:pt x="1032" y="15535"/>
                  </a:lnTo>
                  <a:lnTo>
                    <a:pt x="1188" y="15625"/>
                  </a:lnTo>
                  <a:lnTo>
                    <a:pt x="1368" y="15670"/>
                  </a:lnTo>
                  <a:lnTo>
                    <a:pt x="1570" y="15737"/>
                  </a:lnTo>
                  <a:lnTo>
                    <a:pt x="1749" y="15760"/>
                  </a:lnTo>
                  <a:lnTo>
                    <a:pt x="2780" y="15760"/>
                  </a:lnTo>
                  <a:lnTo>
                    <a:pt x="2758" y="15849"/>
                  </a:lnTo>
                  <a:lnTo>
                    <a:pt x="2780" y="15984"/>
                  </a:lnTo>
                  <a:lnTo>
                    <a:pt x="2802" y="16118"/>
                  </a:lnTo>
                  <a:lnTo>
                    <a:pt x="2825" y="16253"/>
                  </a:lnTo>
                  <a:lnTo>
                    <a:pt x="2870" y="16387"/>
                  </a:lnTo>
                  <a:lnTo>
                    <a:pt x="3004" y="16611"/>
                  </a:lnTo>
                  <a:lnTo>
                    <a:pt x="3161" y="16836"/>
                  </a:lnTo>
                  <a:lnTo>
                    <a:pt x="3385" y="16992"/>
                  </a:lnTo>
                  <a:lnTo>
                    <a:pt x="3609" y="17127"/>
                  </a:lnTo>
                  <a:lnTo>
                    <a:pt x="3744" y="17172"/>
                  </a:lnTo>
                  <a:lnTo>
                    <a:pt x="3878" y="17194"/>
                  </a:lnTo>
                  <a:lnTo>
                    <a:pt x="4013" y="17217"/>
                  </a:lnTo>
                  <a:lnTo>
                    <a:pt x="4147" y="17239"/>
                  </a:lnTo>
                  <a:lnTo>
                    <a:pt x="8855" y="17239"/>
                  </a:lnTo>
                  <a:lnTo>
                    <a:pt x="9012" y="17217"/>
                  </a:lnTo>
                  <a:lnTo>
                    <a:pt x="9146" y="17194"/>
                  </a:lnTo>
                  <a:lnTo>
                    <a:pt x="9281" y="17172"/>
                  </a:lnTo>
                  <a:lnTo>
                    <a:pt x="9393" y="17127"/>
                  </a:lnTo>
                  <a:lnTo>
                    <a:pt x="9639" y="16992"/>
                  </a:lnTo>
                  <a:lnTo>
                    <a:pt x="9841" y="16836"/>
                  </a:lnTo>
                  <a:lnTo>
                    <a:pt x="10021" y="16611"/>
                  </a:lnTo>
                  <a:lnTo>
                    <a:pt x="10133" y="16387"/>
                  </a:lnTo>
                  <a:lnTo>
                    <a:pt x="10177" y="16253"/>
                  </a:lnTo>
                  <a:lnTo>
                    <a:pt x="10222" y="16118"/>
                  </a:lnTo>
                  <a:lnTo>
                    <a:pt x="10245" y="15984"/>
                  </a:lnTo>
                  <a:lnTo>
                    <a:pt x="10245" y="15849"/>
                  </a:lnTo>
                  <a:lnTo>
                    <a:pt x="10245" y="15760"/>
                  </a:lnTo>
                  <a:lnTo>
                    <a:pt x="11253" y="15760"/>
                  </a:lnTo>
                  <a:lnTo>
                    <a:pt x="11455" y="15737"/>
                  </a:lnTo>
                  <a:lnTo>
                    <a:pt x="11635" y="15670"/>
                  </a:lnTo>
                  <a:lnTo>
                    <a:pt x="11814" y="15625"/>
                  </a:lnTo>
                  <a:lnTo>
                    <a:pt x="11993" y="15535"/>
                  </a:lnTo>
                  <a:lnTo>
                    <a:pt x="12150" y="15446"/>
                  </a:lnTo>
                  <a:lnTo>
                    <a:pt x="12307" y="15334"/>
                  </a:lnTo>
                  <a:lnTo>
                    <a:pt x="12442" y="15199"/>
                  </a:lnTo>
                  <a:lnTo>
                    <a:pt x="12576" y="15065"/>
                  </a:lnTo>
                  <a:lnTo>
                    <a:pt x="12688" y="14908"/>
                  </a:lnTo>
                  <a:lnTo>
                    <a:pt x="12778" y="14751"/>
                  </a:lnTo>
                  <a:lnTo>
                    <a:pt x="12867" y="14571"/>
                  </a:lnTo>
                  <a:lnTo>
                    <a:pt x="12935" y="14392"/>
                  </a:lnTo>
                  <a:lnTo>
                    <a:pt x="12980" y="14213"/>
                  </a:lnTo>
                  <a:lnTo>
                    <a:pt x="13002" y="14011"/>
                  </a:lnTo>
                  <a:lnTo>
                    <a:pt x="13002" y="13809"/>
                  </a:lnTo>
                  <a:lnTo>
                    <a:pt x="13002" y="13563"/>
                  </a:lnTo>
                  <a:lnTo>
                    <a:pt x="12957" y="13316"/>
                  </a:lnTo>
                  <a:lnTo>
                    <a:pt x="12867" y="13092"/>
                  </a:lnTo>
                  <a:lnTo>
                    <a:pt x="12778" y="12890"/>
                  </a:lnTo>
                  <a:lnTo>
                    <a:pt x="12643" y="12688"/>
                  </a:lnTo>
                  <a:lnTo>
                    <a:pt x="12486" y="12487"/>
                  </a:lnTo>
                  <a:lnTo>
                    <a:pt x="12329" y="12330"/>
                  </a:lnTo>
                  <a:lnTo>
                    <a:pt x="12128" y="12195"/>
                  </a:lnTo>
                  <a:lnTo>
                    <a:pt x="17799" y="12195"/>
                  </a:lnTo>
                  <a:lnTo>
                    <a:pt x="18023" y="12173"/>
                  </a:lnTo>
                  <a:lnTo>
                    <a:pt x="18225" y="12150"/>
                  </a:lnTo>
                  <a:lnTo>
                    <a:pt x="18404" y="12106"/>
                  </a:lnTo>
                  <a:lnTo>
                    <a:pt x="18606" y="12038"/>
                  </a:lnTo>
                  <a:lnTo>
                    <a:pt x="18785" y="11949"/>
                  </a:lnTo>
                  <a:lnTo>
                    <a:pt x="18942" y="11837"/>
                  </a:lnTo>
                  <a:lnTo>
                    <a:pt x="19099" y="11725"/>
                  </a:lnTo>
                  <a:lnTo>
                    <a:pt x="19256" y="11590"/>
                  </a:lnTo>
                  <a:lnTo>
                    <a:pt x="19368" y="11456"/>
                  </a:lnTo>
                  <a:lnTo>
                    <a:pt x="19503" y="11299"/>
                  </a:lnTo>
                  <a:lnTo>
                    <a:pt x="19592" y="11119"/>
                  </a:lnTo>
                  <a:lnTo>
                    <a:pt x="19682" y="10940"/>
                  </a:lnTo>
                  <a:lnTo>
                    <a:pt x="19749" y="10761"/>
                  </a:lnTo>
                  <a:lnTo>
                    <a:pt x="19794" y="10559"/>
                  </a:lnTo>
                  <a:lnTo>
                    <a:pt x="19839" y="10357"/>
                  </a:lnTo>
                  <a:lnTo>
                    <a:pt x="19839" y="10155"/>
                  </a:lnTo>
                  <a:lnTo>
                    <a:pt x="19839" y="9954"/>
                  </a:lnTo>
                  <a:lnTo>
                    <a:pt x="19794" y="9752"/>
                  </a:lnTo>
                  <a:lnTo>
                    <a:pt x="19749" y="9550"/>
                  </a:lnTo>
                  <a:lnTo>
                    <a:pt x="19682" y="9371"/>
                  </a:lnTo>
                  <a:lnTo>
                    <a:pt x="21879" y="9371"/>
                  </a:lnTo>
                  <a:lnTo>
                    <a:pt x="22013" y="9348"/>
                  </a:lnTo>
                  <a:lnTo>
                    <a:pt x="22170" y="9304"/>
                  </a:lnTo>
                  <a:lnTo>
                    <a:pt x="22305" y="9259"/>
                  </a:lnTo>
                  <a:lnTo>
                    <a:pt x="22439" y="9192"/>
                  </a:lnTo>
                  <a:lnTo>
                    <a:pt x="22574" y="9102"/>
                  </a:lnTo>
                  <a:lnTo>
                    <a:pt x="22686" y="9012"/>
                  </a:lnTo>
                  <a:lnTo>
                    <a:pt x="22798" y="8923"/>
                  </a:lnTo>
                  <a:lnTo>
                    <a:pt x="22888" y="8810"/>
                  </a:lnTo>
                  <a:lnTo>
                    <a:pt x="22977" y="8698"/>
                  </a:lnTo>
                  <a:lnTo>
                    <a:pt x="23067" y="8564"/>
                  </a:lnTo>
                  <a:lnTo>
                    <a:pt x="23134" y="8429"/>
                  </a:lnTo>
                  <a:lnTo>
                    <a:pt x="23179" y="8295"/>
                  </a:lnTo>
                  <a:lnTo>
                    <a:pt x="23224" y="8138"/>
                  </a:lnTo>
                  <a:lnTo>
                    <a:pt x="23246" y="8003"/>
                  </a:lnTo>
                  <a:lnTo>
                    <a:pt x="23246" y="7847"/>
                  </a:lnTo>
                  <a:lnTo>
                    <a:pt x="27931" y="7847"/>
                  </a:lnTo>
                  <a:lnTo>
                    <a:pt x="28155" y="7824"/>
                  </a:lnTo>
                  <a:lnTo>
                    <a:pt x="28357" y="7802"/>
                  </a:lnTo>
                  <a:lnTo>
                    <a:pt x="28559" y="7734"/>
                  </a:lnTo>
                  <a:lnTo>
                    <a:pt x="28761" y="7667"/>
                  </a:lnTo>
                  <a:lnTo>
                    <a:pt x="28940" y="7578"/>
                  </a:lnTo>
                  <a:lnTo>
                    <a:pt x="29119" y="7465"/>
                  </a:lnTo>
                  <a:lnTo>
                    <a:pt x="29276" y="7353"/>
                  </a:lnTo>
                  <a:lnTo>
                    <a:pt x="29433" y="7219"/>
                  </a:lnTo>
                  <a:lnTo>
                    <a:pt x="29568" y="7062"/>
                  </a:lnTo>
                  <a:lnTo>
                    <a:pt x="29702" y="6905"/>
                  </a:lnTo>
                  <a:lnTo>
                    <a:pt x="29814" y="6726"/>
                  </a:lnTo>
                  <a:lnTo>
                    <a:pt x="29904" y="6546"/>
                  </a:lnTo>
                  <a:lnTo>
                    <a:pt x="29971" y="6345"/>
                  </a:lnTo>
                  <a:lnTo>
                    <a:pt x="30016" y="6143"/>
                  </a:lnTo>
                  <a:lnTo>
                    <a:pt x="30038" y="5919"/>
                  </a:lnTo>
                  <a:lnTo>
                    <a:pt x="30061" y="5717"/>
                  </a:lnTo>
                  <a:lnTo>
                    <a:pt x="30038" y="5493"/>
                  </a:lnTo>
                  <a:lnTo>
                    <a:pt x="30016" y="5291"/>
                  </a:lnTo>
                  <a:lnTo>
                    <a:pt x="34746" y="5291"/>
                  </a:lnTo>
                  <a:lnTo>
                    <a:pt x="34903" y="5269"/>
                  </a:lnTo>
                  <a:lnTo>
                    <a:pt x="35037" y="5246"/>
                  </a:lnTo>
                  <a:lnTo>
                    <a:pt x="35172" y="5224"/>
                  </a:lnTo>
                  <a:lnTo>
                    <a:pt x="35306" y="5179"/>
                  </a:lnTo>
                  <a:lnTo>
                    <a:pt x="35441" y="5112"/>
                  </a:lnTo>
                  <a:lnTo>
                    <a:pt x="35553" y="5044"/>
                  </a:lnTo>
                  <a:lnTo>
                    <a:pt x="35777" y="4865"/>
                  </a:lnTo>
                  <a:lnTo>
                    <a:pt x="35956" y="4641"/>
                  </a:lnTo>
                  <a:lnTo>
                    <a:pt x="36024" y="4529"/>
                  </a:lnTo>
                  <a:lnTo>
                    <a:pt x="36069" y="4394"/>
                  </a:lnTo>
                  <a:lnTo>
                    <a:pt x="36136" y="4260"/>
                  </a:lnTo>
                  <a:lnTo>
                    <a:pt x="36158" y="4125"/>
                  </a:lnTo>
                  <a:lnTo>
                    <a:pt x="36181" y="3991"/>
                  </a:lnTo>
                  <a:lnTo>
                    <a:pt x="36203" y="3834"/>
                  </a:lnTo>
                  <a:lnTo>
                    <a:pt x="36181" y="3699"/>
                  </a:lnTo>
                  <a:lnTo>
                    <a:pt x="36158" y="3543"/>
                  </a:lnTo>
                  <a:lnTo>
                    <a:pt x="36136" y="3408"/>
                  </a:lnTo>
                  <a:lnTo>
                    <a:pt x="36069" y="3274"/>
                  </a:lnTo>
                  <a:lnTo>
                    <a:pt x="36024" y="3139"/>
                  </a:lnTo>
                  <a:lnTo>
                    <a:pt x="35956" y="3027"/>
                  </a:lnTo>
                  <a:lnTo>
                    <a:pt x="35777" y="2803"/>
                  </a:lnTo>
                  <a:lnTo>
                    <a:pt x="35553" y="2646"/>
                  </a:lnTo>
                  <a:lnTo>
                    <a:pt x="35441" y="2556"/>
                  </a:lnTo>
                  <a:lnTo>
                    <a:pt x="35306" y="2511"/>
                  </a:lnTo>
                  <a:lnTo>
                    <a:pt x="35172" y="2444"/>
                  </a:lnTo>
                  <a:lnTo>
                    <a:pt x="35037" y="2422"/>
                  </a:lnTo>
                  <a:lnTo>
                    <a:pt x="34903" y="2399"/>
                  </a:lnTo>
                  <a:lnTo>
                    <a:pt x="28133" y="2399"/>
                  </a:lnTo>
                  <a:lnTo>
                    <a:pt x="28133" y="2354"/>
                  </a:lnTo>
                  <a:lnTo>
                    <a:pt x="28111" y="2108"/>
                  </a:lnTo>
                  <a:lnTo>
                    <a:pt x="28088" y="1884"/>
                  </a:lnTo>
                  <a:lnTo>
                    <a:pt x="28021" y="1660"/>
                  </a:lnTo>
                  <a:lnTo>
                    <a:pt x="27954" y="1435"/>
                  </a:lnTo>
                  <a:lnTo>
                    <a:pt x="27842" y="1234"/>
                  </a:lnTo>
                  <a:lnTo>
                    <a:pt x="27730" y="1032"/>
                  </a:lnTo>
                  <a:lnTo>
                    <a:pt x="27595" y="853"/>
                  </a:lnTo>
                  <a:lnTo>
                    <a:pt x="27438" y="696"/>
                  </a:lnTo>
                  <a:lnTo>
                    <a:pt x="27281" y="539"/>
                  </a:lnTo>
                  <a:lnTo>
                    <a:pt x="27102" y="404"/>
                  </a:lnTo>
                  <a:lnTo>
                    <a:pt x="26900" y="270"/>
                  </a:lnTo>
                  <a:lnTo>
                    <a:pt x="26698" y="180"/>
                  </a:lnTo>
                  <a:lnTo>
                    <a:pt x="26474" y="90"/>
                  </a:lnTo>
                  <a:lnTo>
                    <a:pt x="26250" y="46"/>
                  </a:lnTo>
                  <a:lnTo>
                    <a:pt x="260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0">
              <a:extLst>
                <a:ext uri="{FF2B5EF4-FFF2-40B4-BE49-F238E27FC236}">
                  <a16:creationId xmlns:a16="http://schemas.microsoft.com/office/drawing/2014/main" id="{483B7B77-99C7-13E2-ABEF-C267356A509B}"/>
                </a:ext>
              </a:extLst>
            </p:cNvPr>
            <p:cNvSpPr/>
            <p:nvPr/>
          </p:nvSpPr>
          <p:spPr>
            <a:xfrm>
              <a:off x="6858801" y="1633800"/>
              <a:ext cx="1160028" cy="620160"/>
            </a:xfrm>
            <a:custGeom>
              <a:avLst/>
              <a:gdLst/>
              <a:ahLst/>
              <a:cxnLst/>
              <a:rect l="l" t="t" r="r" b="b"/>
              <a:pathLst>
                <a:path w="33021" h="17710" extrusionOk="0">
                  <a:moveTo>
                    <a:pt x="2332" y="0"/>
                  </a:moveTo>
                  <a:lnTo>
                    <a:pt x="2130" y="45"/>
                  </a:lnTo>
                  <a:lnTo>
                    <a:pt x="1928" y="90"/>
                  </a:lnTo>
                  <a:lnTo>
                    <a:pt x="1749" y="157"/>
                  </a:lnTo>
                  <a:lnTo>
                    <a:pt x="1570" y="247"/>
                  </a:lnTo>
                  <a:lnTo>
                    <a:pt x="1391" y="336"/>
                  </a:lnTo>
                  <a:lnTo>
                    <a:pt x="1234" y="448"/>
                  </a:lnTo>
                  <a:lnTo>
                    <a:pt x="1099" y="583"/>
                  </a:lnTo>
                  <a:lnTo>
                    <a:pt x="965" y="740"/>
                  </a:lnTo>
                  <a:lnTo>
                    <a:pt x="853" y="897"/>
                  </a:lnTo>
                  <a:lnTo>
                    <a:pt x="740" y="1054"/>
                  </a:lnTo>
                  <a:lnTo>
                    <a:pt x="651" y="1233"/>
                  </a:lnTo>
                  <a:lnTo>
                    <a:pt x="584" y="1412"/>
                  </a:lnTo>
                  <a:lnTo>
                    <a:pt x="539" y="1614"/>
                  </a:lnTo>
                  <a:lnTo>
                    <a:pt x="516" y="1816"/>
                  </a:lnTo>
                  <a:lnTo>
                    <a:pt x="494" y="2018"/>
                  </a:lnTo>
                  <a:lnTo>
                    <a:pt x="516" y="2242"/>
                  </a:lnTo>
                  <a:lnTo>
                    <a:pt x="539" y="2444"/>
                  </a:lnTo>
                  <a:lnTo>
                    <a:pt x="584" y="2623"/>
                  </a:lnTo>
                  <a:lnTo>
                    <a:pt x="651" y="2825"/>
                  </a:lnTo>
                  <a:lnTo>
                    <a:pt x="740" y="3004"/>
                  </a:lnTo>
                  <a:lnTo>
                    <a:pt x="853" y="3161"/>
                  </a:lnTo>
                  <a:lnTo>
                    <a:pt x="965" y="3318"/>
                  </a:lnTo>
                  <a:lnTo>
                    <a:pt x="1099" y="3452"/>
                  </a:lnTo>
                  <a:lnTo>
                    <a:pt x="1234" y="3587"/>
                  </a:lnTo>
                  <a:lnTo>
                    <a:pt x="1391" y="3721"/>
                  </a:lnTo>
                  <a:lnTo>
                    <a:pt x="1570" y="3811"/>
                  </a:lnTo>
                  <a:lnTo>
                    <a:pt x="1749" y="3901"/>
                  </a:lnTo>
                  <a:lnTo>
                    <a:pt x="1928" y="3968"/>
                  </a:lnTo>
                  <a:lnTo>
                    <a:pt x="2130" y="4013"/>
                  </a:lnTo>
                  <a:lnTo>
                    <a:pt x="2332" y="4058"/>
                  </a:lnTo>
                  <a:lnTo>
                    <a:pt x="6636" y="4058"/>
                  </a:lnTo>
                  <a:lnTo>
                    <a:pt x="6591" y="4214"/>
                  </a:lnTo>
                  <a:lnTo>
                    <a:pt x="6546" y="4371"/>
                  </a:lnTo>
                  <a:lnTo>
                    <a:pt x="6524" y="4528"/>
                  </a:lnTo>
                  <a:lnTo>
                    <a:pt x="6524" y="4708"/>
                  </a:lnTo>
                  <a:lnTo>
                    <a:pt x="6524" y="4887"/>
                  </a:lnTo>
                  <a:lnTo>
                    <a:pt x="6546" y="5044"/>
                  </a:lnTo>
                  <a:lnTo>
                    <a:pt x="6591" y="5201"/>
                  </a:lnTo>
                  <a:lnTo>
                    <a:pt x="6636" y="5358"/>
                  </a:lnTo>
                  <a:lnTo>
                    <a:pt x="4080" y="5358"/>
                  </a:lnTo>
                  <a:lnTo>
                    <a:pt x="3856" y="5380"/>
                  </a:lnTo>
                  <a:lnTo>
                    <a:pt x="3655" y="5403"/>
                  </a:lnTo>
                  <a:lnTo>
                    <a:pt x="3453" y="5447"/>
                  </a:lnTo>
                  <a:lnTo>
                    <a:pt x="3251" y="5515"/>
                  </a:lnTo>
                  <a:lnTo>
                    <a:pt x="3072" y="5604"/>
                  </a:lnTo>
                  <a:lnTo>
                    <a:pt x="2892" y="5716"/>
                  </a:lnTo>
                  <a:lnTo>
                    <a:pt x="2735" y="5851"/>
                  </a:lnTo>
                  <a:lnTo>
                    <a:pt x="2579" y="5985"/>
                  </a:lnTo>
                  <a:lnTo>
                    <a:pt x="2444" y="6120"/>
                  </a:lnTo>
                  <a:lnTo>
                    <a:pt x="2332" y="6299"/>
                  </a:lnTo>
                  <a:lnTo>
                    <a:pt x="2220" y="6456"/>
                  </a:lnTo>
                  <a:lnTo>
                    <a:pt x="2130" y="6658"/>
                  </a:lnTo>
                  <a:lnTo>
                    <a:pt x="2063" y="6837"/>
                  </a:lnTo>
                  <a:lnTo>
                    <a:pt x="1996" y="7039"/>
                  </a:lnTo>
                  <a:lnTo>
                    <a:pt x="1973" y="7263"/>
                  </a:lnTo>
                  <a:lnTo>
                    <a:pt x="1951" y="7465"/>
                  </a:lnTo>
                  <a:lnTo>
                    <a:pt x="1973" y="7689"/>
                  </a:lnTo>
                  <a:lnTo>
                    <a:pt x="1996" y="7891"/>
                  </a:lnTo>
                  <a:lnTo>
                    <a:pt x="2063" y="8093"/>
                  </a:lnTo>
                  <a:lnTo>
                    <a:pt x="2130" y="8294"/>
                  </a:lnTo>
                  <a:lnTo>
                    <a:pt x="2220" y="8474"/>
                  </a:lnTo>
                  <a:lnTo>
                    <a:pt x="2332" y="8653"/>
                  </a:lnTo>
                  <a:lnTo>
                    <a:pt x="2444" y="8810"/>
                  </a:lnTo>
                  <a:lnTo>
                    <a:pt x="2579" y="8967"/>
                  </a:lnTo>
                  <a:lnTo>
                    <a:pt x="2735" y="9101"/>
                  </a:lnTo>
                  <a:lnTo>
                    <a:pt x="2892" y="9236"/>
                  </a:lnTo>
                  <a:lnTo>
                    <a:pt x="3072" y="9325"/>
                  </a:lnTo>
                  <a:lnTo>
                    <a:pt x="3251" y="9415"/>
                  </a:lnTo>
                  <a:lnTo>
                    <a:pt x="3453" y="9482"/>
                  </a:lnTo>
                  <a:lnTo>
                    <a:pt x="3655" y="9550"/>
                  </a:lnTo>
                  <a:lnTo>
                    <a:pt x="3856" y="9572"/>
                  </a:lnTo>
                  <a:lnTo>
                    <a:pt x="4080" y="9594"/>
                  </a:lnTo>
                  <a:lnTo>
                    <a:pt x="4910" y="9594"/>
                  </a:lnTo>
                  <a:lnTo>
                    <a:pt x="4753" y="9729"/>
                  </a:lnTo>
                  <a:lnTo>
                    <a:pt x="4641" y="9886"/>
                  </a:lnTo>
                  <a:lnTo>
                    <a:pt x="4506" y="10043"/>
                  </a:lnTo>
                  <a:lnTo>
                    <a:pt x="4417" y="10222"/>
                  </a:lnTo>
                  <a:lnTo>
                    <a:pt x="4349" y="10424"/>
                  </a:lnTo>
                  <a:lnTo>
                    <a:pt x="4282" y="10626"/>
                  </a:lnTo>
                  <a:lnTo>
                    <a:pt x="4260" y="10827"/>
                  </a:lnTo>
                  <a:lnTo>
                    <a:pt x="4237" y="11052"/>
                  </a:lnTo>
                  <a:lnTo>
                    <a:pt x="1772" y="11052"/>
                  </a:lnTo>
                  <a:lnTo>
                    <a:pt x="1570" y="11096"/>
                  </a:lnTo>
                  <a:lnTo>
                    <a:pt x="1391" y="11141"/>
                  </a:lnTo>
                  <a:lnTo>
                    <a:pt x="1211" y="11208"/>
                  </a:lnTo>
                  <a:lnTo>
                    <a:pt x="1032" y="11276"/>
                  </a:lnTo>
                  <a:lnTo>
                    <a:pt x="875" y="11388"/>
                  </a:lnTo>
                  <a:lnTo>
                    <a:pt x="718" y="11500"/>
                  </a:lnTo>
                  <a:lnTo>
                    <a:pt x="584" y="11612"/>
                  </a:lnTo>
                  <a:lnTo>
                    <a:pt x="449" y="11769"/>
                  </a:lnTo>
                  <a:lnTo>
                    <a:pt x="337" y="11903"/>
                  </a:lnTo>
                  <a:lnTo>
                    <a:pt x="247" y="12060"/>
                  </a:lnTo>
                  <a:lnTo>
                    <a:pt x="158" y="12240"/>
                  </a:lnTo>
                  <a:lnTo>
                    <a:pt x="90" y="12419"/>
                  </a:lnTo>
                  <a:lnTo>
                    <a:pt x="46" y="12598"/>
                  </a:lnTo>
                  <a:lnTo>
                    <a:pt x="23" y="12800"/>
                  </a:lnTo>
                  <a:lnTo>
                    <a:pt x="1" y="13002"/>
                  </a:lnTo>
                  <a:lnTo>
                    <a:pt x="23" y="13204"/>
                  </a:lnTo>
                  <a:lnTo>
                    <a:pt x="46" y="13405"/>
                  </a:lnTo>
                  <a:lnTo>
                    <a:pt x="90" y="13585"/>
                  </a:lnTo>
                  <a:lnTo>
                    <a:pt x="158" y="13764"/>
                  </a:lnTo>
                  <a:lnTo>
                    <a:pt x="247" y="13921"/>
                  </a:lnTo>
                  <a:lnTo>
                    <a:pt x="337" y="14100"/>
                  </a:lnTo>
                  <a:lnTo>
                    <a:pt x="449" y="14235"/>
                  </a:lnTo>
                  <a:lnTo>
                    <a:pt x="584" y="14392"/>
                  </a:lnTo>
                  <a:lnTo>
                    <a:pt x="718" y="14504"/>
                  </a:lnTo>
                  <a:lnTo>
                    <a:pt x="875" y="14616"/>
                  </a:lnTo>
                  <a:lnTo>
                    <a:pt x="1032" y="14728"/>
                  </a:lnTo>
                  <a:lnTo>
                    <a:pt x="1211" y="14795"/>
                  </a:lnTo>
                  <a:lnTo>
                    <a:pt x="1391" y="14862"/>
                  </a:lnTo>
                  <a:lnTo>
                    <a:pt x="1570" y="14907"/>
                  </a:lnTo>
                  <a:lnTo>
                    <a:pt x="1772" y="14952"/>
                  </a:lnTo>
                  <a:lnTo>
                    <a:pt x="4036" y="14952"/>
                  </a:lnTo>
                  <a:lnTo>
                    <a:pt x="3924" y="15176"/>
                  </a:lnTo>
                  <a:lnTo>
                    <a:pt x="3834" y="15400"/>
                  </a:lnTo>
                  <a:lnTo>
                    <a:pt x="3767" y="15669"/>
                  </a:lnTo>
                  <a:lnTo>
                    <a:pt x="3744" y="15938"/>
                  </a:lnTo>
                  <a:lnTo>
                    <a:pt x="3767" y="16118"/>
                  </a:lnTo>
                  <a:lnTo>
                    <a:pt x="3789" y="16297"/>
                  </a:lnTo>
                  <a:lnTo>
                    <a:pt x="3834" y="16454"/>
                  </a:lnTo>
                  <a:lnTo>
                    <a:pt x="3901" y="16633"/>
                  </a:lnTo>
                  <a:lnTo>
                    <a:pt x="3968" y="16790"/>
                  </a:lnTo>
                  <a:lnTo>
                    <a:pt x="4058" y="16925"/>
                  </a:lnTo>
                  <a:lnTo>
                    <a:pt x="4148" y="17059"/>
                  </a:lnTo>
                  <a:lnTo>
                    <a:pt x="4282" y="17194"/>
                  </a:lnTo>
                  <a:lnTo>
                    <a:pt x="4394" y="17306"/>
                  </a:lnTo>
                  <a:lnTo>
                    <a:pt x="4529" y="17418"/>
                  </a:lnTo>
                  <a:lnTo>
                    <a:pt x="4686" y="17507"/>
                  </a:lnTo>
                  <a:lnTo>
                    <a:pt x="4843" y="17575"/>
                  </a:lnTo>
                  <a:lnTo>
                    <a:pt x="5000" y="17642"/>
                  </a:lnTo>
                  <a:lnTo>
                    <a:pt x="5179" y="17687"/>
                  </a:lnTo>
                  <a:lnTo>
                    <a:pt x="5358" y="17709"/>
                  </a:lnTo>
                  <a:lnTo>
                    <a:pt x="10761" y="17709"/>
                  </a:lnTo>
                  <a:lnTo>
                    <a:pt x="10940" y="17687"/>
                  </a:lnTo>
                  <a:lnTo>
                    <a:pt x="11119" y="17642"/>
                  </a:lnTo>
                  <a:lnTo>
                    <a:pt x="11276" y="17575"/>
                  </a:lnTo>
                  <a:lnTo>
                    <a:pt x="11433" y="17507"/>
                  </a:lnTo>
                  <a:lnTo>
                    <a:pt x="11590" y="17418"/>
                  </a:lnTo>
                  <a:lnTo>
                    <a:pt x="11725" y="17306"/>
                  </a:lnTo>
                  <a:lnTo>
                    <a:pt x="11837" y="17194"/>
                  </a:lnTo>
                  <a:lnTo>
                    <a:pt x="11949" y="17059"/>
                  </a:lnTo>
                  <a:lnTo>
                    <a:pt x="12061" y="16925"/>
                  </a:lnTo>
                  <a:lnTo>
                    <a:pt x="12150" y="16790"/>
                  </a:lnTo>
                  <a:lnTo>
                    <a:pt x="12218" y="16633"/>
                  </a:lnTo>
                  <a:lnTo>
                    <a:pt x="12285" y="16454"/>
                  </a:lnTo>
                  <a:lnTo>
                    <a:pt x="12330" y="16297"/>
                  </a:lnTo>
                  <a:lnTo>
                    <a:pt x="12352" y="16118"/>
                  </a:lnTo>
                  <a:lnTo>
                    <a:pt x="12375" y="15938"/>
                  </a:lnTo>
                  <a:lnTo>
                    <a:pt x="12352" y="15737"/>
                  </a:lnTo>
                  <a:lnTo>
                    <a:pt x="12330" y="15557"/>
                  </a:lnTo>
                  <a:lnTo>
                    <a:pt x="12285" y="15400"/>
                  </a:lnTo>
                  <a:lnTo>
                    <a:pt x="12218" y="15221"/>
                  </a:lnTo>
                  <a:lnTo>
                    <a:pt x="12150" y="15086"/>
                  </a:lnTo>
                  <a:lnTo>
                    <a:pt x="12061" y="14930"/>
                  </a:lnTo>
                  <a:lnTo>
                    <a:pt x="11949" y="14795"/>
                  </a:lnTo>
                  <a:lnTo>
                    <a:pt x="11837" y="14661"/>
                  </a:lnTo>
                  <a:lnTo>
                    <a:pt x="11725" y="14548"/>
                  </a:lnTo>
                  <a:lnTo>
                    <a:pt x="11590" y="14436"/>
                  </a:lnTo>
                  <a:lnTo>
                    <a:pt x="11433" y="14347"/>
                  </a:lnTo>
                  <a:lnTo>
                    <a:pt x="11276" y="14279"/>
                  </a:lnTo>
                  <a:lnTo>
                    <a:pt x="11119" y="14212"/>
                  </a:lnTo>
                  <a:lnTo>
                    <a:pt x="10940" y="14167"/>
                  </a:lnTo>
                  <a:lnTo>
                    <a:pt x="10761" y="14145"/>
                  </a:lnTo>
                  <a:lnTo>
                    <a:pt x="10380" y="14145"/>
                  </a:lnTo>
                  <a:lnTo>
                    <a:pt x="10536" y="13876"/>
                  </a:lnTo>
                  <a:lnTo>
                    <a:pt x="10649" y="13607"/>
                  </a:lnTo>
                  <a:lnTo>
                    <a:pt x="10716" y="13316"/>
                  </a:lnTo>
                  <a:lnTo>
                    <a:pt x="10738" y="13002"/>
                  </a:lnTo>
                  <a:lnTo>
                    <a:pt x="15177" y="13002"/>
                  </a:lnTo>
                  <a:lnTo>
                    <a:pt x="15356" y="12957"/>
                  </a:lnTo>
                  <a:lnTo>
                    <a:pt x="15558" y="12912"/>
                  </a:lnTo>
                  <a:lnTo>
                    <a:pt x="15737" y="12845"/>
                  </a:lnTo>
                  <a:lnTo>
                    <a:pt x="15894" y="12755"/>
                  </a:lnTo>
                  <a:lnTo>
                    <a:pt x="16051" y="12666"/>
                  </a:lnTo>
                  <a:lnTo>
                    <a:pt x="16208" y="12553"/>
                  </a:lnTo>
                  <a:lnTo>
                    <a:pt x="16342" y="12419"/>
                  </a:lnTo>
                  <a:lnTo>
                    <a:pt x="16477" y="12284"/>
                  </a:lnTo>
                  <a:lnTo>
                    <a:pt x="16589" y="12150"/>
                  </a:lnTo>
                  <a:lnTo>
                    <a:pt x="16679" y="11971"/>
                  </a:lnTo>
                  <a:lnTo>
                    <a:pt x="16768" y="11814"/>
                  </a:lnTo>
                  <a:lnTo>
                    <a:pt x="16835" y="11634"/>
                  </a:lnTo>
                  <a:lnTo>
                    <a:pt x="16880" y="11433"/>
                  </a:lnTo>
                  <a:lnTo>
                    <a:pt x="16903" y="11253"/>
                  </a:lnTo>
                  <a:lnTo>
                    <a:pt x="16925" y="11052"/>
                  </a:lnTo>
                  <a:lnTo>
                    <a:pt x="16903" y="10827"/>
                  </a:lnTo>
                  <a:lnTo>
                    <a:pt x="16880" y="10626"/>
                  </a:lnTo>
                  <a:lnTo>
                    <a:pt x="16813" y="10424"/>
                  </a:lnTo>
                  <a:lnTo>
                    <a:pt x="16746" y="10222"/>
                  </a:lnTo>
                  <a:lnTo>
                    <a:pt x="16634" y="10043"/>
                  </a:lnTo>
                  <a:lnTo>
                    <a:pt x="16522" y="9886"/>
                  </a:lnTo>
                  <a:lnTo>
                    <a:pt x="16387" y="9729"/>
                  </a:lnTo>
                  <a:lnTo>
                    <a:pt x="16253" y="9594"/>
                  </a:lnTo>
                  <a:lnTo>
                    <a:pt x="18539" y="9594"/>
                  </a:lnTo>
                  <a:lnTo>
                    <a:pt x="18763" y="9572"/>
                  </a:lnTo>
                  <a:lnTo>
                    <a:pt x="18965" y="9550"/>
                  </a:lnTo>
                  <a:lnTo>
                    <a:pt x="19167" y="9482"/>
                  </a:lnTo>
                  <a:lnTo>
                    <a:pt x="19369" y="9415"/>
                  </a:lnTo>
                  <a:lnTo>
                    <a:pt x="19548" y="9325"/>
                  </a:lnTo>
                  <a:lnTo>
                    <a:pt x="19727" y="9236"/>
                  </a:lnTo>
                  <a:lnTo>
                    <a:pt x="19884" y="9101"/>
                  </a:lnTo>
                  <a:lnTo>
                    <a:pt x="20041" y="8967"/>
                  </a:lnTo>
                  <a:lnTo>
                    <a:pt x="20176" y="8810"/>
                  </a:lnTo>
                  <a:lnTo>
                    <a:pt x="20310" y="8653"/>
                  </a:lnTo>
                  <a:lnTo>
                    <a:pt x="20400" y="8474"/>
                  </a:lnTo>
                  <a:lnTo>
                    <a:pt x="20489" y="8294"/>
                  </a:lnTo>
                  <a:lnTo>
                    <a:pt x="20557" y="8093"/>
                  </a:lnTo>
                  <a:lnTo>
                    <a:pt x="20624" y="7891"/>
                  </a:lnTo>
                  <a:lnTo>
                    <a:pt x="20646" y="7689"/>
                  </a:lnTo>
                  <a:lnTo>
                    <a:pt x="20669" y="7465"/>
                  </a:lnTo>
                  <a:lnTo>
                    <a:pt x="20646" y="7218"/>
                  </a:lnTo>
                  <a:lnTo>
                    <a:pt x="20601" y="6972"/>
                  </a:lnTo>
                  <a:lnTo>
                    <a:pt x="20512" y="6725"/>
                  </a:lnTo>
                  <a:lnTo>
                    <a:pt x="20422" y="6501"/>
                  </a:lnTo>
                  <a:lnTo>
                    <a:pt x="22283" y="6501"/>
                  </a:lnTo>
                  <a:lnTo>
                    <a:pt x="22462" y="6479"/>
                  </a:lnTo>
                  <a:lnTo>
                    <a:pt x="22641" y="6456"/>
                  </a:lnTo>
                  <a:lnTo>
                    <a:pt x="22821" y="6411"/>
                  </a:lnTo>
                  <a:lnTo>
                    <a:pt x="22978" y="6366"/>
                  </a:lnTo>
                  <a:lnTo>
                    <a:pt x="23135" y="6277"/>
                  </a:lnTo>
                  <a:lnTo>
                    <a:pt x="23291" y="6187"/>
                  </a:lnTo>
                  <a:lnTo>
                    <a:pt x="23426" y="6097"/>
                  </a:lnTo>
                  <a:lnTo>
                    <a:pt x="23560" y="5963"/>
                  </a:lnTo>
                  <a:lnTo>
                    <a:pt x="23673" y="5851"/>
                  </a:lnTo>
                  <a:lnTo>
                    <a:pt x="23762" y="5716"/>
                  </a:lnTo>
                  <a:lnTo>
                    <a:pt x="23852" y="5559"/>
                  </a:lnTo>
                  <a:lnTo>
                    <a:pt x="23941" y="5403"/>
                  </a:lnTo>
                  <a:lnTo>
                    <a:pt x="23986" y="5246"/>
                  </a:lnTo>
                  <a:lnTo>
                    <a:pt x="24031" y="5066"/>
                  </a:lnTo>
                  <a:lnTo>
                    <a:pt x="24076" y="4887"/>
                  </a:lnTo>
                  <a:lnTo>
                    <a:pt x="24076" y="4708"/>
                  </a:lnTo>
                  <a:lnTo>
                    <a:pt x="24076" y="4528"/>
                  </a:lnTo>
                  <a:lnTo>
                    <a:pt x="24031" y="4371"/>
                  </a:lnTo>
                  <a:lnTo>
                    <a:pt x="24009" y="4214"/>
                  </a:lnTo>
                  <a:lnTo>
                    <a:pt x="23941" y="4058"/>
                  </a:lnTo>
                  <a:lnTo>
                    <a:pt x="31204" y="4058"/>
                  </a:lnTo>
                  <a:lnTo>
                    <a:pt x="31406" y="4013"/>
                  </a:lnTo>
                  <a:lnTo>
                    <a:pt x="31586" y="3968"/>
                  </a:lnTo>
                  <a:lnTo>
                    <a:pt x="31787" y="3901"/>
                  </a:lnTo>
                  <a:lnTo>
                    <a:pt x="31944" y="3811"/>
                  </a:lnTo>
                  <a:lnTo>
                    <a:pt x="32124" y="3721"/>
                  </a:lnTo>
                  <a:lnTo>
                    <a:pt x="32280" y="3587"/>
                  </a:lnTo>
                  <a:lnTo>
                    <a:pt x="32415" y="3452"/>
                  </a:lnTo>
                  <a:lnTo>
                    <a:pt x="32549" y="3318"/>
                  </a:lnTo>
                  <a:lnTo>
                    <a:pt x="32662" y="3161"/>
                  </a:lnTo>
                  <a:lnTo>
                    <a:pt x="32774" y="3004"/>
                  </a:lnTo>
                  <a:lnTo>
                    <a:pt x="32863" y="2825"/>
                  </a:lnTo>
                  <a:lnTo>
                    <a:pt x="32931" y="2623"/>
                  </a:lnTo>
                  <a:lnTo>
                    <a:pt x="32975" y="2444"/>
                  </a:lnTo>
                  <a:lnTo>
                    <a:pt x="32998" y="2242"/>
                  </a:lnTo>
                  <a:lnTo>
                    <a:pt x="33020" y="2018"/>
                  </a:lnTo>
                  <a:lnTo>
                    <a:pt x="32998" y="1816"/>
                  </a:lnTo>
                  <a:lnTo>
                    <a:pt x="32975" y="1614"/>
                  </a:lnTo>
                  <a:lnTo>
                    <a:pt x="32931" y="1412"/>
                  </a:lnTo>
                  <a:lnTo>
                    <a:pt x="32863" y="1233"/>
                  </a:lnTo>
                  <a:lnTo>
                    <a:pt x="32774" y="1054"/>
                  </a:lnTo>
                  <a:lnTo>
                    <a:pt x="32662" y="897"/>
                  </a:lnTo>
                  <a:lnTo>
                    <a:pt x="32549" y="740"/>
                  </a:lnTo>
                  <a:lnTo>
                    <a:pt x="32415" y="583"/>
                  </a:lnTo>
                  <a:lnTo>
                    <a:pt x="32280" y="448"/>
                  </a:lnTo>
                  <a:lnTo>
                    <a:pt x="32124" y="336"/>
                  </a:lnTo>
                  <a:lnTo>
                    <a:pt x="31944" y="247"/>
                  </a:lnTo>
                  <a:lnTo>
                    <a:pt x="31787" y="157"/>
                  </a:lnTo>
                  <a:lnTo>
                    <a:pt x="31586" y="90"/>
                  </a:lnTo>
                  <a:lnTo>
                    <a:pt x="31406" y="45"/>
                  </a:lnTo>
                  <a:lnTo>
                    <a:pt x="312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0">
              <a:extLst>
                <a:ext uri="{FF2B5EF4-FFF2-40B4-BE49-F238E27FC236}">
                  <a16:creationId xmlns:a16="http://schemas.microsoft.com/office/drawing/2014/main" id="{5D41A434-1614-5AF1-035B-F18DC05F0843}"/>
                </a:ext>
              </a:extLst>
            </p:cNvPr>
            <p:cNvSpPr/>
            <p:nvPr/>
          </p:nvSpPr>
          <p:spPr>
            <a:xfrm>
              <a:off x="6184730" y="1718578"/>
              <a:ext cx="674110" cy="675102"/>
            </a:xfrm>
            <a:custGeom>
              <a:avLst/>
              <a:gdLst/>
              <a:ahLst/>
              <a:cxnLst/>
              <a:rect l="l" t="t" r="r" b="b"/>
              <a:pathLst>
                <a:path w="19189" h="19279" extrusionOk="0">
                  <a:moveTo>
                    <a:pt x="8541" y="0"/>
                  </a:moveTo>
                  <a:lnTo>
                    <a:pt x="8362" y="23"/>
                  </a:lnTo>
                  <a:lnTo>
                    <a:pt x="8205" y="45"/>
                  </a:lnTo>
                  <a:lnTo>
                    <a:pt x="8048" y="90"/>
                  </a:lnTo>
                  <a:lnTo>
                    <a:pt x="7891" y="135"/>
                  </a:lnTo>
                  <a:lnTo>
                    <a:pt x="7734" y="224"/>
                  </a:lnTo>
                  <a:lnTo>
                    <a:pt x="7599" y="292"/>
                  </a:lnTo>
                  <a:lnTo>
                    <a:pt x="7465" y="404"/>
                  </a:lnTo>
                  <a:lnTo>
                    <a:pt x="7330" y="516"/>
                  </a:lnTo>
                  <a:lnTo>
                    <a:pt x="7218" y="628"/>
                  </a:lnTo>
                  <a:lnTo>
                    <a:pt x="7129" y="762"/>
                  </a:lnTo>
                  <a:lnTo>
                    <a:pt x="7039" y="897"/>
                  </a:lnTo>
                  <a:lnTo>
                    <a:pt x="6972" y="1054"/>
                  </a:lnTo>
                  <a:lnTo>
                    <a:pt x="6927" y="1211"/>
                  </a:lnTo>
                  <a:lnTo>
                    <a:pt x="6882" y="1368"/>
                  </a:lnTo>
                  <a:lnTo>
                    <a:pt x="6837" y="1547"/>
                  </a:lnTo>
                  <a:lnTo>
                    <a:pt x="6837" y="1726"/>
                  </a:lnTo>
                  <a:lnTo>
                    <a:pt x="6860" y="1906"/>
                  </a:lnTo>
                  <a:lnTo>
                    <a:pt x="6882" y="2062"/>
                  </a:lnTo>
                  <a:lnTo>
                    <a:pt x="6927" y="2242"/>
                  </a:lnTo>
                  <a:lnTo>
                    <a:pt x="6972" y="2399"/>
                  </a:lnTo>
                  <a:lnTo>
                    <a:pt x="7061" y="2533"/>
                  </a:lnTo>
                  <a:lnTo>
                    <a:pt x="7151" y="2690"/>
                  </a:lnTo>
                  <a:lnTo>
                    <a:pt x="7241" y="2825"/>
                  </a:lnTo>
                  <a:lnTo>
                    <a:pt x="7353" y="2937"/>
                  </a:lnTo>
                  <a:lnTo>
                    <a:pt x="4865" y="2937"/>
                  </a:lnTo>
                  <a:lnTo>
                    <a:pt x="4685" y="2982"/>
                  </a:lnTo>
                  <a:lnTo>
                    <a:pt x="4528" y="3026"/>
                  </a:lnTo>
                  <a:lnTo>
                    <a:pt x="4349" y="3071"/>
                  </a:lnTo>
                  <a:lnTo>
                    <a:pt x="4192" y="3161"/>
                  </a:lnTo>
                  <a:lnTo>
                    <a:pt x="4058" y="3251"/>
                  </a:lnTo>
                  <a:lnTo>
                    <a:pt x="3923" y="3340"/>
                  </a:lnTo>
                  <a:lnTo>
                    <a:pt x="3789" y="3452"/>
                  </a:lnTo>
                  <a:lnTo>
                    <a:pt x="3676" y="3587"/>
                  </a:lnTo>
                  <a:lnTo>
                    <a:pt x="3564" y="3721"/>
                  </a:lnTo>
                  <a:lnTo>
                    <a:pt x="3475" y="3878"/>
                  </a:lnTo>
                  <a:lnTo>
                    <a:pt x="3407" y="4035"/>
                  </a:lnTo>
                  <a:lnTo>
                    <a:pt x="3340" y="4192"/>
                  </a:lnTo>
                  <a:lnTo>
                    <a:pt x="3295" y="4371"/>
                  </a:lnTo>
                  <a:lnTo>
                    <a:pt x="3273" y="4551"/>
                  </a:lnTo>
                  <a:lnTo>
                    <a:pt x="3273" y="4730"/>
                  </a:lnTo>
                  <a:lnTo>
                    <a:pt x="3273" y="4954"/>
                  </a:lnTo>
                  <a:lnTo>
                    <a:pt x="3318" y="5156"/>
                  </a:lnTo>
                  <a:lnTo>
                    <a:pt x="3385" y="5358"/>
                  </a:lnTo>
                  <a:lnTo>
                    <a:pt x="3475" y="5537"/>
                  </a:lnTo>
                  <a:lnTo>
                    <a:pt x="1950" y="5537"/>
                  </a:lnTo>
                  <a:lnTo>
                    <a:pt x="1771" y="5559"/>
                  </a:lnTo>
                  <a:lnTo>
                    <a:pt x="1569" y="5582"/>
                  </a:lnTo>
                  <a:lnTo>
                    <a:pt x="1390" y="5627"/>
                  </a:lnTo>
                  <a:lnTo>
                    <a:pt x="1211" y="5694"/>
                  </a:lnTo>
                  <a:lnTo>
                    <a:pt x="1031" y="5784"/>
                  </a:lnTo>
                  <a:lnTo>
                    <a:pt x="874" y="5873"/>
                  </a:lnTo>
                  <a:lnTo>
                    <a:pt x="717" y="5985"/>
                  </a:lnTo>
                  <a:lnTo>
                    <a:pt x="583" y="6120"/>
                  </a:lnTo>
                  <a:lnTo>
                    <a:pt x="448" y="6254"/>
                  </a:lnTo>
                  <a:lnTo>
                    <a:pt x="336" y="6389"/>
                  </a:lnTo>
                  <a:lnTo>
                    <a:pt x="247" y="6568"/>
                  </a:lnTo>
                  <a:lnTo>
                    <a:pt x="157" y="6725"/>
                  </a:lnTo>
                  <a:lnTo>
                    <a:pt x="90" y="6904"/>
                  </a:lnTo>
                  <a:lnTo>
                    <a:pt x="45" y="7106"/>
                  </a:lnTo>
                  <a:lnTo>
                    <a:pt x="23" y="7286"/>
                  </a:lnTo>
                  <a:lnTo>
                    <a:pt x="0" y="7487"/>
                  </a:lnTo>
                  <a:lnTo>
                    <a:pt x="23" y="7667"/>
                  </a:lnTo>
                  <a:lnTo>
                    <a:pt x="45" y="7824"/>
                  </a:lnTo>
                  <a:lnTo>
                    <a:pt x="112" y="8137"/>
                  </a:lnTo>
                  <a:lnTo>
                    <a:pt x="247" y="8406"/>
                  </a:lnTo>
                  <a:lnTo>
                    <a:pt x="404" y="8675"/>
                  </a:lnTo>
                  <a:lnTo>
                    <a:pt x="628" y="8900"/>
                  </a:lnTo>
                  <a:lnTo>
                    <a:pt x="852" y="9101"/>
                  </a:lnTo>
                  <a:lnTo>
                    <a:pt x="1143" y="9258"/>
                  </a:lnTo>
                  <a:lnTo>
                    <a:pt x="1435" y="9370"/>
                  </a:lnTo>
                  <a:lnTo>
                    <a:pt x="1255" y="9594"/>
                  </a:lnTo>
                  <a:lnTo>
                    <a:pt x="1166" y="9729"/>
                  </a:lnTo>
                  <a:lnTo>
                    <a:pt x="1099" y="9886"/>
                  </a:lnTo>
                  <a:lnTo>
                    <a:pt x="1054" y="10020"/>
                  </a:lnTo>
                  <a:lnTo>
                    <a:pt x="1009" y="10177"/>
                  </a:lnTo>
                  <a:lnTo>
                    <a:pt x="986" y="10334"/>
                  </a:lnTo>
                  <a:lnTo>
                    <a:pt x="986" y="10491"/>
                  </a:lnTo>
                  <a:lnTo>
                    <a:pt x="986" y="10670"/>
                  </a:lnTo>
                  <a:lnTo>
                    <a:pt x="1031" y="10850"/>
                  </a:lnTo>
                  <a:lnTo>
                    <a:pt x="1054" y="11007"/>
                  </a:lnTo>
                  <a:lnTo>
                    <a:pt x="1121" y="11164"/>
                  </a:lnTo>
                  <a:lnTo>
                    <a:pt x="1188" y="11321"/>
                  </a:lnTo>
                  <a:lnTo>
                    <a:pt x="1278" y="11455"/>
                  </a:lnTo>
                  <a:lnTo>
                    <a:pt x="1368" y="11589"/>
                  </a:lnTo>
                  <a:lnTo>
                    <a:pt x="1480" y="11702"/>
                  </a:lnTo>
                  <a:lnTo>
                    <a:pt x="1614" y="11814"/>
                  </a:lnTo>
                  <a:lnTo>
                    <a:pt x="1749" y="11926"/>
                  </a:lnTo>
                  <a:lnTo>
                    <a:pt x="1883" y="11993"/>
                  </a:lnTo>
                  <a:lnTo>
                    <a:pt x="2018" y="12083"/>
                  </a:lnTo>
                  <a:lnTo>
                    <a:pt x="2175" y="12127"/>
                  </a:lnTo>
                  <a:lnTo>
                    <a:pt x="2354" y="12172"/>
                  </a:lnTo>
                  <a:lnTo>
                    <a:pt x="2511" y="12195"/>
                  </a:lnTo>
                  <a:lnTo>
                    <a:pt x="2690" y="12217"/>
                  </a:lnTo>
                  <a:lnTo>
                    <a:pt x="4439" y="12217"/>
                  </a:lnTo>
                  <a:lnTo>
                    <a:pt x="4349" y="12374"/>
                  </a:lnTo>
                  <a:lnTo>
                    <a:pt x="4282" y="12553"/>
                  </a:lnTo>
                  <a:lnTo>
                    <a:pt x="4259" y="12733"/>
                  </a:lnTo>
                  <a:lnTo>
                    <a:pt x="4237" y="12934"/>
                  </a:lnTo>
                  <a:lnTo>
                    <a:pt x="4237" y="13091"/>
                  </a:lnTo>
                  <a:lnTo>
                    <a:pt x="4259" y="13248"/>
                  </a:lnTo>
                  <a:lnTo>
                    <a:pt x="4304" y="13383"/>
                  </a:lnTo>
                  <a:lnTo>
                    <a:pt x="4349" y="13540"/>
                  </a:lnTo>
                  <a:lnTo>
                    <a:pt x="4416" y="13674"/>
                  </a:lnTo>
                  <a:lnTo>
                    <a:pt x="4506" y="13786"/>
                  </a:lnTo>
                  <a:lnTo>
                    <a:pt x="4596" y="13921"/>
                  </a:lnTo>
                  <a:lnTo>
                    <a:pt x="4685" y="14033"/>
                  </a:lnTo>
                  <a:lnTo>
                    <a:pt x="4416" y="14100"/>
                  </a:lnTo>
                  <a:lnTo>
                    <a:pt x="4192" y="14212"/>
                  </a:lnTo>
                  <a:lnTo>
                    <a:pt x="3968" y="14369"/>
                  </a:lnTo>
                  <a:lnTo>
                    <a:pt x="3789" y="14548"/>
                  </a:lnTo>
                  <a:lnTo>
                    <a:pt x="3632" y="14773"/>
                  </a:lnTo>
                  <a:lnTo>
                    <a:pt x="3520" y="14997"/>
                  </a:lnTo>
                  <a:lnTo>
                    <a:pt x="3452" y="15266"/>
                  </a:lnTo>
                  <a:lnTo>
                    <a:pt x="3430" y="15535"/>
                  </a:lnTo>
                  <a:lnTo>
                    <a:pt x="3430" y="15692"/>
                  </a:lnTo>
                  <a:lnTo>
                    <a:pt x="3452" y="15849"/>
                  </a:lnTo>
                  <a:lnTo>
                    <a:pt x="3497" y="16006"/>
                  </a:lnTo>
                  <a:lnTo>
                    <a:pt x="3542" y="16140"/>
                  </a:lnTo>
                  <a:lnTo>
                    <a:pt x="3609" y="16275"/>
                  </a:lnTo>
                  <a:lnTo>
                    <a:pt x="3699" y="16409"/>
                  </a:lnTo>
                  <a:lnTo>
                    <a:pt x="3789" y="16521"/>
                  </a:lnTo>
                  <a:lnTo>
                    <a:pt x="3878" y="16633"/>
                  </a:lnTo>
                  <a:lnTo>
                    <a:pt x="3990" y="16723"/>
                  </a:lnTo>
                  <a:lnTo>
                    <a:pt x="4102" y="16813"/>
                  </a:lnTo>
                  <a:lnTo>
                    <a:pt x="4237" y="16902"/>
                  </a:lnTo>
                  <a:lnTo>
                    <a:pt x="4371" y="16969"/>
                  </a:lnTo>
                  <a:lnTo>
                    <a:pt x="4506" y="17014"/>
                  </a:lnTo>
                  <a:lnTo>
                    <a:pt x="4663" y="17059"/>
                  </a:lnTo>
                  <a:lnTo>
                    <a:pt x="4820" y="17082"/>
                  </a:lnTo>
                  <a:lnTo>
                    <a:pt x="7263" y="17082"/>
                  </a:lnTo>
                  <a:lnTo>
                    <a:pt x="7151" y="17261"/>
                  </a:lnTo>
                  <a:lnTo>
                    <a:pt x="7084" y="17463"/>
                  </a:lnTo>
                  <a:lnTo>
                    <a:pt x="7017" y="17664"/>
                  </a:lnTo>
                  <a:lnTo>
                    <a:pt x="6994" y="17889"/>
                  </a:lnTo>
                  <a:lnTo>
                    <a:pt x="7017" y="18045"/>
                  </a:lnTo>
                  <a:lnTo>
                    <a:pt x="7039" y="18180"/>
                  </a:lnTo>
                  <a:lnTo>
                    <a:pt x="7061" y="18314"/>
                  </a:lnTo>
                  <a:lnTo>
                    <a:pt x="7106" y="18427"/>
                  </a:lnTo>
                  <a:lnTo>
                    <a:pt x="7241" y="18673"/>
                  </a:lnTo>
                  <a:lnTo>
                    <a:pt x="7398" y="18875"/>
                  </a:lnTo>
                  <a:lnTo>
                    <a:pt x="7622" y="19054"/>
                  </a:lnTo>
                  <a:lnTo>
                    <a:pt x="7846" y="19166"/>
                  </a:lnTo>
                  <a:lnTo>
                    <a:pt x="7980" y="19211"/>
                  </a:lnTo>
                  <a:lnTo>
                    <a:pt x="8115" y="19256"/>
                  </a:lnTo>
                  <a:lnTo>
                    <a:pt x="8249" y="19278"/>
                  </a:lnTo>
                  <a:lnTo>
                    <a:pt x="13069" y="19278"/>
                  </a:lnTo>
                  <a:lnTo>
                    <a:pt x="13226" y="19256"/>
                  </a:lnTo>
                  <a:lnTo>
                    <a:pt x="13338" y="19211"/>
                  </a:lnTo>
                  <a:lnTo>
                    <a:pt x="13472" y="19166"/>
                  </a:lnTo>
                  <a:lnTo>
                    <a:pt x="13719" y="19054"/>
                  </a:lnTo>
                  <a:lnTo>
                    <a:pt x="13921" y="18875"/>
                  </a:lnTo>
                  <a:lnTo>
                    <a:pt x="14078" y="18673"/>
                  </a:lnTo>
                  <a:lnTo>
                    <a:pt x="14212" y="18427"/>
                  </a:lnTo>
                  <a:lnTo>
                    <a:pt x="14257" y="18314"/>
                  </a:lnTo>
                  <a:lnTo>
                    <a:pt x="14302" y="18180"/>
                  </a:lnTo>
                  <a:lnTo>
                    <a:pt x="14302" y="18045"/>
                  </a:lnTo>
                  <a:lnTo>
                    <a:pt x="14324" y="17889"/>
                  </a:lnTo>
                  <a:lnTo>
                    <a:pt x="14302" y="17687"/>
                  </a:lnTo>
                  <a:lnTo>
                    <a:pt x="14257" y="17463"/>
                  </a:lnTo>
                  <a:lnTo>
                    <a:pt x="14167" y="17283"/>
                  </a:lnTo>
                  <a:lnTo>
                    <a:pt x="14055" y="17104"/>
                  </a:lnTo>
                  <a:lnTo>
                    <a:pt x="13921" y="16947"/>
                  </a:lnTo>
                  <a:lnTo>
                    <a:pt x="13764" y="16790"/>
                  </a:lnTo>
                  <a:lnTo>
                    <a:pt x="13607" y="16678"/>
                  </a:lnTo>
                  <a:lnTo>
                    <a:pt x="13405" y="16611"/>
                  </a:lnTo>
                  <a:lnTo>
                    <a:pt x="13585" y="16387"/>
                  </a:lnTo>
                  <a:lnTo>
                    <a:pt x="13652" y="16252"/>
                  </a:lnTo>
                  <a:lnTo>
                    <a:pt x="13719" y="16118"/>
                  </a:lnTo>
                  <a:lnTo>
                    <a:pt x="13764" y="15983"/>
                  </a:lnTo>
                  <a:lnTo>
                    <a:pt x="13809" y="15849"/>
                  </a:lnTo>
                  <a:lnTo>
                    <a:pt x="13831" y="15692"/>
                  </a:lnTo>
                  <a:lnTo>
                    <a:pt x="13831" y="15535"/>
                  </a:lnTo>
                  <a:lnTo>
                    <a:pt x="13831" y="15378"/>
                  </a:lnTo>
                  <a:lnTo>
                    <a:pt x="13809" y="15221"/>
                  </a:lnTo>
                  <a:lnTo>
                    <a:pt x="13764" y="15086"/>
                  </a:lnTo>
                  <a:lnTo>
                    <a:pt x="13719" y="14930"/>
                  </a:lnTo>
                  <a:lnTo>
                    <a:pt x="13652" y="14795"/>
                  </a:lnTo>
                  <a:lnTo>
                    <a:pt x="13562" y="14683"/>
                  </a:lnTo>
                  <a:lnTo>
                    <a:pt x="13472" y="14548"/>
                  </a:lnTo>
                  <a:lnTo>
                    <a:pt x="13383" y="14436"/>
                  </a:lnTo>
                  <a:lnTo>
                    <a:pt x="13271" y="14347"/>
                  </a:lnTo>
                  <a:lnTo>
                    <a:pt x="13159" y="14257"/>
                  </a:lnTo>
                  <a:lnTo>
                    <a:pt x="13024" y="14190"/>
                  </a:lnTo>
                  <a:lnTo>
                    <a:pt x="12890" y="14123"/>
                  </a:lnTo>
                  <a:lnTo>
                    <a:pt x="12755" y="14055"/>
                  </a:lnTo>
                  <a:lnTo>
                    <a:pt x="12598" y="14033"/>
                  </a:lnTo>
                  <a:lnTo>
                    <a:pt x="12441" y="14010"/>
                  </a:lnTo>
                  <a:lnTo>
                    <a:pt x="12284" y="13988"/>
                  </a:lnTo>
                  <a:lnTo>
                    <a:pt x="9841" y="13988"/>
                  </a:lnTo>
                  <a:lnTo>
                    <a:pt x="9998" y="13764"/>
                  </a:lnTo>
                  <a:lnTo>
                    <a:pt x="10088" y="13652"/>
                  </a:lnTo>
                  <a:lnTo>
                    <a:pt x="10132" y="13517"/>
                  </a:lnTo>
                  <a:lnTo>
                    <a:pt x="10200" y="13383"/>
                  </a:lnTo>
                  <a:lnTo>
                    <a:pt x="10222" y="13248"/>
                  </a:lnTo>
                  <a:lnTo>
                    <a:pt x="10244" y="13091"/>
                  </a:lnTo>
                  <a:lnTo>
                    <a:pt x="10244" y="12934"/>
                  </a:lnTo>
                  <a:lnTo>
                    <a:pt x="10244" y="12733"/>
                  </a:lnTo>
                  <a:lnTo>
                    <a:pt x="10200" y="12553"/>
                  </a:lnTo>
                  <a:lnTo>
                    <a:pt x="10132" y="12374"/>
                  </a:lnTo>
                  <a:lnTo>
                    <a:pt x="10065" y="12217"/>
                  </a:lnTo>
                  <a:lnTo>
                    <a:pt x="15871" y="12217"/>
                  </a:lnTo>
                  <a:lnTo>
                    <a:pt x="16028" y="12195"/>
                  </a:lnTo>
                  <a:lnTo>
                    <a:pt x="16207" y="12172"/>
                  </a:lnTo>
                  <a:lnTo>
                    <a:pt x="16364" y="12127"/>
                  </a:lnTo>
                  <a:lnTo>
                    <a:pt x="16521" y="12083"/>
                  </a:lnTo>
                  <a:lnTo>
                    <a:pt x="16678" y="11993"/>
                  </a:lnTo>
                  <a:lnTo>
                    <a:pt x="16813" y="11926"/>
                  </a:lnTo>
                  <a:lnTo>
                    <a:pt x="16947" y="11814"/>
                  </a:lnTo>
                  <a:lnTo>
                    <a:pt x="17082" y="11702"/>
                  </a:lnTo>
                  <a:lnTo>
                    <a:pt x="17171" y="11589"/>
                  </a:lnTo>
                  <a:lnTo>
                    <a:pt x="17283" y="11455"/>
                  </a:lnTo>
                  <a:lnTo>
                    <a:pt x="17373" y="11321"/>
                  </a:lnTo>
                  <a:lnTo>
                    <a:pt x="17440" y="11164"/>
                  </a:lnTo>
                  <a:lnTo>
                    <a:pt x="17485" y="11007"/>
                  </a:lnTo>
                  <a:lnTo>
                    <a:pt x="17530" y="10850"/>
                  </a:lnTo>
                  <a:lnTo>
                    <a:pt x="17552" y="10670"/>
                  </a:lnTo>
                  <a:lnTo>
                    <a:pt x="17575" y="10491"/>
                  </a:lnTo>
                  <a:lnTo>
                    <a:pt x="17552" y="10334"/>
                  </a:lnTo>
                  <a:lnTo>
                    <a:pt x="17530" y="10155"/>
                  </a:lnTo>
                  <a:lnTo>
                    <a:pt x="17485" y="9998"/>
                  </a:lnTo>
                  <a:lnTo>
                    <a:pt x="17440" y="9841"/>
                  </a:lnTo>
                  <a:lnTo>
                    <a:pt x="17373" y="9684"/>
                  </a:lnTo>
                  <a:lnTo>
                    <a:pt x="17283" y="9550"/>
                  </a:lnTo>
                  <a:lnTo>
                    <a:pt x="17171" y="9415"/>
                  </a:lnTo>
                  <a:lnTo>
                    <a:pt x="17082" y="9281"/>
                  </a:lnTo>
                  <a:lnTo>
                    <a:pt x="16947" y="9191"/>
                  </a:lnTo>
                  <a:lnTo>
                    <a:pt x="16813" y="9079"/>
                  </a:lnTo>
                  <a:lnTo>
                    <a:pt x="16678" y="8989"/>
                  </a:lnTo>
                  <a:lnTo>
                    <a:pt x="16521" y="8922"/>
                  </a:lnTo>
                  <a:lnTo>
                    <a:pt x="16364" y="8877"/>
                  </a:lnTo>
                  <a:lnTo>
                    <a:pt x="16207" y="8832"/>
                  </a:lnTo>
                  <a:lnTo>
                    <a:pt x="16028" y="8810"/>
                  </a:lnTo>
                  <a:lnTo>
                    <a:pt x="15871" y="8787"/>
                  </a:lnTo>
                  <a:lnTo>
                    <a:pt x="14459" y="8787"/>
                  </a:lnTo>
                  <a:lnTo>
                    <a:pt x="14571" y="8653"/>
                  </a:lnTo>
                  <a:lnTo>
                    <a:pt x="14683" y="8518"/>
                  </a:lnTo>
                  <a:lnTo>
                    <a:pt x="14750" y="8362"/>
                  </a:lnTo>
                  <a:lnTo>
                    <a:pt x="14840" y="8205"/>
                  </a:lnTo>
                  <a:lnTo>
                    <a:pt x="14885" y="8025"/>
                  </a:lnTo>
                  <a:lnTo>
                    <a:pt x="14930" y="7846"/>
                  </a:lnTo>
                  <a:lnTo>
                    <a:pt x="14952" y="7667"/>
                  </a:lnTo>
                  <a:lnTo>
                    <a:pt x="14974" y="7487"/>
                  </a:lnTo>
                  <a:lnTo>
                    <a:pt x="14952" y="7218"/>
                  </a:lnTo>
                  <a:lnTo>
                    <a:pt x="14907" y="6972"/>
                  </a:lnTo>
                  <a:lnTo>
                    <a:pt x="14817" y="6748"/>
                  </a:lnTo>
                  <a:lnTo>
                    <a:pt x="14705" y="6523"/>
                  </a:lnTo>
                  <a:lnTo>
                    <a:pt x="17418" y="6523"/>
                  </a:lnTo>
                  <a:lnTo>
                    <a:pt x="17597" y="6501"/>
                  </a:lnTo>
                  <a:lnTo>
                    <a:pt x="17776" y="6479"/>
                  </a:lnTo>
                  <a:lnTo>
                    <a:pt x="17933" y="6434"/>
                  </a:lnTo>
                  <a:lnTo>
                    <a:pt x="18113" y="6366"/>
                  </a:lnTo>
                  <a:lnTo>
                    <a:pt x="18270" y="6299"/>
                  </a:lnTo>
                  <a:lnTo>
                    <a:pt x="18404" y="6210"/>
                  </a:lnTo>
                  <a:lnTo>
                    <a:pt x="18539" y="6097"/>
                  </a:lnTo>
                  <a:lnTo>
                    <a:pt x="18673" y="5985"/>
                  </a:lnTo>
                  <a:lnTo>
                    <a:pt x="18785" y="5873"/>
                  </a:lnTo>
                  <a:lnTo>
                    <a:pt x="18897" y="5716"/>
                  </a:lnTo>
                  <a:lnTo>
                    <a:pt x="18987" y="5582"/>
                  </a:lnTo>
                  <a:lnTo>
                    <a:pt x="19054" y="5425"/>
                  </a:lnTo>
                  <a:lnTo>
                    <a:pt x="19121" y="5268"/>
                  </a:lnTo>
                  <a:lnTo>
                    <a:pt x="19166" y="5089"/>
                  </a:lnTo>
                  <a:lnTo>
                    <a:pt x="19189" y="4909"/>
                  </a:lnTo>
                  <a:lnTo>
                    <a:pt x="19189" y="4730"/>
                  </a:lnTo>
                  <a:lnTo>
                    <a:pt x="19189" y="4551"/>
                  </a:lnTo>
                  <a:lnTo>
                    <a:pt x="19166" y="4371"/>
                  </a:lnTo>
                  <a:lnTo>
                    <a:pt x="19121" y="4192"/>
                  </a:lnTo>
                  <a:lnTo>
                    <a:pt x="19054" y="4035"/>
                  </a:lnTo>
                  <a:lnTo>
                    <a:pt x="18987" y="3878"/>
                  </a:lnTo>
                  <a:lnTo>
                    <a:pt x="18897" y="3721"/>
                  </a:lnTo>
                  <a:lnTo>
                    <a:pt x="18785" y="3587"/>
                  </a:lnTo>
                  <a:lnTo>
                    <a:pt x="18673" y="3452"/>
                  </a:lnTo>
                  <a:lnTo>
                    <a:pt x="18539" y="3340"/>
                  </a:lnTo>
                  <a:lnTo>
                    <a:pt x="18404" y="3251"/>
                  </a:lnTo>
                  <a:lnTo>
                    <a:pt x="18270" y="3161"/>
                  </a:lnTo>
                  <a:lnTo>
                    <a:pt x="18113" y="3071"/>
                  </a:lnTo>
                  <a:lnTo>
                    <a:pt x="17933" y="3026"/>
                  </a:lnTo>
                  <a:lnTo>
                    <a:pt x="17776" y="2982"/>
                  </a:lnTo>
                  <a:lnTo>
                    <a:pt x="17597" y="2937"/>
                  </a:lnTo>
                  <a:lnTo>
                    <a:pt x="16902" y="2937"/>
                  </a:lnTo>
                  <a:lnTo>
                    <a:pt x="17014" y="2825"/>
                  </a:lnTo>
                  <a:lnTo>
                    <a:pt x="17104" y="2690"/>
                  </a:lnTo>
                  <a:lnTo>
                    <a:pt x="17194" y="2533"/>
                  </a:lnTo>
                  <a:lnTo>
                    <a:pt x="17261" y="2399"/>
                  </a:lnTo>
                  <a:lnTo>
                    <a:pt x="17328" y="2242"/>
                  </a:lnTo>
                  <a:lnTo>
                    <a:pt x="17373" y="2062"/>
                  </a:lnTo>
                  <a:lnTo>
                    <a:pt x="17395" y="1906"/>
                  </a:lnTo>
                  <a:lnTo>
                    <a:pt x="17418" y="1726"/>
                  </a:lnTo>
                  <a:lnTo>
                    <a:pt x="17395" y="1547"/>
                  </a:lnTo>
                  <a:lnTo>
                    <a:pt x="17373" y="1368"/>
                  </a:lnTo>
                  <a:lnTo>
                    <a:pt x="17328" y="1211"/>
                  </a:lnTo>
                  <a:lnTo>
                    <a:pt x="17283" y="1054"/>
                  </a:lnTo>
                  <a:lnTo>
                    <a:pt x="17194" y="897"/>
                  </a:lnTo>
                  <a:lnTo>
                    <a:pt x="17126" y="762"/>
                  </a:lnTo>
                  <a:lnTo>
                    <a:pt x="17014" y="628"/>
                  </a:lnTo>
                  <a:lnTo>
                    <a:pt x="16902" y="516"/>
                  </a:lnTo>
                  <a:lnTo>
                    <a:pt x="16790" y="404"/>
                  </a:lnTo>
                  <a:lnTo>
                    <a:pt x="16656" y="292"/>
                  </a:lnTo>
                  <a:lnTo>
                    <a:pt x="16521" y="224"/>
                  </a:lnTo>
                  <a:lnTo>
                    <a:pt x="16364" y="135"/>
                  </a:lnTo>
                  <a:lnTo>
                    <a:pt x="16207" y="90"/>
                  </a:lnTo>
                  <a:lnTo>
                    <a:pt x="16050" y="45"/>
                  </a:lnTo>
                  <a:lnTo>
                    <a:pt x="15871" y="23"/>
                  </a:lnTo>
                  <a:lnTo>
                    <a:pt x="156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17;p40">
            <a:extLst>
              <a:ext uri="{FF2B5EF4-FFF2-40B4-BE49-F238E27FC236}">
                <a16:creationId xmlns:a16="http://schemas.microsoft.com/office/drawing/2014/main" id="{FF53897A-B439-FBC8-F9C5-AFC178D3DF0E}"/>
              </a:ext>
            </a:extLst>
          </p:cNvPr>
          <p:cNvSpPr txBox="1">
            <a:spLocks/>
          </p:cNvSpPr>
          <p:nvPr/>
        </p:nvSpPr>
        <p:spPr>
          <a:xfrm>
            <a:off x="4814787" y="850953"/>
            <a:ext cx="3459175" cy="1416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302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2385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2385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1115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1115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127000" indent="0">
              <a:buNone/>
            </a:pPr>
            <a:r>
              <a:rPr lang="en-US" sz="1600" b="1" u="sng"/>
              <a:t>Method:</a:t>
            </a:r>
          </a:p>
          <a:p>
            <a:r>
              <a:rPr lang="en-US" sz="1600"/>
              <a:t>Regression analysis with log-transformed variables</a:t>
            </a:r>
          </a:p>
          <a:p>
            <a:r>
              <a:rPr lang="en-US" sz="1600"/>
              <a:t>Evaluating relationships and statistical significance</a:t>
            </a:r>
          </a:p>
        </p:txBody>
      </p:sp>
    </p:spTree>
    <p:extLst>
      <p:ext uri="{BB962C8B-B14F-4D97-AF65-F5344CB8AC3E}">
        <p14:creationId xmlns:p14="http://schemas.microsoft.com/office/powerpoint/2010/main" val="442488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>
          <a:extLst>
            <a:ext uri="{FF2B5EF4-FFF2-40B4-BE49-F238E27FC236}">
              <a16:creationId xmlns:a16="http://schemas.microsoft.com/office/drawing/2014/main" id="{265D1028-D591-5221-2C07-5B8FE6C25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51">
            <a:extLst>
              <a:ext uri="{FF2B5EF4-FFF2-40B4-BE49-F238E27FC236}">
                <a16:creationId xmlns:a16="http://schemas.microsoft.com/office/drawing/2014/main" id="{0EE435F8-2FA1-C2DC-BC91-342191C597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45419" y="187037"/>
            <a:ext cx="5253162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Key Findings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2246D-9134-0388-180D-76A3E9385C38}"/>
              </a:ext>
            </a:extLst>
          </p:cNvPr>
          <p:cNvSpPr txBox="1"/>
          <p:nvPr/>
        </p:nvSpPr>
        <p:spPr>
          <a:xfrm>
            <a:off x="1215735" y="1059043"/>
            <a:ext cx="30237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>
                <a:latin typeface="Chivo" panose="020B0604020202020204" charset="0"/>
                <a:cs typeface="Chivo" panose="020B0604020202020204" charset="0"/>
              </a:rPr>
              <a:t>Fossil Fuel Price: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i="1">
                <a:latin typeface="Chivo" panose="020B0604020202020204" charset="0"/>
                <a:cs typeface="Chivo" panose="020B0604020202020204" charset="0"/>
              </a:rPr>
              <a:t>62% </a:t>
            </a:r>
            <a:r>
              <a:rPr lang="en-US" sz="1600">
                <a:latin typeface="Chivo" panose="020B0604020202020204" charset="0"/>
                <a:cs typeface="Chivo" panose="020B0604020202020204" charset="0"/>
              </a:rPr>
              <a:t>Correlation</a:t>
            </a:r>
            <a:endParaRPr lang="en-US" sz="1600" i="1">
              <a:latin typeface="Chivo" panose="020B0604020202020204" charset="0"/>
              <a:cs typeface="Chivo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600" i="1">
                <a:latin typeface="Chivo" panose="020B0604020202020204" charset="0"/>
                <a:cs typeface="Chivo" panose="020B0604020202020204" charset="0"/>
              </a:rPr>
              <a:t>P = 0.001; t = 3.828; R</a:t>
            </a:r>
            <a:r>
              <a:rPr lang="fr-FR" sz="1600" i="1" baseline="30000">
                <a:latin typeface="Chivo" panose="020B0604020202020204" charset="0"/>
                <a:cs typeface="Chivo" panose="020B0604020202020204" charset="0"/>
              </a:rPr>
              <a:t>2</a:t>
            </a:r>
            <a:r>
              <a:rPr lang="fr-FR" sz="1600" i="1">
                <a:latin typeface="Chivo" panose="020B0604020202020204" charset="0"/>
                <a:cs typeface="Chivo" panose="020B0604020202020204" charset="0"/>
              </a:rPr>
              <a:t> = 0.379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>
                <a:latin typeface="Chivo" panose="020B0604020202020204" charset="0"/>
                <a:cs typeface="Chivo" panose="020B0604020202020204" charset="0"/>
              </a:rPr>
              <a:t>Coefficient: </a:t>
            </a:r>
            <a:r>
              <a:rPr lang="en-US" sz="1600" i="1">
                <a:latin typeface="Chivo" panose="020B0604020202020204" charset="0"/>
                <a:cs typeface="Chivo" panose="020B0604020202020204" charset="0"/>
              </a:rPr>
              <a:t>0.4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>
              <a:latin typeface="Chivo" panose="020B0604020202020204" charset="0"/>
              <a:cs typeface="Chivo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>
              <a:latin typeface="Chivo" panose="020B0604020202020204" charset="0"/>
              <a:cs typeface="Chivo" panose="020B0604020202020204" charset="0"/>
            </a:endParaRPr>
          </a:p>
          <a:p>
            <a:r>
              <a:rPr lang="en-US" sz="1600" b="1" u="sng">
                <a:latin typeface="Chivo" panose="020B0604020202020204" charset="0"/>
                <a:cs typeface="Chivo" panose="020B0604020202020204" charset="0"/>
              </a:rPr>
              <a:t>Fossil Fuel Consumption: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i="1">
                <a:latin typeface="Chivo" panose="020B0604020202020204" charset="0"/>
                <a:cs typeface="Chivo" panose="020B0604020202020204" charset="0"/>
              </a:rPr>
              <a:t>97% </a:t>
            </a:r>
            <a:r>
              <a:rPr lang="en-US" sz="1600">
                <a:latin typeface="Chivo" panose="020B0604020202020204" charset="0"/>
                <a:cs typeface="Chivo" panose="020B0604020202020204" charset="0"/>
              </a:rPr>
              <a:t>Correlation</a:t>
            </a:r>
            <a:endParaRPr lang="en-US" sz="1600" i="1">
              <a:latin typeface="Chivo" panose="020B0604020202020204" charset="0"/>
              <a:cs typeface="Chivo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i="1">
                <a:latin typeface="Chivo" panose="020B0604020202020204" charset="0"/>
                <a:cs typeface="Chivo" panose="020B0604020202020204" charset="0"/>
              </a:rPr>
              <a:t>P = 0.000; t = 31.739; R</a:t>
            </a:r>
            <a:r>
              <a:rPr lang="en-US" sz="1600" i="1" baseline="30000">
                <a:latin typeface="Chivo" panose="020B0604020202020204" charset="0"/>
                <a:cs typeface="Chivo" panose="020B0604020202020204" charset="0"/>
              </a:rPr>
              <a:t>2</a:t>
            </a:r>
            <a:r>
              <a:rPr lang="en-US" sz="1600" i="1">
                <a:latin typeface="Chivo" panose="020B0604020202020204" charset="0"/>
                <a:cs typeface="Chivo" panose="020B0604020202020204" charset="0"/>
              </a:rPr>
              <a:t> = 0.948</a:t>
            </a:r>
            <a:endParaRPr lang="en-US" sz="1600">
              <a:latin typeface="Chivo" panose="020B0604020202020204" charset="0"/>
              <a:cs typeface="Chivo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>
                <a:latin typeface="Chivo" panose="020B0604020202020204" charset="0"/>
                <a:cs typeface="Chivo" panose="020B0604020202020204" charset="0"/>
              </a:rPr>
              <a:t>Coefficient: </a:t>
            </a:r>
            <a:r>
              <a:rPr lang="en-US" sz="1600" i="1">
                <a:latin typeface="Chivo" panose="020B0604020202020204" charset="0"/>
                <a:cs typeface="Chivo" panose="020B0604020202020204" charset="0"/>
              </a:rPr>
              <a:t>1.6</a:t>
            </a:r>
          </a:p>
          <a:p>
            <a:endParaRPr lang="en-US" sz="1600">
              <a:latin typeface="Chivo" panose="020B0604020202020204" charset="0"/>
              <a:cs typeface="Chivo" panose="020B0604020202020204" charset="0"/>
            </a:endParaRPr>
          </a:p>
          <a:p>
            <a:pPr marL="285750" indent="-285750">
              <a:buFontTx/>
              <a:buChar char="-"/>
            </a:pPr>
            <a:endParaRPr lang="en-US" sz="1600">
              <a:latin typeface="Chivo" panose="020B0604020202020204" charset="0"/>
              <a:cs typeface="Chivo" panose="020B0604020202020204" charset="0"/>
            </a:endParaRPr>
          </a:p>
          <a:p>
            <a:pPr marL="285750" indent="-285750">
              <a:buFontTx/>
              <a:buChar char="-"/>
            </a:pPr>
            <a:endParaRPr lang="en-US" sz="1600">
              <a:latin typeface="Chivo" panose="020B0604020202020204" charset="0"/>
              <a:cs typeface="Chivo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55883F-D1D5-6F88-C76C-110233E4FD24}"/>
              </a:ext>
            </a:extLst>
          </p:cNvPr>
          <p:cNvSpPr txBox="1"/>
          <p:nvPr/>
        </p:nvSpPr>
        <p:spPr>
          <a:xfrm>
            <a:off x="4696693" y="1089820"/>
            <a:ext cx="288867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>
                <a:latin typeface="Chivo" panose="020B0604020202020204" charset="0"/>
                <a:cs typeface="Chivo" panose="020B0604020202020204" charset="0"/>
              </a:rPr>
              <a:t>Global GDP: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i="1">
                <a:latin typeface="Chivo" panose="020B0604020202020204" charset="0"/>
                <a:cs typeface="Chivo" panose="020B0604020202020204" charset="0"/>
              </a:rPr>
              <a:t>97% </a:t>
            </a:r>
            <a:r>
              <a:rPr lang="en-US" sz="1600">
                <a:latin typeface="Chivo" panose="020B0604020202020204" charset="0"/>
                <a:cs typeface="Chivo" panose="020B0604020202020204" charset="0"/>
              </a:rPr>
              <a:t>Correlation</a:t>
            </a:r>
            <a:endParaRPr lang="en-US" sz="1600" i="1">
              <a:latin typeface="Chivo" panose="020B0604020202020204" charset="0"/>
              <a:cs typeface="Chivo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i="1">
                <a:latin typeface="Chivo" panose="020B0604020202020204" charset="0"/>
                <a:cs typeface="Chivo" panose="020B0604020202020204" charset="0"/>
              </a:rPr>
              <a:t>P = 0.000; t = 24.432; R2 = 0.949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>
                <a:latin typeface="Chivo" panose="020B0604020202020204" charset="0"/>
                <a:cs typeface="Chivo" panose="020B0604020202020204" charset="0"/>
              </a:rPr>
              <a:t>Coefficient: </a:t>
            </a:r>
            <a:r>
              <a:rPr lang="en-US" sz="1600" i="1">
                <a:latin typeface="Chivo" panose="020B0604020202020204" charset="0"/>
                <a:cs typeface="Chivo" panose="020B0604020202020204" charset="0"/>
              </a:rPr>
              <a:t>1.1</a:t>
            </a:r>
          </a:p>
          <a:p>
            <a:endParaRPr lang="en-US" sz="1600">
              <a:latin typeface="Chivo" panose="020B0604020202020204" charset="0"/>
              <a:cs typeface="Chivo" panose="020B0604020202020204" charset="0"/>
            </a:endParaRPr>
          </a:p>
          <a:p>
            <a:endParaRPr lang="en-US" sz="1600">
              <a:latin typeface="Chivo" panose="020B0604020202020204" charset="0"/>
              <a:cs typeface="Chivo" panose="020B0604020202020204" charset="0"/>
            </a:endParaRPr>
          </a:p>
          <a:p>
            <a:r>
              <a:rPr lang="en-US" sz="1600" b="1" u="sng">
                <a:latin typeface="Chivo" panose="020B0604020202020204" charset="0"/>
                <a:cs typeface="Chivo" panose="020B0604020202020204" charset="0"/>
              </a:rPr>
              <a:t>Natural Disaster Deaths: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i="1">
                <a:latin typeface="Chivo" panose="020B0604020202020204" charset="0"/>
                <a:cs typeface="Chivo" panose="020B0604020202020204" charset="0"/>
              </a:rPr>
              <a:t>-0.19% </a:t>
            </a:r>
            <a:r>
              <a:rPr lang="en-US" sz="1600">
                <a:latin typeface="Chivo" panose="020B0604020202020204" charset="0"/>
                <a:cs typeface="Chivo" panose="020B0604020202020204" charset="0"/>
              </a:rPr>
              <a:t>Correlation</a:t>
            </a:r>
            <a:endParaRPr lang="en-US" sz="1600" i="1">
              <a:latin typeface="Chivo" panose="020B0604020202020204" charset="0"/>
              <a:cs typeface="Chivo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i="1">
                <a:latin typeface="Chivo" panose="020B0604020202020204" charset="0"/>
                <a:cs typeface="Chivo" panose="020B0604020202020204" charset="0"/>
              </a:rPr>
              <a:t>P = 0.202; t = -1.295; R2 = 0.037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>
                <a:latin typeface="Chivo" panose="020B0604020202020204" charset="0"/>
                <a:cs typeface="Chivo" panose="020B0604020202020204" charset="0"/>
              </a:rPr>
              <a:t>Coefficient: -</a:t>
            </a:r>
            <a:r>
              <a:rPr lang="en-US" sz="1600" i="1">
                <a:latin typeface="Chivo" panose="020B0604020202020204" charset="0"/>
                <a:cs typeface="Chivo" panose="020B0604020202020204" charset="0"/>
              </a:rPr>
              <a:t>0.05</a:t>
            </a:r>
          </a:p>
          <a:p>
            <a:pPr marL="285750" indent="-285750">
              <a:buFontTx/>
              <a:buChar char="-"/>
            </a:pPr>
            <a:endParaRPr lang="en-US" sz="1600">
              <a:latin typeface="Chivo" panose="020B0604020202020204" charset="0"/>
              <a:cs typeface="Chivo" panose="020B0604020202020204" charset="0"/>
            </a:endParaRPr>
          </a:p>
          <a:p>
            <a:pPr marL="285750" indent="-285750">
              <a:buFontTx/>
              <a:buChar char="-"/>
            </a:pPr>
            <a:endParaRPr lang="en-US" sz="1600">
              <a:latin typeface="Chivo" panose="020B0604020202020204" charset="0"/>
              <a:cs typeface="Chiv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323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4D64B-80D5-507A-B8E1-6D131801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70DE86-B904-35F4-8BC9-B3FA0DA0B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3896"/>
            <a:ext cx="4663039" cy="3137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03C5DD-1166-04EE-0351-7F669AB3A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760" y="1416170"/>
            <a:ext cx="4425240" cy="267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18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2"/>
          <p:cNvSpPr/>
          <p:nvPr/>
        </p:nvSpPr>
        <p:spPr>
          <a:xfrm>
            <a:off x="1593249" y="1693638"/>
            <a:ext cx="758961" cy="736621"/>
          </a:xfrm>
          <a:custGeom>
            <a:avLst/>
            <a:gdLst/>
            <a:ahLst/>
            <a:cxnLst/>
            <a:rect l="l" t="t" r="r" b="b"/>
            <a:pathLst>
              <a:path w="12270" h="12055" extrusionOk="0">
                <a:moveTo>
                  <a:pt x="6370" y="0"/>
                </a:moveTo>
                <a:lnTo>
                  <a:pt x="6096" y="20"/>
                </a:lnTo>
                <a:lnTo>
                  <a:pt x="5842" y="39"/>
                </a:lnTo>
                <a:lnTo>
                  <a:pt x="5588" y="78"/>
                </a:lnTo>
                <a:lnTo>
                  <a:pt x="5080" y="196"/>
                </a:lnTo>
                <a:lnTo>
                  <a:pt x="4572" y="332"/>
                </a:lnTo>
                <a:lnTo>
                  <a:pt x="4103" y="528"/>
                </a:lnTo>
                <a:lnTo>
                  <a:pt x="3635" y="762"/>
                </a:lnTo>
                <a:lnTo>
                  <a:pt x="3205" y="1036"/>
                </a:lnTo>
                <a:lnTo>
                  <a:pt x="2795" y="1348"/>
                </a:lnTo>
                <a:lnTo>
                  <a:pt x="2404" y="1680"/>
                </a:lnTo>
                <a:lnTo>
                  <a:pt x="2052" y="2052"/>
                </a:lnTo>
                <a:lnTo>
                  <a:pt x="1740" y="2442"/>
                </a:lnTo>
                <a:lnTo>
                  <a:pt x="1466" y="2872"/>
                </a:lnTo>
                <a:lnTo>
                  <a:pt x="1329" y="3087"/>
                </a:lnTo>
                <a:lnTo>
                  <a:pt x="1212" y="3321"/>
                </a:lnTo>
                <a:lnTo>
                  <a:pt x="958" y="3634"/>
                </a:lnTo>
                <a:lnTo>
                  <a:pt x="724" y="3986"/>
                </a:lnTo>
                <a:lnTo>
                  <a:pt x="509" y="4337"/>
                </a:lnTo>
                <a:lnTo>
                  <a:pt x="333" y="4728"/>
                </a:lnTo>
                <a:lnTo>
                  <a:pt x="196" y="5138"/>
                </a:lnTo>
                <a:lnTo>
                  <a:pt x="98" y="5568"/>
                </a:lnTo>
                <a:lnTo>
                  <a:pt x="20" y="5998"/>
                </a:lnTo>
                <a:lnTo>
                  <a:pt x="1" y="6447"/>
                </a:lnTo>
                <a:lnTo>
                  <a:pt x="1" y="6897"/>
                </a:lnTo>
                <a:lnTo>
                  <a:pt x="40" y="7326"/>
                </a:lnTo>
                <a:lnTo>
                  <a:pt x="118" y="7737"/>
                </a:lnTo>
                <a:lnTo>
                  <a:pt x="216" y="8127"/>
                </a:lnTo>
                <a:lnTo>
                  <a:pt x="352" y="8518"/>
                </a:lnTo>
                <a:lnTo>
                  <a:pt x="528" y="8870"/>
                </a:lnTo>
                <a:lnTo>
                  <a:pt x="704" y="9222"/>
                </a:lnTo>
                <a:lnTo>
                  <a:pt x="919" y="9554"/>
                </a:lnTo>
                <a:lnTo>
                  <a:pt x="1173" y="9847"/>
                </a:lnTo>
                <a:lnTo>
                  <a:pt x="1427" y="10140"/>
                </a:lnTo>
                <a:lnTo>
                  <a:pt x="1700" y="10413"/>
                </a:lnTo>
                <a:lnTo>
                  <a:pt x="2013" y="10667"/>
                </a:lnTo>
                <a:lnTo>
                  <a:pt x="2326" y="10902"/>
                </a:lnTo>
                <a:lnTo>
                  <a:pt x="2658" y="11097"/>
                </a:lnTo>
                <a:lnTo>
                  <a:pt x="3009" y="11292"/>
                </a:lnTo>
                <a:lnTo>
                  <a:pt x="3361" y="11468"/>
                </a:lnTo>
                <a:lnTo>
                  <a:pt x="3732" y="11625"/>
                </a:lnTo>
                <a:lnTo>
                  <a:pt x="4103" y="11742"/>
                </a:lnTo>
                <a:lnTo>
                  <a:pt x="4494" y="11839"/>
                </a:lnTo>
                <a:lnTo>
                  <a:pt x="4885" y="11937"/>
                </a:lnTo>
                <a:lnTo>
                  <a:pt x="5295" y="11996"/>
                </a:lnTo>
                <a:lnTo>
                  <a:pt x="5686" y="12035"/>
                </a:lnTo>
                <a:lnTo>
                  <a:pt x="6096" y="12054"/>
                </a:lnTo>
                <a:lnTo>
                  <a:pt x="6506" y="12035"/>
                </a:lnTo>
                <a:lnTo>
                  <a:pt x="6897" y="11996"/>
                </a:lnTo>
                <a:lnTo>
                  <a:pt x="7307" y="11937"/>
                </a:lnTo>
                <a:lnTo>
                  <a:pt x="7698" y="11859"/>
                </a:lnTo>
                <a:lnTo>
                  <a:pt x="8089" y="11761"/>
                </a:lnTo>
                <a:lnTo>
                  <a:pt x="8460" y="11625"/>
                </a:lnTo>
                <a:lnTo>
                  <a:pt x="8831" y="11468"/>
                </a:lnTo>
                <a:lnTo>
                  <a:pt x="9203" y="11292"/>
                </a:lnTo>
                <a:lnTo>
                  <a:pt x="9554" y="11077"/>
                </a:lnTo>
                <a:lnTo>
                  <a:pt x="9906" y="10804"/>
                </a:lnTo>
                <a:lnTo>
                  <a:pt x="10258" y="10530"/>
                </a:lnTo>
                <a:lnTo>
                  <a:pt x="10570" y="10237"/>
                </a:lnTo>
                <a:lnTo>
                  <a:pt x="10863" y="9905"/>
                </a:lnTo>
                <a:lnTo>
                  <a:pt x="11117" y="9573"/>
                </a:lnTo>
                <a:lnTo>
                  <a:pt x="11352" y="9222"/>
                </a:lnTo>
                <a:lnTo>
                  <a:pt x="11547" y="8850"/>
                </a:lnTo>
                <a:lnTo>
                  <a:pt x="11742" y="8479"/>
                </a:lnTo>
                <a:lnTo>
                  <a:pt x="11879" y="8088"/>
                </a:lnTo>
                <a:lnTo>
                  <a:pt x="12016" y="7698"/>
                </a:lnTo>
                <a:lnTo>
                  <a:pt x="12113" y="7287"/>
                </a:lnTo>
                <a:lnTo>
                  <a:pt x="12192" y="6877"/>
                </a:lnTo>
                <a:lnTo>
                  <a:pt x="12231" y="6467"/>
                </a:lnTo>
                <a:lnTo>
                  <a:pt x="12270" y="6057"/>
                </a:lnTo>
                <a:lnTo>
                  <a:pt x="12250" y="5646"/>
                </a:lnTo>
                <a:lnTo>
                  <a:pt x="12231" y="5236"/>
                </a:lnTo>
                <a:lnTo>
                  <a:pt x="12172" y="4826"/>
                </a:lnTo>
                <a:lnTo>
                  <a:pt x="12094" y="4415"/>
                </a:lnTo>
                <a:lnTo>
                  <a:pt x="11977" y="4025"/>
                </a:lnTo>
                <a:lnTo>
                  <a:pt x="11860" y="3634"/>
                </a:lnTo>
                <a:lnTo>
                  <a:pt x="11684" y="3263"/>
                </a:lnTo>
                <a:lnTo>
                  <a:pt x="11508" y="2892"/>
                </a:lnTo>
                <a:lnTo>
                  <a:pt x="11293" y="2540"/>
                </a:lnTo>
                <a:lnTo>
                  <a:pt x="11059" y="2208"/>
                </a:lnTo>
                <a:lnTo>
                  <a:pt x="10805" y="1895"/>
                </a:lnTo>
                <a:lnTo>
                  <a:pt x="10511" y="1583"/>
                </a:lnTo>
                <a:lnTo>
                  <a:pt x="10199" y="1309"/>
                </a:lnTo>
                <a:lnTo>
                  <a:pt x="9867" y="1055"/>
                </a:lnTo>
                <a:lnTo>
                  <a:pt x="9496" y="801"/>
                </a:lnTo>
                <a:lnTo>
                  <a:pt x="9105" y="606"/>
                </a:lnTo>
                <a:lnTo>
                  <a:pt x="8695" y="410"/>
                </a:lnTo>
                <a:lnTo>
                  <a:pt x="8265" y="254"/>
                </a:lnTo>
                <a:lnTo>
                  <a:pt x="7991" y="176"/>
                </a:lnTo>
                <a:lnTo>
                  <a:pt x="7718" y="117"/>
                </a:lnTo>
                <a:lnTo>
                  <a:pt x="7444" y="59"/>
                </a:lnTo>
                <a:lnTo>
                  <a:pt x="7171" y="39"/>
                </a:lnTo>
                <a:lnTo>
                  <a:pt x="689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42"/>
          <p:cNvSpPr/>
          <p:nvPr/>
        </p:nvSpPr>
        <p:spPr>
          <a:xfrm>
            <a:off x="4192520" y="1693638"/>
            <a:ext cx="758961" cy="736621"/>
          </a:xfrm>
          <a:custGeom>
            <a:avLst/>
            <a:gdLst/>
            <a:ahLst/>
            <a:cxnLst/>
            <a:rect l="l" t="t" r="r" b="b"/>
            <a:pathLst>
              <a:path w="12270" h="12055" extrusionOk="0">
                <a:moveTo>
                  <a:pt x="6370" y="0"/>
                </a:moveTo>
                <a:lnTo>
                  <a:pt x="6096" y="20"/>
                </a:lnTo>
                <a:lnTo>
                  <a:pt x="5842" y="39"/>
                </a:lnTo>
                <a:lnTo>
                  <a:pt x="5588" y="78"/>
                </a:lnTo>
                <a:lnTo>
                  <a:pt x="5080" y="196"/>
                </a:lnTo>
                <a:lnTo>
                  <a:pt x="4572" y="332"/>
                </a:lnTo>
                <a:lnTo>
                  <a:pt x="4103" y="528"/>
                </a:lnTo>
                <a:lnTo>
                  <a:pt x="3635" y="762"/>
                </a:lnTo>
                <a:lnTo>
                  <a:pt x="3205" y="1036"/>
                </a:lnTo>
                <a:lnTo>
                  <a:pt x="2795" y="1348"/>
                </a:lnTo>
                <a:lnTo>
                  <a:pt x="2404" y="1680"/>
                </a:lnTo>
                <a:lnTo>
                  <a:pt x="2052" y="2052"/>
                </a:lnTo>
                <a:lnTo>
                  <a:pt x="1740" y="2442"/>
                </a:lnTo>
                <a:lnTo>
                  <a:pt x="1466" y="2872"/>
                </a:lnTo>
                <a:lnTo>
                  <a:pt x="1329" y="3087"/>
                </a:lnTo>
                <a:lnTo>
                  <a:pt x="1212" y="3321"/>
                </a:lnTo>
                <a:lnTo>
                  <a:pt x="958" y="3634"/>
                </a:lnTo>
                <a:lnTo>
                  <a:pt x="724" y="3986"/>
                </a:lnTo>
                <a:lnTo>
                  <a:pt x="509" y="4337"/>
                </a:lnTo>
                <a:lnTo>
                  <a:pt x="333" y="4728"/>
                </a:lnTo>
                <a:lnTo>
                  <a:pt x="196" y="5138"/>
                </a:lnTo>
                <a:lnTo>
                  <a:pt x="98" y="5568"/>
                </a:lnTo>
                <a:lnTo>
                  <a:pt x="20" y="5998"/>
                </a:lnTo>
                <a:lnTo>
                  <a:pt x="1" y="6447"/>
                </a:lnTo>
                <a:lnTo>
                  <a:pt x="1" y="6897"/>
                </a:lnTo>
                <a:lnTo>
                  <a:pt x="40" y="7326"/>
                </a:lnTo>
                <a:lnTo>
                  <a:pt x="118" y="7737"/>
                </a:lnTo>
                <a:lnTo>
                  <a:pt x="216" y="8127"/>
                </a:lnTo>
                <a:lnTo>
                  <a:pt x="352" y="8518"/>
                </a:lnTo>
                <a:lnTo>
                  <a:pt x="528" y="8870"/>
                </a:lnTo>
                <a:lnTo>
                  <a:pt x="704" y="9222"/>
                </a:lnTo>
                <a:lnTo>
                  <a:pt x="919" y="9554"/>
                </a:lnTo>
                <a:lnTo>
                  <a:pt x="1173" y="9847"/>
                </a:lnTo>
                <a:lnTo>
                  <a:pt x="1427" y="10140"/>
                </a:lnTo>
                <a:lnTo>
                  <a:pt x="1700" y="10413"/>
                </a:lnTo>
                <a:lnTo>
                  <a:pt x="2013" y="10667"/>
                </a:lnTo>
                <a:lnTo>
                  <a:pt x="2326" y="10902"/>
                </a:lnTo>
                <a:lnTo>
                  <a:pt x="2658" y="11097"/>
                </a:lnTo>
                <a:lnTo>
                  <a:pt x="3009" y="11292"/>
                </a:lnTo>
                <a:lnTo>
                  <a:pt x="3361" y="11468"/>
                </a:lnTo>
                <a:lnTo>
                  <a:pt x="3732" y="11625"/>
                </a:lnTo>
                <a:lnTo>
                  <a:pt x="4103" y="11742"/>
                </a:lnTo>
                <a:lnTo>
                  <a:pt x="4494" y="11839"/>
                </a:lnTo>
                <a:lnTo>
                  <a:pt x="4885" y="11937"/>
                </a:lnTo>
                <a:lnTo>
                  <a:pt x="5295" y="11996"/>
                </a:lnTo>
                <a:lnTo>
                  <a:pt x="5686" y="12035"/>
                </a:lnTo>
                <a:lnTo>
                  <a:pt x="6096" y="12054"/>
                </a:lnTo>
                <a:lnTo>
                  <a:pt x="6506" y="12035"/>
                </a:lnTo>
                <a:lnTo>
                  <a:pt x="6897" y="11996"/>
                </a:lnTo>
                <a:lnTo>
                  <a:pt x="7307" y="11937"/>
                </a:lnTo>
                <a:lnTo>
                  <a:pt x="7698" y="11859"/>
                </a:lnTo>
                <a:lnTo>
                  <a:pt x="8089" y="11761"/>
                </a:lnTo>
                <a:lnTo>
                  <a:pt x="8460" y="11625"/>
                </a:lnTo>
                <a:lnTo>
                  <a:pt x="8831" y="11468"/>
                </a:lnTo>
                <a:lnTo>
                  <a:pt x="9203" y="11292"/>
                </a:lnTo>
                <a:lnTo>
                  <a:pt x="9554" y="11077"/>
                </a:lnTo>
                <a:lnTo>
                  <a:pt x="9906" y="10804"/>
                </a:lnTo>
                <a:lnTo>
                  <a:pt x="10258" y="10530"/>
                </a:lnTo>
                <a:lnTo>
                  <a:pt x="10570" y="10237"/>
                </a:lnTo>
                <a:lnTo>
                  <a:pt x="10863" y="9905"/>
                </a:lnTo>
                <a:lnTo>
                  <a:pt x="11117" y="9573"/>
                </a:lnTo>
                <a:lnTo>
                  <a:pt x="11352" y="9222"/>
                </a:lnTo>
                <a:lnTo>
                  <a:pt x="11547" y="8850"/>
                </a:lnTo>
                <a:lnTo>
                  <a:pt x="11742" y="8479"/>
                </a:lnTo>
                <a:lnTo>
                  <a:pt x="11879" y="8088"/>
                </a:lnTo>
                <a:lnTo>
                  <a:pt x="12016" y="7698"/>
                </a:lnTo>
                <a:lnTo>
                  <a:pt x="12113" y="7287"/>
                </a:lnTo>
                <a:lnTo>
                  <a:pt x="12192" y="6877"/>
                </a:lnTo>
                <a:lnTo>
                  <a:pt x="12231" y="6467"/>
                </a:lnTo>
                <a:lnTo>
                  <a:pt x="12270" y="6057"/>
                </a:lnTo>
                <a:lnTo>
                  <a:pt x="12250" y="5646"/>
                </a:lnTo>
                <a:lnTo>
                  <a:pt x="12231" y="5236"/>
                </a:lnTo>
                <a:lnTo>
                  <a:pt x="12172" y="4826"/>
                </a:lnTo>
                <a:lnTo>
                  <a:pt x="12094" y="4415"/>
                </a:lnTo>
                <a:lnTo>
                  <a:pt x="11977" y="4025"/>
                </a:lnTo>
                <a:lnTo>
                  <a:pt x="11860" y="3634"/>
                </a:lnTo>
                <a:lnTo>
                  <a:pt x="11684" y="3263"/>
                </a:lnTo>
                <a:lnTo>
                  <a:pt x="11508" y="2892"/>
                </a:lnTo>
                <a:lnTo>
                  <a:pt x="11293" y="2540"/>
                </a:lnTo>
                <a:lnTo>
                  <a:pt x="11059" y="2208"/>
                </a:lnTo>
                <a:lnTo>
                  <a:pt x="10805" y="1895"/>
                </a:lnTo>
                <a:lnTo>
                  <a:pt x="10511" y="1583"/>
                </a:lnTo>
                <a:lnTo>
                  <a:pt x="10199" y="1309"/>
                </a:lnTo>
                <a:lnTo>
                  <a:pt x="9867" y="1055"/>
                </a:lnTo>
                <a:lnTo>
                  <a:pt x="9496" y="801"/>
                </a:lnTo>
                <a:lnTo>
                  <a:pt x="9105" y="606"/>
                </a:lnTo>
                <a:lnTo>
                  <a:pt x="8695" y="410"/>
                </a:lnTo>
                <a:lnTo>
                  <a:pt x="8265" y="254"/>
                </a:lnTo>
                <a:lnTo>
                  <a:pt x="7991" y="176"/>
                </a:lnTo>
                <a:lnTo>
                  <a:pt x="7718" y="117"/>
                </a:lnTo>
                <a:lnTo>
                  <a:pt x="7444" y="59"/>
                </a:lnTo>
                <a:lnTo>
                  <a:pt x="7171" y="39"/>
                </a:lnTo>
                <a:lnTo>
                  <a:pt x="689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42"/>
          <p:cNvSpPr/>
          <p:nvPr/>
        </p:nvSpPr>
        <p:spPr>
          <a:xfrm>
            <a:off x="6791790" y="1693638"/>
            <a:ext cx="758961" cy="736621"/>
          </a:xfrm>
          <a:custGeom>
            <a:avLst/>
            <a:gdLst/>
            <a:ahLst/>
            <a:cxnLst/>
            <a:rect l="l" t="t" r="r" b="b"/>
            <a:pathLst>
              <a:path w="12270" h="12055" extrusionOk="0">
                <a:moveTo>
                  <a:pt x="6370" y="0"/>
                </a:moveTo>
                <a:lnTo>
                  <a:pt x="6096" y="20"/>
                </a:lnTo>
                <a:lnTo>
                  <a:pt x="5842" y="39"/>
                </a:lnTo>
                <a:lnTo>
                  <a:pt x="5588" y="78"/>
                </a:lnTo>
                <a:lnTo>
                  <a:pt x="5080" y="196"/>
                </a:lnTo>
                <a:lnTo>
                  <a:pt x="4572" y="332"/>
                </a:lnTo>
                <a:lnTo>
                  <a:pt x="4103" y="528"/>
                </a:lnTo>
                <a:lnTo>
                  <a:pt x="3635" y="762"/>
                </a:lnTo>
                <a:lnTo>
                  <a:pt x="3205" y="1036"/>
                </a:lnTo>
                <a:lnTo>
                  <a:pt x="2795" y="1348"/>
                </a:lnTo>
                <a:lnTo>
                  <a:pt x="2404" y="1680"/>
                </a:lnTo>
                <a:lnTo>
                  <a:pt x="2052" y="2052"/>
                </a:lnTo>
                <a:lnTo>
                  <a:pt x="1740" y="2442"/>
                </a:lnTo>
                <a:lnTo>
                  <a:pt x="1466" y="2872"/>
                </a:lnTo>
                <a:lnTo>
                  <a:pt x="1329" y="3087"/>
                </a:lnTo>
                <a:lnTo>
                  <a:pt x="1212" y="3321"/>
                </a:lnTo>
                <a:lnTo>
                  <a:pt x="958" y="3634"/>
                </a:lnTo>
                <a:lnTo>
                  <a:pt x="724" y="3986"/>
                </a:lnTo>
                <a:lnTo>
                  <a:pt x="509" y="4337"/>
                </a:lnTo>
                <a:lnTo>
                  <a:pt x="333" y="4728"/>
                </a:lnTo>
                <a:lnTo>
                  <a:pt x="196" y="5138"/>
                </a:lnTo>
                <a:lnTo>
                  <a:pt x="98" y="5568"/>
                </a:lnTo>
                <a:lnTo>
                  <a:pt x="20" y="5998"/>
                </a:lnTo>
                <a:lnTo>
                  <a:pt x="1" y="6447"/>
                </a:lnTo>
                <a:lnTo>
                  <a:pt x="1" y="6897"/>
                </a:lnTo>
                <a:lnTo>
                  <a:pt x="40" y="7326"/>
                </a:lnTo>
                <a:lnTo>
                  <a:pt x="118" y="7737"/>
                </a:lnTo>
                <a:lnTo>
                  <a:pt x="216" y="8127"/>
                </a:lnTo>
                <a:lnTo>
                  <a:pt x="352" y="8518"/>
                </a:lnTo>
                <a:lnTo>
                  <a:pt x="528" y="8870"/>
                </a:lnTo>
                <a:lnTo>
                  <a:pt x="704" y="9222"/>
                </a:lnTo>
                <a:lnTo>
                  <a:pt x="919" y="9554"/>
                </a:lnTo>
                <a:lnTo>
                  <a:pt x="1173" y="9847"/>
                </a:lnTo>
                <a:lnTo>
                  <a:pt x="1427" y="10140"/>
                </a:lnTo>
                <a:lnTo>
                  <a:pt x="1700" y="10413"/>
                </a:lnTo>
                <a:lnTo>
                  <a:pt x="2013" y="10667"/>
                </a:lnTo>
                <a:lnTo>
                  <a:pt x="2326" y="10902"/>
                </a:lnTo>
                <a:lnTo>
                  <a:pt x="2658" y="11097"/>
                </a:lnTo>
                <a:lnTo>
                  <a:pt x="3009" y="11292"/>
                </a:lnTo>
                <a:lnTo>
                  <a:pt x="3361" y="11468"/>
                </a:lnTo>
                <a:lnTo>
                  <a:pt x="3732" y="11625"/>
                </a:lnTo>
                <a:lnTo>
                  <a:pt x="4103" y="11742"/>
                </a:lnTo>
                <a:lnTo>
                  <a:pt x="4494" y="11839"/>
                </a:lnTo>
                <a:lnTo>
                  <a:pt x="4885" y="11937"/>
                </a:lnTo>
                <a:lnTo>
                  <a:pt x="5295" y="11996"/>
                </a:lnTo>
                <a:lnTo>
                  <a:pt x="5686" y="12035"/>
                </a:lnTo>
                <a:lnTo>
                  <a:pt x="6096" y="12054"/>
                </a:lnTo>
                <a:lnTo>
                  <a:pt x="6506" y="12035"/>
                </a:lnTo>
                <a:lnTo>
                  <a:pt x="6897" y="11996"/>
                </a:lnTo>
                <a:lnTo>
                  <a:pt x="7307" y="11937"/>
                </a:lnTo>
                <a:lnTo>
                  <a:pt x="7698" y="11859"/>
                </a:lnTo>
                <a:lnTo>
                  <a:pt x="8089" y="11761"/>
                </a:lnTo>
                <a:lnTo>
                  <a:pt x="8460" y="11625"/>
                </a:lnTo>
                <a:lnTo>
                  <a:pt x="8831" y="11468"/>
                </a:lnTo>
                <a:lnTo>
                  <a:pt x="9203" y="11292"/>
                </a:lnTo>
                <a:lnTo>
                  <a:pt x="9554" y="11077"/>
                </a:lnTo>
                <a:lnTo>
                  <a:pt x="9906" y="10804"/>
                </a:lnTo>
                <a:lnTo>
                  <a:pt x="10258" y="10530"/>
                </a:lnTo>
                <a:lnTo>
                  <a:pt x="10570" y="10237"/>
                </a:lnTo>
                <a:lnTo>
                  <a:pt x="10863" y="9905"/>
                </a:lnTo>
                <a:lnTo>
                  <a:pt x="11117" y="9573"/>
                </a:lnTo>
                <a:lnTo>
                  <a:pt x="11352" y="9222"/>
                </a:lnTo>
                <a:lnTo>
                  <a:pt x="11547" y="8850"/>
                </a:lnTo>
                <a:lnTo>
                  <a:pt x="11742" y="8479"/>
                </a:lnTo>
                <a:lnTo>
                  <a:pt x="11879" y="8088"/>
                </a:lnTo>
                <a:lnTo>
                  <a:pt x="12016" y="7698"/>
                </a:lnTo>
                <a:lnTo>
                  <a:pt x="12113" y="7287"/>
                </a:lnTo>
                <a:lnTo>
                  <a:pt x="12192" y="6877"/>
                </a:lnTo>
                <a:lnTo>
                  <a:pt x="12231" y="6467"/>
                </a:lnTo>
                <a:lnTo>
                  <a:pt x="12270" y="6057"/>
                </a:lnTo>
                <a:lnTo>
                  <a:pt x="12250" y="5646"/>
                </a:lnTo>
                <a:lnTo>
                  <a:pt x="12231" y="5236"/>
                </a:lnTo>
                <a:lnTo>
                  <a:pt x="12172" y="4826"/>
                </a:lnTo>
                <a:lnTo>
                  <a:pt x="12094" y="4415"/>
                </a:lnTo>
                <a:lnTo>
                  <a:pt x="11977" y="4025"/>
                </a:lnTo>
                <a:lnTo>
                  <a:pt x="11860" y="3634"/>
                </a:lnTo>
                <a:lnTo>
                  <a:pt x="11684" y="3263"/>
                </a:lnTo>
                <a:lnTo>
                  <a:pt x="11508" y="2892"/>
                </a:lnTo>
                <a:lnTo>
                  <a:pt x="11293" y="2540"/>
                </a:lnTo>
                <a:lnTo>
                  <a:pt x="11059" y="2208"/>
                </a:lnTo>
                <a:lnTo>
                  <a:pt x="10805" y="1895"/>
                </a:lnTo>
                <a:lnTo>
                  <a:pt x="10511" y="1583"/>
                </a:lnTo>
                <a:lnTo>
                  <a:pt x="10199" y="1309"/>
                </a:lnTo>
                <a:lnTo>
                  <a:pt x="9867" y="1055"/>
                </a:lnTo>
                <a:lnTo>
                  <a:pt x="9496" y="801"/>
                </a:lnTo>
                <a:lnTo>
                  <a:pt x="9105" y="606"/>
                </a:lnTo>
                <a:lnTo>
                  <a:pt x="8695" y="410"/>
                </a:lnTo>
                <a:lnTo>
                  <a:pt x="8265" y="254"/>
                </a:lnTo>
                <a:lnTo>
                  <a:pt x="7991" y="176"/>
                </a:lnTo>
                <a:lnTo>
                  <a:pt x="7718" y="117"/>
                </a:lnTo>
                <a:lnTo>
                  <a:pt x="7444" y="59"/>
                </a:lnTo>
                <a:lnTo>
                  <a:pt x="7171" y="39"/>
                </a:lnTo>
                <a:lnTo>
                  <a:pt x="689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42"/>
          <p:cNvSpPr txBox="1">
            <a:spLocks noGrp="1"/>
          </p:cNvSpPr>
          <p:nvPr>
            <p:ph type="title" idx="4"/>
          </p:nvPr>
        </p:nvSpPr>
        <p:spPr>
          <a:xfrm>
            <a:off x="719929" y="2603244"/>
            <a:ext cx="2505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Significant Factors</a:t>
            </a:r>
            <a:endParaRPr/>
          </a:p>
        </p:txBody>
      </p:sp>
      <p:sp>
        <p:nvSpPr>
          <p:cNvPr id="492" name="Google Shape;492;p42"/>
          <p:cNvSpPr txBox="1">
            <a:spLocks noGrp="1"/>
          </p:cNvSpPr>
          <p:nvPr>
            <p:ph type="title" idx="5"/>
          </p:nvPr>
        </p:nvSpPr>
        <p:spPr>
          <a:xfrm>
            <a:off x="3319200" y="2603244"/>
            <a:ext cx="2505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Importance</a:t>
            </a:r>
            <a:endParaRPr/>
          </a:p>
        </p:txBody>
      </p:sp>
      <p:sp>
        <p:nvSpPr>
          <p:cNvPr id="493" name="Google Shape;493;p42"/>
          <p:cNvSpPr txBox="1">
            <a:spLocks noGrp="1"/>
          </p:cNvSpPr>
          <p:nvPr>
            <p:ph type="title" idx="6"/>
          </p:nvPr>
        </p:nvSpPr>
        <p:spPr>
          <a:xfrm>
            <a:off x="5918471" y="2603244"/>
            <a:ext cx="2505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Projection</a:t>
            </a:r>
            <a:endParaRPr/>
          </a:p>
        </p:txBody>
      </p:sp>
      <p:sp>
        <p:nvSpPr>
          <p:cNvPr id="494" name="Google Shape;494;p42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495" name="Google Shape;495;p42"/>
          <p:cNvSpPr txBox="1">
            <a:spLocks noGrp="1"/>
          </p:cNvSpPr>
          <p:nvPr>
            <p:ph type="subTitle" idx="1"/>
          </p:nvPr>
        </p:nvSpPr>
        <p:spPr>
          <a:xfrm>
            <a:off x="721879" y="2822700"/>
            <a:ext cx="25017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/>
              <a:t>Fossil Fuel Prices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/>
              <a:t>Fossil Fuel Consumption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/>
              <a:t>Global Economic Conditions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/>
          </a:p>
        </p:txBody>
      </p:sp>
      <p:sp>
        <p:nvSpPr>
          <p:cNvPr id="496" name="Google Shape;496;p42"/>
          <p:cNvSpPr txBox="1">
            <a:spLocks noGrp="1"/>
          </p:cNvSpPr>
          <p:nvPr>
            <p:ph type="subTitle" idx="2"/>
          </p:nvPr>
        </p:nvSpPr>
        <p:spPr>
          <a:xfrm>
            <a:off x="3321150" y="2822700"/>
            <a:ext cx="25017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Statistically significant relationships inform policy and investment</a:t>
            </a:r>
            <a:endParaRPr/>
          </a:p>
        </p:txBody>
      </p:sp>
      <p:sp>
        <p:nvSpPr>
          <p:cNvPr id="497" name="Google Shape;497;p42"/>
          <p:cNvSpPr txBox="1">
            <a:spLocks noGrp="1"/>
          </p:cNvSpPr>
          <p:nvPr>
            <p:ph type="subTitle" idx="3"/>
          </p:nvPr>
        </p:nvSpPr>
        <p:spPr>
          <a:xfrm>
            <a:off x="5920421" y="2822700"/>
            <a:ext cx="25017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Steady growth of Renewable Energy Generation for decades</a:t>
            </a:r>
            <a:endParaRPr/>
          </a:p>
        </p:txBody>
      </p:sp>
      <p:grpSp>
        <p:nvGrpSpPr>
          <p:cNvPr id="498" name="Google Shape;498;p42"/>
          <p:cNvGrpSpPr/>
          <p:nvPr/>
        </p:nvGrpSpPr>
        <p:grpSpPr>
          <a:xfrm>
            <a:off x="1806142" y="1895360"/>
            <a:ext cx="333175" cy="333175"/>
            <a:chOff x="238125" y="1286350"/>
            <a:chExt cx="333175" cy="333175"/>
          </a:xfrm>
        </p:grpSpPr>
        <p:sp>
          <p:nvSpPr>
            <p:cNvPr id="499" name="Google Shape;499;p42"/>
            <p:cNvSpPr/>
            <p:nvPr/>
          </p:nvSpPr>
          <p:spPr>
            <a:xfrm>
              <a:off x="507250" y="1517300"/>
              <a:ext cx="19775" cy="53850"/>
            </a:xfrm>
            <a:custGeom>
              <a:avLst/>
              <a:gdLst/>
              <a:ahLst/>
              <a:cxnLst/>
              <a:rect l="l" t="t" r="r" b="b"/>
              <a:pathLst>
                <a:path w="791" h="2154" extrusionOk="0">
                  <a:moveTo>
                    <a:pt x="382" y="1"/>
                  </a:moveTo>
                  <a:lnTo>
                    <a:pt x="0" y="137"/>
                  </a:lnTo>
                  <a:lnTo>
                    <a:pt x="0" y="1418"/>
                  </a:lnTo>
                  <a:lnTo>
                    <a:pt x="0" y="1636"/>
                  </a:lnTo>
                  <a:lnTo>
                    <a:pt x="55" y="1799"/>
                  </a:lnTo>
                  <a:lnTo>
                    <a:pt x="136" y="1936"/>
                  </a:lnTo>
                  <a:lnTo>
                    <a:pt x="245" y="2045"/>
                  </a:lnTo>
                  <a:lnTo>
                    <a:pt x="409" y="2154"/>
                  </a:lnTo>
                  <a:lnTo>
                    <a:pt x="518" y="2072"/>
                  </a:lnTo>
                  <a:lnTo>
                    <a:pt x="654" y="1936"/>
                  </a:lnTo>
                  <a:lnTo>
                    <a:pt x="709" y="1854"/>
                  </a:lnTo>
                  <a:lnTo>
                    <a:pt x="763" y="1745"/>
                  </a:lnTo>
                  <a:lnTo>
                    <a:pt x="790" y="1581"/>
                  </a:lnTo>
                  <a:lnTo>
                    <a:pt x="790" y="1418"/>
                  </a:lnTo>
                  <a:lnTo>
                    <a:pt x="790" y="137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462950" y="1474375"/>
              <a:ext cx="108350" cy="145150"/>
            </a:xfrm>
            <a:custGeom>
              <a:avLst/>
              <a:gdLst/>
              <a:ahLst/>
              <a:cxnLst/>
              <a:rect l="l" t="t" r="r" b="b"/>
              <a:pathLst>
                <a:path w="4334" h="5806" extrusionOk="0">
                  <a:moveTo>
                    <a:pt x="2154" y="900"/>
                  </a:moveTo>
                  <a:lnTo>
                    <a:pt x="3353" y="1282"/>
                  </a:lnTo>
                  <a:lnTo>
                    <a:pt x="3353" y="3135"/>
                  </a:lnTo>
                  <a:lnTo>
                    <a:pt x="3325" y="3407"/>
                  </a:lnTo>
                  <a:lnTo>
                    <a:pt x="3271" y="3680"/>
                  </a:lnTo>
                  <a:lnTo>
                    <a:pt x="3162" y="3925"/>
                  </a:lnTo>
                  <a:lnTo>
                    <a:pt x="3026" y="4143"/>
                  </a:lnTo>
                  <a:lnTo>
                    <a:pt x="2862" y="4334"/>
                  </a:lnTo>
                  <a:lnTo>
                    <a:pt x="2644" y="4470"/>
                  </a:lnTo>
                  <a:lnTo>
                    <a:pt x="2426" y="4607"/>
                  </a:lnTo>
                  <a:lnTo>
                    <a:pt x="2154" y="4688"/>
                  </a:lnTo>
                  <a:lnTo>
                    <a:pt x="1908" y="4607"/>
                  </a:lnTo>
                  <a:lnTo>
                    <a:pt x="1663" y="4470"/>
                  </a:lnTo>
                  <a:lnTo>
                    <a:pt x="1472" y="4334"/>
                  </a:lnTo>
                  <a:lnTo>
                    <a:pt x="1309" y="4143"/>
                  </a:lnTo>
                  <a:lnTo>
                    <a:pt x="1172" y="3925"/>
                  </a:lnTo>
                  <a:lnTo>
                    <a:pt x="1063" y="3680"/>
                  </a:lnTo>
                  <a:lnTo>
                    <a:pt x="1009" y="3407"/>
                  </a:lnTo>
                  <a:lnTo>
                    <a:pt x="982" y="3135"/>
                  </a:lnTo>
                  <a:lnTo>
                    <a:pt x="982" y="1282"/>
                  </a:lnTo>
                  <a:lnTo>
                    <a:pt x="2154" y="900"/>
                  </a:lnTo>
                  <a:close/>
                  <a:moveTo>
                    <a:pt x="2154" y="1"/>
                  </a:moveTo>
                  <a:lnTo>
                    <a:pt x="1" y="709"/>
                  </a:lnTo>
                  <a:lnTo>
                    <a:pt x="1" y="3217"/>
                  </a:lnTo>
                  <a:lnTo>
                    <a:pt x="28" y="3598"/>
                  </a:lnTo>
                  <a:lnTo>
                    <a:pt x="82" y="3953"/>
                  </a:lnTo>
                  <a:lnTo>
                    <a:pt x="191" y="4252"/>
                  </a:lnTo>
                  <a:lnTo>
                    <a:pt x="328" y="4525"/>
                  </a:lnTo>
                  <a:lnTo>
                    <a:pt x="491" y="4770"/>
                  </a:lnTo>
                  <a:lnTo>
                    <a:pt x="682" y="4988"/>
                  </a:lnTo>
                  <a:lnTo>
                    <a:pt x="873" y="5179"/>
                  </a:lnTo>
                  <a:lnTo>
                    <a:pt x="1091" y="5315"/>
                  </a:lnTo>
                  <a:lnTo>
                    <a:pt x="1281" y="5451"/>
                  </a:lnTo>
                  <a:lnTo>
                    <a:pt x="1472" y="5560"/>
                  </a:lnTo>
                  <a:lnTo>
                    <a:pt x="1827" y="5697"/>
                  </a:lnTo>
                  <a:lnTo>
                    <a:pt x="2072" y="5778"/>
                  </a:lnTo>
                  <a:lnTo>
                    <a:pt x="2154" y="5806"/>
                  </a:lnTo>
                  <a:lnTo>
                    <a:pt x="2263" y="5778"/>
                  </a:lnTo>
                  <a:lnTo>
                    <a:pt x="2508" y="5697"/>
                  </a:lnTo>
                  <a:lnTo>
                    <a:pt x="2862" y="5560"/>
                  </a:lnTo>
                  <a:lnTo>
                    <a:pt x="3053" y="5451"/>
                  </a:lnTo>
                  <a:lnTo>
                    <a:pt x="3244" y="5315"/>
                  </a:lnTo>
                  <a:lnTo>
                    <a:pt x="3462" y="5179"/>
                  </a:lnTo>
                  <a:lnTo>
                    <a:pt x="3652" y="4988"/>
                  </a:lnTo>
                  <a:lnTo>
                    <a:pt x="3816" y="4770"/>
                  </a:lnTo>
                  <a:lnTo>
                    <a:pt x="3980" y="4525"/>
                  </a:lnTo>
                  <a:lnTo>
                    <a:pt x="4143" y="4252"/>
                  </a:lnTo>
                  <a:lnTo>
                    <a:pt x="4225" y="3953"/>
                  </a:lnTo>
                  <a:lnTo>
                    <a:pt x="4307" y="3598"/>
                  </a:lnTo>
                  <a:lnTo>
                    <a:pt x="4334" y="3217"/>
                  </a:lnTo>
                  <a:lnTo>
                    <a:pt x="4334" y="709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2"/>
            <p:cNvSpPr/>
            <p:nvPr/>
          </p:nvSpPr>
          <p:spPr>
            <a:xfrm>
              <a:off x="341000" y="1430775"/>
              <a:ext cx="167625" cy="126075"/>
            </a:xfrm>
            <a:custGeom>
              <a:avLst/>
              <a:gdLst/>
              <a:ahLst/>
              <a:cxnLst/>
              <a:rect l="l" t="t" r="r" b="b"/>
              <a:pathLst>
                <a:path w="6705" h="5043" extrusionOk="0">
                  <a:moveTo>
                    <a:pt x="2126" y="1"/>
                  </a:moveTo>
                  <a:lnTo>
                    <a:pt x="2017" y="28"/>
                  </a:lnTo>
                  <a:lnTo>
                    <a:pt x="1935" y="55"/>
                  </a:lnTo>
                  <a:lnTo>
                    <a:pt x="1881" y="82"/>
                  </a:lnTo>
                  <a:lnTo>
                    <a:pt x="1799" y="137"/>
                  </a:lnTo>
                  <a:lnTo>
                    <a:pt x="1744" y="219"/>
                  </a:lnTo>
                  <a:lnTo>
                    <a:pt x="1717" y="273"/>
                  </a:lnTo>
                  <a:lnTo>
                    <a:pt x="1690" y="355"/>
                  </a:lnTo>
                  <a:lnTo>
                    <a:pt x="1690" y="464"/>
                  </a:lnTo>
                  <a:lnTo>
                    <a:pt x="1690" y="546"/>
                  </a:lnTo>
                  <a:lnTo>
                    <a:pt x="1717" y="627"/>
                  </a:lnTo>
                  <a:lnTo>
                    <a:pt x="1744" y="709"/>
                  </a:lnTo>
                  <a:lnTo>
                    <a:pt x="1799" y="764"/>
                  </a:lnTo>
                  <a:lnTo>
                    <a:pt x="1881" y="818"/>
                  </a:lnTo>
                  <a:lnTo>
                    <a:pt x="1935" y="873"/>
                  </a:lnTo>
                  <a:lnTo>
                    <a:pt x="2017" y="900"/>
                  </a:lnTo>
                  <a:lnTo>
                    <a:pt x="2126" y="900"/>
                  </a:lnTo>
                  <a:lnTo>
                    <a:pt x="2371" y="927"/>
                  </a:lnTo>
                  <a:lnTo>
                    <a:pt x="2589" y="1009"/>
                  </a:lnTo>
                  <a:lnTo>
                    <a:pt x="2807" y="1118"/>
                  </a:lnTo>
                  <a:lnTo>
                    <a:pt x="2998" y="1254"/>
                  </a:lnTo>
                  <a:lnTo>
                    <a:pt x="3134" y="1445"/>
                  </a:lnTo>
                  <a:lnTo>
                    <a:pt x="3243" y="1636"/>
                  </a:lnTo>
                  <a:lnTo>
                    <a:pt x="3325" y="1881"/>
                  </a:lnTo>
                  <a:lnTo>
                    <a:pt x="3352" y="2126"/>
                  </a:lnTo>
                  <a:lnTo>
                    <a:pt x="3325" y="2372"/>
                  </a:lnTo>
                  <a:lnTo>
                    <a:pt x="3243" y="2590"/>
                  </a:lnTo>
                  <a:lnTo>
                    <a:pt x="3134" y="2808"/>
                  </a:lnTo>
                  <a:lnTo>
                    <a:pt x="2998" y="2998"/>
                  </a:lnTo>
                  <a:lnTo>
                    <a:pt x="2807" y="3135"/>
                  </a:lnTo>
                  <a:lnTo>
                    <a:pt x="2589" y="3244"/>
                  </a:lnTo>
                  <a:lnTo>
                    <a:pt x="2371" y="3326"/>
                  </a:lnTo>
                  <a:lnTo>
                    <a:pt x="2126" y="3353"/>
                  </a:lnTo>
                  <a:lnTo>
                    <a:pt x="355" y="3353"/>
                  </a:lnTo>
                  <a:lnTo>
                    <a:pt x="273" y="3380"/>
                  </a:lnTo>
                  <a:lnTo>
                    <a:pt x="218" y="3435"/>
                  </a:lnTo>
                  <a:lnTo>
                    <a:pt x="137" y="3489"/>
                  </a:lnTo>
                  <a:lnTo>
                    <a:pt x="82" y="3544"/>
                  </a:lnTo>
                  <a:lnTo>
                    <a:pt x="55" y="3625"/>
                  </a:lnTo>
                  <a:lnTo>
                    <a:pt x="27" y="3707"/>
                  </a:lnTo>
                  <a:lnTo>
                    <a:pt x="0" y="3789"/>
                  </a:lnTo>
                  <a:lnTo>
                    <a:pt x="0" y="4879"/>
                  </a:lnTo>
                  <a:lnTo>
                    <a:pt x="327" y="4961"/>
                  </a:lnTo>
                  <a:lnTo>
                    <a:pt x="627" y="5015"/>
                  </a:lnTo>
                  <a:lnTo>
                    <a:pt x="954" y="5042"/>
                  </a:lnTo>
                  <a:lnTo>
                    <a:pt x="1663" y="5042"/>
                  </a:lnTo>
                  <a:lnTo>
                    <a:pt x="2044" y="4988"/>
                  </a:lnTo>
                  <a:lnTo>
                    <a:pt x="2426" y="4933"/>
                  </a:lnTo>
                  <a:lnTo>
                    <a:pt x="2780" y="4824"/>
                  </a:lnTo>
                  <a:lnTo>
                    <a:pt x="3107" y="4715"/>
                  </a:lnTo>
                  <a:lnTo>
                    <a:pt x="3461" y="4579"/>
                  </a:lnTo>
                  <a:lnTo>
                    <a:pt x="3788" y="4443"/>
                  </a:lnTo>
                  <a:lnTo>
                    <a:pt x="4088" y="4252"/>
                  </a:lnTo>
                  <a:lnTo>
                    <a:pt x="4088" y="1908"/>
                  </a:lnTo>
                  <a:lnTo>
                    <a:pt x="6514" y="1091"/>
                  </a:lnTo>
                  <a:lnTo>
                    <a:pt x="6623" y="573"/>
                  </a:lnTo>
                  <a:lnTo>
                    <a:pt x="6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2"/>
            <p:cNvSpPr/>
            <p:nvPr/>
          </p:nvSpPr>
          <p:spPr>
            <a:xfrm>
              <a:off x="238125" y="1286350"/>
              <a:ext cx="270500" cy="260275"/>
            </a:xfrm>
            <a:custGeom>
              <a:avLst/>
              <a:gdLst/>
              <a:ahLst/>
              <a:cxnLst/>
              <a:rect l="l" t="t" r="r" b="b"/>
              <a:pathLst>
                <a:path w="10820" h="10411" extrusionOk="0">
                  <a:moveTo>
                    <a:pt x="5805" y="0"/>
                  </a:moveTo>
                  <a:lnTo>
                    <a:pt x="5805" y="1226"/>
                  </a:lnTo>
                  <a:lnTo>
                    <a:pt x="5805" y="1308"/>
                  </a:lnTo>
                  <a:lnTo>
                    <a:pt x="5832" y="1390"/>
                  </a:lnTo>
                  <a:lnTo>
                    <a:pt x="5859" y="1472"/>
                  </a:lnTo>
                  <a:lnTo>
                    <a:pt x="5914" y="1553"/>
                  </a:lnTo>
                  <a:lnTo>
                    <a:pt x="5996" y="1608"/>
                  </a:lnTo>
                  <a:lnTo>
                    <a:pt x="6050" y="1635"/>
                  </a:lnTo>
                  <a:lnTo>
                    <a:pt x="6132" y="1662"/>
                  </a:lnTo>
                  <a:lnTo>
                    <a:pt x="7059" y="1662"/>
                  </a:lnTo>
                  <a:lnTo>
                    <a:pt x="7304" y="1690"/>
                  </a:lnTo>
                  <a:lnTo>
                    <a:pt x="7549" y="1771"/>
                  </a:lnTo>
                  <a:lnTo>
                    <a:pt x="7740" y="1880"/>
                  </a:lnTo>
                  <a:lnTo>
                    <a:pt x="7931" y="2044"/>
                  </a:lnTo>
                  <a:lnTo>
                    <a:pt x="8094" y="2207"/>
                  </a:lnTo>
                  <a:lnTo>
                    <a:pt x="8203" y="2426"/>
                  </a:lnTo>
                  <a:lnTo>
                    <a:pt x="8258" y="2644"/>
                  </a:lnTo>
                  <a:lnTo>
                    <a:pt x="8285" y="2889"/>
                  </a:lnTo>
                  <a:lnTo>
                    <a:pt x="8258" y="3134"/>
                  </a:lnTo>
                  <a:lnTo>
                    <a:pt x="8203" y="3379"/>
                  </a:lnTo>
                  <a:lnTo>
                    <a:pt x="8094" y="3570"/>
                  </a:lnTo>
                  <a:lnTo>
                    <a:pt x="7931" y="3761"/>
                  </a:lnTo>
                  <a:lnTo>
                    <a:pt x="7740" y="3924"/>
                  </a:lnTo>
                  <a:lnTo>
                    <a:pt x="7549" y="4033"/>
                  </a:lnTo>
                  <a:lnTo>
                    <a:pt x="7304" y="4088"/>
                  </a:lnTo>
                  <a:lnTo>
                    <a:pt x="7059" y="4115"/>
                  </a:lnTo>
                  <a:lnTo>
                    <a:pt x="3734" y="4115"/>
                  </a:lnTo>
                  <a:lnTo>
                    <a:pt x="3652" y="4142"/>
                  </a:lnTo>
                  <a:lnTo>
                    <a:pt x="3570" y="4170"/>
                  </a:lnTo>
                  <a:lnTo>
                    <a:pt x="3488" y="4197"/>
                  </a:lnTo>
                  <a:lnTo>
                    <a:pt x="3407" y="4251"/>
                  </a:lnTo>
                  <a:lnTo>
                    <a:pt x="3379" y="4306"/>
                  </a:lnTo>
                  <a:lnTo>
                    <a:pt x="3325" y="4388"/>
                  </a:lnTo>
                  <a:lnTo>
                    <a:pt x="3298" y="4469"/>
                  </a:lnTo>
                  <a:lnTo>
                    <a:pt x="3298" y="4579"/>
                  </a:lnTo>
                  <a:lnTo>
                    <a:pt x="3270" y="4824"/>
                  </a:lnTo>
                  <a:lnTo>
                    <a:pt x="3189" y="5042"/>
                  </a:lnTo>
                  <a:lnTo>
                    <a:pt x="3080" y="5260"/>
                  </a:lnTo>
                  <a:lnTo>
                    <a:pt x="2943" y="5423"/>
                  </a:lnTo>
                  <a:lnTo>
                    <a:pt x="2753" y="5587"/>
                  </a:lnTo>
                  <a:lnTo>
                    <a:pt x="2535" y="5696"/>
                  </a:lnTo>
                  <a:lnTo>
                    <a:pt x="2317" y="5778"/>
                  </a:lnTo>
                  <a:lnTo>
                    <a:pt x="0" y="5778"/>
                  </a:lnTo>
                  <a:lnTo>
                    <a:pt x="27" y="6186"/>
                  </a:lnTo>
                  <a:lnTo>
                    <a:pt x="109" y="6568"/>
                  </a:lnTo>
                  <a:lnTo>
                    <a:pt x="191" y="6922"/>
                  </a:lnTo>
                  <a:lnTo>
                    <a:pt x="327" y="7277"/>
                  </a:lnTo>
                  <a:lnTo>
                    <a:pt x="463" y="7631"/>
                  </a:lnTo>
                  <a:lnTo>
                    <a:pt x="627" y="7985"/>
                  </a:lnTo>
                  <a:lnTo>
                    <a:pt x="818" y="8285"/>
                  </a:lnTo>
                  <a:lnTo>
                    <a:pt x="1036" y="8612"/>
                  </a:lnTo>
                  <a:lnTo>
                    <a:pt x="1254" y="8884"/>
                  </a:lnTo>
                  <a:lnTo>
                    <a:pt x="1499" y="9157"/>
                  </a:lnTo>
                  <a:lnTo>
                    <a:pt x="1771" y="9430"/>
                  </a:lnTo>
                  <a:lnTo>
                    <a:pt x="2044" y="9675"/>
                  </a:lnTo>
                  <a:lnTo>
                    <a:pt x="2344" y="9893"/>
                  </a:lnTo>
                  <a:lnTo>
                    <a:pt x="2671" y="10084"/>
                  </a:lnTo>
                  <a:lnTo>
                    <a:pt x="2998" y="10247"/>
                  </a:lnTo>
                  <a:lnTo>
                    <a:pt x="3352" y="10411"/>
                  </a:lnTo>
                  <a:lnTo>
                    <a:pt x="3352" y="9566"/>
                  </a:lnTo>
                  <a:lnTo>
                    <a:pt x="3379" y="9321"/>
                  </a:lnTo>
                  <a:lnTo>
                    <a:pt x="3434" y="9103"/>
                  </a:lnTo>
                  <a:lnTo>
                    <a:pt x="3543" y="8884"/>
                  </a:lnTo>
                  <a:lnTo>
                    <a:pt x="3706" y="8694"/>
                  </a:lnTo>
                  <a:lnTo>
                    <a:pt x="3897" y="8557"/>
                  </a:lnTo>
                  <a:lnTo>
                    <a:pt x="4088" y="8448"/>
                  </a:lnTo>
                  <a:lnTo>
                    <a:pt x="4333" y="8367"/>
                  </a:lnTo>
                  <a:lnTo>
                    <a:pt x="4579" y="8339"/>
                  </a:lnTo>
                  <a:lnTo>
                    <a:pt x="6323" y="8339"/>
                  </a:lnTo>
                  <a:lnTo>
                    <a:pt x="6405" y="8312"/>
                  </a:lnTo>
                  <a:lnTo>
                    <a:pt x="6486" y="8258"/>
                  </a:lnTo>
                  <a:lnTo>
                    <a:pt x="6541" y="8203"/>
                  </a:lnTo>
                  <a:lnTo>
                    <a:pt x="6595" y="8149"/>
                  </a:lnTo>
                  <a:lnTo>
                    <a:pt x="6650" y="8067"/>
                  </a:lnTo>
                  <a:lnTo>
                    <a:pt x="6677" y="7985"/>
                  </a:lnTo>
                  <a:lnTo>
                    <a:pt x="6677" y="7903"/>
                  </a:lnTo>
                  <a:lnTo>
                    <a:pt x="6677" y="7822"/>
                  </a:lnTo>
                  <a:lnTo>
                    <a:pt x="6650" y="7740"/>
                  </a:lnTo>
                  <a:lnTo>
                    <a:pt x="6595" y="7658"/>
                  </a:lnTo>
                  <a:lnTo>
                    <a:pt x="6541" y="7576"/>
                  </a:lnTo>
                  <a:lnTo>
                    <a:pt x="6486" y="7522"/>
                  </a:lnTo>
                  <a:lnTo>
                    <a:pt x="6405" y="7495"/>
                  </a:lnTo>
                  <a:lnTo>
                    <a:pt x="6323" y="7467"/>
                  </a:lnTo>
                  <a:lnTo>
                    <a:pt x="6241" y="7467"/>
                  </a:lnTo>
                  <a:lnTo>
                    <a:pt x="5996" y="7440"/>
                  </a:lnTo>
                  <a:lnTo>
                    <a:pt x="5750" y="7358"/>
                  </a:lnTo>
                  <a:lnTo>
                    <a:pt x="5560" y="7249"/>
                  </a:lnTo>
                  <a:lnTo>
                    <a:pt x="5369" y="7113"/>
                  </a:lnTo>
                  <a:lnTo>
                    <a:pt x="5233" y="6922"/>
                  </a:lnTo>
                  <a:lnTo>
                    <a:pt x="5096" y="6704"/>
                  </a:lnTo>
                  <a:lnTo>
                    <a:pt x="5042" y="6486"/>
                  </a:lnTo>
                  <a:lnTo>
                    <a:pt x="5015" y="6241"/>
                  </a:lnTo>
                  <a:lnTo>
                    <a:pt x="5042" y="5996"/>
                  </a:lnTo>
                  <a:lnTo>
                    <a:pt x="5096" y="5750"/>
                  </a:lnTo>
                  <a:lnTo>
                    <a:pt x="5233" y="5560"/>
                  </a:lnTo>
                  <a:lnTo>
                    <a:pt x="5369" y="5369"/>
                  </a:lnTo>
                  <a:lnTo>
                    <a:pt x="5560" y="5205"/>
                  </a:lnTo>
                  <a:lnTo>
                    <a:pt x="5750" y="5096"/>
                  </a:lnTo>
                  <a:lnTo>
                    <a:pt x="5996" y="5042"/>
                  </a:lnTo>
                  <a:lnTo>
                    <a:pt x="6241" y="5015"/>
                  </a:lnTo>
                  <a:lnTo>
                    <a:pt x="10820" y="5015"/>
                  </a:lnTo>
                  <a:lnTo>
                    <a:pt x="10738" y="4524"/>
                  </a:lnTo>
                  <a:lnTo>
                    <a:pt x="10656" y="4033"/>
                  </a:lnTo>
                  <a:lnTo>
                    <a:pt x="10492" y="3570"/>
                  </a:lnTo>
                  <a:lnTo>
                    <a:pt x="10329" y="3134"/>
                  </a:lnTo>
                  <a:lnTo>
                    <a:pt x="10111" y="2698"/>
                  </a:lnTo>
                  <a:lnTo>
                    <a:pt x="9838" y="2289"/>
                  </a:lnTo>
                  <a:lnTo>
                    <a:pt x="9566" y="1908"/>
                  </a:lnTo>
                  <a:lnTo>
                    <a:pt x="9239" y="1581"/>
                  </a:lnTo>
                  <a:lnTo>
                    <a:pt x="8885" y="1254"/>
                  </a:lnTo>
                  <a:lnTo>
                    <a:pt x="8503" y="954"/>
                  </a:lnTo>
                  <a:lnTo>
                    <a:pt x="8094" y="709"/>
                  </a:lnTo>
                  <a:lnTo>
                    <a:pt x="7685" y="491"/>
                  </a:lnTo>
                  <a:lnTo>
                    <a:pt x="7222" y="300"/>
                  </a:lnTo>
                  <a:lnTo>
                    <a:pt x="6759" y="164"/>
                  </a:lnTo>
                  <a:lnTo>
                    <a:pt x="6295" y="55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2"/>
            <p:cNvSpPr/>
            <p:nvPr/>
          </p:nvSpPr>
          <p:spPr>
            <a:xfrm>
              <a:off x="238125" y="1286350"/>
              <a:ext cx="188050" cy="125375"/>
            </a:xfrm>
            <a:custGeom>
              <a:avLst/>
              <a:gdLst/>
              <a:ahLst/>
              <a:cxnLst/>
              <a:rect l="l" t="t" r="r" b="b"/>
              <a:pathLst>
                <a:path w="7522" h="5015" extrusionOk="0">
                  <a:moveTo>
                    <a:pt x="5015" y="0"/>
                  </a:moveTo>
                  <a:lnTo>
                    <a:pt x="4524" y="55"/>
                  </a:lnTo>
                  <a:lnTo>
                    <a:pt x="4033" y="164"/>
                  </a:lnTo>
                  <a:lnTo>
                    <a:pt x="3570" y="300"/>
                  </a:lnTo>
                  <a:lnTo>
                    <a:pt x="3134" y="491"/>
                  </a:lnTo>
                  <a:lnTo>
                    <a:pt x="2698" y="709"/>
                  </a:lnTo>
                  <a:lnTo>
                    <a:pt x="2289" y="954"/>
                  </a:lnTo>
                  <a:lnTo>
                    <a:pt x="1908" y="1254"/>
                  </a:lnTo>
                  <a:lnTo>
                    <a:pt x="1581" y="1581"/>
                  </a:lnTo>
                  <a:lnTo>
                    <a:pt x="1254" y="1908"/>
                  </a:lnTo>
                  <a:lnTo>
                    <a:pt x="954" y="2289"/>
                  </a:lnTo>
                  <a:lnTo>
                    <a:pt x="709" y="2698"/>
                  </a:lnTo>
                  <a:lnTo>
                    <a:pt x="491" y="3134"/>
                  </a:lnTo>
                  <a:lnTo>
                    <a:pt x="300" y="3570"/>
                  </a:lnTo>
                  <a:lnTo>
                    <a:pt x="164" y="4033"/>
                  </a:lnTo>
                  <a:lnTo>
                    <a:pt x="55" y="4524"/>
                  </a:lnTo>
                  <a:lnTo>
                    <a:pt x="0" y="5015"/>
                  </a:lnTo>
                  <a:lnTo>
                    <a:pt x="2071" y="5015"/>
                  </a:lnTo>
                  <a:lnTo>
                    <a:pt x="2153" y="4987"/>
                  </a:lnTo>
                  <a:lnTo>
                    <a:pt x="2235" y="4987"/>
                  </a:lnTo>
                  <a:lnTo>
                    <a:pt x="2317" y="4933"/>
                  </a:lnTo>
                  <a:lnTo>
                    <a:pt x="2371" y="4878"/>
                  </a:lnTo>
                  <a:lnTo>
                    <a:pt x="2426" y="4824"/>
                  </a:lnTo>
                  <a:lnTo>
                    <a:pt x="2480" y="4742"/>
                  </a:lnTo>
                  <a:lnTo>
                    <a:pt x="2507" y="4660"/>
                  </a:lnTo>
                  <a:lnTo>
                    <a:pt x="2507" y="4579"/>
                  </a:lnTo>
                  <a:lnTo>
                    <a:pt x="2535" y="4333"/>
                  </a:lnTo>
                  <a:lnTo>
                    <a:pt x="2616" y="4088"/>
                  </a:lnTo>
                  <a:lnTo>
                    <a:pt x="2725" y="3870"/>
                  </a:lnTo>
                  <a:lnTo>
                    <a:pt x="2862" y="3706"/>
                  </a:lnTo>
                  <a:lnTo>
                    <a:pt x="3052" y="3543"/>
                  </a:lnTo>
                  <a:lnTo>
                    <a:pt x="3270" y="3434"/>
                  </a:lnTo>
                  <a:lnTo>
                    <a:pt x="3488" y="3379"/>
                  </a:lnTo>
                  <a:lnTo>
                    <a:pt x="3734" y="3352"/>
                  </a:lnTo>
                  <a:lnTo>
                    <a:pt x="7059" y="3352"/>
                  </a:lnTo>
                  <a:lnTo>
                    <a:pt x="7168" y="3325"/>
                  </a:lnTo>
                  <a:lnTo>
                    <a:pt x="7249" y="3298"/>
                  </a:lnTo>
                  <a:lnTo>
                    <a:pt x="7304" y="3270"/>
                  </a:lnTo>
                  <a:lnTo>
                    <a:pt x="7386" y="3216"/>
                  </a:lnTo>
                  <a:lnTo>
                    <a:pt x="7440" y="3134"/>
                  </a:lnTo>
                  <a:lnTo>
                    <a:pt x="7467" y="3080"/>
                  </a:lnTo>
                  <a:lnTo>
                    <a:pt x="7495" y="2998"/>
                  </a:lnTo>
                  <a:lnTo>
                    <a:pt x="7522" y="2889"/>
                  </a:lnTo>
                  <a:lnTo>
                    <a:pt x="7495" y="2807"/>
                  </a:lnTo>
                  <a:lnTo>
                    <a:pt x="7467" y="2725"/>
                  </a:lnTo>
                  <a:lnTo>
                    <a:pt x="7440" y="2644"/>
                  </a:lnTo>
                  <a:lnTo>
                    <a:pt x="7386" y="2589"/>
                  </a:lnTo>
                  <a:lnTo>
                    <a:pt x="7304" y="2535"/>
                  </a:lnTo>
                  <a:lnTo>
                    <a:pt x="7249" y="2480"/>
                  </a:lnTo>
                  <a:lnTo>
                    <a:pt x="7168" y="2453"/>
                  </a:lnTo>
                  <a:lnTo>
                    <a:pt x="6241" y="2453"/>
                  </a:lnTo>
                  <a:lnTo>
                    <a:pt x="5996" y="2426"/>
                  </a:lnTo>
                  <a:lnTo>
                    <a:pt x="5750" y="2371"/>
                  </a:lnTo>
                  <a:lnTo>
                    <a:pt x="5560" y="2235"/>
                  </a:lnTo>
                  <a:lnTo>
                    <a:pt x="5369" y="2098"/>
                  </a:lnTo>
                  <a:lnTo>
                    <a:pt x="5233" y="1908"/>
                  </a:lnTo>
                  <a:lnTo>
                    <a:pt x="5096" y="1717"/>
                  </a:lnTo>
                  <a:lnTo>
                    <a:pt x="5042" y="1472"/>
                  </a:lnTo>
                  <a:lnTo>
                    <a:pt x="5015" y="1226"/>
                  </a:lnTo>
                  <a:lnTo>
                    <a:pt x="50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42"/>
          <p:cNvGrpSpPr/>
          <p:nvPr/>
        </p:nvGrpSpPr>
        <p:grpSpPr>
          <a:xfrm>
            <a:off x="4405400" y="1895360"/>
            <a:ext cx="333200" cy="333175"/>
            <a:chOff x="995075" y="1286350"/>
            <a:chExt cx="333200" cy="333175"/>
          </a:xfrm>
        </p:grpSpPr>
        <p:sp>
          <p:nvSpPr>
            <p:cNvPr id="505" name="Google Shape;505;p42"/>
            <p:cNvSpPr/>
            <p:nvPr/>
          </p:nvSpPr>
          <p:spPr>
            <a:xfrm>
              <a:off x="1003250" y="1327225"/>
              <a:ext cx="26600" cy="26600"/>
            </a:xfrm>
            <a:custGeom>
              <a:avLst/>
              <a:gdLst/>
              <a:ahLst/>
              <a:cxnLst/>
              <a:rect l="l" t="t" r="r" b="b"/>
              <a:pathLst>
                <a:path w="1064" h="1064" extrusionOk="0">
                  <a:moveTo>
                    <a:pt x="382" y="0"/>
                  </a:moveTo>
                  <a:lnTo>
                    <a:pt x="0" y="682"/>
                  </a:lnTo>
                  <a:lnTo>
                    <a:pt x="682" y="1063"/>
                  </a:lnTo>
                  <a:lnTo>
                    <a:pt x="1063" y="382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2"/>
            <p:cNvSpPr/>
            <p:nvPr/>
          </p:nvSpPr>
          <p:spPr>
            <a:xfrm>
              <a:off x="1157225" y="1327225"/>
              <a:ext cx="26600" cy="26600"/>
            </a:xfrm>
            <a:custGeom>
              <a:avLst/>
              <a:gdLst/>
              <a:ahLst/>
              <a:cxnLst/>
              <a:rect l="l" t="t" r="r" b="b"/>
              <a:pathLst>
                <a:path w="1064" h="1064" extrusionOk="0">
                  <a:moveTo>
                    <a:pt x="682" y="0"/>
                  </a:moveTo>
                  <a:lnTo>
                    <a:pt x="1" y="382"/>
                  </a:lnTo>
                  <a:lnTo>
                    <a:pt x="382" y="1063"/>
                  </a:lnTo>
                  <a:lnTo>
                    <a:pt x="1063" y="682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2"/>
            <p:cNvSpPr/>
            <p:nvPr/>
          </p:nvSpPr>
          <p:spPr>
            <a:xfrm>
              <a:off x="1003250" y="1415800"/>
              <a:ext cx="26600" cy="26575"/>
            </a:xfrm>
            <a:custGeom>
              <a:avLst/>
              <a:gdLst/>
              <a:ahLst/>
              <a:cxnLst/>
              <a:rect l="l" t="t" r="r" b="b"/>
              <a:pathLst>
                <a:path w="1064" h="1063" extrusionOk="0">
                  <a:moveTo>
                    <a:pt x="682" y="0"/>
                  </a:moveTo>
                  <a:lnTo>
                    <a:pt x="0" y="409"/>
                  </a:lnTo>
                  <a:lnTo>
                    <a:pt x="382" y="1063"/>
                  </a:lnTo>
                  <a:lnTo>
                    <a:pt x="1063" y="681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1083650" y="1286350"/>
              <a:ext cx="19775" cy="19100"/>
            </a:xfrm>
            <a:custGeom>
              <a:avLst/>
              <a:gdLst/>
              <a:ahLst/>
              <a:cxnLst/>
              <a:rect l="l" t="t" r="r" b="b"/>
              <a:pathLst>
                <a:path w="791" h="764" extrusionOk="0">
                  <a:moveTo>
                    <a:pt x="0" y="0"/>
                  </a:moveTo>
                  <a:lnTo>
                    <a:pt x="0" y="763"/>
                  </a:lnTo>
                  <a:lnTo>
                    <a:pt x="791" y="763"/>
                  </a:lnTo>
                  <a:lnTo>
                    <a:pt x="7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2"/>
            <p:cNvSpPr/>
            <p:nvPr/>
          </p:nvSpPr>
          <p:spPr>
            <a:xfrm>
              <a:off x="1168800" y="1599750"/>
              <a:ext cx="19100" cy="19775"/>
            </a:xfrm>
            <a:custGeom>
              <a:avLst/>
              <a:gdLst/>
              <a:ahLst/>
              <a:cxnLst/>
              <a:rect l="l" t="t" r="r" b="b"/>
              <a:pathLst>
                <a:path w="764" h="791" extrusionOk="0">
                  <a:moveTo>
                    <a:pt x="1" y="0"/>
                  </a:moveTo>
                  <a:lnTo>
                    <a:pt x="1" y="791"/>
                  </a:lnTo>
                  <a:lnTo>
                    <a:pt x="764" y="791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2"/>
            <p:cNvSpPr/>
            <p:nvPr/>
          </p:nvSpPr>
          <p:spPr>
            <a:xfrm>
              <a:off x="1202875" y="1592925"/>
              <a:ext cx="23875" cy="23875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736" y="1"/>
                  </a:moveTo>
                  <a:lnTo>
                    <a:pt x="1" y="192"/>
                  </a:lnTo>
                  <a:lnTo>
                    <a:pt x="191" y="955"/>
                  </a:lnTo>
                  <a:lnTo>
                    <a:pt x="954" y="764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2"/>
            <p:cNvSpPr/>
            <p:nvPr/>
          </p:nvSpPr>
          <p:spPr>
            <a:xfrm>
              <a:off x="1234900" y="1577275"/>
              <a:ext cx="26600" cy="27275"/>
            </a:xfrm>
            <a:custGeom>
              <a:avLst/>
              <a:gdLst/>
              <a:ahLst/>
              <a:cxnLst/>
              <a:rect l="l" t="t" r="r" b="b"/>
              <a:pathLst>
                <a:path w="1064" h="1091" extrusionOk="0">
                  <a:moveTo>
                    <a:pt x="682" y="0"/>
                  </a:moveTo>
                  <a:lnTo>
                    <a:pt x="0" y="409"/>
                  </a:lnTo>
                  <a:lnTo>
                    <a:pt x="382" y="1090"/>
                  </a:lnTo>
                  <a:lnTo>
                    <a:pt x="1063" y="681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2"/>
            <p:cNvSpPr/>
            <p:nvPr/>
          </p:nvSpPr>
          <p:spPr>
            <a:xfrm>
              <a:off x="1263525" y="1554775"/>
              <a:ext cx="27275" cy="27975"/>
            </a:xfrm>
            <a:custGeom>
              <a:avLst/>
              <a:gdLst/>
              <a:ahLst/>
              <a:cxnLst/>
              <a:rect l="l" t="t" r="r" b="b"/>
              <a:pathLst>
                <a:path w="1091" h="1119" extrusionOk="0">
                  <a:moveTo>
                    <a:pt x="545" y="1"/>
                  </a:moveTo>
                  <a:lnTo>
                    <a:pt x="0" y="546"/>
                  </a:lnTo>
                  <a:lnTo>
                    <a:pt x="545" y="1118"/>
                  </a:lnTo>
                  <a:lnTo>
                    <a:pt x="1090" y="546"/>
                  </a:lnTo>
                  <a:lnTo>
                    <a:pt x="5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2"/>
            <p:cNvSpPr/>
            <p:nvPr/>
          </p:nvSpPr>
          <p:spPr>
            <a:xfrm>
              <a:off x="1286000" y="1526175"/>
              <a:ext cx="26600" cy="26575"/>
            </a:xfrm>
            <a:custGeom>
              <a:avLst/>
              <a:gdLst/>
              <a:ahLst/>
              <a:cxnLst/>
              <a:rect l="l" t="t" r="r" b="b"/>
              <a:pathLst>
                <a:path w="1064" h="1063" extrusionOk="0">
                  <a:moveTo>
                    <a:pt x="382" y="0"/>
                  </a:moveTo>
                  <a:lnTo>
                    <a:pt x="0" y="681"/>
                  </a:lnTo>
                  <a:lnTo>
                    <a:pt x="682" y="1063"/>
                  </a:lnTo>
                  <a:lnTo>
                    <a:pt x="1063" y="409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2"/>
            <p:cNvSpPr/>
            <p:nvPr/>
          </p:nvSpPr>
          <p:spPr>
            <a:xfrm>
              <a:off x="1301675" y="1494150"/>
              <a:ext cx="23875" cy="23875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191" y="0"/>
                  </a:moveTo>
                  <a:lnTo>
                    <a:pt x="0" y="763"/>
                  </a:lnTo>
                  <a:lnTo>
                    <a:pt x="736" y="954"/>
                  </a:lnTo>
                  <a:lnTo>
                    <a:pt x="954" y="191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2"/>
            <p:cNvSpPr/>
            <p:nvPr/>
          </p:nvSpPr>
          <p:spPr>
            <a:xfrm>
              <a:off x="1308475" y="1460075"/>
              <a:ext cx="19800" cy="19775"/>
            </a:xfrm>
            <a:custGeom>
              <a:avLst/>
              <a:gdLst/>
              <a:ahLst/>
              <a:cxnLst/>
              <a:rect l="l" t="t" r="r" b="b"/>
              <a:pathLst>
                <a:path w="792" h="791" extrusionOk="0">
                  <a:moveTo>
                    <a:pt x="1" y="1"/>
                  </a:moveTo>
                  <a:lnTo>
                    <a:pt x="1" y="791"/>
                  </a:lnTo>
                  <a:lnTo>
                    <a:pt x="791" y="791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2"/>
            <p:cNvSpPr/>
            <p:nvPr/>
          </p:nvSpPr>
          <p:spPr>
            <a:xfrm>
              <a:off x="1301675" y="1421925"/>
              <a:ext cx="23875" cy="23875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736" y="0"/>
                  </a:moveTo>
                  <a:lnTo>
                    <a:pt x="0" y="191"/>
                  </a:lnTo>
                  <a:lnTo>
                    <a:pt x="191" y="954"/>
                  </a:lnTo>
                  <a:lnTo>
                    <a:pt x="954" y="736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2"/>
            <p:cNvSpPr/>
            <p:nvPr/>
          </p:nvSpPr>
          <p:spPr>
            <a:xfrm>
              <a:off x="1031175" y="1494150"/>
              <a:ext cx="23875" cy="23875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764" y="0"/>
                  </a:moveTo>
                  <a:lnTo>
                    <a:pt x="1" y="191"/>
                  </a:lnTo>
                  <a:lnTo>
                    <a:pt x="219" y="954"/>
                  </a:lnTo>
                  <a:lnTo>
                    <a:pt x="955" y="763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2"/>
            <p:cNvSpPr/>
            <p:nvPr/>
          </p:nvSpPr>
          <p:spPr>
            <a:xfrm>
              <a:off x="1286000" y="1386500"/>
              <a:ext cx="26600" cy="26600"/>
            </a:xfrm>
            <a:custGeom>
              <a:avLst/>
              <a:gdLst/>
              <a:ahLst/>
              <a:cxnLst/>
              <a:rect l="l" t="t" r="r" b="b"/>
              <a:pathLst>
                <a:path w="1064" h="1064" extrusionOk="0">
                  <a:moveTo>
                    <a:pt x="682" y="0"/>
                  </a:moveTo>
                  <a:lnTo>
                    <a:pt x="0" y="382"/>
                  </a:lnTo>
                  <a:lnTo>
                    <a:pt x="382" y="1063"/>
                  </a:lnTo>
                  <a:lnTo>
                    <a:pt x="1063" y="682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2"/>
            <p:cNvSpPr/>
            <p:nvPr/>
          </p:nvSpPr>
          <p:spPr>
            <a:xfrm>
              <a:off x="1044125" y="1526175"/>
              <a:ext cx="26600" cy="26575"/>
            </a:xfrm>
            <a:custGeom>
              <a:avLst/>
              <a:gdLst/>
              <a:ahLst/>
              <a:cxnLst/>
              <a:rect l="l" t="t" r="r" b="b"/>
              <a:pathLst>
                <a:path w="1064" h="1063" extrusionOk="0">
                  <a:moveTo>
                    <a:pt x="655" y="0"/>
                  </a:moveTo>
                  <a:lnTo>
                    <a:pt x="1" y="409"/>
                  </a:lnTo>
                  <a:lnTo>
                    <a:pt x="382" y="1063"/>
                  </a:lnTo>
                  <a:lnTo>
                    <a:pt x="1063" y="681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2"/>
            <p:cNvSpPr/>
            <p:nvPr/>
          </p:nvSpPr>
          <p:spPr>
            <a:xfrm>
              <a:off x="1263525" y="1357200"/>
              <a:ext cx="27275" cy="27275"/>
            </a:xfrm>
            <a:custGeom>
              <a:avLst/>
              <a:gdLst/>
              <a:ahLst/>
              <a:cxnLst/>
              <a:rect l="l" t="t" r="r" b="b"/>
              <a:pathLst>
                <a:path w="1091" h="1091" extrusionOk="0">
                  <a:moveTo>
                    <a:pt x="545" y="0"/>
                  </a:moveTo>
                  <a:lnTo>
                    <a:pt x="0" y="545"/>
                  </a:lnTo>
                  <a:lnTo>
                    <a:pt x="545" y="1090"/>
                  </a:lnTo>
                  <a:lnTo>
                    <a:pt x="1090" y="545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2"/>
            <p:cNvSpPr/>
            <p:nvPr/>
          </p:nvSpPr>
          <p:spPr>
            <a:xfrm>
              <a:off x="1065925" y="1554775"/>
              <a:ext cx="27275" cy="27975"/>
            </a:xfrm>
            <a:custGeom>
              <a:avLst/>
              <a:gdLst/>
              <a:ahLst/>
              <a:cxnLst/>
              <a:rect l="l" t="t" r="r" b="b"/>
              <a:pathLst>
                <a:path w="1091" h="1119" extrusionOk="0">
                  <a:moveTo>
                    <a:pt x="546" y="1"/>
                  </a:moveTo>
                  <a:lnTo>
                    <a:pt x="1" y="546"/>
                  </a:lnTo>
                  <a:lnTo>
                    <a:pt x="546" y="1118"/>
                  </a:lnTo>
                  <a:lnTo>
                    <a:pt x="1091" y="546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2"/>
            <p:cNvSpPr/>
            <p:nvPr/>
          </p:nvSpPr>
          <p:spPr>
            <a:xfrm>
              <a:off x="1234900" y="1335400"/>
              <a:ext cx="26600" cy="26600"/>
            </a:xfrm>
            <a:custGeom>
              <a:avLst/>
              <a:gdLst/>
              <a:ahLst/>
              <a:cxnLst/>
              <a:rect l="l" t="t" r="r" b="b"/>
              <a:pathLst>
                <a:path w="1064" h="1064" extrusionOk="0">
                  <a:moveTo>
                    <a:pt x="382" y="0"/>
                  </a:moveTo>
                  <a:lnTo>
                    <a:pt x="0" y="682"/>
                  </a:lnTo>
                  <a:lnTo>
                    <a:pt x="682" y="1063"/>
                  </a:lnTo>
                  <a:lnTo>
                    <a:pt x="1063" y="382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2"/>
            <p:cNvSpPr/>
            <p:nvPr/>
          </p:nvSpPr>
          <p:spPr>
            <a:xfrm>
              <a:off x="1095225" y="1577275"/>
              <a:ext cx="26600" cy="27275"/>
            </a:xfrm>
            <a:custGeom>
              <a:avLst/>
              <a:gdLst/>
              <a:ahLst/>
              <a:cxnLst/>
              <a:rect l="l" t="t" r="r" b="b"/>
              <a:pathLst>
                <a:path w="1064" h="1091" extrusionOk="0">
                  <a:moveTo>
                    <a:pt x="382" y="0"/>
                  </a:moveTo>
                  <a:lnTo>
                    <a:pt x="1" y="681"/>
                  </a:lnTo>
                  <a:lnTo>
                    <a:pt x="682" y="1090"/>
                  </a:lnTo>
                  <a:lnTo>
                    <a:pt x="1063" y="409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2"/>
            <p:cNvSpPr/>
            <p:nvPr/>
          </p:nvSpPr>
          <p:spPr>
            <a:xfrm>
              <a:off x="1202875" y="1322450"/>
              <a:ext cx="23875" cy="24550"/>
            </a:xfrm>
            <a:custGeom>
              <a:avLst/>
              <a:gdLst/>
              <a:ahLst/>
              <a:cxnLst/>
              <a:rect l="l" t="t" r="r" b="b"/>
              <a:pathLst>
                <a:path w="955" h="982" extrusionOk="0">
                  <a:moveTo>
                    <a:pt x="191" y="0"/>
                  </a:moveTo>
                  <a:lnTo>
                    <a:pt x="1" y="763"/>
                  </a:lnTo>
                  <a:lnTo>
                    <a:pt x="736" y="982"/>
                  </a:lnTo>
                  <a:lnTo>
                    <a:pt x="954" y="218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2"/>
            <p:cNvSpPr/>
            <p:nvPr/>
          </p:nvSpPr>
          <p:spPr>
            <a:xfrm>
              <a:off x="1129975" y="1592925"/>
              <a:ext cx="23875" cy="23875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218" y="1"/>
                  </a:moveTo>
                  <a:lnTo>
                    <a:pt x="0" y="764"/>
                  </a:lnTo>
                  <a:lnTo>
                    <a:pt x="764" y="955"/>
                  </a:lnTo>
                  <a:lnTo>
                    <a:pt x="954" y="192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2"/>
            <p:cNvSpPr/>
            <p:nvPr/>
          </p:nvSpPr>
          <p:spPr>
            <a:xfrm>
              <a:off x="1144975" y="1500950"/>
              <a:ext cx="125375" cy="66125"/>
            </a:xfrm>
            <a:custGeom>
              <a:avLst/>
              <a:gdLst/>
              <a:ahLst/>
              <a:cxnLst/>
              <a:rect l="l" t="t" r="r" b="b"/>
              <a:pathLst>
                <a:path w="5015" h="2645" extrusionOk="0">
                  <a:moveTo>
                    <a:pt x="2943" y="1"/>
                  </a:moveTo>
                  <a:lnTo>
                    <a:pt x="2862" y="28"/>
                  </a:lnTo>
                  <a:lnTo>
                    <a:pt x="2780" y="82"/>
                  </a:lnTo>
                  <a:lnTo>
                    <a:pt x="2725" y="137"/>
                  </a:lnTo>
                  <a:lnTo>
                    <a:pt x="2671" y="219"/>
                  </a:lnTo>
                  <a:lnTo>
                    <a:pt x="2616" y="273"/>
                  </a:lnTo>
                  <a:lnTo>
                    <a:pt x="2589" y="382"/>
                  </a:lnTo>
                  <a:lnTo>
                    <a:pt x="2589" y="464"/>
                  </a:lnTo>
                  <a:lnTo>
                    <a:pt x="2562" y="709"/>
                  </a:lnTo>
                  <a:lnTo>
                    <a:pt x="2480" y="955"/>
                  </a:lnTo>
                  <a:lnTo>
                    <a:pt x="2371" y="1173"/>
                  </a:lnTo>
                  <a:lnTo>
                    <a:pt x="2208" y="1336"/>
                  </a:lnTo>
                  <a:lnTo>
                    <a:pt x="2044" y="1500"/>
                  </a:lnTo>
                  <a:lnTo>
                    <a:pt x="1826" y="1609"/>
                  </a:lnTo>
                  <a:lnTo>
                    <a:pt x="1581" y="1690"/>
                  </a:lnTo>
                  <a:lnTo>
                    <a:pt x="1335" y="1718"/>
                  </a:lnTo>
                  <a:lnTo>
                    <a:pt x="382" y="1718"/>
                  </a:lnTo>
                  <a:lnTo>
                    <a:pt x="300" y="1745"/>
                  </a:lnTo>
                  <a:lnTo>
                    <a:pt x="218" y="1799"/>
                  </a:lnTo>
                  <a:lnTo>
                    <a:pt x="136" y="1854"/>
                  </a:lnTo>
                  <a:lnTo>
                    <a:pt x="82" y="1908"/>
                  </a:lnTo>
                  <a:lnTo>
                    <a:pt x="55" y="1990"/>
                  </a:lnTo>
                  <a:lnTo>
                    <a:pt x="27" y="2072"/>
                  </a:lnTo>
                  <a:lnTo>
                    <a:pt x="0" y="2181"/>
                  </a:lnTo>
                  <a:lnTo>
                    <a:pt x="0" y="2399"/>
                  </a:lnTo>
                  <a:lnTo>
                    <a:pt x="327" y="2508"/>
                  </a:lnTo>
                  <a:lnTo>
                    <a:pt x="654" y="2590"/>
                  </a:lnTo>
                  <a:lnTo>
                    <a:pt x="981" y="2617"/>
                  </a:lnTo>
                  <a:lnTo>
                    <a:pt x="1335" y="2644"/>
                  </a:lnTo>
                  <a:lnTo>
                    <a:pt x="1662" y="2644"/>
                  </a:lnTo>
                  <a:lnTo>
                    <a:pt x="1962" y="2590"/>
                  </a:lnTo>
                  <a:lnTo>
                    <a:pt x="2262" y="2535"/>
                  </a:lnTo>
                  <a:lnTo>
                    <a:pt x="2562" y="2453"/>
                  </a:lnTo>
                  <a:lnTo>
                    <a:pt x="2834" y="2344"/>
                  </a:lnTo>
                  <a:lnTo>
                    <a:pt x="3107" y="2208"/>
                  </a:lnTo>
                  <a:lnTo>
                    <a:pt x="3379" y="2072"/>
                  </a:lnTo>
                  <a:lnTo>
                    <a:pt x="3625" y="1908"/>
                  </a:lnTo>
                  <a:lnTo>
                    <a:pt x="3843" y="1718"/>
                  </a:lnTo>
                  <a:lnTo>
                    <a:pt x="4088" y="1500"/>
                  </a:lnTo>
                  <a:lnTo>
                    <a:pt x="4279" y="1282"/>
                  </a:lnTo>
                  <a:lnTo>
                    <a:pt x="4470" y="1064"/>
                  </a:lnTo>
                  <a:lnTo>
                    <a:pt x="4633" y="818"/>
                  </a:lnTo>
                  <a:lnTo>
                    <a:pt x="4769" y="546"/>
                  </a:lnTo>
                  <a:lnTo>
                    <a:pt x="4906" y="273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2"/>
            <p:cNvSpPr/>
            <p:nvPr/>
          </p:nvSpPr>
          <p:spPr>
            <a:xfrm>
              <a:off x="1080925" y="1372875"/>
              <a:ext cx="130150" cy="108350"/>
            </a:xfrm>
            <a:custGeom>
              <a:avLst/>
              <a:gdLst/>
              <a:ahLst/>
              <a:cxnLst/>
              <a:rect l="l" t="t" r="r" b="b"/>
              <a:pathLst>
                <a:path w="5206" h="4334" extrusionOk="0">
                  <a:moveTo>
                    <a:pt x="3516" y="0"/>
                  </a:moveTo>
                  <a:lnTo>
                    <a:pt x="3134" y="55"/>
                  </a:lnTo>
                  <a:lnTo>
                    <a:pt x="2780" y="136"/>
                  </a:lnTo>
                  <a:lnTo>
                    <a:pt x="2453" y="273"/>
                  </a:lnTo>
                  <a:lnTo>
                    <a:pt x="2126" y="409"/>
                  </a:lnTo>
                  <a:lnTo>
                    <a:pt x="1826" y="600"/>
                  </a:lnTo>
                  <a:lnTo>
                    <a:pt x="1526" y="790"/>
                  </a:lnTo>
                  <a:lnTo>
                    <a:pt x="1281" y="1008"/>
                  </a:lnTo>
                  <a:lnTo>
                    <a:pt x="1009" y="1254"/>
                  </a:lnTo>
                  <a:lnTo>
                    <a:pt x="791" y="1526"/>
                  </a:lnTo>
                  <a:lnTo>
                    <a:pt x="600" y="1826"/>
                  </a:lnTo>
                  <a:lnTo>
                    <a:pt x="436" y="2126"/>
                  </a:lnTo>
                  <a:lnTo>
                    <a:pt x="273" y="2453"/>
                  </a:lnTo>
                  <a:lnTo>
                    <a:pt x="164" y="2780"/>
                  </a:lnTo>
                  <a:lnTo>
                    <a:pt x="82" y="3134"/>
                  </a:lnTo>
                  <a:lnTo>
                    <a:pt x="27" y="3516"/>
                  </a:lnTo>
                  <a:lnTo>
                    <a:pt x="0" y="3870"/>
                  </a:lnTo>
                  <a:lnTo>
                    <a:pt x="27" y="4333"/>
                  </a:lnTo>
                  <a:lnTo>
                    <a:pt x="1417" y="4333"/>
                  </a:lnTo>
                  <a:lnTo>
                    <a:pt x="1499" y="4306"/>
                  </a:lnTo>
                  <a:lnTo>
                    <a:pt x="1581" y="4252"/>
                  </a:lnTo>
                  <a:lnTo>
                    <a:pt x="1663" y="4197"/>
                  </a:lnTo>
                  <a:lnTo>
                    <a:pt x="1717" y="4143"/>
                  </a:lnTo>
                  <a:lnTo>
                    <a:pt x="1744" y="4061"/>
                  </a:lnTo>
                  <a:lnTo>
                    <a:pt x="1772" y="3979"/>
                  </a:lnTo>
                  <a:lnTo>
                    <a:pt x="1799" y="3870"/>
                  </a:lnTo>
                  <a:lnTo>
                    <a:pt x="1826" y="3625"/>
                  </a:lnTo>
                  <a:lnTo>
                    <a:pt x="1881" y="3380"/>
                  </a:lnTo>
                  <a:lnTo>
                    <a:pt x="2017" y="3189"/>
                  </a:lnTo>
                  <a:lnTo>
                    <a:pt x="2153" y="2998"/>
                  </a:lnTo>
                  <a:lnTo>
                    <a:pt x="2344" y="2834"/>
                  </a:lnTo>
                  <a:lnTo>
                    <a:pt x="2562" y="2725"/>
                  </a:lnTo>
                  <a:lnTo>
                    <a:pt x="2780" y="2644"/>
                  </a:lnTo>
                  <a:lnTo>
                    <a:pt x="4742" y="2644"/>
                  </a:lnTo>
                  <a:lnTo>
                    <a:pt x="4851" y="2616"/>
                  </a:lnTo>
                  <a:lnTo>
                    <a:pt x="4933" y="2589"/>
                  </a:lnTo>
                  <a:lnTo>
                    <a:pt x="5015" y="2562"/>
                  </a:lnTo>
                  <a:lnTo>
                    <a:pt x="5069" y="2507"/>
                  </a:lnTo>
                  <a:lnTo>
                    <a:pt x="5151" y="2426"/>
                  </a:lnTo>
                  <a:lnTo>
                    <a:pt x="5178" y="2344"/>
                  </a:lnTo>
                  <a:lnTo>
                    <a:pt x="5206" y="2262"/>
                  </a:lnTo>
                  <a:lnTo>
                    <a:pt x="5206" y="2153"/>
                  </a:lnTo>
                  <a:lnTo>
                    <a:pt x="5206" y="2071"/>
                  </a:lnTo>
                  <a:lnTo>
                    <a:pt x="5178" y="1990"/>
                  </a:lnTo>
                  <a:lnTo>
                    <a:pt x="5151" y="1908"/>
                  </a:lnTo>
                  <a:lnTo>
                    <a:pt x="5069" y="1826"/>
                  </a:lnTo>
                  <a:lnTo>
                    <a:pt x="5015" y="1772"/>
                  </a:lnTo>
                  <a:lnTo>
                    <a:pt x="4933" y="1744"/>
                  </a:lnTo>
                  <a:lnTo>
                    <a:pt x="4851" y="1717"/>
                  </a:lnTo>
                  <a:lnTo>
                    <a:pt x="4742" y="1690"/>
                  </a:lnTo>
                  <a:lnTo>
                    <a:pt x="4497" y="1663"/>
                  </a:lnTo>
                  <a:lnTo>
                    <a:pt x="4279" y="1608"/>
                  </a:lnTo>
                  <a:lnTo>
                    <a:pt x="4061" y="1499"/>
                  </a:lnTo>
                  <a:lnTo>
                    <a:pt x="3870" y="1336"/>
                  </a:lnTo>
                  <a:lnTo>
                    <a:pt x="3707" y="1145"/>
                  </a:lnTo>
                  <a:lnTo>
                    <a:pt x="3598" y="927"/>
                  </a:lnTo>
                  <a:lnTo>
                    <a:pt x="3543" y="709"/>
                  </a:lnTo>
                  <a:lnTo>
                    <a:pt x="3516" y="463"/>
                  </a:lnTo>
                  <a:lnTo>
                    <a:pt x="35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2"/>
            <p:cNvSpPr/>
            <p:nvPr/>
          </p:nvSpPr>
          <p:spPr>
            <a:xfrm>
              <a:off x="1080925" y="1372875"/>
              <a:ext cx="23875" cy="23175"/>
            </a:xfrm>
            <a:custGeom>
              <a:avLst/>
              <a:gdLst/>
              <a:ahLst/>
              <a:cxnLst/>
              <a:rect l="l" t="t" r="r" b="b"/>
              <a:pathLst>
                <a:path w="955" h="927" extrusionOk="0">
                  <a:moveTo>
                    <a:pt x="409" y="0"/>
                  </a:moveTo>
                  <a:lnTo>
                    <a:pt x="300" y="27"/>
                  </a:lnTo>
                  <a:lnTo>
                    <a:pt x="218" y="82"/>
                  </a:lnTo>
                  <a:lnTo>
                    <a:pt x="164" y="136"/>
                  </a:lnTo>
                  <a:lnTo>
                    <a:pt x="82" y="218"/>
                  </a:lnTo>
                  <a:lnTo>
                    <a:pt x="55" y="300"/>
                  </a:lnTo>
                  <a:lnTo>
                    <a:pt x="27" y="382"/>
                  </a:lnTo>
                  <a:lnTo>
                    <a:pt x="0" y="491"/>
                  </a:lnTo>
                  <a:lnTo>
                    <a:pt x="27" y="627"/>
                  </a:lnTo>
                  <a:lnTo>
                    <a:pt x="82" y="736"/>
                  </a:lnTo>
                  <a:lnTo>
                    <a:pt x="164" y="845"/>
                  </a:lnTo>
                  <a:lnTo>
                    <a:pt x="273" y="927"/>
                  </a:lnTo>
                  <a:lnTo>
                    <a:pt x="600" y="572"/>
                  </a:lnTo>
                  <a:lnTo>
                    <a:pt x="954" y="273"/>
                  </a:lnTo>
                  <a:lnTo>
                    <a:pt x="872" y="164"/>
                  </a:lnTo>
                  <a:lnTo>
                    <a:pt x="763" y="55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2"/>
            <p:cNvSpPr/>
            <p:nvPr/>
          </p:nvSpPr>
          <p:spPr>
            <a:xfrm>
              <a:off x="1086375" y="1372875"/>
              <a:ext cx="189425" cy="178525"/>
            </a:xfrm>
            <a:custGeom>
              <a:avLst/>
              <a:gdLst/>
              <a:ahLst/>
              <a:cxnLst/>
              <a:rect l="l" t="t" r="r" b="b"/>
              <a:pathLst>
                <a:path w="7577" h="7141" extrusionOk="0">
                  <a:moveTo>
                    <a:pt x="4061" y="0"/>
                  </a:moveTo>
                  <a:lnTo>
                    <a:pt x="4061" y="463"/>
                  </a:lnTo>
                  <a:lnTo>
                    <a:pt x="4088" y="545"/>
                  </a:lnTo>
                  <a:lnTo>
                    <a:pt x="4115" y="627"/>
                  </a:lnTo>
                  <a:lnTo>
                    <a:pt x="4143" y="709"/>
                  </a:lnTo>
                  <a:lnTo>
                    <a:pt x="4197" y="790"/>
                  </a:lnTo>
                  <a:lnTo>
                    <a:pt x="4279" y="845"/>
                  </a:lnTo>
                  <a:lnTo>
                    <a:pt x="4361" y="872"/>
                  </a:lnTo>
                  <a:lnTo>
                    <a:pt x="4443" y="899"/>
                  </a:lnTo>
                  <a:lnTo>
                    <a:pt x="4524" y="927"/>
                  </a:lnTo>
                  <a:lnTo>
                    <a:pt x="4797" y="954"/>
                  </a:lnTo>
                  <a:lnTo>
                    <a:pt x="5015" y="1008"/>
                  </a:lnTo>
                  <a:lnTo>
                    <a:pt x="5233" y="1145"/>
                  </a:lnTo>
                  <a:lnTo>
                    <a:pt x="5424" y="1281"/>
                  </a:lnTo>
                  <a:lnTo>
                    <a:pt x="5560" y="1472"/>
                  </a:lnTo>
                  <a:lnTo>
                    <a:pt x="5696" y="1690"/>
                  </a:lnTo>
                  <a:lnTo>
                    <a:pt x="5751" y="1908"/>
                  </a:lnTo>
                  <a:lnTo>
                    <a:pt x="5778" y="2153"/>
                  </a:lnTo>
                  <a:lnTo>
                    <a:pt x="5751" y="2426"/>
                  </a:lnTo>
                  <a:lnTo>
                    <a:pt x="5696" y="2644"/>
                  </a:lnTo>
                  <a:lnTo>
                    <a:pt x="5560" y="2862"/>
                  </a:lnTo>
                  <a:lnTo>
                    <a:pt x="5424" y="3052"/>
                  </a:lnTo>
                  <a:lnTo>
                    <a:pt x="5233" y="3189"/>
                  </a:lnTo>
                  <a:lnTo>
                    <a:pt x="5015" y="3325"/>
                  </a:lnTo>
                  <a:lnTo>
                    <a:pt x="4797" y="3380"/>
                  </a:lnTo>
                  <a:lnTo>
                    <a:pt x="4524" y="3407"/>
                  </a:lnTo>
                  <a:lnTo>
                    <a:pt x="2835" y="3407"/>
                  </a:lnTo>
                  <a:lnTo>
                    <a:pt x="2726" y="3434"/>
                  </a:lnTo>
                  <a:lnTo>
                    <a:pt x="2644" y="3461"/>
                  </a:lnTo>
                  <a:lnTo>
                    <a:pt x="2562" y="3489"/>
                  </a:lnTo>
                  <a:lnTo>
                    <a:pt x="2480" y="3543"/>
                  </a:lnTo>
                  <a:lnTo>
                    <a:pt x="2426" y="3625"/>
                  </a:lnTo>
                  <a:lnTo>
                    <a:pt x="2399" y="3707"/>
                  </a:lnTo>
                  <a:lnTo>
                    <a:pt x="2371" y="3788"/>
                  </a:lnTo>
                  <a:lnTo>
                    <a:pt x="2344" y="3870"/>
                  </a:lnTo>
                  <a:lnTo>
                    <a:pt x="2344" y="4115"/>
                  </a:lnTo>
                  <a:lnTo>
                    <a:pt x="2262" y="4361"/>
                  </a:lnTo>
                  <a:lnTo>
                    <a:pt x="2153" y="4579"/>
                  </a:lnTo>
                  <a:lnTo>
                    <a:pt x="1990" y="4769"/>
                  </a:lnTo>
                  <a:lnTo>
                    <a:pt x="1799" y="4906"/>
                  </a:lnTo>
                  <a:lnTo>
                    <a:pt x="1608" y="5015"/>
                  </a:lnTo>
                  <a:lnTo>
                    <a:pt x="1363" y="5096"/>
                  </a:lnTo>
                  <a:lnTo>
                    <a:pt x="1118" y="5124"/>
                  </a:lnTo>
                  <a:lnTo>
                    <a:pt x="0" y="5124"/>
                  </a:lnTo>
                  <a:lnTo>
                    <a:pt x="109" y="5423"/>
                  </a:lnTo>
                  <a:lnTo>
                    <a:pt x="273" y="5723"/>
                  </a:lnTo>
                  <a:lnTo>
                    <a:pt x="436" y="6023"/>
                  </a:lnTo>
                  <a:lnTo>
                    <a:pt x="627" y="6268"/>
                  </a:lnTo>
                  <a:lnTo>
                    <a:pt x="845" y="6514"/>
                  </a:lnTo>
                  <a:lnTo>
                    <a:pt x="1063" y="6759"/>
                  </a:lnTo>
                  <a:lnTo>
                    <a:pt x="1308" y="6977"/>
                  </a:lnTo>
                  <a:lnTo>
                    <a:pt x="1581" y="7140"/>
                  </a:lnTo>
                  <a:lnTo>
                    <a:pt x="1635" y="6922"/>
                  </a:lnTo>
                  <a:lnTo>
                    <a:pt x="1717" y="6732"/>
                  </a:lnTo>
                  <a:lnTo>
                    <a:pt x="1853" y="6541"/>
                  </a:lnTo>
                  <a:lnTo>
                    <a:pt x="1990" y="6377"/>
                  </a:lnTo>
                  <a:lnTo>
                    <a:pt x="2181" y="6241"/>
                  </a:lnTo>
                  <a:lnTo>
                    <a:pt x="2371" y="6132"/>
                  </a:lnTo>
                  <a:lnTo>
                    <a:pt x="2589" y="6078"/>
                  </a:lnTo>
                  <a:lnTo>
                    <a:pt x="2835" y="6050"/>
                  </a:lnTo>
                  <a:lnTo>
                    <a:pt x="3761" y="6050"/>
                  </a:lnTo>
                  <a:lnTo>
                    <a:pt x="3870" y="6023"/>
                  </a:lnTo>
                  <a:lnTo>
                    <a:pt x="3952" y="5969"/>
                  </a:lnTo>
                  <a:lnTo>
                    <a:pt x="4006" y="5914"/>
                  </a:lnTo>
                  <a:lnTo>
                    <a:pt x="4061" y="5860"/>
                  </a:lnTo>
                  <a:lnTo>
                    <a:pt x="4115" y="5778"/>
                  </a:lnTo>
                  <a:lnTo>
                    <a:pt x="4143" y="5696"/>
                  </a:lnTo>
                  <a:lnTo>
                    <a:pt x="4143" y="5587"/>
                  </a:lnTo>
                  <a:lnTo>
                    <a:pt x="4170" y="5342"/>
                  </a:lnTo>
                  <a:lnTo>
                    <a:pt x="4252" y="5096"/>
                  </a:lnTo>
                  <a:lnTo>
                    <a:pt x="4361" y="4906"/>
                  </a:lnTo>
                  <a:lnTo>
                    <a:pt x="4497" y="4715"/>
                  </a:lnTo>
                  <a:lnTo>
                    <a:pt x="4688" y="4551"/>
                  </a:lnTo>
                  <a:lnTo>
                    <a:pt x="4906" y="4442"/>
                  </a:lnTo>
                  <a:lnTo>
                    <a:pt x="5151" y="4361"/>
                  </a:lnTo>
                  <a:lnTo>
                    <a:pt x="5396" y="4333"/>
                  </a:lnTo>
                  <a:lnTo>
                    <a:pt x="7549" y="4333"/>
                  </a:lnTo>
                  <a:lnTo>
                    <a:pt x="7577" y="3870"/>
                  </a:lnTo>
                  <a:lnTo>
                    <a:pt x="7549" y="3516"/>
                  </a:lnTo>
                  <a:lnTo>
                    <a:pt x="7495" y="3134"/>
                  </a:lnTo>
                  <a:lnTo>
                    <a:pt x="7413" y="2780"/>
                  </a:lnTo>
                  <a:lnTo>
                    <a:pt x="7304" y="2453"/>
                  </a:lnTo>
                  <a:lnTo>
                    <a:pt x="7141" y="2126"/>
                  </a:lnTo>
                  <a:lnTo>
                    <a:pt x="6977" y="1826"/>
                  </a:lnTo>
                  <a:lnTo>
                    <a:pt x="6786" y="1526"/>
                  </a:lnTo>
                  <a:lnTo>
                    <a:pt x="6541" y="1254"/>
                  </a:lnTo>
                  <a:lnTo>
                    <a:pt x="6296" y="1008"/>
                  </a:lnTo>
                  <a:lnTo>
                    <a:pt x="6050" y="790"/>
                  </a:lnTo>
                  <a:lnTo>
                    <a:pt x="5751" y="600"/>
                  </a:lnTo>
                  <a:lnTo>
                    <a:pt x="5451" y="409"/>
                  </a:lnTo>
                  <a:lnTo>
                    <a:pt x="5124" y="273"/>
                  </a:lnTo>
                  <a:lnTo>
                    <a:pt x="4770" y="136"/>
                  </a:lnTo>
                  <a:lnTo>
                    <a:pt x="4443" y="55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2"/>
            <p:cNvSpPr/>
            <p:nvPr/>
          </p:nvSpPr>
          <p:spPr>
            <a:xfrm>
              <a:off x="995075" y="1294525"/>
              <a:ext cx="164225" cy="180575"/>
            </a:xfrm>
            <a:custGeom>
              <a:avLst/>
              <a:gdLst/>
              <a:ahLst/>
              <a:cxnLst/>
              <a:rect l="l" t="t" r="r" b="b"/>
              <a:pathLst>
                <a:path w="6569" h="7223" extrusionOk="0">
                  <a:moveTo>
                    <a:pt x="2290" y="0"/>
                  </a:moveTo>
                  <a:lnTo>
                    <a:pt x="1636" y="382"/>
                  </a:lnTo>
                  <a:lnTo>
                    <a:pt x="2153" y="1308"/>
                  </a:lnTo>
                  <a:lnTo>
                    <a:pt x="1935" y="1499"/>
                  </a:lnTo>
                  <a:lnTo>
                    <a:pt x="1745" y="1690"/>
                  </a:lnTo>
                  <a:lnTo>
                    <a:pt x="1581" y="1908"/>
                  </a:lnTo>
                  <a:lnTo>
                    <a:pt x="1417" y="2153"/>
                  </a:lnTo>
                  <a:lnTo>
                    <a:pt x="1281" y="2398"/>
                  </a:lnTo>
                  <a:lnTo>
                    <a:pt x="1199" y="2671"/>
                  </a:lnTo>
                  <a:lnTo>
                    <a:pt x="1118" y="2943"/>
                  </a:lnTo>
                  <a:lnTo>
                    <a:pt x="1063" y="3216"/>
                  </a:lnTo>
                  <a:lnTo>
                    <a:pt x="0" y="3216"/>
                  </a:lnTo>
                  <a:lnTo>
                    <a:pt x="0" y="4006"/>
                  </a:lnTo>
                  <a:lnTo>
                    <a:pt x="1063" y="4006"/>
                  </a:lnTo>
                  <a:lnTo>
                    <a:pt x="1118" y="4279"/>
                  </a:lnTo>
                  <a:lnTo>
                    <a:pt x="1199" y="4551"/>
                  </a:lnTo>
                  <a:lnTo>
                    <a:pt x="1281" y="4824"/>
                  </a:lnTo>
                  <a:lnTo>
                    <a:pt x="1417" y="5069"/>
                  </a:lnTo>
                  <a:lnTo>
                    <a:pt x="1581" y="5314"/>
                  </a:lnTo>
                  <a:lnTo>
                    <a:pt x="1745" y="5532"/>
                  </a:lnTo>
                  <a:lnTo>
                    <a:pt x="1935" y="5723"/>
                  </a:lnTo>
                  <a:lnTo>
                    <a:pt x="2153" y="5914"/>
                  </a:lnTo>
                  <a:lnTo>
                    <a:pt x="1636" y="6841"/>
                  </a:lnTo>
                  <a:lnTo>
                    <a:pt x="2290" y="7222"/>
                  </a:lnTo>
                  <a:lnTo>
                    <a:pt x="2671" y="6568"/>
                  </a:lnTo>
                  <a:lnTo>
                    <a:pt x="2753" y="6077"/>
                  </a:lnTo>
                  <a:lnTo>
                    <a:pt x="2889" y="5587"/>
                  </a:lnTo>
                  <a:lnTo>
                    <a:pt x="3053" y="5124"/>
                  </a:lnTo>
                  <a:lnTo>
                    <a:pt x="3271" y="4715"/>
                  </a:lnTo>
                  <a:lnTo>
                    <a:pt x="3134" y="4606"/>
                  </a:lnTo>
                  <a:lnTo>
                    <a:pt x="3025" y="4497"/>
                  </a:lnTo>
                  <a:lnTo>
                    <a:pt x="2916" y="4388"/>
                  </a:lnTo>
                  <a:lnTo>
                    <a:pt x="2835" y="4252"/>
                  </a:lnTo>
                  <a:lnTo>
                    <a:pt x="2753" y="4088"/>
                  </a:lnTo>
                  <a:lnTo>
                    <a:pt x="2698" y="3952"/>
                  </a:lnTo>
                  <a:lnTo>
                    <a:pt x="2671" y="3788"/>
                  </a:lnTo>
                  <a:lnTo>
                    <a:pt x="2671" y="3625"/>
                  </a:lnTo>
                  <a:lnTo>
                    <a:pt x="2698" y="3352"/>
                  </a:lnTo>
                  <a:lnTo>
                    <a:pt x="2753" y="3107"/>
                  </a:lnTo>
                  <a:lnTo>
                    <a:pt x="2889" y="2916"/>
                  </a:lnTo>
                  <a:lnTo>
                    <a:pt x="3025" y="2725"/>
                  </a:lnTo>
                  <a:lnTo>
                    <a:pt x="3216" y="2562"/>
                  </a:lnTo>
                  <a:lnTo>
                    <a:pt x="3434" y="2453"/>
                  </a:lnTo>
                  <a:lnTo>
                    <a:pt x="3680" y="2371"/>
                  </a:lnTo>
                  <a:lnTo>
                    <a:pt x="3925" y="2344"/>
                  </a:lnTo>
                  <a:lnTo>
                    <a:pt x="4116" y="2344"/>
                  </a:lnTo>
                  <a:lnTo>
                    <a:pt x="4279" y="2371"/>
                  </a:lnTo>
                  <a:lnTo>
                    <a:pt x="4415" y="2426"/>
                  </a:lnTo>
                  <a:lnTo>
                    <a:pt x="4579" y="2507"/>
                  </a:lnTo>
                  <a:lnTo>
                    <a:pt x="4688" y="2589"/>
                  </a:lnTo>
                  <a:lnTo>
                    <a:pt x="4824" y="2698"/>
                  </a:lnTo>
                  <a:lnTo>
                    <a:pt x="4933" y="2834"/>
                  </a:lnTo>
                  <a:lnTo>
                    <a:pt x="5015" y="2943"/>
                  </a:lnTo>
                  <a:lnTo>
                    <a:pt x="5396" y="2753"/>
                  </a:lnTo>
                  <a:lnTo>
                    <a:pt x="5778" y="2616"/>
                  </a:lnTo>
                  <a:lnTo>
                    <a:pt x="6160" y="2480"/>
                  </a:lnTo>
                  <a:lnTo>
                    <a:pt x="6568" y="2398"/>
                  </a:lnTo>
                  <a:lnTo>
                    <a:pt x="6405" y="2099"/>
                  </a:lnTo>
                  <a:lnTo>
                    <a:pt x="6214" y="1799"/>
                  </a:lnTo>
                  <a:lnTo>
                    <a:pt x="5969" y="1553"/>
                  </a:lnTo>
                  <a:lnTo>
                    <a:pt x="5724" y="1308"/>
                  </a:lnTo>
                  <a:lnTo>
                    <a:pt x="6241" y="382"/>
                  </a:lnTo>
                  <a:lnTo>
                    <a:pt x="5560" y="0"/>
                  </a:lnTo>
                  <a:lnTo>
                    <a:pt x="5042" y="927"/>
                  </a:lnTo>
                  <a:lnTo>
                    <a:pt x="4770" y="845"/>
                  </a:lnTo>
                  <a:lnTo>
                    <a:pt x="4497" y="763"/>
                  </a:lnTo>
                  <a:lnTo>
                    <a:pt x="4225" y="736"/>
                  </a:lnTo>
                  <a:lnTo>
                    <a:pt x="3925" y="709"/>
                  </a:lnTo>
                  <a:lnTo>
                    <a:pt x="3652" y="736"/>
                  </a:lnTo>
                  <a:lnTo>
                    <a:pt x="3352" y="763"/>
                  </a:lnTo>
                  <a:lnTo>
                    <a:pt x="3080" y="845"/>
                  </a:lnTo>
                  <a:lnTo>
                    <a:pt x="2835" y="927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42"/>
          <p:cNvGrpSpPr/>
          <p:nvPr/>
        </p:nvGrpSpPr>
        <p:grpSpPr>
          <a:xfrm>
            <a:off x="7004671" y="1895360"/>
            <a:ext cx="333200" cy="333175"/>
            <a:chOff x="1751350" y="1286350"/>
            <a:chExt cx="333200" cy="333175"/>
          </a:xfrm>
        </p:grpSpPr>
        <p:sp>
          <p:nvSpPr>
            <p:cNvPr id="532" name="Google Shape;532;p42"/>
            <p:cNvSpPr/>
            <p:nvPr/>
          </p:nvSpPr>
          <p:spPr>
            <a:xfrm>
              <a:off x="1980275" y="1554775"/>
              <a:ext cx="64750" cy="64750"/>
            </a:xfrm>
            <a:custGeom>
              <a:avLst/>
              <a:gdLst/>
              <a:ahLst/>
              <a:cxnLst/>
              <a:rect l="l" t="t" r="r" b="b"/>
              <a:pathLst>
                <a:path w="2590" h="2590" extrusionOk="0">
                  <a:moveTo>
                    <a:pt x="1717" y="900"/>
                  </a:moveTo>
                  <a:lnTo>
                    <a:pt x="1717" y="1690"/>
                  </a:lnTo>
                  <a:lnTo>
                    <a:pt x="873" y="1690"/>
                  </a:lnTo>
                  <a:lnTo>
                    <a:pt x="873" y="900"/>
                  </a:lnTo>
                  <a:close/>
                  <a:moveTo>
                    <a:pt x="1309" y="1"/>
                  </a:moveTo>
                  <a:lnTo>
                    <a:pt x="1036" y="28"/>
                  </a:lnTo>
                  <a:lnTo>
                    <a:pt x="791" y="110"/>
                  </a:lnTo>
                  <a:lnTo>
                    <a:pt x="573" y="219"/>
                  </a:lnTo>
                  <a:lnTo>
                    <a:pt x="382" y="382"/>
                  </a:lnTo>
                  <a:lnTo>
                    <a:pt x="219" y="573"/>
                  </a:lnTo>
                  <a:lnTo>
                    <a:pt x="109" y="791"/>
                  </a:lnTo>
                  <a:lnTo>
                    <a:pt x="28" y="1036"/>
                  </a:lnTo>
                  <a:lnTo>
                    <a:pt x="0" y="1282"/>
                  </a:lnTo>
                  <a:lnTo>
                    <a:pt x="28" y="1554"/>
                  </a:lnTo>
                  <a:lnTo>
                    <a:pt x="109" y="1799"/>
                  </a:lnTo>
                  <a:lnTo>
                    <a:pt x="219" y="2017"/>
                  </a:lnTo>
                  <a:lnTo>
                    <a:pt x="382" y="2208"/>
                  </a:lnTo>
                  <a:lnTo>
                    <a:pt x="573" y="2372"/>
                  </a:lnTo>
                  <a:lnTo>
                    <a:pt x="791" y="2481"/>
                  </a:lnTo>
                  <a:lnTo>
                    <a:pt x="1036" y="2562"/>
                  </a:lnTo>
                  <a:lnTo>
                    <a:pt x="1309" y="2590"/>
                  </a:lnTo>
                  <a:lnTo>
                    <a:pt x="1554" y="2562"/>
                  </a:lnTo>
                  <a:lnTo>
                    <a:pt x="1799" y="2481"/>
                  </a:lnTo>
                  <a:lnTo>
                    <a:pt x="2017" y="2372"/>
                  </a:lnTo>
                  <a:lnTo>
                    <a:pt x="2208" y="2208"/>
                  </a:lnTo>
                  <a:lnTo>
                    <a:pt x="2372" y="2017"/>
                  </a:lnTo>
                  <a:lnTo>
                    <a:pt x="2481" y="1799"/>
                  </a:lnTo>
                  <a:lnTo>
                    <a:pt x="2562" y="1554"/>
                  </a:lnTo>
                  <a:lnTo>
                    <a:pt x="2590" y="1282"/>
                  </a:lnTo>
                  <a:lnTo>
                    <a:pt x="2562" y="1036"/>
                  </a:lnTo>
                  <a:lnTo>
                    <a:pt x="2481" y="791"/>
                  </a:lnTo>
                  <a:lnTo>
                    <a:pt x="2372" y="573"/>
                  </a:lnTo>
                  <a:lnTo>
                    <a:pt x="2208" y="382"/>
                  </a:lnTo>
                  <a:lnTo>
                    <a:pt x="2017" y="219"/>
                  </a:lnTo>
                  <a:lnTo>
                    <a:pt x="1799" y="110"/>
                  </a:lnTo>
                  <a:lnTo>
                    <a:pt x="1554" y="28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2"/>
            <p:cNvSpPr/>
            <p:nvPr/>
          </p:nvSpPr>
          <p:spPr>
            <a:xfrm>
              <a:off x="1828350" y="1554775"/>
              <a:ext cx="64750" cy="64750"/>
            </a:xfrm>
            <a:custGeom>
              <a:avLst/>
              <a:gdLst/>
              <a:ahLst/>
              <a:cxnLst/>
              <a:rect l="l" t="t" r="r" b="b"/>
              <a:pathLst>
                <a:path w="2590" h="2590" extrusionOk="0">
                  <a:moveTo>
                    <a:pt x="1717" y="900"/>
                  </a:moveTo>
                  <a:lnTo>
                    <a:pt x="1717" y="1690"/>
                  </a:lnTo>
                  <a:lnTo>
                    <a:pt x="872" y="1690"/>
                  </a:lnTo>
                  <a:lnTo>
                    <a:pt x="872" y="900"/>
                  </a:lnTo>
                  <a:close/>
                  <a:moveTo>
                    <a:pt x="1281" y="1"/>
                  </a:moveTo>
                  <a:lnTo>
                    <a:pt x="1036" y="28"/>
                  </a:lnTo>
                  <a:lnTo>
                    <a:pt x="790" y="110"/>
                  </a:lnTo>
                  <a:lnTo>
                    <a:pt x="572" y="219"/>
                  </a:lnTo>
                  <a:lnTo>
                    <a:pt x="382" y="382"/>
                  </a:lnTo>
                  <a:lnTo>
                    <a:pt x="218" y="573"/>
                  </a:lnTo>
                  <a:lnTo>
                    <a:pt x="109" y="791"/>
                  </a:lnTo>
                  <a:lnTo>
                    <a:pt x="27" y="1036"/>
                  </a:lnTo>
                  <a:lnTo>
                    <a:pt x="0" y="1282"/>
                  </a:lnTo>
                  <a:lnTo>
                    <a:pt x="27" y="1554"/>
                  </a:lnTo>
                  <a:lnTo>
                    <a:pt x="109" y="1799"/>
                  </a:lnTo>
                  <a:lnTo>
                    <a:pt x="218" y="2017"/>
                  </a:lnTo>
                  <a:lnTo>
                    <a:pt x="382" y="2208"/>
                  </a:lnTo>
                  <a:lnTo>
                    <a:pt x="572" y="2372"/>
                  </a:lnTo>
                  <a:lnTo>
                    <a:pt x="790" y="2481"/>
                  </a:lnTo>
                  <a:lnTo>
                    <a:pt x="1036" y="2562"/>
                  </a:lnTo>
                  <a:lnTo>
                    <a:pt x="1281" y="2590"/>
                  </a:lnTo>
                  <a:lnTo>
                    <a:pt x="1553" y="2562"/>
                  </a:lnTo>
                  <a:lnTo>
                    <a:pt x="1799" y="2481"/>
                  </a:lnTo>
                  <a:lnTo>
                    <a:pt x="2017" y="2372"/>
                  </a:lnTo>
                  <a:lnTo>
                    <a:pt x="2208" y="2208"/>
                  </a:lnTo>
                  <a:lnTo>
                    <a:pt x="2371" y="2017"/>
                  </a:lnTo>
                  <a:lnTo>
                    <a:pt x="2480" y="1799"/>
                  </a:lnTo>
                  <a:lnTo>
                    <a:pt x="2562" y="1554"/>
                  </a:lnTo>
                  <a:lnTo>
                    <a:pt x="2589" y="1282"/>
                  </a:lnTo>
                  <a:lnTo>
                    <a:pt x="2562" y="1036"/>
                  </a:lnTo>
                  <a:lnTo>
                    <a:pt x="2480" y="791"/>
                  </a:lnTo>
                  <a:lnTo>
                    <a:pt x="2371" y="573"/>
                  </a:lnTo>
                  <a:lnTo>
                    <a:pt x="2208" y="382"/>
                  </a:lnTo>
                  <a:lnTo>
                    <a:pt x="2017" y="219"/>
                  </a:lnTo>
                  <a:lnTo>
                    <a:pt x="1799" y="110"/>
                  </a:lnTo>
                  <a:lnTo>
                    <a:pt x="1553" y="28"/>
                  </a:lnTo>
                  <a:lnTo>
                    <a:pt x="12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2"/>
            <p:cNvSpPr/>
            <p:nvPr/>
          </p:nvSpPr>
          <p:spPr>
            <a:xfrm>
              <a:off x="1751350" y="1286350"/>
              <a:ext cx="323650" cy="253475"/>
            </a:xfrm>
            <a:custGeom>
              <a:avLst/>
              <a:gdLst/>
              <a:ahLst/>
              <a:cxnLst/>
              <a:rect l="l" t="t" r="r" b="b"/>
              <a:pathLst>
                <a:path w="12946" h="10139" extrusionOk="0">
                  <a:moveTo>
                    <a:pt x="10193" y="0"/>
                  </a:moveTo>
                  <a:lnTo>
                    <a:pt x="9921" y="27"/>
                  </a:lnTo>
                  <a:lnTo>
                    <a:pt x="9675" y="82"/>
                  </a:lnTo>
                  <a:lnTo>
                    <a:pt x="9430" y="191"/>
                  </a:lnTo>
                  <a:lnTo>
                    <a:pt x="9239" y="327"/>
                  </a:lnTo>
                  <a:lnTo>
                    <a:pt x="9048" y="491"/>
                  </a:lnTo>
                  <a:lnTo>
                    <a:pt x="8885" y="709"/>
                  </a:lnTo>
                  <a:lnTo>
                    <a:pt x="8776" y="927"/>
                  </a:lnTo>
                  <a:lnTo>
                    <a:pt x="8667" y="1172"/>
                  </a:lnTo>
                  <a:lnTo>
                    <a:pt x="1172" y="1172"/>
                  </a:lnTo>
                  <a:lnTo>
                    <a:pt x="954" y="1199"/>
                  </a:lnTo>
                  <a:lnTo>
                    <a:pt x="736" y="1254"/>
                  </a:lnTo>
                  <a:lnTo>
                    <a:pt x="518" y="1363"/>
                  </a:lnTo>
                  <a:lnTo>
                    <a:pt x="355" y="1526"/>
                  </a:lnTo>
                  <a:lnTo>
                    <a:pt x="218" y="1690"/>
                  </a:lnTo>
                  <a:lnTo>
                    <a:pt x="109" y="1880"/>
                  </a:lnTo>
                  <a:lnTo>
                    <a:pt x="28" y="2098"/>
                  </a:lnTo>
                  <a:lnTo>
                    <a:pt x="0" y="2344"/>
                  </a:lnTo>
                  <a:lnTo>
                    <a:pt x="0" y="9021"/>
                  </a:lnTo>
                  <a:lnTo>
                    <a:pt x="28" y="9212"/>
                  </a:lnTo>
                  <a:lnTo>
                    <a:pt x="55" y="9375"/>
                  </a:lnTo>
                  <a:lnTo>
                    <a:pt x="137" y="9539"/>
                  </a:lnTo>
                  <a:lnTo>
                    <a:pt x="246" y="9702"/>
                  </a:lnTo>
                  <a:lnTo>
                    <a:pt x="355" y="9838"/>
                  </a:lnTo>
                  <a:lnTo>
                    <a:pt x="491" y="9947"/>
                  </a:lnTo>
                  <a:lnTo>
                    <a:pt x="627" y="10056"/>
                  </a:lnTo>
                  <a:lnTo>
                    <a:pt x="818" y="10138"/>
                  </a:lnTo>
                  <a:lnTo>
                    <a:pt x="845" y="9920"/>
                  </a:lnTo>
                  <a:lnTo>
                    <a:pt x="927" y="9729"/>
                  </a:lnTo>
                  <a:lnTo>
                    <a:pt x="1009" y="9566"/>
                  </a:lnTo>
                  <a:lnTo>
                    <a:pt x="1118" y="9402"/>
                  </a:lnTo>
                  <a:lnTo>
                    <a:pt x="982" y="9348"/>
                  </a:lnTo>
                  <a:lnTo>
                    <a:pt x="873" y="9266"/>
                  </a:lnTo>
                  <a:lnTo>
                    <a:pt x="818" y="9157"/>
                  </a:lnTo>
                  <a:lnTo>
                    <a:pt x="791" y="9021"/>
                  </a:lnTo>
                  <a:lnTo>
                    <a:pt x="791" y="2344"/>
                  </a:lnTo>
                  <a:lnTo>
                    <a:pt x="818" y="2180"/>
                  </a:lnTo>
                  <a:lnTo>
                    <a:pt x="900" y="2071"/>
                  </a:lnTo>
                  <a:lnTo>
                    <a:pt x="1036" y="1989"/>
                  </a:lnTo>
                  <a:lnTo>
                    <a:pt x="1172" y="1962"/>
                  </a:lnTo>
                  <a:lnTo>
                    <a:pt x="8667" y="1962"/>
                  </a:lnTo>
                  <a:lnTo>
                    <a:pt x="8776" y="2207"/>
                  </a:lnTo>
                  <a:lnTo>
                    <a:pt x="8885" y="2426"/>
                  </a:lnTo>
                  <a:lnTo>
                    <a:pt x="9048" y="2616"/>
                  </a:lnTo>
                  <a:lnTo>
                    <a:pt x="9239" y="2780"/>
                  </a:lnTo>
                  <a:lnTo>
                    <a:pt x="9430" y="2943"/>
                  </a:lnTo>
                  <a:lnTo>
                    <a:pt x="9675" y="3052"/>
                  </a:lnTo>
                  <a:lnTo>
                    <a:pt x="9921" y="3107"/>
                  </a:lnTo>
                  <a:lnTo>
                    <a:pt x="10193" y="3134"/>
                  </a:lnTo>
                  <a:lnTo>
                    <a:pt x="11774" y="3134"/>
                  </a:lnTo>
                  <a:lnTo>
                    <a:pt x="11774" y="2725"/>
                  </a:lnTo>
                  <a:lnTo>
                    <a:pt x="12946" y="2725"/>
                  </a:lnTo>
                  <a:lnTo>
                    <a:pt x="12946" y="1962"/>
                  </a:lnTo>
                  <a:lnTo>
                    <a:pt x="11774" y="1962"/>
                  </a:lnTo>
                  <a:lnTo>
                    <a:pt x="11774" y="1172"/>
                  </a:lnTo>
                  <a:lnTo>
                    <a:pt x="12946" y="1172"/>
                  </a:lnTo>
                  <a:lnTo>
                    <a:pt x="12946" y="382"/>
                  </a:lnTo>
                  <a:lnTo>
                    <a:pt x="11774" y="382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2"/>
            <p:cNvSpPr/>
            <p:nvPr/>
          </p:nvSpPr>
          <p:spPr>
            <a:xfrm>
              <a:off x="1790875" y="1481875"/>
              <a:ext cx="293675" cy="104950"/>
            </a:xfrm>
            <a:custGeom>
              <a:avLst/>
              <a:gdLst/>
              <a:ahLst/>
              <a:cxnLst/>
              <a:rect l="l" t="t" r="r" b="b"/>
              <a:pathLst>
                <a:path w="11747" h="4198" extrusionOk="0">
                  <a:moveTo>
                    <a:pt x="7140" y="900"/>
                  </a:moveTo>
                  <a:lnTo>
                    <a:pt x="7140" y="1690"/>
                  </a:lnTo>
                  <a:lnTo>
                    <a:pt x="6296" y="1690"/>
                  </a:lnTo>
                  <a:lnTo>
                    <a:pt x="6296" y="900"/>
                  </a:lnTo>
                  <a:close/>
                  <a:moveTo>
                    <a:pt x="1663" y="1"/>
                  </a:moveTo>
                  <a:lnTo>
                    <a:pt x="1499" y="28"/>
                  </a:lnTo>
                  <a:lnTo>
                    <a:pt x="1335" y="82"/>
                  </a:lnTo>
                  <a:lnTo>
                    <a:pt x="1172" y="164"/>
                  </a:lnTo>
                  <a:lnTo>
                    <a:pt x="1063" y="273"/>
                  </a:lnTo>
                  <a:lnTo>
                    <a:pt x="954" y="409"/>
                  </a:lnTo>
                  <a:lnTo>
                    <a:pt x="899" y="573"/>
                  </a:lnTo>
                  <a:lnTo>
                    <a:pt x="845" y="736"/>
                  </a:lnTo>
                  <a:lnTo>
                    <a:pt x="845" y="900"/>
                  </a:lnTo>
                  <a:lnTo>
                    <a:pt x="1962" y="900"/>
                  </a:lnTo>
                  <a:lnTo>
                    <a:pt x="1962" y="1690"/>
                  </a:lnTo>
                  <a:lnTo>
                    <a:pt x="845" y="1690"/>
                  </a:lnTo>
                  <a:lnTo>
                    <a:pt x="654" y="1718"/>
                  </a:lnTo>
                  <a:lnTo>
                    <a:pt x="518" y="1745"/>
                  </a:lnTo>
                  <a:lnTo>
                    <a:pt x="354" y="1827"/>
                  </a:lnTo>
                  <a:lnTo>
                    <a:pt x="245" y="1936"/>
                  </a:lnTo>
                  <a:lnTo>
                    <a:pt x="136" y="2072"/>
                  </a:lnTo>
                  <a:lnTo>
                    <a:pt x="55" y="2208"/>
                  </a:lnTo>
                  <a:lnTo>
                    <a:pt x="0" y="2372"/>
                  </a:lnTo>
                  <a:lnTo>
                    <a:pt x="0" y="2535"/>
                  </a:lnTo>
                  <a:lnTo>
                    <a:pt x="0" y="4198"/>
                  </a:lnTo>
                  <a:lnTo>
                    <a:pt x="709" y="4198"/>
                  </a:lnTo>
                  <a:lnTo>
                    <a:pt x="736" y="4007"/>
                  </a:lnTo>
                  <a:lnTo>
                    <a:pt x="763" y="3789"/>
                  </a:lnTo>
                  <a:lnTo>
                    <a:pt x="818" y="3598"/>
                  </a:lnTo>
                  <a:lnTo>
                    <a:pt x="872" y="3407"/>
                  </a:lnTo>
                  <a:lnTo>
                    <a:pt x="981" y="3216"/>
                  </a:lnTo>
                  <a:lnTo>
                    <a:pt x="1063" y="3053"/>
                  </a:lnTo>
                  <a:lnTo>
                    <a:pt x="1199" y="2889"/>
                  </a:lnTo>
                  <a:lnTo>
                    <a:pt x="1335" y="2753"/>
                  </a:lnTo>
                  <a:lnTo>
                    <a:pt x="1472" y="2617"/>
                  </a:lnTo>
                  <a:lnTo>
                    <a:pt x="1635" y="2508"/>
                  </a:lnTo>
                  <a:lnTo>
                    <a:pt x="1799" y="2399"/>
                  </a:lnTo>
                  <a:lnTo>
                    <a:pt x="1990" y="2317"/>
                  </a:lnTo>
                  <a:lnTo>
                    <a:pt x="2180" y="2235"/>
                  </a:lnTo>
                  <a:lnTo>
                    <a:pt x="2371" y="2181"/>
                  </a:lnTo>
                  <a:lnTo>
                    <a:pt x="2589" y="2154"/>
                  </a:lnTo>
                  <a:lnTo>
                    <a:pt x="2998" y="2154"/>
                  </a:lnTo>
                  <a:lnTo>
                    <a:pt x="3216" y="2181"/>
                  </a:lnTo>
                  <a:lnTo>
                    <a:pt x="3407" y="2235"/>
                  </a:lnTo>
                  <a:lnTo>
                    <a:pt x="3598" y="2317"/>
                  </a:lnTo>
                  <a:lnTo>
                    <a:pt x="3788" y="2399"/>
                  </a:lnTo>
                  <a:lnTo>
                    <a:pt x="3952" y="2508"/>
                  </a:lnTo>
                  <a:lnTo>
                    <a:pt x="4115" y="2617"/>
                  </a:lnTo>
                  <a:lnTo>
                    <a:pt x="4252" y="2753"/>
                  </a:lnTo>
                  <a:lnTo>
                    <a:pt x="4388" y="2889"/>
                  </a:lnTo>
                  <a:lnTo>
                    <a:pt x="4497" y="3053"/>
                  </a:lnTo>
                  <a:lnTo>
                    <a:pt x="4606" y="3216"/>
                  </a:lnTo>
                  <a:lnTo>
                    <a:pt x="4688" y="3407"/>
                  </a:lnTo>
                  <a:lnTo>
                    <a:pt x="4769" y="3598"/>
                  </a:lnTo>
                  <a:lnTo>
                    <a:pt x="4824" y="3789"/>
                  </a:lnTo>
                  <a:lnTo>
                    <a:pt x="4851" y="4007"/>
                  </a:lnTo>
                  <a:lnTo>
                    <a:pt x="4851" y="4198"/>
                  </a:lnTo>
                  <a:lnTo>
                    <a:pt x="6813" y="4198"/>
                  </a:lnTo>
                  <a:lnTo>
                    <a:pt x="6813" y="4007"/>
                  </a:lnTo>
                  <a:lnTo>
                    <a:pt x="6841" y="3789"/>
                  </a:lnTo>
                  <a:lnTo>
                    <a:pt x="6895" y="3598"/>
                  </a:lnTo>
                  <a:lnTo>
                    <a:pt x="6977" y="3407"/>
                  </a:lnTo>
                  <a:lnTo>
                    <a:pt x="7059" y="3216"/>
                  </a:lnTo>
                  <a:lnTo>
                    <a:pt x="7168" y="3053"/>
                  </a:lnTo>
                  <a:lnTo>
                    <a:pt x="7277" y="2889"/>
                  </a:lnTo>
                  <a:lnTo>
                    <a:pt x="7413" y="2753"/>
                  </a:lnTo>
                  <a:lnTo>
                    <a:pt x="7549" y="2617"/>
                  </a:lnTo>
                  <a:lnTo>
                    <a:pt x="7713" y="2508"/>
                  </a:lnTo>
                  <a:lnTo>
                    <a:pt x="7876" y="2399"/>
                  </a:lnTo>
                  <a:lnTo>
                    <a:pt x="8067" y="2317"/>
                  </a:lnTo>
                  <a:lnTo>
                    <a:pt x="8258" y="2235"/>
                  </a:lnTo>
                  <a:lnTo>
                    <a:pt x="8449" y="2181"/>
                  </a:lnTo>
                  <a:lnTo>
                    <a:pt x="8667" y="2154"/>
                  </a:lnTo>
                  <a:lnTo>
                    <a:pt x="9075" y="2154"/>
                  </a:lnTo>
                  <a:lnTo>
                    <a:pt x="9293" y="2181"/>
                  </a:lnTo>
                  <a:lnTo>
                    <a:pt x="9484" y="2235"/>
                  </a:lnTo>
                  <a:lnTo>
                    <a:pt x="9675" y="2317"/>
                  </a:lnTo>
                  <a:lnTo>
                    <a:pt x="9866" y="2399"/>
                  </a:lnTo>
                  <a:lnTo>
                    <a:pt x="10029" y="2508"/>
                  </a:lnTo>
                  <a:lnTo>
                    <a:pt x="10193" y="2617"/>
                  </a:lnTo>
                  <a:lnTo>
                    <a:pt x="10329" y="2753"/>
                  </a:lnTo>
                  <a:lnTo>
                    <a:pt x="10465" y="2889"/>
                  </a:lnTo>
                  <a:lnTo>
                    <a:pt x="10602" y="3053"/>
                  </a:lnTo>
                  <a:lnTo>
                    <a:pt x="10683" y="3216"/>
                  </a:lnTo>
                  <a:lnTo>
                    <a:pt x="10792" y="3407"/>
                  </a:lnTo>
                  <a:lnTo>
                    <a:pt x="10847" y="3598"/>
                  </a:lnTo>
                  <a:lnTo>
                    <a:pt x="10901" y="3789"/>
                  </a:lnTo>
                  <a:lnTo>
                    <a:pt x="10929" y="4007"/>
                  </a:lnTo>
                  <a:lnTo>
                    <a:pt x="10956" y="4198"/>
                  </a:lnTo>
                  <a:lnTo>
                    <a:pt x="11746" y="4198"/>
                  </a:lnTo>
                  <a:lnTo>
                    <a:pt x="11746" y="2535"/>
                  </a:lnTo>
                  <a:lnTo>
                    <a:pt x="11746" y="2372"/>
                  </a:lnTo>
                  <a:lnTo>
                    <a:pt x="11692" y="2208"/>
                  </a:lnTo>
                  <a:lnTo>
                    <a:pt x="11610" y="2072"/>
                  </a:lnTo>
                  <a:lnTo>
                    <a:pt x="11501" y="1936"/>
                  </a:lnTo>
                  <a:lnTo>
                    <a:pt x="11392" y="1827"/>
                  </a:lnTo>
                  <a:lnTo>
                    <a:pt x="11228" y="1745"/>
                  </a:lnTo>
                  <a:lnTo>
                    <a:pt x="11092" y="1718"/>
                  </a:lnTo>
                  <a:lnTo>
                    <a:pt x="10901" y="1690"/>
                  </a:lnTo>
                  <a:lnTo>
                    <a:pt x="9784" y="1690"/>
                  </a:lnTo>
                  <a:lnTo>
                    <a:pt x="9784" y="900"/>
                  </a:lnTo>
                  <a:lnTo>
                    <a:pt x="10711" y="900"/>
                  </a:lnTo>
                  <a:lnTo>
                    <a:pt x="10602" y="709"/>
                  </a:lnTo>
                  <a:lnTo>
                    <a:pt x="10465" y="546"/>
                  </a:lnTo>
                  <a:lnTo>
                    <a:pt x="10302" y="382"/>
                  </a:lnTo>
                  <a:lnTo>
                    <a:pt x="10111" y="273"/>
                  </a:lnTo>
                  <a:lnTo>
                    <a:pt x="9920" y="164"/>
                  </a:lnTo>
                  <a:lnTo>
                    <a:pt x="9702" y="82"/>
                  </a:lnTo>
                  <a:lnTo>
                    <a:pt x="9457" y="28"/>
                  </a:lnTo>
                  <a:lnTo>
                    <a:pt x="9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2"/>
            <p:cNvSpPr/>
            <p:nvPr/>
          </p:nvSpPr>
          <p:spPr>
            <a:xfrm>
              <a:off x="1926450" y="1389225"/>
              <a:ext cx="70875" cy="73600"/>
            </a:xfrm>
            <a:custGeom>
              <a:avLst/>
              <a:gdLst/>
              <a:ahLst/>
              <a:cxnLst/>
              <a:rect l="l" t="t" r="r" b="b"/>
              <a:pathLst>
                <a:path w="2835" h="2944" extrusionOk="0">
                  <a:moveTo>
                    <a:pt x="0" y="0"/>
                  </a:moveTo>
                  <a:lnTo>
                    <a:pt x="0" y="2944"/>
                  </a:lnTo>
                  <a:lnTo>
                    <a:pt x="2835" y="2944"/>
                  </a:lnTo>
                  <a:lnTo>
                    <a:pt x="13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2"/>
            <p:cNvSpPr/>
            <p:nvPr/>
          </p:nvSpPr>
          <p:spPr>
            <a:xfrm>
              <a:off x="1832425" y="1389225"/>
              <a:ext cx="74300" cy="73600"/>
            </a:xfrm>
            <a:custGeom>
              <a:avLst/>
              <a:gdLst/>
              <a:ahLst/>
              <a:cxnLst/>
              <a:rect l="l" t="t" r="r" b="b"/>
              <a:pathLst>
                <a:path w="2972" h="2944" extrusionOk="0">
                  <a:moveTo>
                    <a:pt x="736" y="0"/>
                  </a:moveTo>
                  <a:lnTo>
                    <a:pt x="1" y="2944"/>
                  </a:lnTo>
                  <a:lnTo>
                    <a:pt x="2971" y="2944"/>
                  </a:lnTo>
                  <a:lnTo>
                    <a:pt x="29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imple Light">
      <a:dk1>
        <a:srgbClr val="2D3D64"/>
      </a:dk1>
      <a:lt1>
        <a:srgbClr val="556FAF"/>
      </a:lt1>
      <a:dk2>
        <a:srgbClr val="000000"/>
      </a:dk2>
      <a:lt2>
        <a:srgbClr val="FFFFFF"/>
      </a:lt2>
      <a:accent1>
        <a:srgbClr val="66A646"/>
      </a:accent1>
      <a:accent2>
        <a:srgbClr val="45722F"/>
      </a:accent2>
      <a:accent3>
        <a:srgbClr val="B0623C"/>
      </a:accent3>
      <a:accent4>
        <a:srgbClr val="DDDDDD"/>
      </a:accent4>
      <a:accent5>
        <a:srgbClr val="C4E5F5"/>
      </a:accent5>
      <a:accent6>
        <a:srgbClr val="EFF9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CAF4B6C1-C7C2-5F46-B85D-53FF5276A0DA}" vid="{A601D712-2927-A244-9D34-4C46BE3F2803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Application>Microsoft Office PowerPoint</Application>
  <PresentationFormat>On-screen Show (16:9)</PresentationFormat>
  <Slides>10</Slides>
  <Notes>7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Theme1</vt:lpstr>
      <vt:lpstr>Slidesgo Final Pages</vt:lpstr>
      <vt:lpstr>Renewable Energy Forecast</vt:lpstr>
      <vt:lpstr>Challenge</vt:lpstr>
      <vt:lpstr>Importance of Renewable Energy</vt:lpstr>
      <vt:lpstr>Key Factors Impacting Renewable Energy</vt:lpstr>
      <vt:lpstr>Climate Change</vt:lpstr>
      <vt:lpstr>Methodology</vt:lpstr>
      <vt:lpstr>Results &amp; Key Findings</vt:lpstr>
      <vt:lpstr>Linear Regression Model</vt:lpstr>
      <vt:lpstr>Significant Factors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5</cp:revision>
  <dcterms:modified xsi:type="dcterms:W3CDTF">2024-12-04T03:58:25Z</dcterms:modified>
</cp:coreProperties>
</file>