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94" r:id="rId6"/>
    <p:sldId id="281" r:id="rId7"/>
    <p:sldId id="264" r:id="rId8"/>
    <p:sldId id="278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D1D"/>
    <a:srgbClr val="22702B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8/7/2025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SALES ANALYSIS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0DD3B-E7DC-1347-B69D-9ACD9540C203}"/>
              </a:ext>
            </a:extLst>
          </p:cNvPr>
          <p:cNvSpPr/>
          <p:nvPr/>
        </p:nvSpPr>
        <p:spPr>
          <a:xfrm>
            <a:off x="0" y="6272981"/>
            <a:ext cx="12192000" cy="585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61A2-C902-1B7E-5D30-2B7A64E5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303037-901A-6DD1-ABC2-9F51AC79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" y="0"/>
            <a:ext cx="1208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2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3" descr="People with documents">
            <a:extLst>
              <a:ext uri="{FF2B5EF4-FFF2-40B4-BE49-F238E27FC236}">
                <a16:creationId xmlns:a16="http://schemas.microsoft.com/office/drawing/2014/main" id="{5D84F282-6BA9-5138-5CE3-73EDA9CEEB6E}"/>
              </a:ext>
            </a:extLst>
          </p:cNvPr>
          <p:cNvSpPr/>
          <p:nvPr/>
        </p:nvSpPr>
        <p:spPr>
          <a:xfrm>
            <a:off x="911225" y="0"/>
            <a:ext cx="11279505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10701000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174D1D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225" y="1504220"/>
            <a:ext cx="8823667" cy="6897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1407" y="2759387"/>
            <a:ext cx="4947045" cy="19765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Total Sales: ₹119M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Total Profit: ₹17M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Profit Margin: 0.14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Total Units Sold: 1M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2333" y="4735945"/>
            <a:ext cx="720000" cy="720000"/>
          </a:xfrm>
        </p:spPr>
      </p:pic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51AFFC9-54C8-B4FF-FA02-61E8F628AD28}"/>
              </a:ext>
            </a:extLst>
          </p:cNvPr>
          <p:cNvSpPr txBox="1">
            <a:spLocks/>
          </p:cNvSpPr>
          <p:nvPr/>
        </p:nvSpPr>
        <p:spPr>
          <a:xfrm>
            <a:off x="2008333" y="4932066"/>
            <a:ext cx="8089394" cy="49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These KPIs provide a snapshot of overall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INSIGHTS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17D95-DF04-A235-9C17-420BBE96BDB6}"/>
              </a:ext>
            </a:extLst>
          </p:cNvPr>
          <p:cNvSpPr txBox="1">
            <a:spLocks/>
          </p:cNvSpPr>
          <p:nvPr/>
        </p:nvSpPr>
        <p:spPr>
          <a:xfrm>
            <a:off x="940209" y="2162175"/>
            <a:ext cx="10311581" cy="302458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 Sales by Year &amp; Quarter: Trend analysis using a line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 Profit by Month: Highlights seasonal peaks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 Sales by Product: Product-wise contribution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 Sales by Segment: Government &amp; Small Business lead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+mj-lt"/>
              </a:rPr>
              <a:t> Profit by Country: Geo-profit distribution on map</a:t>
            </a:r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41" y="3496724"/>
            <a:ext cx="3252230" cy="130211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INTERACTIVE DASHBOARD CONTROLS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1872" y="1089279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1872" y="2368121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8000" y="3496724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 flipV="1">
            <a:off x="-1" y="1814653"/>
            <a:ext cx="3618271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058980-F6DE-862D-7A9F-872DCFD0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0129" y="1192697"/>
            <a:ext cx="5385831" cy="441169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Year slicer: Multi-year analysis (2013 &amp; 2014)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Product dropdown: Filter by individual products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Segment dropdown: Analyze segment-wise performance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These controls enable dynamic exploration of data.</a:t>
            </a:r>
          </a:p>
        </p:txBody>
      </p:sp>
      <p:pic>
        <p:nvPicPr>
          <p:cNvPr id="20" name="Picture Placeholder 18" descr="Check icon">
            <a:extLst>
              <a:ext uri="{FF2B5EF4-FFF2-40B4-BE49-F238E27FC236}">
                <a16:creationId xmlns:a16="http://schemas.microsoft.com/office/drawing/2014/main" id="{61F34F1C-997D-8A2A-992E-01B850C98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8000" y="4684319"/>
            <a:ext cx="576000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BUSINESS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1BF62D78-D58C-AE65-C9C2-F211B42A5D12}"/>
              </a:ext>
            </a:extLst>
          </p:cNvPr>
          <p:cNvSpPr txBox="1">
            <a:spLocks/>
          </p:cNvSpPr>
          <p:nvPr/>
        </p:nvSpPr>
        <p:spPr>
          <a:xfrm>
            <a:off x="806116" y="1815742"/>
            <a:ext cx="9810347" cy="44116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 Monitor high-performing products and segments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 Detect seasonal trends and sales cycles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 Evaluate regional profitability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 Assist strategic planning for marketing  and sales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33</TotalTime>
  <Words>156</Words>
  <Application>Microsoft Office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</vt:lpstr>
      <vt:lpstr>Calibri</vt:lpstr>
      <vt:lpstr>Cambria</vt:lpstr>
      <vt:lpstr>Gill Sans MT</vt:lpstr>
      <vt:lpstr>Wingdings</vt:lpstr>
      <vt:lpstr>Office Theme</vt:lpstr>
      <vt:lpstr>SALES ANALYSIS</vt:lpstr>
      <vt:lpstr>PowerPoint Presentation</vt:lpstr>
      <vt:lpstr>KEY PERFORMANCE INDICATORS</vt:lpstr>
      <vt:lpstr>VISUAL INSIGHTS OVERVIEW</vt:lpstr>
      <vt:lpstr>INTERACTIVE DASHBOARD CONTROLS</vt:lpstr>
      <vt:lpstr>BUSINESS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Rejith R</dc:creator>
  <cp:lastModifiedBy>Rejith R</cp:lastModifiedBy>
  <cp:revision>4</cp:revision>
  <dcterms:created xsi:type="dcterms:W3CDTF">2025-08-07T14:24:38Z</dcterms:created>
  <dcterms:modified xsi:type="dcterms:W3CDTF">2025-08-07T14:57:38Z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