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4" r:id="rId7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SALES ANALYSIS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53AC2C-A9E0-2732-DB46-31963B1AA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561"/>
            <a:ext cx="12207158" cy="705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6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C129-2CBE-0AEF-876D-77E6363D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94522"/>
            <a:ext cx="10058400" cy="140892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 PERFORMANCE INDICATORS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99A2-C336-F9AC-8F9F-D9AAA540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 Total Sales: $119M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 Total Profit: $17M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 Total Units Sold: 1M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 Profit Margin: 14% — </a:t>
            </a: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indicates a moderate margin; there may be room to improve pricing or reduce costs.</a:t>
            </a:r>
          </a:p>
        </p:txBody>
      </p:sp>
    </p:spTree>
    <p:extLst>
      <p:ext uri="{BB962C8B-B14F-4D97-AF65-F5344CB8AC3E}">
        <p14:creationId xmlns:p14="http://schemas.microsoft.com/office/powerpoint/2010/main" val="312035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9CEB-8E34-CF72-A604-CF61816B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SALES TREND (SALES BY MONTH)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5E565-1D36-442D-18D1-CAC7C8BB4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 Highest sales in October ($21.7M) followed by December ($17.4M).</a:t>
            </a:r>
            <a:br>
              <a:rPr lang="en-US" alt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</a:br>
            <a:endParaRPr lang="en-US" alt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 Steady decline after December, with sales dropping to the lowest in  March ($5.6M).</a:t>
            </a:r>
            <a:br>
              <a:rPr lang="en-US" alt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</a:br>
            <a:endParaRPr lang="en-US" alt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 Seasonality seems evident — strong Q4 performance, weaker Q1.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7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24EB-C0A3-5E02-2B0F-1FBD7E0C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BY CATEGORY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364797-E5AC-9015-97CD-B74A3D64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lnSpcReduction="10000"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 Enterprise dominates with $52.5M (44.22% of total sales).</a:t>
            </a:r>
            <a:br>
              <a:rPr lang="en-US" alt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</a:br>
            <a:endParaRPr lang="en-US" alt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 Small Business is next with $42.43M (35.74%).</a:t>
            </a:r>
            <a:br>
              <a:rPr lang="en-US" alt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</a:br>
            <a:endParaRPr lang="en-US" alt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 Government sales are $19.61M (16.52%).</a:t>
            </a:r>
            <a:br>
              <a:rPr lang="en-US" alt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</a:br>
            <a:endParaRPr lang="en-US" alt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 Midmarket &amp; Channel Partner categories contribute minimally.</a:t>
            </a:r>
            <a:br>
              <a:rPr lang="en-US" alt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</a:br>
            <a:endParaRPr lang="en-US" alt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 Heavy reliance on Enterprise and Small Business segments.</a:t>
            </a:r>
          </a:p>
        </p:txBody>
      </p:sp>
    </p:spTree>
    <p:extLst>
      <p:ext uri="{BB962C8B-B14F-4D97-AF65-F5344CB8AC3E}">
        <p14:creationId xmlns:p14="http://schemas.microsoft.com/office/powerpoint/2010/main" val="70064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53F7-B271-1DD7-44D5-DA0BF074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04875"/>
          </a:xfrm>
        </p:spPr>
        <p:txBody>
          <a:bodyPr/>
          <a:lstStyle/>
          <a:p>
            <a:r>
              <a:rPr lang="en-IN" dirty="0"/>
              <a:t>SALES BY COUNTRY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CDD563-E67D-61E0-38B5-ECCD3CE5E2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7908" y="1974124"/>
            <a:ext cx="845726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Top countries: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United States &amp; Canada —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$25M each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France &amp; Germany —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$24M each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Mexico —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$21M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North America and Western Europe are the primary markets.</a:t>
            </a:r>
          </a:p>
        </p:txBody>
      </p:sp>
    </p:spTree>
    <p:extLst>
      <p:ext uri="{BB962C8B-B14F-4D97-AF65-F5344CB8AC3E}">
        <p14:creationId xmlns:p14="http://schemas.microsoft.com/office/powerpoint/2010/main" val="181239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D14C-AEB5-1E7F-9E26-6FDDBEA4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GEOGRAPHIC DISTRIBUTION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4D93F4-0A0B-5F5E-40E7-C0054C458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7909" y="2166306"/>
            <a:ext cx="930635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map visualization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confirms strong sales concentration in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North America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Western Europe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No significant coverage in Asia, Africa, or other emerging markets potential growth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275546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DF66-0ED1-67E4-B55D-51B334C0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/>
                </a:solidFill>
              </a:rPr>
              <a:t>KEY OBSERVATIONS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9259-9FCE-5C56-5EDD-FE054642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</a:rPr>
              <a:t> Seasonal marketing push in Q4 seems to boost sales — leverage similar strategies in weaker months.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</a:rPr>
              <a:t> Diversify category focus — reduce dependency on Enterprise by growing Government, Midmarket, and Channel Partner segments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</a:rPr>
              <a:t> Expand into underrepresented regions — especially Asia-Pacific and Latin America beyond Mexico.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</a:rPr>
              <a:t> Consider profit margin improvement through cost optimization or pricing strategies.</a:t>
            </a:r>
            <a:endParaRPr lang="en-IN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402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{5FA61DD2-4504-4CDB-891E-1E4504C6D364}tf56160789_win32</Template>
  <TotalTime>15</TotalTime>
  <Words>298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Gill Sans MT</vt:lpstr>
      <vt:lpstr>Custom</vt:lpstr>
      <vt:lpstr>SALES ANALYSIS</vt:lpstr>
      <vt:lpstr>PowerPoint Presentation</vt:lpstr>
      <vt:lpstr>KEY PERFORMANCE INDICATORS</vt:lpstr>
      <vt:lpstr>SALES TREND (SALES BY MONTH)</vt:lpstr>
      <vt:lpstr>SALES BY CATEGORY</vt:lpstr>
      <vt:lpstr>SALES BY COUNTRY</vt:lpstr>
      <vt:lpstr>GEOGRAPHIC DISTRIBUTION</vt:lpstr>
      <vt:lpstr>KEY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Rejith R</dc:creator>
  <cp:lastModifiedBy>Rejith R</cp:lastModifiedBy>
  <cp:revision>1</cp:revision>
  <dcterms:created xsi:type="dcterms:W3CDTF">2025-08-15T07:09:11Z</dcterms:created>
  <dcterms:modified xsi:type="dcterms:W3CDTF">2025-08-15T07:24:36Z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