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19B-2DDF-44BE-8A6C-BE456E4C5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7C2EA-ECE0-4B24-9193-9C39F0BF4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3A3C-A2CD-4248-87B1-6B5D08B2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CA31-DB40-4BA9-854C-AA232A99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07CD-205E-4B8C-8141-EB8B75A9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EC0C-DD91-4495-98C0-DB47D60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42CA2-A7C3-4C9B-921E-B16960FE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BBED-8ECC-47D2-8375-2F849CC2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A89-A89C-44C6-9BB1-3D30798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668F-779B-48E4-8B7F-5A19FFD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B141A-A066-47AF-A648-2402A69A1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0EF-B547-47ED-AF24-047D6433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42B9-A818-443C-8F34-CFE27F0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4CE8-257E-4098-B8C4-AD1C10D9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4D43-665C-42C2-99B8-5A8DDC4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6C5A-3180-4ECC-B2DD-301F9DBD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5DFB-9B5D-47D0-9C0F-1EA43E26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C242-7160-4D97-BCED-32D72A68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F3A5-BD1F-4C93-A26C-AD27375F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F490-776E-44D9-9088-4914FB1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280-D44F-48DA-819C-C77C16E9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E7BC-9840-4F1C-9AA3-6327233E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EB3-3981-4AFF-A8B6-549F59C3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F400-A7AF-4A62-870B-7C6BC841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2171-BF3A-4C0E-8761-F41990A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17B1-4377-44CE-9275-6AF6495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AE5C-6EC0-48E2-BE37-7D73930D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0178E-4512-4A80-87FC-B2D1B8C8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4E5D-7C4F-4C9F-A474-32281903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E016-FACF-4DD3-BC09-6A734537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4492-858F-44B4-9296-8087868B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8AE8-540F-4083-8954-70DEFEF7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00C1-5064-4179-9F6A-36A60A53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3F64-F851-4E3B-9C50-D981A89E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D54BB-5EC0-495C-B3D3-F7A6B8B4E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8580E-8834-419F-8FE6-EDDEA58C3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747F-6269-4586-9A97-D7E89B6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60538-D02E-4F92-BF78-3ED1E839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3227-D358-4CB9-A1F2-A237CBEE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57F-1C78-4AE2-87DB-FE67E5E6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3FCA-B984-4942-861A-198C84C7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95B12-ECA3-4C94-BA90-08394C77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14199-41EE-49B6-A960-D774B943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45B3-0AEB-4E08-853C-55D57A9A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8F081-4271-4BA6-A88B-AED8A59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AAA39-2833-4C8A-B54E-198924E6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8FB0-F037-4F73-BD19-6CBA716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F269-F4F0-4244-855A-BA098140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E7C8E-D5BD-47A7-9E75-02F63858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E1CFB-9CA8-4F1C-8230-3D19639F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9C41-15B3-4053-9872-1EED7BE7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7FDB-0E3B-46BF-912B-1D5F8E3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82B4-CA1D-4FD8-A9C0-2A9852E9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79B9E-FCDD-4CF9-9176-D6596B022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4F51-76C6-48B6-8A7F-0B67E99E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E3F1-F299-4E89-9A93-F3FBC245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58E7-B215-4763-8F22-354427A5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66E2-9A63-4D79-BFB4-B0A242B4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1AF7-0D2D-4B90-A246-7E87528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63CBA-0E17-4EA6-B0BB-E5E8626D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5724-E8B9-4E0F-8F34-783346E4C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32B0-C5F9-479B-A798-FD79CE9C9CD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DF94-6137-4D51-A86F-749670CF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3E2B-B054-4B18-AA7C-E9811DC8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4807-A0D3-4B9A-ACBD-BBDBDD00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gov.uk/dataset/cb7ae6f0-4be6-4935-9277-47e5ce24a11f/road-safety-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52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Autofit/>
          </a:bodyPr>
          <a:lstStyle/>
          <a:p>
            <a:r>
              <a:rPr lang="en-CA" sz="5200" dirty="0">
                <a:latin typeface="Helvetica" panose="020B0604020202020204" pitchFamily="34" charset="0"/>
                <a:cs typeface="Helvetica" panose="020B0604020202020204" pitchFamily="34" charset="0"/>
              </a:rPr>
              <a:t>UK Road Accidents 2016 Report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A30F-2A5A-4C6A-9CA2-EC13558C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89500"/>
            <a:ext cx="5562600" cy="9652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Richard Rennehan</a:t>
            </a:r>
          </a:p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NSCC Institute of Technology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0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Findings/Data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A2646-4894-456E-BD98-AD823E0B0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94395"/>
            <a:ext cx="7353300" cy="4427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5F8FE-9957-44E1-8A21-5B1022DD974D}"/>
              </a:ext>
            </a:extLst>
          </p:cNvPr>
          <p:cNvSpPr txBox="1"/>
          <p:nvPr/>
        </p:nvSpPr>
        <p:spPr>
          <a:xfrm>
            <a:off x="152400" y="5217845"/>
            <a:ext cx="73533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Kent highway district leads by accident count. The channel tunnel, which connects two countries that drive on opposite sides of the road, could be a major reason.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80FB02-A864-4EBE-BE1D-06441407B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035869"/>
            <a:ext cx="4400550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F34059E-1083-48D3-87CD-F4BF5ADA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9888"/>
            <a:ext cx="9144000" cy="317976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More policing on highways at night is a </a:t>
            </a:r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must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Accident heavy zones like Kent and the channel tunnel could use more policing and signage to reduce accidents.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Having more policing around parking lots during the holiday shopping season can reduce the amount of slight accidents and the chances of pedestrians getting hit.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F34059E-1083-48D3-87CD-F4BF5ADA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9888"/>
            <a:ext cx="9144000" cy="1655762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Road Safety Data – Accidents 2016. (2017, October 31). Retrieved April 19, 2018, from https://data.gov.uk/dataset/cb7ae6f0-4be6-4935-9277-47e5ce24a11f/road-safety-data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AE59EDE-B318-4654-9263-BAB95202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902" y="1769269"/>
            <a:ext cx="5765098" cy="3869531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</a:rPr>
              <a:t>In 2016, there were 136,621 recorded road accidents in the UK. Out of these, 1695 were considered fatal.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</a:rPr>
              <a:t>This means that there were on average, 374.30 accidents each day in the UK. Out of these, around 4.64 were considered fatal.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</a:rPr>
              <a:t>So what can be done to reduce accidents?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3FE31-8EC5-4813-B653-1CC7C6E0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9269"/>
            <a:ext cx="6426902" cy="38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674EE2-2196-4E57-BCE6-DE2DE8CE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3188"/>
            <a:ext cx="9144000" cy="458946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l"/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</a:rPr>
              <a:t>The data for this report was taken from the 2016 Road Safety Accidents dataset from: </a:t>
            </a:r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https://data.gov.uk/dataset/cb7ae6f0-4be6-4935-9277-47e5ce24a11f/road-safety-data</a:t>
            </a:r>
            <a:endParaRPr lang="en-CA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CA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CA" sz="2600" dirty="0">
                <a:latin typeface="Helvetica" panose="020B0604020202020204" pitchFamily="34" charset="0"/>
                <a:cs typeface="Helvetica" panose="020B0604020202020204" pitchFamily="34" charset="0"/>
              </a:rPr>
              <a:t>Fields included in this presentation include accident count, accident hour, accident month, accident severity, highway districts, urban or rural, and road type.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674EE2-2196-4E57-BCE6-DE2DE8CE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1620838"/>
            <a:ext cx="9963150" cy="243681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>
                <a:latin typeface="Helvetica" panose="020B0604020202020204" pitchFamily="34" charset="0"/>
                <a:cs typeface="Helvetica" panose="020B0604020202020204" pitchFamily="34" charset="0"/>
              </a:rPr>
              <a:t>What were the largest causes of road accidents in the UK for 2016?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000" dirty="0">
                <a:latin typeface="Helvetica" panose="020B0604020202020204" pitchFamily="34" charset="0"/>
                <a:cs typeface="Helvetica" panose="020B0604020202020204" pitchFamily="34" charset="0"/>
              </a:rPr>
              <a:t>What could be done to prevent similar accidents in the future?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Research Methods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852FE-9A2F-4065-98CB-415448F0D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33"/>
          <a:stretch/>
        </p:blipFill>
        <p:spPr>
          <a:xfrm>
            <a:off x="0" y="724496"/>
            <a:ext cx="7867649" cy="5409008"/>
          </a:xfrm>
          <a:prstGeom prst="rect">
            <a:avLst/>
          </a:prstGeom>
        </p:spPr>
      </p:pic>
      <p:pic>
        <p:nvPicPr>
          <p:cNvPr id="8" name="Picture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93C61B3-9E7D-435E-A273-65F4CB78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61" y="3871868"/>
            <a:ext cx="6778739" cy="29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Findings/Data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E5B2D-7167-44D9-81DC-DD2C050F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3" y="1707818"/>
            <a:ext cx="3981450" cy="3555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8D6B1-2B23-4849-9F3D-DA6EA2AED62C}"/>
              </a:ext>
            </a:extLst>
          </p:cNvPr>
          <p:cNvSpPr txBox="1"/>
          <p:nvPr/>
        </p:nvSpPr>
        <p:spPr>
          <a:xfrm>
            <a:off x="272204" y="5284545"/>
            <a:ext cx="712173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An influx in </a:t>
            </a: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slight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accidents occurs during the holiday shopping season. </a:t>
            </a:r>
            <a:r>
              <a:rPr lang="en-CA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Fatal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serious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accidents remain relatively consistent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EA5B8-A6E0-41C2-9229-F41AA4C3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04" y="1007198"/>
            <a:ext cx="7121735" cy="42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Findings/Data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03870-7270-482C-89D1-9AC09C782D90}"/>
              </a:ext>
            </a:extLst>
          </p:cNvPr>
          <p:cNvSpPr txBox="1"/>
          <p:nvPr/>
        </p:nvSpPr>
        <p:spPr>
          <a:xfrm>
            <a:off x="171450" y="5335953"/>
            <a:ext cx="712173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A higher percentage of accidents at night are either 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serious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or </a:t>
            </a:r>
            <a:r>
              <a:rPr lang="en-CA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fatal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Slight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serious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accidents reach their peaks during the rush hours.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CBE65B-223B-4C79-BCAB-BCFBF9F48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04" y="1045618"/>
            <a:ext cx="4752975" cy="549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C58BB-A466-43B4-9974-4FC4B376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06" y="1045618"/>
            <a:ext cx="7098080" cy="42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Findings/Data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AD986-D77B-4FA0-B643-93CE900E96A9}"/>
              </a:ext>
            </a:extLst>
          </p:cNvPr>
          <p:cNvSpPr txBox="1"/>
          <p:nvPr/>
        </p:nvSpPr>
        <p:spPr>
          <a:xfrm>
            <a:off x="179886" y="5343435"/>
            <a:ext cx="71506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gap between </a:t>
            </a:r>
            <a:r>
              <a:rPr lang="en-CA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urban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rural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accidents significantly decreases at night and is the furthest apart during the rush hours.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B72A1-13BF-4561-A134-C0F37BA0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6" y="1038136"/>
            <a:ext cx="7150670" cy="430529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B71E7E-53C2-477C-AF3C-56DE169F7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931054"/>
            <a:ext cx="3572964" cy="57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c in road construction">
            <a:extLst>
              <a:ext uri="{FF2B5EF4-FFF2-40B4-BE49-F238E27FC236}">
                <a16:creationId xmlns:a16="http://schemas.microsoft.com/office/drawing/2014/main" id="{AAB42E56-70C6-4052-B73E-433A474C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9FC19-E2DF-4CE5-A33A-C856DB6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3900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CA" sz="4400" dirty="0">
                <a:latin typeface="Helvetica" panose="020B0604020202020204" pitchFamily="34" charset="0"/>
                <a:cs typeface="Helvetica" panose="020B0604020202020204" pitchFamily="34" charset="0"/>
              </a:rPr>
              <a:t>Findings/Data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CE8F1-0A57-4817-9FB4-6D8D8A09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7143749" cy="4493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B93E2-509B-4858-949C-E6FF5E67F205}"/>
              </a:ext>
            </a:extLst>
          </p:cNvPr>
          <p:cNvSpPr txBox="1"/>
          <p:nvPr/>
        </p:nvSpPr>
        <p:spPr>
          <a:xfrm>
            <a:off x="-1" y="5217845"/>
            <a:ext cx="714374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Single carriageways 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dominate in all three accident types. </a:t>
            </a:r>
            <a:r>
              <a:rPr lang="en-CA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Roundabouts 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have more accidents than 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 way streets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D706B5-D6C2-4584-9E28-FAE194403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32" y="2483406"/>
            <a:ext cx="4933484" cy="1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UK Road Accidents 2016 Report</vt:lpstr>
      <vt:lpstr>Introduction</vt:lpstr>
      <vt:lpstr>Background</vt:lpstr>
      <vt:lpstr>Research Questions</vt:lpstr>
      <vt:lpstr>Research Methods</vt:lpstr>
      <vt:lpstr>Findings/Data</vt:lpstr>
      <vt:lpstr>Findings/Data</vt:lpstr>
      <vt:lpstr>Findings/Data</vt:lpstr>
      <vt:lpstr>Findings/Data</vt:lpstr>
      <vt:lpstr>Findings/Data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Road Accidents 2016 Report</dc:title>
  <dc:creator>Rennehan,Richard</dc:creator>
  <cp:lastModifiedBy>Rennehan,Richard</cp:lastModifiedBy>
  <cp:revision>22</cp:revision>
  <dcterms:created xsi:type="dcterms:W3CDTF">2018-04-19T13:26:06Z</dcterms:created>
  <dcterms:modified xsi:type="dcterms:W3CDTF">2018-04-19T14:58:24Z</dcterms:modified>
</cp:coreProperties>
</file>