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2"/>
  </p:notesMasterIdLst>
  <p:sldIdLst>
    <p:sldId id="256" r:id="rId2"/>
    <p:sldId id="258" r:id="rId3"/>
    <p:sldId id="261" r:id="rId4"/>
    <p:sldId id="264" r:id="rId5"/>
    <p:sldId id="260" r:id="rId6"/>
    <p:sldId id="263" r:id="rId7"/>
    <p:sldId id="268" r:id="rId8"/>
    <p:sldId id="262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78343" autoAdjust="0"/>
  </p:normalViewPr>
  <p:slideViewPr>
    <p:cSldViewPr snapToGrid="0">
      <p:cViewPr varScale="1">
        <p:scale>
          <a:sx n="70" d="100"/>
          <a:sy n="70" d="100"/>
        </p:scale>
        <p:origin x="134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EE1C2-EA41-4407-BC16-04972725267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DB581-42DA-4C7F-AD6D-5FAA9E8A2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8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DB581-42DA-4C7F-AD6D-5FAA9E8A29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3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1A53765-ABEF-4B51-A2D3-4B72149B192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058-452E-4B85-92CC-B96A8EA3A1B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24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765-ABEF-4B51-A2D3-4B72149B192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058-452E-4B85-92CC-B96A8EA3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6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765-ABEF-4B51-A2D3-4B72149B192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058-452E-4B85-92CC-B96A8EA3A1B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765-ABEF-4B51-A2D3-4B72149B192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058-452E-4B85-92CC-B96A8EA3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1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765-ABEF-4B51-A2D3-4B72149B192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058-452E-4B85-92CC-B96A8EA3A1B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4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765-ABEF-4B51-A2D3-4B72149B192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058-452E-4B85-92CC-B96A8EA3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765-ABEF-4B51-A2D3-4B72149B192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058-452E-4B85-92CC-B96A8EA3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2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765-ABEF-4B51-A2D3-4B72149B192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058-452E-4B85-92CC-B96A8EA3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2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765-ABEF-4B51-A2D3-4B72149B192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058-452E-4B85-92CC-B96A8EA3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4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765-ABEF-4B51-A2D3-4B72149B192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058-452E-4B85-92CC-B96A8EA3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2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765-ABEF-4B51-A2D3-4B72149B192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058-452E-4B85-92CC-B96A8EA3A1B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36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A53765-ABEF-4B51-A2D3-4B72149B192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C5B058-452E-4B85-92CC-B96A8EA3A1B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5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Railroad-Related Casualties in the United States in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Roberto Reyes</a:t>
            </a:r>
          </a:p>
          <a:p>
            <a:r>
              <a:rPr lang="en-US" dirty="0" smtClean="0"/>
              <a:t>EC591 Data Mining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534167" cy="1096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598" y="54591"/>
            <a:ext cx="2936402" cy="44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Low-Dimensional Data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Trains vs Casualty Type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3039991"/>
            <a:ext cx="4754562" cy="3195780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Trains vs Event/ Cause 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3039991"/>
            <a:ext cx="4754563" cy="3195781"/>
          </a:xfrm>
        </p:spPr>
      </p:pic>
    </p:spTree>
    <p:extLst>
      <p:ext uri="{BB962C8B-B14F-4D97-AF65-F5344CB8AC3E}">
        <p14:creationId xmlns:p14="http://schemas.microsoft.com/office/powerpoint/2010/main" val="137470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9163"/>
            <a:ext cx="5661025" cy="2997200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25" y="287338"/>
            <a:ext cx="5807075" cy="3171825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6" y="310145"/>
            <a:ext cx="5184648" cy="29175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82" y="3630304"/>
            <a:ext cx="5073093" cy="282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7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Incidents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68" y="1690688"/>
            <a:ext cx="9094484" cy="47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Fatalities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68" y="1690688"/>
            <a:ext cx="8346307" cy="45139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274" y="2402100"/>
            <a:ext cx="1445525" cy="34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Hypothesis 1: Link Between Populous Locations and Casualities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35" y="2286000"/>
            <a:ext cx="4289968" cy="40227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SEPA - Philadelphia, </a:t>
            </a:r>
            <a:endParaRPr lang="en-US" dirty="0" smtClean="0"/>
          </a:p>
          <a:p>
            <a:r>
              <a:rPr lang="en-US" dirty="0" smtClean="0"/>
              <a:t>MBTA </a:t>
            </a:r>
            <a:r>
              <a:rPr lang="en-US" dirty="0"/>
              <a:t>- Boston, </a:t>
            </a:r>
            <a:endParaRPr lang="en-US" dirty="0" smtClean="0"/>
          </a:p>
          <a:p>
            <a:r>
              <a:rPr lang="en-US" dirty="0" smtClean="0"/>
              <a:t>LI- </a:t>
            </a:r>
            <a:r>
              <a:rPr lang="en-US" dirty="0"/>
              <a:t>Long Island, </a:t>
            </a:r>
            <a:endParaRPr lang="en-US" dirty="0" smtClean="0"/>
          </a:p>
          <a:p>
            <a:r>
              <a:rPr lang="en-US" dirty="0" smtClean="0"/>
              <a:t>NJTR </a:t>
            </a:r>
            <a:r>
              <a:rPr lang="en-US" dirty="0"/>
              <a:t>- New Jersey </a:t>
            </a:r>
            <a:r>
              <a:rPr lang="en-US" dirty="0" smtClean="0"/>
              <a:t>Transit</a:t>
            </a:r>
          </a:p>
          <a:p>
            <a:r>
              <a:rPr lang="en-US" dirty="0" smtClean="0"/>
              <a:t>PATH </a:t>
            </a:r>
            <a:r>
              <a:rPr lang="en-US" dirty="0"/>
              <a:t>- New Jersey - NYC </a:t>
            </a:r>
            <a:endParaRPr lang="en-US" dirty="0" smtClean="0"/>
          </a:p>
          <a:p>
            <a:r>
              <a:rPr lang="en-US" dirty="0" smtClean="0"/>
              <a:t>ATK </a:t>
            </a:r>
            <a:r>
              <a:rPr lang="en-US" dirty="0"/>
              <a:t>- Amtrak </a:t>
            </a:r>
            <a:endParaRPr lang="en-US" dirty="0" smtClean="0"/>
          </a:p>
          <a:p>
            <a:r>
              <a:rPr lang="en-US" dirty="0" smtClean="0"/>
              <a:t>MNCW </a:t>
            </a:r>
            <a:r>
              <a:rPr lang="en-US" dirty="0"/>
              <a:t>- </a:t>
            </a:r>
            <a:r>
              <a:rPr lang="en-US" dirty="0" err="1"/>
              <a:t>Metronorth</a:t>
            </a:r>
            <a:r>
              <a:rPr lang="en-US" dirty="0"/>
              <a:t> - NYC-&gt; CT </a:t>
            </a:r>
            <a:endParaRPr lang="en-US" dirty="0" smtClean="0"/>
          </a:p>
          <a:p>
            <a:r>
              <a:rPr lang="en-US" dirty="0" smtClean="0"/>
              <a:t>MACZ </a:t>
            </a:r>
            <a:r>
              <a:rPr lang="en-US" dirty="0"/>
              <a:t>- Maryland -&gt; DC </a:t>
            </a:r>
            <a:endParaRPr lang="en-US" dirty="0" smtClean="0"/>
          </a:p>
          <a:p>
            <a:r>
              <a:rPr lang="en-US" dirty="0" smtClean="0"/>
              <a:t>NIRC </a:t>
            </a:r>
            <a:r>
              <a:rPr lang="en-US" dirty="0"/>
              <a:t>(northern </a:t>
            </a:r>
            <a:r>
              <a:rPr lang="en-US" dirty="0" err="1"/>
              <a:t>illinoi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UPMC </a:t>
            </a:r>
            <a:r>
              <a:rPr lang="en-US" dirty="0"/>
              <a:t>- Chicago and outlying areas</a:t>
            </a:r>
          </a:p>
        </p:txBody>
      </p:sp>
    </p:spTree>
    <p:extLst>
      <p:ext uri="{BB962C8B-B14F-4D97-AF65-F5344CB8AC3E}">
        <p14:creationId xmlns:p14="http://schemas.microsoft.com/office/powerpoint/2010/main" val="333071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2: Trans-state railroads are more likely to result in </a:t>
            </a:r>
            <a:r>
              <a:rPr lang="en-US" dirty="0" err="1" smtClean="0"/>
              <a:t>casualites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864" y="2286000"/>
            <a:ext cx="4082409" cy="4022725"/>
          </a:xfrm>
        </p:spPr>
      </p:pic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8653463" y="1825625"/>
            <a:ext cx="353853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-squared = 0.796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2: Trans-state railroads are more likely to result in </a:t>
            </a:r>
            <a:r>
              <a:rPr lang="en-US" dirty="0" err="1" smtClean="0"/>
              <a:t>casualites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486" y="3397243"/>
            <a:ext cx="3767165" cy="18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3: Temporal related casualties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44" b="66620"/>
          <a:stretch/>
        </p:blipFill>
        <p:spPr>
          <a:xfrm>
            <a:off x="1008797" y="1431673"/>
            <a:ext cx="4914332" cy="4859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8" t="16528" r="-2739" b="49669"/>
          <a:stretch/>
        </p:blipFill>
        <p:spPr>
          <a:xfrm>
            <a:off x="6294700" y="1588623"/>
            <a:ext cx="4807754" cy="47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3: Temporal related casualties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467" y="1690688"/>
            <a:ext cx="7315200" cy="481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792</TotalTime>
  <Words>126</Words>
  <Application>Microsoft Office PowerPoint</Application>
  <PresentationFormat>Widescreen</PresentationFormat>
  <Paragraphs>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 3</vt:lpstr>
      <vt:lpstr>Integral</vt:lpstr>
      <vt:lpstr>Railroad-Related Casualties in the United States in 2014</vt:lpstr>
      <vt:lpstr>PowerPoint Presentation</vt:lpstr>
      <vt:lpstr>All Incidents</vt:lpstr>
      <vt:lpstr>Fatalities</vt:lpstr>
      <vt:lpstr>Hypothesis 1: Link Between Populous Locations and Casualities</vt:lpstr>
      <vt:lpstr>Hypothesis 2: Trans-state railroads are more likely to result in casualites</vt:lpstr>
      <vt:lpstr>Hypothesis 2: Trans-state railroads are more likely to result in casualites</vt:lpstr>
      <vt:lpstr>Hypothesis 3: Temporal related casualties</vt:lpstr>
      <vt:lpstr>Hypothesis 3: Temporal related casualties</vt:lpstr>
      <vt:lpstr>Low-Dimensional Data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Reyes</dc:creator>
  <cp:lastModifiedBy>Roberto Reyes</cp:lastModifiedBy>
  <cp:revision>18</cp:revision>
  <dcterms:created xsi:type="dcterms:W3CDTF">2015-04-29T13:27:44Z</dcterms:created>
  <dcterms:modified xsi:type="dcterms:W3CDTF">2015-04-30T02:40:29Z</dcterms:modified>
</cp:coreProperties>
</file>