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7" r:id="rId3"/>
    <p:sldId id="266" r:id="rId4"/>
    <p:sldId id="265" r:id="rId5"/>
    <p:sldId id="264" r:id="rId6"/>
    <p:sldId id="263" r:id="rId7"/>
    <p:sldId id="262" r:id="rId8"/>
    <p:sldId id="261" r:id="rId9"/>
    <p:sldId id="256" r:id="rId10"/>
    <p:sldId id="259" r:id="rId11"/>
    <p:sldId id="258" r:id="rId12"/>
    <p:sldId id="257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1F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E8618-422D-E9A2-7087-C906BEAAB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621111-4DAF-189E-5303-553DD91B4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55F1EE-36BA-85D1-0CCC-23711BCED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5266-147C-4F1B-9C70-E9CA48C44DC8}" type="datetimeFigureOut">
              <a:rPr lang="es-ES" smtClean="0"/>
              <a:t>30/05/2025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C0D923-6AF3-7265-40B3-F0A69CA46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1DED07-2079-6739-F03C-2A68BFEF0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5C544-3CA0-4301-91E2-25CACFE8E5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1760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B12F79-530F-B67C-C9BE-EF31CA85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C06593B-2010-B9DB-F6F9-F3B111C61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9AEF4E-896D-DAD6-525E-A8414957C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5266-147C-4F1B-9C70-E9CA48C44DC8}" type="datetimeFigureOut">
              <a:rPr lang="es-ES" smtClean="0"/>
              <a:t>30/05/2025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F1D3A3-A1A9-8531-7339-0CE07B67C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F6995F-3352-B5D2-482A-4773C9D91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5C544-3CA0-4301-91E2-25CACFE8E5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2685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3719A8E-C23F-E17C-86F4-7B1A653E72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E8FF14A-48D9-C5DA-DE72-42A9C054C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D634CB-1001-0B0B-ADEB-D88AF0682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5266-147C-4F1B-9C70-E9CA48C44DC8}" type="datetimeFigureOut">
              <a:rPr lang="es-ES" smtClean="0"/>
              <a:t>30/05/2025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F29336-859E-748B-B271-1460B7BFA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8AF9D5-D59B-1C96-8225-FC8FC85AF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5C544-3CA0-4301-91E2-25CACFE8E5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0190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A959A2-067D-F559-862A-0EEA2DD8E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186ADC-54B3-4916-D1C3-AB675732C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F545FF-617E-F381-568B-DB5F4FC9D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5266-147C-4F1B-9C70-E9CA48C44DC8}" type="datetimeFigureOut">
              <a:rPr lang="es-ES" smtClean="0"/>
              <a:t>30/05/2025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DDC7D4-B5B7-57EA-40F3-252C957CA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35B519-49D6-EBCA-00FB-13858BDB2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5C544-3CA0-4301-91E2-25CACFE8E5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2361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E39D80-049F-80EE-69FF-A77132961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FB94E2-373F-3259-D999-6C863C539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307420-030B-0952-6013-A471F4366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5266-147C-4F1B-9C70-E9CA48C44DC8}" type="datetimeFigureOut">
              <a:rPr lang="es-ES" smtClean="0"/>
              <a:t>30/05/2025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F54FA6-DF95-293F-BCD9-8DDD7FF70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1B8FE3-67C9-6C29-1221-0641A762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5C544-3CA0-4301-91E2-25CACFE8E5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2452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36093D-E15B-A1E7-A4A0-F902E3CE0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9D0DD6-45DF-7092-7572-5A7F707A6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5150319-35A6-EB65-D231-D45E3CED1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B455E3-829D-304E-44C7-65F8D8752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5266-147C-4F1B-9C70-E9CA48C44DC8}" type="datetimeFigureOut">
              <a:rPr lang="es-ES" smtClean="0"/>
              <a:t>30/05/2025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9A3E1DE-9F05-4214-E8CE-6975516BF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99B207-7924-9BFE-BF2B-86CED0B7E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5C544-3CA0-4301-91E2-25CACFE8E5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1296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C26882-36CC-04D8-0928-FA7F47B87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7C1560-6280-5E76-7F2F-528D7A680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5CB687-536E-D73F-4D79-665E57FF6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82E648B-E3AC-C79E-E936-F350F2E80D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3AAF6F4-0086-0108-A9E1-BE9DB9A3B8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B821920-9ACC-A807-FB37-D9CD9C969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5266-147C-4F1B-9C70-E9CA48C44DC8}" type="datetimeFigureOut">
              <a:rPr lang="es-ES" smtClean="0"/>
              <a:t>30/05/2025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9A4E93E-01C8-5CB1-C642-C75282EF3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DA4B6DA-5DE2-EBC3-F1B5-1A996DE71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5C544-3CA0-4301-91E2-25CACFE8E5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2713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E32325-2B9C-7E86-BB02-589A02FFC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457D1A9-734E-329D-F70E-8C62B57DC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5266-147C-4F1B-9C70-E9CA48C44DC8}" type="datetimeFigureOut">
              <a:rPr lang="es-ES" smtClean="0"/>
              <a:t>30/05/2025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9FB9FD6-734D-6BDA-01C6-98301BC3E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B09AC94-27F6-3E3A-D42A-C4E02A746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5C544-3CA0-4301-91E2-25CACFE8E5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328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A18BC74-324E-1DA3-50CC-D083A3E7A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5266-147C-4F1B-9C70-E9CA48C44DC8}" type="datetimeFigureOut">
              <a:rPr lang="es-ES" smtClean="0"/>
              <a:t>30/05/2025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7A08ADA-CCB5-D06D-7E0E-4762B8246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0698C83-1860-FB46-EA86-3F0F67049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5C544-3CA0-4301-91E2-25CACFE8E5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8417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0422A6-D06A-71A0-337E-346BAFD0E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A35722-1C89-4F69-904A-B479903EA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9DEF75A-6192-B30A-1AC9-92089C20C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46723C1-B47C-6B8E-C993-C9E44279D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5266-147C-4F1B-9C70-E9CA48C44DC8}" type="datetimeFigureOut">
              <a:rPr lang="es-ES" smtClean="0"/>
              <a:t>30/05/2025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47EBF2-5594-844A-6DEF-A51FDD97A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737ECC-452D-D8E4-7F39-B18C3C93C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5C544-3CA0-4301-91E2-25CACFE8E5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1843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A67C77-F091-45B5-5C7B-5C57E7D2A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64FDB2E-B606-79AE-93AB-11727FB252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6BB1BA-CC87-8631-E127-7123560F4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F43213-528D-D51F-7C53-18AE8EED0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5266-147C-4F1B-9C70-E9CA48C44DC8}" type="datetimeFigureOut">
              <a:rPr lang="es-ES" smtClean="0"/>
              <a:t>30/05/2025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18AAE1-B6E3-CCDC-7D74-50486B389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082104-C533-A6F0-863F-BC7A06847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5C544-3CA0-4301-91E2-25CACFE8E5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1079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B6A5EA6-E295-A819-5184-AA5BB0413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11E26C-B4AD-F18D-501C-6A95B6136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F8EC05-2A1F-AE8C-D05E-9FF56276E8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165266-147C-4F1B-9C70-E9CA48C44DC8}" type="datetimeFigureOut">
              <a:rPr lang="es-ES" smtClean="0"/>
              <a:t>30/05/2025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C96D1C-B6A1-F55A-B9DA-849B7BA85B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8BD0E5-F562-AFB2-B780-97043A900F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45C544-3CA0-4301-91E2-25CACFE8E5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466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3BD1E9-AA56-4E06-8245-9A3B85276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5345F0E-2FC9-B3AC-68F7-394A5BA51A70}"/>
              </a:ext>
            </a:extLst>
          </p:cNvPr>
          <p:cNvCxnSpPr>
            <a:cxnSpLocks/>
          </p:cNvCxnSpPr>
          <p:nvPr/>
        </p:nvCxnSpPr>
        <p:spPr>
          <a:xfrm>
            <a:off x="1168146" y="250698"/>
            <a:ext cx="0" cy="49554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741FC78B-CCA0-19D1-571D-7FCBC54956AF}"/>
              </a:ext>
            </a:extLst>
          </p:cNvPr>
          <p:cNvSpPr txBox="1">
            <a:spLocks/>
          </p:cNvSpPr>
          <p:nvPr/>
        </p:nvSpPr>
        <p:spPr>
          <a:xfrm>
            <a:off x="869442" y="161417"/>
            <a:ext cx="336804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9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</a:p>
          <a:p>
            <a:endParaRPr lang="es-E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EBFEACFE-E18B-33D2-A156-FEE20C39A28F}"/>
              </a:ext>
            </a:extLst>
          </p:cNvPr>
          <p:cNvSpPr txBox="1">
            <a:spLocks/>
          </p:cNvSpPr>
          <p:nvPr/>
        </p:nvSpPr>
        <p:spPr>
          <a:xfrm>
            <a:off x="869442" y="4770374"/>
            <a:ext cx="336804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900" dirty="0"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16C69F33-D558-34B8-736F-003DA62A398F}"/>
              </a:ext>
            </a:extLst>
          </p:cNvPr>
          <p:cNvSpPr txBox="1">
            <a:spLocks/>
          </p:cNvSpPr>
          <p:nvPr/>
        </p:nvSpPr>
        <p:spPr>
          <a:xfrm>
            <a:off x="542544" y="2487168"/>
            <a:ext cx="653796" cy="42062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0,50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8D773B72-32D1-6FE8-CE7B-6629FA2DFD19}"/>
              </a:ext>
            </a:extLst>
          </p:cNvPr>
          <p:cNvCxnSpPr>
            <a:cxnSpLocks/>
          </p:cNvCxnSpPr>
          <p:nvPr/>
        </p:nvCxnSpPr>
        <p:spPr>
          <a:xfrm flipH="1" flipV="1">
            <a:off x="1168146" y="5190998"/>
            <a:ext cx="8908542" cy="67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Marcador de contenido 2">
            <a:extLst>
              <a:ext uri="{FF2B5EF4-FFF2-40B4-BE49-F238E27FC236}">
                <a16:creationId xmlns:a16="http://schemas.microsoft.com/office/drawing/2014/main" id="{FB0FDDF0-B08A-CDBF-810D-99B5258E5A6E}"/>
              </a:ext>
            </a:extLst>
          </p:cNvPr>
          <p:cNvSpPr txBox="1">
            <a:spLocks/>
          </p:cNvSpPr>
          <p:nvPr/>
        </p:nvSpPr>
        <p:spPr>
          <a:xfrm>
            <a:off x="1827084" y="5190999"/>
            <a:ext cx="336804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9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</a:p>
          <a:p>
            <a:endParaRPr lang="es-E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4" name="Marcador de contenido 2">
            <a:extLst>
              <a:ext uri="{FF2B5EF4-FFF2-40B4-BE49-F238E27FC236}">
                <a16:creationId xmlns:a16="http://schemas.microsoft.com/office/drawing/2014/main" id="{CF879209-5AAF-6DBA-8DAE-E0242D1C8BF8}"/>
              </a:ext>
            </a:extLst>
          </p:cNvPr>
          <p:cNvSpPr txBox="1">
            <a:spLocks/>
          </p:cNvSpPr>
          <p:nvPr/>
        </p:nvSpPr>
        <p:spPr>
          <a:xfrm>
            <a:off x="9148945" y="5206111"/>
            <a:ext cx="336804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900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</a:p>
          <a:p>
            <a:endParaRPr lang="es-E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Marcador de contenido 2">
                <a:extLst>
                  <a:ext uri="{FF2B5EF4-FFF2-40B4-BE49-F238E27FC236}">
                    <a16:creationId xmlns:a16="http://schemas.microsoft.com/office/drawing/2014/main" id="{4D13C353-398E-7EE4-0D05-CE04A11A963C}"/>
                  </a:ext>
                </a:extLst>
              </p:cNvPr>
              <p:cNvSpPr txBox="1">
                <a:spLocks/>
              </p:cNvSpPr>
              <p:nvPr/>
            </p:nvSpPr>
            <p:spPr>
              <a:xfrm rot="16200000">
                <a:off x="-1684052" y="2405348"/>
                <a:ext cx="3827590" cy="4206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ES" sz="2800" b="1" dirty="0"/>
                  <a:t>Valores de </a:t>
                </a:r>
                <a14:m>
                  <m:oMath xmlns:m="http://schemas.openxmlformats.org/officeDocument/2006/math">
                    <m:r>
                      <a:rPr lang="es-ES" sz="2800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endParaRPr lang="es-ES" sz="2800" b="1" dirty="0"/>
              </a:p>
            </p:txBody>
          </p:sp>
        </mc:Choice>
        <mc:Fallback>
          <p:sp>
            <p:nvSpPr>
              <p:cNvPr id="45" name="Marcador de contenido 2">
                <a:extLst>
                  <a:ext uri="{FF2B5EF4-FFF2-40B4-BE49-F238E27FC236}">
                    <a16:creationId xmlns:a16="http://schemas.microsoft.com/office/drawing/2014/main" id="{4D13C353-398E-7EE4-0D05-CE04A11A9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684052" y="2405348"/>
                <a:ext cx="3827590" cy="420624"/>
              </a:xfrm>
              <a:prstGeom prst="rect">
                <a:avLst/>
              </a:prstGeom>
              <a:blipFill>
                <a:blip r:embed="rId2"/>
                <a:stretch>
                  <a:fillRect l="-24638" r="-5362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Marcador de contenido 2">
            <a:extLst>
              <a:ext uri="{FF2B5EF4-FFF2-40B4-BE49-F238E27FC236}">
                <a16:creationId xmlns:a16="http://schemas.microsoft.com/office/drawing/2014/main" id="{C0DA1EC9-031F-8A72-F131-C485ECE7EE36}"/>
              </a:ext>
            </a:extLst>
          </p:cNvPr>
          <p:cNvSpPr txBox="1">
            <a:spLocks/>
          </p:cNvSpPr>
          <p:nvPr/>
        </p:nvSpPr>
        <p:spPr>
          <a:xfrm>
            <a:off x="8000198" y="5626735"/>
            <a:ext cx="2297494" cy="420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b="1" dirty="0"/>
              <a:t>Iteraciones</a:t>
            </a:r>
          </a:p>
        </p:txBody>
      </p:sp>
    </p:spTree>
    <p:extLst>
      <p:ext uri="{BB962C8B-B14F-4D97-AF65-F5344CB8AC3E}">
        <p14:creationId xmlns:p14="http://schemas.microsoft.com/office/powerpoint/2010/main" val="1020157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21FF7E-5FA5-D7D0-D06D-D0F8A598F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29C060FD-8272-1168-F716-EBFE2D5C6537}"/>
              </a:ext>
            </a:extLst>
          </p:cNvPr>
          <p:cNvCxnSpPr>
            <a:cxnSpLocks/>
          </p:cNvCxnSpPr>
          <p:nvPr/>
        </p:nvCxnSpPr>
        <p:spPr>
          <a:xfrm>
            <a:off x="1168146" y="250698"/>
            <a:ext cx="0" cy="49554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lipse 5">
            <a:extLst>
              <a:ext uri="{FF2B5EF4-FFF2-40B4-BE49-F238E27FC236}">
                <a16:creationId xmlns:a16="http://schemas.microsoft.com/office/drawing/2014/main" id="{36191238-4FE6-B169-A852-675BFC39C51E}"/>
              </a:ext>
            </a:extLst>
          </p:cNvPr>
          <p:cNvSpPr/>
          <p:nvPr/>
        </p:nvSpPr>
        <p:spPr>
          <a:xfrm>
            <a:off x="1783078" y="865789"/>
            <a:ext cx="411479" cy="4206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25FB09AA-5A0C-2C25-FC18-95680FAF120F}"/>
              </a:ext>
            </a:extLst>
          </p:cNvPr>
          <p:cNvSpPr txBox="1">
            <a:spLocks/>
          </p:cNvSpPr>
          <p:nvPr/>
        </p:nvSpPr>
        <p:spPr>
          <a:xfrm>
            <a:off x="869442" y="161417"/>
            <a:ext cx="336804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9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</a:p>
          <a:p>
            <a:endParaRPr lang="es-E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A238994B-7E2E-F845-5F8D-C7EA866FFBE3}"/>
              </a:ext>
            </a:extLst>
          </p:cNvPr>
          <p:cNvSpPr txBox="1">
            <a:spLocks/>
          </p:cNvSpPr>
          <p:nvPr/>
        </p:nvSpPr>
        <p:spPr>
          <a:xfrm>
            <a:off x="869442" y="4770374"/>
            <a:ext cx="336804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900" dirty="0"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2AC390F4-F611-BA33-028A-0DC8F2E2A65C}"/>
              </a:ext>
            </a:extLst>
          </p:cNvPr>
          <p:cNvSpPr txBox="1">
            <a:spLocks/>
          </p:cNvSpPr>
          <p:nvPr/>
        </p:nvSpPr>
        <p:spPr>
          <a:xfrm>
            <a:off x="542544" y="2487168"/>
            <a:ext cx="653796" cy="42062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0,50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2EB2C5FE-B59B-4E70-416F-5441576BC83D}"/>
              </a:ext>
            </a:extLst>
          </p:cNvPr>
          <p:cNvSpPr/>
          <p:nvPr/>
        </p:nvSpPr>
        <p:spPr>
          <a:xfrm>
            <a:off x="2822826" y="1831848"/>
            <a:ext cx="411479" cy="4206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A6005A5D-3CE0-9A86-74D1-8C0F992D5275}"/>
              </a:ext>
            </a:extLst>
          </p:cNvPr>
          <p:cNvSpPr/>
          <p:nvPr/>
        </p:nvSpPr>
        <p:spPr>
          <a:xfrm>
            <a:off x="3862574" y="1265234"/>
            <a:ext cx="411479" cy="4206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7DE0B0F5-CD7B-E597-57AC-63B383892A30}"/>
                  </a:ext>
                </a:extLst>
              </p:cNvPr>
              <p:cNvSpPr txBox="1"/>
              <p:nvPr/>
            </p:nvSpPr>
            <p:spPr>
              <a:xfrm>
                <a:off x="1682228" y="6151671"/>
                <a:ext cx="613181" cy="215444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=.75</m:t>
                      </m:r>
                    </m:oMath>
                  </m:oMathPara>
                </a14:m>
                <a:endParaRPr lang="es-ES" sz="1400" dirty="0"/>
              </a:p>
            </p:txBody>
          </p:sp>
        </mc:Choice>
        <mc:Fallback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7DE0B0F5-CD7B-E597-57AC-63B383892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228" y="6151671"/>
                <a:ext cx="613181" cy="215444"/>
              </a:xfrm>
              <a:prstGeom prst="rect">
                <a:avLst/>
              </a:prstGeom>
              <a:blipFill>
                <a:blip r:embed="rId2"/>
                <a:stretch>
                  <a:fillRect l="-6731" r="-3846" b="-2632"/>
                </a:stretch>
              </a:blipFill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048611A0-7C1E-4B80-DCD3-F7FB918A8C04}"/>
                  </a:ext>
                </a:extLst>
              </p:cNvPr>
              <p:cNvSpPr txBox="1"/>
              <p:nvPr/>
            </p:nvSpPr>
            <p:spPr>
              <a:xfrm>
                <a:off x="2721976" y="6151671"/>
                <a:ext cx="613181" cy="215444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=.57</m:t>
                      </m:r>
                    </m:oMath>
                  </m:oMathPara>
                </a14:m>
                <a:endParaRPr lang="es-ES" sz="1400" dirty="0"/>
              </a:p>
            </p:txBody>
          </p:sp>
        </mc:Choice>
        <mc:Fallback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048611A0-7C1E-4B80-DCD3-F7FB918A8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976" y="6151671"/>
                <a:ext cx="613181" cy="215444"/>
              </a:xfrm>
              <a:prstGeom prst="rect">
                <a:avLst/>
              </a:prstGeom>
              <a:blipFill>
                <a:blip r:embed="rId3"/>
                <a:stretch>
                  <a:fillRect l="-6796" r="-4854" b="-2632"/>
                </a:stretch>
              </a:blipFill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E180EC9C-EEF0-7517-4D58-3E8821B9F18F}"/>
                  </a:ext>
                </a:extLst>
              </p:cNvPr>
              <p:cNvSpPr txBox="1"/>
              <p:nvPr/>
            </p:nvSpPr>
            <p:spPr>
              <a:xfrm>
                <a:off x="3761724" y="6151671"/>
                <a:ext cx="613181" cy="215444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=.68</m:t>
                      </m:r>
                    </m:oMath>
                  </m:oMathPara>
                </a14:m>
                <a:endParaRPr lang="es-ES" sz="1400" dirty="0"/>
              </a:p>
            </p:txBody>
          </p:sp>
        </mc:Choice>
        <mc:Fallback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E180EC9C-EEF0-7517-4D58-3E8821B9F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724" y="6151671"/>
                <a:ext cx="613181" cy="215444"/>
              </a:xfrm>
              <a:prstGeom prst="rect">
                <a:avLst/>
              </a:prstGeom>
              <a:blipFill>
                <a:blip r:embed="rId4"/>
                <a:stretch>
                  <a:fillRect l="-5769" r="-3846" b="-2632"/>
                </a:stretch>
              </a:blipFill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5CE02BEC-B362-034B-DD95-0A6F3296BA9F}"/>
              </a:ext>
            </a:extLst>
          </p:cNvPr>
          <p:cNvCxnSpPr>
            <a:cxnSpLocks/>
          </p:cNvCxnSpPr>
          <p:nvPr/>
        </p:nvCxnSpPr>
        <p:spPr>
          <a:xfrm flipH="1" flipV="1">
            <a:off x="1168146" y="5190998"/>
            <a:ext cx="8908542" cy="67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Marcador de contenido 2">
            <a:extLst>
              <a:ext uri="{FF2B5EF4-FFF2-40B4-BE49-F238E27FC236}">
                <a16:creationId xmlns:a16="http://schemas.microsoft.com/office/drawing/2014/main" id="{2A77E967-7CB4-B89E-4490-71AA4A2FF8A1}"/>
              </a:ext>
            </a:extLst>
          </p:cNvPr>
          <p:cNvSpPr txBox="1">
            <a:spLocks/>
          </p:cNvSpPr>
          <p:nvPr/>
        </p:nvSpPr>
        <p:spPr>
          <a:xfrm>
            <a:off x="1827084" y="5190999"/>
            <a:ext cx="336804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9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</a:p>
          <a:p>
            <a:endParaRPr lang="es-E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" name="Marcador de contenido 2">
            <a:extLst>
              <a:ext uri="{FF2B5EF4-FFF2-40B4-BE49-F238E27FC236}">
                <a16:creationId xmlns:a16="http://schemas.microsoft.com/office/drawing/2014/main" id="{A6FF776A-9BB4-677C-9660-DB500525867A}"/>
              </a:ext>
            </a:extLst>
          </p:cNvPr>
          <p:cNvSpPr txBox="1">
            <a:spLocks/>
          </p:cNvSpPr>
          <p:nvPr/>
        </p:nvSpPr>
        <p:spPr>
          <a:xfrm>
            <a:off x="2860163" y="5196967"/>
            <a:ext cx="336804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9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</a:p>
          <a:p>
            <a:endParaRPr lang="es-E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9" name="Marcador de contenido 2">
            <a:extLst>
              <a:ext uri="{FF2B5EF4-FFF2-40B4-BE49-F238E27FC236}">
                <a16:creationId xmlns:a16="http://schemas.microsoft.com/office/drawing/2014/main" id="{8E9B285F-AF50-BA25-56AA-AF7B6C129EC7}"/>
              </a:ext>
            </a:extLst>
          </p:cNvPr>
          <p:cNvSpPr txBox="1">
            <a:spLocks/>
          </p:cNvSpPr>
          <p:nvPr/>
        </p:nvSpPr>
        <p:spPr>
          <a:xfrm>
            <a:off x="3899911" y="5190430"/>
            <a:ext cx="336804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900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</a:p>
          <a:p>
            <a:endParaRPr lang="es-E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75117184-A135-96DF-16E8-AA29D7691581}"/>
              </a:ext>
            </a:extLst>
          </p:cNvPr>
          <p:cNvSpPr/>
          <p:nvPr/>
        </p:nvSpPr>
        <p:spPr>
          <a:xfrm>
            <a:off x="4902321" y="2326068"/>
            <a:ext cx="411479" cy="4206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1523A328-D21A-D845-8E6F-B19E67943692}"/>
                  </a:ext>
                </a:extLst>
              </p:cNvPr>
              <p:cNvSpPr txBox="1"/>
              <p:nvPr/>
            </p:nvSpPr>
            <p:spPr>
              <a:xfrm>
                <a:off x="4801472" y="6151671"/>
                <a:ext cx="613181" cy="215444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=.50</m:t>
                      </m:r>
                    </m:oMath>
                  </m:oMathPara>
                </a14:m>
                <a:endParaRPr lang="es-ES" sz="1400" dirty="0"/>
              </a:p>
            </p:txBody>
          </p:sp>
        </mc:Choice>
        <mc:Fallback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1523A328-D21A-D845-8E6F-B19E67943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472" y="6151671"/>
                <a:ext cx="613181" cy="215444"/>
              </a:xfrm>
              <a:prstGeom prst="rect">
                <a:avLst/>
              </a:prstGeom>
              <a:blipFill>
                <a:blip r:embed="rId5"/>
                <a:stretch>
                  <a:fillRect l="-6796" r="-4854" b="-2632"/>
                </a:stretch>
              </a:blipFill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Marcador de contenido 2">
            <a:extLst>
              <a:ext uri="{FF2B5EF4-FFF2-40B4-BE49-F238E27FC236}">
                <a16:creationId xmlns:a16="http://schemas.microsoft.com/office/drawing/2014/main" id="{C0F68C22-F8B6-B7AA-17A7-A741AA9012F4}"/>
              </a:ext>
            </a:extLst>
          </p:cNvPr>
          <p:cNvSpPr txBox="1">
            <a:spLocks/>
          </p:cNvSpPr>
          <p:nvPr/>
        </p:nvSpPr>
        <p:spPr>
          <a:xfrm>
            <a:off x="4939659" y="5190430"/>
            <a:ext cx="336804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900" dirty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</a:p>
          <a:p>
            <a:endParaRPr lang="es-E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1CD25E01-26A5-12D4-2343-F8181EA0C406}"/>
              </a:ext>
            </a:extLst>
          </p:cNvPr>
          <p:cNvSpPr/>
          <p:nvPr/>
        </p:nvSpPr>
        <p:spPr>
          <a:xfrm>
            <a:off x="5942069" y="4229758"/>
            <a:ext cx="411479" cy="420624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46C3BB6E-91C4-168C-21E3-06626189506A}"/>
                  </a:ext>
                </a:extLst>
              </p:cNvPr>
              <p:cNvSpPr txBox="1"/>
              <p:nvPr/>
            </p:nvSpPr>
            <p:spPr>
              <a:xfrm>
                <a:off x="5841220" y="6151671"/>
                <a:ext cx="613181" cy="2154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=.15</m:t>
                      </m:r>
                    </m:oMath>
                  </m:oMathPara>
                </a14:m>
                <a:endParaRPr lang="es-ES" sz="1400" dirty="0"/>
              </a:p>
            </p:txBody>
          </p:sp>
        </mc:Choice>
        <mc:Fallback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46C3BB6E-91C4-168C-21E3-066261895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220" y="6151671"/>
                <a:ext cx="613181" cy="215444"/>
              </a:xfrm>
              <a:prstGeom prst="rect">
                <a:avLst/>
              </a:prstGeom>
              <a:blipFill>
                <a:blip r:embed="rId6"/>
                <a:stretch>
                  <a:fillRect l="-5769" r="-4808" b="-2632"/>
                </a:stretch>
              </a:blipFill>
              <a:ln w="190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Marcador de contenido 2">
            <a:extLst>
              <a:ext uri="{FF2B5EF4-FFF2-40B4-BE49-F238E27FC236}">
                <a16:creationId xmlns:a16="http://schemas.microsoft.com/office/drawing/2014/main" id="{1CEA6E4D-7A1A-7D32-E429-D304BECFAEAE}"/>
              </a:ext>
            </a:extLst>
          </p:cNvPr>
          <p:cNvSpPr txBox="1">
            <a:spLocks/>
          </p:cNvSpPr>
          <p:nvPr/>
        </p:nvSpPr>
        <p:spPr>
          <a:xfrm>
            <a:off x="5979407" y="5190430"/>
            <a:ext cx="336804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900" dirty="0"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</a:p>
          <a:p>
            <a:endParaRPr lang="es-E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2DB2A132-C0E3-D05E-CADE-A804EFC643E3}"/>
              </a:ext>
            </a:extLst>
          </p:cNvPr>
          <p:cNvSpPr/>
          <p:nvPr/>
        </p:nvSpPr>
        <p:spPr>
          <a:xfrm>
            <a:off x="5942068" y="3269086"/>
            <a:ext cx="411479" cy="4206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86C656D6-6938-BA06-BA4C-E2DD0CEB5585}"/>
                  </a:ext>
                </a:extLst>
              </p:cNvPr>
              <p:cNvSpPr txBox="1"/>
              <p:nvPr/>
            </p:nvSpPr>
            <p:spPr>
              <a:xfrm>
                <a:off x="5841220" y="6589698"/>
                <a:ext cx="613181" cy="215444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=.33</m:t>
                      </m:r>
                    </m:oMath>
                  </m:oMathPara>
                </a14:m>
                <a:endParaRPr lang="es-ES" sz="1400" dirty="0"/>
              </a:p>
            </p:txBody>
          </p:sp>
        </mc:Choice>
        <mc:Fallback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86C656D6-6938-BA06-BA4C-E2DD0CEB5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220" y="6589698"/>
                <a:ext cx="613181" cy="215444"/>
              </a:xfrm>
              <a:prstGeom prst="rect">
                <a:avLst/>
              </a:prstGeom>
              <a:blipFill>
                <a:blip r:embed="rId7"/>
                <a:stretch>
                  <a:fillRect l="-5769" r="-3846"/>
                </a:stretch>
              </a:blipFill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Elipse 38">
            <a:extLst>
              <a:ext uri="{FF2B5EF4-FFF2-40B4-BE49-F238E27FC236}">
                <a16:creationId xmlns:a16="http://schemas.microsoft.com/office/drawing/2014/main" id="{D4A8E65C-8FDA-7EDB-F820-E654FD6562F8}"/>
              </a:ext>
            </a:extLst>
          </p:cNvPr>
          <p:cNvSpPr/>
          <p:nvPr/>
        </p:nvSpPr>
        <p:spPr>
          <a:xfrm>
            <a:off x="6981817" y="1804416"/>
            <a:ext cx="411479" cy="4206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EEC7929F-F8C1-7116-F807-EE3797061236}"/>
                  </a:ext>
                </a:extLst>
              </p:cNvPr>
              <p:cNvSpPr txBox="1"/>
              <p:nvPr/>
            </p:nvSpPr>
            <p:spPr>
              <a:xfrm>
                <a:off x="6880968" y="6151671"/>
                <a:ext cx="613181" cy="215444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=.59</m:t>
                      </m:r>
                    </m:oMath>
                  </m:oMathPara>
                </a14:m>
                <a:endParaRPr lang="es-ES" sz="1400" dirty="0"/>
              </a:p>
            </p:txBody>
          </p:sp>
        </mc:Choice>
        <mc:Fallback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EEC7929F-F8C1-7116-F807-EE3797061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968" y="6151671"/>
                <a:ext cx="613181" cy="215444"/>
              </a:xfrm>
              <a:prstGeom prst="rect">
                <a:avLst/>
              </a:prstGeom>
              <a:blipFill>
                <a:blip r:embed="rId8"/>
                <a:stretch>
                  <a:fillRect l="-6796" r="-4854" b="-2632"/>
                </a:stretch>
              </a:blipFill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Marcador de contenido 2">
            <a:extLst>
              <a:ext uri="{FF2B5EF4-FFF2-40B4-BE49-F238E27FC236}">
                <a16:creationId xmlns:a16="http://schemas.microsoft.com/office/drawing/2014/main" id="{5096C5DA-D61F-4651-A7B8-798496491D90}"/>
              </a:ext>
            </a:extLst>
          </p:cNvPr>
          <p:cNvSpPr txBox="1">
            <a:spLocks/>
          </p:cNvSpPr>
          <p:nvPr/>
        </p:nvSpPr>
        <p:spPr>
          <a:xfrm>
            <a:off x="7019155" y="5190430"/>
            <a:ext cx="336804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900" dirty="0">
                <a:latin typeface="Cambria" panose="02040503050406030204" pitchFamily="18" charset="0"/>
                <a:ea typeface="Cambria" panose="02040503050406030204" pitchFamily="18" charset="0"/>
              </a:rPr>
              <a:t>6</a:t>
            </a:r>
          </a:p>
          <a:p>
            <a:endParaRPr lang="es-E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2" name="Marcador de contenido 2">
            <a:extLst>
              <a:ext uri="{FF2B5EF4-FFF2-40B4-BE49-F238E27FC236}">
                <a16:creationId xmlns:a16="http://schemas.microsoft.com/office/drawing/2014/main" id="{48F0D216-2D19-69ED-71D2-3DC2FCB37D29}"/>
              </a:ext>
            </a:extLst>
          </p:cNvPr>
          <p:cNvSpPr txBox="1">
            <a:spLocks/>
          </p:cNvSpPr>
          <p:nvPr/>
        </p:nvSpPr>
        <p:spPr>
          <a:xfrm>
            <a:off x="7993763" y="5159545"/>
            <a:ext cx="336804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900" dirty="0">
                <a:latin typeface="Cambria" panose="02040503050406030204" pitchFamily="18" charset="0"/>
                <a:ea typeface="Cambria" panose="02040503050406030204" pitchFamily="18" charset="0"/>
              </a:rPr>
              <a:t>…</a:t>
            </a:r>
          </a:p>
          <a:p>
            <a:endParaRPr lang="es-E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4" name="Marcador de contenido 2">
            <a:extLst>
              <a:ext uri="{FF2B5EF4-FFF2-40B4-BE49-F238E27FC236}">
                <a16:creationId xmlns:a16="http://schemas.microsoft.com/office/drawing/2014/main" id="{03603DFD-E9FD-F87A-9091-402111CBE767}"/>
              </a:ext>
            </a:extLst>
          </p:cNvPr>
          <p:cNvSpPr txBox="1">
            <a:spLocks/>
          </p:cNvSpPr>
          <p:nvPr/>
        </p:nvSpPr>
        <p:spPr>
          <a:xfrm>
            <a:off x="9148945" y="5206111"/>
            <a:ext cx="336804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900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</a:p>
          <a:p>
            <a:endParaRPr lang="es-E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Marcador de contenido 2">
                <a:extLst>
                  <a:ext uri="{FF2B5EF4-FFF2-40B4-BE49-F238E27FC236}">
                    <a16:creationId xmlns:a16="http://schemas.microsoft.com/office/drawing/2014/main" id="{679FBBE1-C6CE-3F23-BB78-AA485B8799AF}"/>
                  </a:ext>
                </a:extLst>
              </p:cNvPr>
              <p:cNvSpPr txBox="1">
                <a:spLocks/>
              </p:cNvSpPr>
              <p:nvPr/>
            </p:nvSpPr>
            <p:spPr>
              <a:xfrm rot="16200000">
                <a:off x="-1684052" y="2405348"/>
                <a:ext cx="3827590" cy="4206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ES" sz="2800" b="1" dirty="0"/>
                  <a:t>Valores de </a:t>
                </a:r>
                <a14:m>
                  <m:oMath xmlns:m="http://schemas.openxmlformats.org/officeDocument/2006/math">
                    <m:r>
                      <a:rPr lang="es-ES" sz="2800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endParaRPr lang="es-ES" sz="2800" b="1" dirty="0"/>
              </a:p>
            </p:txBody>
          </p:sp>
        </mc:Choice>
        <mc:Fallback>
          <p:sp>
            <p:nvSpPr>
              <p:cNvPr id="45" name="Marcador de contenido 2">
                <a:extLst>
                  <a:ext uri="{FF2B5EF4-FFF2-40B4-BE49-F238E27FC236}">
                    <a16:creationId xmlns:a16="http://schemas.microsoft.com/office/drawing/2014/main" id="{679FBBE1-C6CE-3F23-BB78-AA485B879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684052" y="2405348"/>
                <a:ext cx="3827590" cy="420624"/>
              </a:xfrm>
              <a:prstGeom prst="rect">
                <a:avLst/>
              </a:prstGeom>
              <a:blipFill>
                <a:blip r:embed="rId9"/>
                <a:stretch>
                  <a:fillRect l="-24638" r="-5362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Marcador de contenido 2">
            <a:extLst>
              <a:ext uri="{FF2B5EF4-FFF2-40B4-BE49-F238E27FC236}">
                <a16:creationId xmlns:a16="http://schemas.microsoft.com/office/drawing/2014/main" id="{4296958D-F80D-3AEF-F38D-E62F26772B5C}"/>
              </a:ext>
            </a:extLst>
          </p:cNvPr>
          <p:cNvSpPr txBox="1">
            <a:spLocks/>
          </p:cNvSpPr>
          <p:nvPr/>
        </p:nvSpPr>
        <p:spPr>
          <a:xfrm>
            <a:off x="8000198" y="5626735"/>
            <a:ext cx="2297494" cy="420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b="1" dirty="0"/>
              <a:t>Iteraciones</a:t>
            </a:r>
          </a:p>
        </p:txBody>
      </p:sp>
      <p:cxnSp>
        <p:nvCxnSpPr>
          <p:cNvPr id="101" name="Conector recto de flecha 100">
            <a:extLst>
              <a:ext uri="{FF2B5EF4-FFF2-40B4-BE49-F238E27FC236}">
                <a16:creationId xmlns:a16="http://schemas.microsoft.com/office/drawing/2014/main" id="{8C9FCEBF-D42E-8CF3-2B4B-2A2C7255796A}"/>
              </a:ext>
            </a:extLst>
          </p:cNvPr>
          <p:cNvCxnSpPr>
            <a:stCxn id="6" idx="5"/>
            <a:endCxn id="11" idx="1"/>
          </p:cNvCxnSpPr>
          <p:nvPr/>
        </p:nvCxnSpPr>
        <p:spPr>
          <a:xfrm>
            <a:off x="2134297" y="1224814"/>
            <a:ext cx="748789" cy="668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Conector recto de flecha 101">
            <a:extLst>
              <a:ext uri="{FF2B5EF4-FFF2-40B4-BE49-F238E27FC236}">
                <a16:creationId xmlns:a16="http://schemas.microsoft.com/office/drawing/2014/main" id="{271D7250-50C5-C40E-E1A1-A91223731F3B}"/>
              </a:ext>
            </a:extLst>
          </p:cNvPr>
          <p:cNvCxnSpPr>
            <a:cxnSpLocks/>
            <a:stCxn id="11" idx="7"/>
            <a:endCxn id="12" idx="2"/>
          </p:cNvCxnSpPr>
          <p:nvPr/>
        </p:nvCxnSpPr>
        <p:spPr>
          <a:xfrm flipV="1">
            <a:off x="3174045" y="1475546"/>
            <a:ext cx="688529" cy="4179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Conector recto de flecha 107">
            <a:extLst>
              <a:ext uri="{FF2B5EF4-FFF2-40B4-BE49-F238E27FC236}">
                <a16:creationId xmlns:a16="http://schemas.microsoft.com/office/drawing/2014/main" id="{46DE9847-A823-C9A7-FDC8-8D99D02D46BC}"/>
              </a:ext>
            </a:extLst>
          </p:cNvPr>
          <p:cNvCxnSpPr>
            <a:cxnSpLocks/>
            <a:stCxn id="12" idx="5"/>
            <a:endCxn id="30" idx="1"/>
          </p:cNvCxnSpPr>
          <p:nvPr/>
        </p:nvCxnSpPr>
        <p:spPr>
          <a:xfrm>
            <a:off x="4213793" y="1624259"/>
            <a:ext cx="748788" cy="7634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Conector recto de flecha 111">
            <a:extLst>
              <a:ext uri="{FF2B5EF4-FFF2-40B4-BE49-F238E27FC236}">
                <a16:creationId xmlns:a16="http://schemas.microsoft.com/office/drawing/2014/main" id="{69F4F679-0B0C-D1E1-CC79-EC641E5C8B54}"/>
              </a:ext>
            </a:extLst>
          </p:cNvPr>
          <p:cNvCxnSpPr>
            <a:cxnSpLocks/>
            <a:stCxn id="30" idx="5"/>
            <a:endCxn id="33" idx="1"/>
          </p:cNvCxnSpPr>
          <p:nvPr/>
        </p:nvCxnSpPr>
        <p:spPr>
          <a:xfrm>
            <a:off x="5253540" y="2685093"/>
            <a:ext cx="748789" cy="1606264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7" name="Conector recto de flecha 116">
            <a:extLst>
              <a:ext uri="{FF2B5EF4-FFF2-40B4-BE49-F238E27FC236}">
                <a16:creationId xmlns:a16="http://schemas.microsoft.com/office/drawing/2014/main" id="{AB5E841F-2A41-94ED-C2D3-D7B45378D6D7}"/>
              </a:ext>
            </a:extLst>
          </p:cNvPr>
          <p:cNvCxnSpPr>
            <a:cxnSpLocks/>
            <a:stCxn id="30" idx="5"/>
            <a:endCxn id="36" idx="1"/>
          </p:cNvCxnSpPr>
          <p:nvPr/>
        </p:nvCxnSpPr>
        <p:spPr>
          <a:xfrm>
            <a:off x="5253540" y="2685093"/>
            <a:ext cx="748788" cy="6455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Conector recto de flecha 119">
            <a:extLst>
              <a:ext uri="{FF2B5EF4-FFF2-40B4-BE49-F238E27FC236}">
                <a16:creationId xmlns:a16="http://schemas.microsoft.com/office/drawing/2014/main" id="{CABE2D9B-D4AB-C719-095C-9335983132C4}"/>
              </a:ext>
            </a:extLst>
          </p:cNvPr>
          <p:cNvCxnSpPr>
            <a:cxnSpLocks/>
            <a:stCxn id="36" idx="7"/>
            <a:endCxn id="39" idx="3"/>
          </p:cNvCxnSpPr>
          <p:nvPr/>
        </p:nvCxnSpPr>
        <p:spPr>
          <a:xfrm flipV="1">
            <a:off x="6293287" y="2163441"/>
            <a:ext cx="748790" cy="11672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Conector recto de flecha 122">
            <a:extLst>
              <a:ext uri="{FF2B5EF4-FFF2-40B4-BE49-F238E27FC236}">
                <a16:creationId xmlns:a16="http://schemas.microsoft.com/office/drawing/2014/main" id="{57DBA9D5-EC01-D22D-224D-2A0AA233A897}"/>
              </a:ext>
            </a:extLst>
          </p:cNvPr>
          <p:cNvCxnSpPr>
            <a:cxnSpLocks/>
            <a:stCxn id="39" idx="6"/>
          </p:cNvCxnSpPr>
          <p:nvPr/>
        </p:nvCxnSpPr>
        <p:spPr>
          <a:xfrm>
            <a:off x="7393296" y="2014728"/>
            <a:ext cx="708401" cy="18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6" name="Rectángulo 125">
            <a:extLst>
              <a:ext uri="{FF2B5EF4-FFF2-40B4-BE49-F238E27FC236}">
                <a16:creationId xmlns:a16="http://schemas.microsoft.com/office/drawing/2014/main" id="{2EE49A2E-C831-9558-C820-E3E998CCC162}"/>
              </a:ext>
            </a:extLst>
          </p:cNvPr>
          <p:cNvSpPr/>
          <p:nvPr/>
        </p:nvSpPr>
        <p:spPr>
          <a:xfrm>
            <a:off x="7620736" y="284849"/>
            <a:ext cx="1124738" cy="495541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788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5E01CD-70FC-C967-2C52-6E73D23E3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98AC6078-3E7A-8F22-BF37-E905EF618285}"/>
              </a:ext>
            </a:extLst>
          </p:cNvPr>
          <p:cNvCxnSpPr>
            <a:cxnSpLocks/>
          </p:cNvCxnSpPr>
          <p:nvPr/>
        </p:nvCxnSpPr>
        <p:spPr>
          <a:xfrm>
            <a:off x="1168146" y="250698"/>
            <a:ext cx="0" cy="49554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lipse 5">
            <a:extLst>
              <a:ext uri="{FF2B5EF4-FFF2-40B4-BE49-F238E27FC236}">
                <a16:creationId xmlns:a16="http://schemas.microsoft.com/office/drawing/2014/main" id="{8002A74D-2357-B861-1531-7B2AAF8C1ED8}"/>
              </a:ext>
            </a:extLst>
          </p:cNvPr>
          <p:cNvSpPr/>
          <p:nvPr/>
        </p:nvSpPr>
        <p:spPr>
          <a:xfrm>
            <a:off x="1783078" y="865789"/>
            <a:ext cx="411479" cy="4206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7B6FCED3-4545-A811-9433-A528AAF93AD1}"/>
              </a:ext>
            </a:extLst>
          </p:cNvPr>
          <p:cNvSpPr txBox="1">
            <a:spLocks/>
          </p:cNvSpPr>
          <p:nvPr/>
        </p:nvSpPr>
        <p:spPr>
          <a:xfrm>
            <a:off x="869442" y="161417"/>
            <a:ext cx="336804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9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</a:p>
          <a:p>
            <a:endParaRPr lang="es-E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1717FDB0-9577-2A71-5D87-2286CB1866F0}"/>
              </a:ext>
            </a:extLst>
          </p:cNvPr>
          <p:cNvSpPr txBox="1">
            <a:spLocks/>
          </p:cNvSpPr>
          <p:nvPr/>
        </p:nvSpPr>
        <p:spPr>
          <a:xfrm>
            <a:off x="869442" y="4770374"/>
            <a:ext cx="336804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900" dirty="0"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CDE2C261-500B-2E5B-09DB-9DD18352DD49}"/>
              </a:ext>
            </a:extLst>
          </p:cNvPr>
          <p:cNvSpPr txBox="1">
            <a:spLocks/>
          </p:cNvSpPr>
          <p:nvPr/>
        </p:nvSpPr>
        <p:spPr>
          <a:xfrm>
            <a:off x="542544" y="2487168"/>
            <a:ext cx="653796" cy="42062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0,50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9283BCF6-66D4-6DE5-D25A-5F1832DC98FA}"/>
              </a:ext>
            </a:extLst>
          </p:cNvPr>
          <p:cNvSpPr/>
          <p:nvPr/>
        </p:nvSpPr>
        <p:spPr>
          <a:xfrm>
            <a:off x="2822826" y="1831848"/>
            <a:ext cx="411479" cy="4206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15CCECE9-BC8E-68B3-1209-C105D6E0BD39}"/>
              </a:ext>
            </a:extLst>
          </p:cNvPr>
          <p:cNvSpPr/>
          <p:nvPr/>
        </p:nvSpPr>
        <p:spPr>
          <a:xfrm>
            <a:off x="3862574" y="1265234"/>
            <a:ext cx="411479" cy="4206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0C58784F-C4FB-DB64-3B64-9FCBA6E62A38}"/>
                  </a:ext>
                </a:extLst>
              </p:cNvPr>
              <p:cNvSpPr txBox="1"/>
              <p:nvPr/>
            </p:nvSpPr>
            <p:spPr>
              <a:xfrm>
                <a:off x="1682228" y="6151671"/>
                <a:ext cx="613181" cy="215444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=.75</m:t>
                      </m:r>
                    </m:oMath>
                  </m:oMathPara>
                </a14:m>
                <a:endParaRPr lang="es-ES" sz="1400" dirty="0"/>
              </a:p>
            </p:txBody>
          </p:sp>
        </mc:Choice>
        <mc:Fallback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0C58784F-C4FB-DB64-3B64-9FCBA6E62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228" y="6151671"/>
                <a:ext cx="613181" cy="215444"/>
              </a:xfrm>
              <a:prstGeom prst="rect">
                <a:avLst/>
              </a:prstGeom>
              <a:blipFill>
                <a:blip r:embed="rId2"/>
                <a:stretch>
                  <a:fillRect l="-6731" r="-3846" b="-2632"/>
                </a:stretch>
              </a:blipFill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4A21A8A8-2A8D-2C83-B91A-E25D91BE3B2F}"/>
                  </a:ext>
                </a:extLst>
              </p:cNvPr>
              <p:cNvSpPr txBox="1"/>
              <p:nvPr/>
            </p:nvSpPr>
            <p:spPr>
              <a:xfrm>
                <a:off x="2721976" y="6151671"/>
                <a:ext cx="613181" cy="215444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=.57</m:t>
                      </m:r>
                    </m:oMath>
                  </m:oMathPara>
                </a14:m>
                <a:endParaRPr lang="es-ES" sz="1400" dirty="0"/>
              </a:p>
            </p:txBody>
          </p:sp>
        </mc:Choice>
        <mc:Fallback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4A21A8A8-2A8D-2C83-B91A-E25D91BE3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976" y="6151671"/>
                <a:ext cx="613181" cy="215444"/>
              </a:xfrm>
              <a:prstGeom prst="rect">
                <a:avLst/>
              </a:prstGeom>
              <a:blipFill>
                <a:blip r:embed="rId3"/>
                <a:stretch>
                  <a:fillRect l="-6796" r="-4854" b="-2632"/>
                </a:stretch>
              </a:blipFill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C5C1C4A2-D221-6C50-306D-8D8E4E16634B}"/>
                  </a:ext>
                </a:extLst>
              </p:cNvPr>
              <p:cNvSpPr txBox="1"/>
              <p:nvPr/>
            </p:nvSpPr>
            <p:spPr>
              <a:xfrm>
                <a:off x="3761724" y="6151671"/>
                <a:ext cx="613181" cy="215444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=.68</m:t>
                      </m:r>
                    </m:oMath>
                  </m:oMathPara>
                </a14:m>
                <a:endParaRPr lang="es-ES" sz="1400" dirty="0"/>
              </a:p>
            </p:txBody>
          </p:sp>
        </mc:Choice>
        <mc:Fallback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C5C1C4A2-D221-6C50-306D-8D8E4E166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724" y="6151671"/>
                <a:ext cx="613181" cy="215444"/>
              </a:xfrm>
              <a:prstGeom prst="rect">
                <a:avLst/>
              </a:prstGeom>
              <a:blipFill>
                <a:blip r:embed="rId4"/>
                <a:stretch>
                  <a:fillRect l="-5769" r="-3846" b="-2632"/>
                </a:stretch>
              </a:blipFill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37EA568-9BE0-AC6F-EE49-3D9EBF272DD2}"/>
              </a:ext>
            </a:extLst>
          </p:cNvPr>
          <p:cNvCxnSpPr>
            <a:cxnSpLocks/>
          </p:cNvCxnSpPr>
          <p:nvPr/>
        </p:nvCxnSpPr>
        <p:spPr>
          <a:xfrm flipH="1" flipV="1">
            <a:off x="1168146" y="5190998"/>
            <a:ext cx="8908542" cy="67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Marcador de contenido 2">
            <a:extLst>
              <a:ext uri="{FF2B5EF4-FFF2-40B4-BE49-F238E27FC236}">
                <a16:creationId xmlns:a16="http://schemas.microsoft.com/office/drawing/2014/main" id="{2EA6D1C0-EDFB-4C79-F241-01690BA27C7B}"/>
              </a:ext>
            </a:extLst>
          </p:cNvPr>
          <p:cNvSpPr txBox="1">
            <a:spLocks/>
          </p:cNvSpPr>
          <p:nvPr/>
        </p:nvSpPr>
        <p:spPr>
          <a:xfrm>
            <a:off x="1827084" y="5190999"/>
            <a:ext cx="336804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9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</a:p>
          <a:p>
            <a:endParaRPr lang="es-E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" name="Marcador de contenido 2">
            <a:extLst>
              <a:ext uri="{FF2B5EF4-FFF2-40B4-BE49-F238E27FC236}">
                <a16:creationId xmlns:a16="http://schemas.microsoft.com/office/drawing/2014/main" id="{8D2C5A7C-FAB7-624F-BF38-A203C24FCE57}"/>
              </a:ext>
            </a:extLst>
          </p:cNvPr>
          <p:cNvSpPr txBox="1">
            <a:spLocks/>
          </p:cNvSpPr>
          <p:nvPr/>
        </p:nvSpPr>
        <p:spPr>
          <a:xfrm>
            <a:off x="2860163" y="5196967"/>
            <a:ext cx="336804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9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</a:p>
          <a:p>
            <a:endParaRPr lang="es-E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9" name="Marcador de contenido 2">
            <a:extLst>
              <a:ext uri="{FF2B5EF4-FFF2-40B4-BE49-F238E27FC236}">
                <a16:creationId xmlns:a16="http://schemas.microsoft.com/office/drawing/2014/main" id="{4AF09759-BEAF-EFC7-7B6C-62AD913EEC04}"/>
              </a:ext>
            </a:extLst>
          </p:cNvPr>
          <p:cNvSpPr txBox="1">
            <a:spLocks/>
          </p:cNvSpPr>
          <p:nvPr/>
        </p:nvSpPr>
        <p:spPr>
          <a:xfrm>
            <a:off x="3899911" y="5190430"/>
            <a:ext cx="336804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900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</a:p>
          <a:p>
            <a:endParaRPr lang="es-E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4EA852CC-7FC5-B432-35C4-91C6C3761BE5}"/>
              </a:ext>
            </a:extLst>
          </p:cNvPr>
          <p:cNvSpPr/>
          <p:nvPr/>
        </p:nvSpPr>
        <p:spPr>
          <a:xfrm>
            <a:off x="4902321" y="2326068"/>
            <a:ext cx="411479" cy="4206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244FFD7F-D0B5-BA9A-6491-E6EC475805B3}"/>
                  </a:ext>
                </a:extLst>
              </p:cNvPr>
              <p:cNvSpPr txBox="1"/>
              <p:nvPr/>
            </p:nvSpPr>
            <p:spPr>
              <a:xfrm>
                <a:off x="4801472" y="6151671"/>
                <a:ext cx="613181" cy="215444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=.50</m:t>
                      </m:r>
                    </m:oMath>
                  </m:oMathPara>
                </a14:m>
                <a:endParaRPr lang="es-ES" sz="1400" dirty="0"/>
              </a:p>
            </p:txBody>
          </p:sp>
        </mc:Choice>
        <mc:Fallback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244FFD7F-D0B5-BA9A-6491-E6EC47580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472" y="6151671"/>
                <a:ext cx="613181" cy="215444"/>
              </a:xfrm>
              <a:prstGeom prst="rect">
                <a:avLst/>
              </a:prstGeom>
              <a:blipFill>
                <a:blip r:embed="rId5"/>
                <a:stretch>
                  <a:fillRect l="-6796" r="-4854" b="-2632"/>
                </a:stretch>
              </a:blipFill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Marcador de contenido 2">
            <a:extLst>
              <a:ext uri="{FF2B5EF4-FFF2-40B4-BE49-F238E27FC236}">
                <a16:creationId xmlns:a16="http://schemas.microsoft.com/office/drawing/2014/main" id="{6524759A-8FFD-29D9-67BD-DB84ED3B8762}"/>
              </a:ext>
            </a:extLst>
          </p:cNvPr>
          <p:cNvSpPr txBox="1">
            <a:spLocks/>
          </p:cNvSpPr>
          <p:nvPr/>
        </p:nvSpPr>
        <p:spPr>
          <a:xfrm>
            <a:off x="4939659" y="5190430"/>
            <a:ext cx="336804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900" dirty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</a:p>
          <a:p>
            <a:endParaRPr lang="es-E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514BB009-AF85-7DD6-45BC-9881D4C5621C}"/>
              </a:ext>
            </a:extLst>
          </p:cNvPr>
          <p:cNvSpPr/>
          <p:nvPr/>
        </p:nvSpPr>
        <p:spPr>
          <a:xfrm>
            <a:off x="5942069" y="4229758"/>
            <a:ext cx="411479" cy="420624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571A696B-E14D-3D7F-8780-CE182FB92BEC}"/>
                  </a:ext>
                </a:extLst>
              </p:cNvPr>
              <p:cNvSpPr txBox="1"/>
              <p:nvPr/>
            </p:nvSpPr>
            <p:spPr>
              <a:xfrm>
                <a:off x="5841220" y="6151671"/>
                <a:ext cx="613181" cy="2154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=.15</m:t>
                      </m:r>
                    </m:oMath>
                  </m:oMathPara>
                </a14:m>
                <a:endParaRPr lang="es-ES" sz="1400" dirty="0"/>
              </a:p>
            </p:txBody>
          </p:sp>
        </mc:Choice>
        <mc:Fallback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571A696B-E14D-3D7F-8780-CE182FB92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220" y="6151671"/>
                <a:ext cx="613181" cy="215444"/>
              </a:xfrm>
              <a:prstGeom prst="rect">
                <a:avLst/>
              </a:prstGeom>
              <a:blipFill>
                <a:blip r:embed="rId6"/>
                <a:stretch>
                  <a:fillRect l="-5769" r="-4808" b="-2632"/>
                </a:stretch>
              </a:blipFill>
              <a:ln w="190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Marcador de contenido 2">
            <a:extLst>
              <a:ext uri="{FF2B5EF4-FFF2-40B4-BE49-F238E27FC236}">
                <a16:creationId xmlns:a16="http://schemas.microsoft.com/office/drawing/2014/main" id="{6E5E5794-AEFC-AF78-688C-7CF420D53208}"/>
              </a:ext>
            </a:extLst>
          </p:cNvPr>
          <p:cNvSpPr txBox="1">
            <a:spLocks/>
          </p:cNvSpPr>
          <p:nvPr/>
        </p:nvSpPr>
        <p:spPr>
          <a:xfrm>
            <a:off x="5979407" y="5190430"/>
            <a:ext cx="336804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900" dirty="0"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</a:p>
          <a:p>
            <a:endParaRPr lang="es-E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16B338F4-D416-FF51-C9A1-BEE9E7B4DE9C}"/>
              </a:ext>
            </a:extLst>
          </p:cNvPr>
          <p:cNvSpPr/>
          <p:nvPr/>
        </p:nvSpPr>
        <p:spPr>
          <a:xfrm>
            <a:off x="5942068" y="3269086"/>
            <a:ext cx="411479" cy="4206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5682FFB9-BA3B-5B9D-1069-B2F0AFBE39DD}"/>
                  </a:ext>
                </a:extLst>
              </p:cNvPr>
              <p:cNvSpPr txBox="1"/>
              <p:nvPr/>
            </p:nvSpPr>
            <p:spPr>
              <a:xfrm>
                <a:off x="5841220" y="6589698"/>
                <a:ext cx="613181" cy="215444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=.33</m:t>
                      </m:r>
                    </m:oMath>
                  </m:oMathPara>
                </a14:m>
                <a:endParaRPr lang="es-ES" sz="1400" dirty="0"/>
              </a:p>
            </p:txBody>
          </p:sp>
        </mc:Choice>
        <mc:Fallback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5682FFB9-BA3B-5B9D-1069-B2F0AFBE3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220" y="6589698"/>
                <a:ext cx="613181" cy="215444"/>
              </a:xfrm>
              <a:prstGeom prst="rect">
                <a:avLst/>
              </a:prstGeom>
              <a:blipFill>
                <a:blip r:embed="rId7"/>
                <a:stretch>
                  <a:fillRect l="-5769" r="-3846"/>
                </a:stretch>
              </a:blipFill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Elipse 38">
            <a:extLst>
              <a:ext uri="{FF2B5EF4-FFF2-40B4-BE49-F238E27FC236}">
                <a16:creationId xmlns:a16="http://schemas.microsoft.com/office/drawing/2014/main" id="{071BFDD5-82C7-39C7-9BE4-02079D6C511D}"/>
              </a:ext>
            </a:extLst>
          </p:cNvPr>
          <p:cNvSpPr/>
          <p:nvPr/>
        </p:nvSpPr>
        <p:spPr>
          <a:xfrm>
            <a:off x="6981817" y="1804416"/>
            <a:ext cx="411479" cy="4206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3F8B6F20-8952-B43E-94DA-C13A7372B818}"/>
                  </a:ext>
                </a:extLst>
              </p:cNvPr>
              <p:cNvSpPr txBox="1"/>
              <p:nvPr/>
            </p:nvSpPr>
            <p:spPr>
              <a:xfrm>
                <a:off x="6880968" y="6151671"/>
                <a:ext cx="613181" cy="215444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=.59</m:t>
                      </m:r>
                    </m:oMath>
                  </m:oMathPara>
                </a14:m>
                <a:endParaRPr lang="es-ES" sz="1400" dirty="0"/>
              </a:p>
            </p:txBody>
          </p:sp>
        </mc:Choice>
        <mc:Fallback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3F8B6F20-8952-B43E-94DA-C13A7372B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968" y="6151671"/>
                <a:ext cx="613181" cy="215444"/>
              </a:xfrm>
              <a:prstGeom prst="rect">
                <a:avLst/>
              </a:prstGeom>
              <a:blipFill>
                <a:blip r:embed="rId8"/>
                <a:stretch>
                  <a:fillRect l="-6796" r="-4854" b="-2632"/>
                </a:stretch>
              </a:blipFill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Marcador de contenido 2">
            <a:extLst>
              <a:ext uri="{FF2B5EF4-FFF2-40B4-BE49-F238E27FC236}">
                <a16:creationId xmlns:a16="http://schemas.microsoft.com/office/drawing/2014/main" id="{5A23EADB-7610-E107-5EC9-FED989DBE824}"/>
              </a:ext>
            </a:extLst>
          </p:cNvPr>
          <p:cNvSpPr txBox="1">
            <a:spLocks/>
          </p:cNvSpPr>
          <p:nvPr/>
        </p:nvSpPr>
        <p:spPr>
          <a:xfrm>
            <a:off x="7019155" y="5190430"/>
            <a:ext cx="336804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900" dirty="0">
                <a:latin typeface="Cambria" panose="02040503050406030204" pitchFamily="18" charset="0"/>
                <a:ea typeface="Cambria" panose="02040503050406030204" pitchFamily="18" charset="0"/>
              </a:rPr>
              <a:t>6</a:t>
            </a:r>
          </a:p>
          <a:p>
            <a:endParaRPr lang="es-E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2" name="Marcador de contenido 2">
            <a:extLst>
              <a:ext uri="{FF2B5EF4-FFF2-40B4-BE49-F238E27FC236}">
                <a16:creationId xmlns:a16="http://schemas.microsoft.com/office/drawing/2014/main" id="{9BDAD63B-2D3C-AE7F-ACD7-3538437AE0EF}"/>
              </a:ext>
            </a:extLst>
          </p:cNvPr>
          <p:cNvSpPr txBox="1">
            <a:spLocks/>
          </p:cNvSpPr>
          <p:nvPr/>
        </p:nvSpPr>
        <p:spPr>
          <a:xfrm>
            <a:off x="7993763" y="5159545"/>
            <a:ext cx="336804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900" dirty="0">
                <a:latin typeface="Cambria" panose="02040503050406030204" pitchFamily="18" charset="0"/>
                <a:ea typeface="Cambria" panose="02040503050406030204" pitchFamily="18" charset="0"/>
              </a:rPr>
              <a:t>…</a:t>
            </a:r>
          </a:p>
          <a:p>
            <a:endParaRPr lang="es-E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4" name="Marcador de contenido 2">
            <a:extLst>
              <a:ext uri="{FF2B5EF4-FFF2-40B4-BE49-F238E27FC236}">
                <a16:creationId xmlns:a16="http://schemas.microsoft.com/office/drawing/2014/main" id="{4B75FCE0-EA62-945F-E827-5C32DD5A28C2}"/>
              </a:ext>
            </a:extLst>
          </p:cNvPr>
          <p:cNvSpPr txBox="1">
            <a:spLocks/>
          </p:cNvSpPr>
          <p:nvPr/>
        </p:nvSpPr>
        <p:spPr>
          <a:xfrm>
            <a:off x="9148945" y="5206111"/>
            <a:ext cx="336804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900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</a:p>
          <a:p>
            <a:endParaRPr lang="es-E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Marcador de contenido 2">
                <a:extLst>
                  <a:ext uri="{FF2B5EF4-FFF2-40B4-BE49-F238E27FC236}">
                    <a16:creationId xmlns:a16="http://schemas.microsoft.com/office/drawing/2014/main" id="{AD00D589-6DA8-F7B9-615C-2ABF08F28C5A}"/>
                  </a:ext>
                </a:extLst>
              </p:cNvPr>
              <p:cNvSpPr txBox="1">
                <a:spLocks/>
              </p:cNvSpPr>
              <p:nvPr/>
            </p:nvSpPr>
            <p:spPr>
              <a:xfrm rot="16200000">
                <a:off x="-1684052" y="2405348"/>
                <a:ext cx="3827590" cy="4206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ES" sz="2800" b="1" dirty="0"/>
                  <a:t>Valores de </a:t>
                </a:r>
                <a14:m>
                  <m:oMath xmlns:m="http://schemas.openxmlformats.org/officeDocument/2006/math">
                    <m:r>
                      <a:rPr lang="es-ES" sz="2800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endParaRPr lang="es-ES" sz="2800" b="1" dirty="0"/>
              </a:p>
            </p:txBody>
          </p:sp>
        </mc:Choice>
        <mc:Fallback>
          <p:sp>
            <p:nvSpPr>
              <p:cNvPr id="45" name="Marcador de contenido 2">
                <a:extLst>
                  <a:ext uri="{FF2B5EF4-FFF2-40B4-BE49-F238E27FC236}">
                    <a16:creationId xmlns:a16="http://schemas.microsoft.com/office/drawing/2014/main" id="{AD00D589-6DA8-F7B9-615C-2ABF08F28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684052" y="2405348"/>
                <a:ext cx="3827590" cy="420624"/>
              </a:xfrm>
              <a:prstGeom prst="rect">
                <a:avLst/>
              </a:prstGeom>
              <a:blipFill>
                <a:blip r:embed="rId9"/>
                <a:stretch>
                  <a:fillRect l="-24638" r="-5362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Marcador de contenido 2">
            <a:extLst>
              <a:ext uri="{FF2B5EF4-FFF2-40B4-BE49-F238E27FC236}">
                <a16:creationId xmlns:a16="http://schemas.microsoft.com/office/drawing/2014/main" id="{CEB4C65D-47DF-5519-4D3F-23BF28BB55FE}"/>
              </a:ext>
            </a:extLst>
          </p:cNvPr>
          <p:cNvSpPr txBox="1">
            <a:spLocks/>
          </p:cNvSpPr>
          <p:nvPr/>
        </p:nvSpPr>
        <p:spPr>
          <a:xfrm>
            <a:off x="8000198" y="5626735"/>
            <a:ext cx="2297494" cy="420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b="1" dirty="0"/>
              <a:t>Iteraciones</a:t>
            </a:r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7B046342-B840-8082-6206-9188B96ED69D}"/>
              </a:ext>
            </a:extLst>
          </p:cNvPr>
          <p:cNvSpPr/>
          <p:nvPr/>
        </p:nvSpPr>
        <p:spPr>
          <a:xfrm>
            <a:off x="8903211" y="421086"/>
            <a:ext cx="411479" cy="4206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DE616AD9-DFA1-5F29-9B9D-336B833E1CB0}"/>
              </a:ext>
            </a:extLst>
          </p:cNvPr>
          <p:cNvSpPr/>
          <p:nvPr/>
        </p:nvSpPr>
        <p:spPr>
          <a:xfrm>
            <a:off x="8903210" y="893526"/>
            <a:ext cx="411479" cy="4206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46452F7D-88A3-61F0-57F8-E16EB57BA8C1}"/>
              </a:ext>
            </a:extLst>
          </p:cNvPr>
          <p:cNvSpPr/>
          <p:nvPr/>
        </p:nvSpPr>
        <p:spPr>
          <a:xfrm>
            <a:off x="8906630" y="1391211"/>
            <a:ext cx="411479" cy="4206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D7C64289-D5D0-5085-809E-C2358B6B5CDC}"/>
              </a:ext>
            </a:extLst>
          </p:cNvPr>
          <p:cNvSpPr/>
          <p:nvPr/>
        </p:nvSpPr>
        <p:spPr>
          <a:xfrm>
            <a:off x="8906629" y="1863651"/>
            <a:ext cx="411479" cy="4206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03F6A748-0ED3-C4F2-B8EB-A6F30E3C0270}"/>
              </a:ext>
            </a:extLst>
          </p:cNvPr>
          <p:cNvSpPr/>
          <p:nvPr/>
        </p:nvSpPr>
        <p:spPr>
          <a:xfrm>
            <a:off x="8911991" y="2364384"/>
            <a:ext cx="411479" cy="4206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BBAA53D0-340C-C83B-3C47-A29CF3940E4F}"/>
              </a:ext>
            </a:extLst>
          </p:cNvPr>
          <p:cNvSpPr/>
          <p:nvPr/>
        </p:nvSpPr>
        <p:spPr>
          <a:xfrm>
            <a:off x="8911990" y="2836824"/>
            <a:ext cx="411479" cy="4206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67228552-789C-2D72-EF50-AA64AE9B1380}"/>
              </a:ext>
            </a:extLst>
          </p:cNvPr>
          <p:cNvSpPr/>
          <p:nvPr/>
        </p:nvSpPr>
        <p:spPr>
          <a:xfrm>
            <a:off x="8915410" y="3334509"/>
            <a:ext cx="411479" cy="4206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BCA6C684-DE2E-A7B2-6F42-A4399F54DE34}"/>
              </a:ext>
            </a:extLst>
          </p:cNvPr>
          <p:cNvSpPr/>
          <p:nvPr/>
        </p:nvSpPr>
        <p:spPr>
          <a:xfrm>
            <a:off x="8915409" y="3806949"/>
            <a:ext cx="411479" cy="4206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859CCA27-BA75-7E0F-D59E-9FD50D8973A0}"/>
              </a:ext>
            </a:extLst>
          </p:cNvPr>
          <p:cNvSpPr/>
          <p:nvPr/>
        </p:nvSpPr>
        <p:spPr>
          <a:xfrm>
            <a:off x="8921507" y="4309866"/>
            <a:ext cx="411479" cy="4206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A22CD2D0-3191-269D-3560-D1D8FA34FE49}"/>
              </a:ext>
            </a:extLst>
          </p:cNvPr>
          <p:cNvSpPr/>
          <p:nvPr/>
        </p:nvSpPr>
        <p:spPr>
          <a:xfrm>
            <a:off x="8921506" y="4782306"/>
            <a:ext cx="411479" cy="4206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1" name="Elipse 80">
            <a:extLst>
              <a:ext uri="{FF2B5EF4-FFF2-40B4-BE49-F238E27FC236}">
                <a16:creationId xmlns:a16="http://schemas.microsoft.com/office/drawing/2014/main" id="{136EAE8A-20C3-E118-B0BA-1B39637941EE}"/>
              </a:ext>
            </a:extLst>
          </p:cNvPr>
          <p:cNvSpPr/>
          <p:nvPr/>
        </p:nvSpPr>
        <p:spPr>
          <a:xfrm>
            <a:off x="9354303" y="1858777"/>
            <a:ext cx="411479" cy="4206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Elipse 81">
            <a:extLst>
              <a:ext uri="{FF2B5EF4-FFF2-40B4-BE49-F238E27FC236}">
                <a16:creationId xmlns:a16="http://schemas.microsoft.com/office/drawing/2014/main" id="{2180E1E8-31C3-201B-0F5B-0DA74A476CEB}"/>
              </a:ext>
            </a:extLst>
          </p:cNvPr>
          <p:cNvSpPr/>
          <p:nvPr/>
        </p:nvSpPr>
        <p:spPr>
          <a:xfrm>
            <a:off x="9359665" y="2359510"/>
            <a:ext cx="411479" cy="4206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18F49D7F-D00C-AA99-9130-D29165B254AA}"/>
              </a:ext>
            </a:extLst>
          </p:cNvPr>
          <p:cNvSpPr/>
          <p:nvPr/>
        </p:nvSpPr>
        <p:spPr>
          <a:xfrm>
            <a:off x="9359664" y="2831950"/>
            <a:ext cx="411479" cy="4206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A1360FE1-D67A-3EBA-1334-3D5F52F0EB5E}"/>
              </a:ext>
            </a:extLst>
          </p:cNvPr>
          <p:cNvSpPr/>
          <p:nvPr/>
        </p:nvSpPr>
        <p:spPr>
          <a:xfrm>
            <a:off x="9363084" y="3329635"/>
            <a:ext cx="411479" cy="4206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54182398-4B7A-A560-D97B-84C021C01538}"/>
              </a:ext>
            </a:extLst>
          </p:cNvPr>
          <p:cNvSpPr/>
          <p:nvPr/>
        </p:nvSpPr>
        <p:spPr>
          <a:xfrm>
            <a:off x="9801977" y="2108972"/>
            <a:ext cx="411479" cy="4206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3F198470-F21E-B558-32AD-575519391B44}"/>
              </a:ext>
            </a:extLst>
          </p:cNvPr>
          <p:cNvSpPr/>
          <p:nvPr/>
        </p:nvSpPr>
        <p:spPr>
          <a:xfrm>
            <a:off x="9807339" y="2609705"/>
            <a:ext cx="411479" cy="4206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EFA497E2-32D2-D0C1-3C70-B0E454267F26}"/>
              </a:ext>
            </a:extLst>
          </p:cNvPr>
          <p:cNvSpPr/>
          <p:nvPr/>
        </p:nvSpPr>
        <p:spPr>
          <a:xfrm>
            <a:off x="9807338" y="3082145"/>
            <a:ext cx="411479" cy="4206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8" name="Elipse 87">
            <a:extLst>
              <a:ext uri="{FF2B5EF4-FFF2-40B4-BE49-F238E27FC236}">
                <a16:creationId xmlns:a16="http://schemas.microsoft.com/office/drawing/2014/main" id="{1758260B-6321-5C1B-71BD-97E432809A3B}"/>
              </a:ext>
            </a:extLst>
          </p:cNvPr>
          <p:cNvSpPr/>
          <p:nvPr/>
        </p:nvSpPr>
        <p:spPr>
          <a:xfrm>
            <a:off x="10200114" y="2359510"/>
            <a:ext cx="411479" cy="4206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7BB2CAC4-FFB8-0EE1-78A8-21258D818A31}"/>
              </a:ext>
            </a:extLst>
          </p:cNvPr>
          <p:cNvSpPr/>
          <p:nvPr/>
        </p:nvSpPr>
        <p:spPr>
          <a:xfrm>
            <a:off x="10200113" y="2831950"/>
            <a:ext cx="411479" cy="4206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2" name="Elipse 91">
            <a:extLst>
              <a:ext uri="{FF2B5EF4-FFF2-40B4-BE49-F238E27FC236}">
                <a16:creationId xmlns:a16="http://schemas.microsoft.com/office/drawing/2014/main" id="{6AADF3D2-5804-3B9B-9CD9-B911E6C343D3}"/>
              </a:ext>
            </a:extLst>
          </p:cNvPr>
          <p:cNvSpPr/>
          <p:nvPr/>
        </p:nvSpPr>
        <p:spPr>
          <a:xfrm>
            <a:off x="10643159" y="2359510"/>
            <a:ext cx="411479" cy="4206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3" name="Elipse 92">
            <a:extLst>
              <a:ext uri="{FF2B5EF4-FFF2-40B4-BE49-F238E27FC236}">
                <a16:creationId xmlns:a16="http://schemas.microsoft.com/office/drawing/2014/main" id="{11288C69-7FAE-F530-850E-B5C116B68A7C}"/>
              </a:ext>
            </a:extLst>
          </p:cNvPr>
          <p:cNvSpPr/>
          <p:nvPr/>
        </p:nvSpPr>
        <p:spPr>
          <a:xfrm>
            <a:off x="10643158" y="2831950"/>
            <a:ext cx="411479" cy="4206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4" name="Elipse 93">
            <a:extLst>
              <a:ext uri="{FF2B5EF4-FFF2-40B4-BE49-F238E27FC236}">
                <a16:creationId xmlns:a16="http://schemas.microsoft.com/office/drawing/2014/main" id="{002CB3AC-B784-FAD0-B71B-1E4CE9CD05F9}"/>
              </a:ext>
            </a:extLst>
          </p:cNvPr>
          <p:cNvSpPr/>
          <p:nvPr/>
        </p:nvSpPr>
        <p:spPr>
          <a:xfrm>
            <a:off x="11032243" y="2621638"/>
            <a:ext cx="411479" cy="4206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5" name="Elipse 94">
            <a:extLst>
              <a:ext uri="{FF2B5EF4-FFF2-40B4-BE49-F238E27FC236}">
                <a16:creationId xmlns:a16="http://schemas.microsoft.com/office/drawing/2014/main" id="{4AD813C7-ED4D-0301-1623-9C5BAD77EDA4}"/>
              </a:ext>
            </a:extLst>
          </p:cNvPr>
          <p:cNvSpPr/>
          <p:nvPr/>
        </p:nvSpPr>
        <p:spPr>
          <a:xfrm>
            <a:off x="11475287" y="2564343"/>
            <a:ext cx="411479" cy="4206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1" name="Conector recto de flecha 100">
            <a:extLst>
              <a:ext uri="{FF2B5EF4-FFF2-40B4-BE49-F238E27FC236}">
                <a16:creationId xmlns:a16="http://schemas.microsoft.com/office/drawing/2014/main" id="{94E73AF9-3792-41AB-3EE7-90BDD92E6FF1}"/>
              </a:ext>
            </a:extLst>
          </p:cNvPr>
          <p:cNvCxnSpPr>
            <a:stCxn id="6" idx="5"/>
            <a:endCxn id="11" idx="1"/>
          </p:cNvCxnSpPr>
          <p:nvPr/>
        </p:nvCxnSpPr>
        <p:spPr>
          <a:xfrm>
            <a:off x="2134297" y="1224814"/>
            <a:ext cx="748789" cy="668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Conector recto de flecha 101">
            <a:extLst>
              <a:ext uri="{FF2B5EF4-FFF2-40B4-BE49-F238E27FC236}">
                <a16:creationId xmlns:a16="http://schemas.microsoft.com/office/drawing/2014/main" id="{B37B1FCA-AEC1-ADD4-F315-3F8B5624F3B1}"/>
              </a:ext>
            </a:extLst>
          </p:cNvPr>
          <p:cNvCxnSpPr>
            <a:cxnSpLocks/>
            <a:stCxn id="11" idx="7"/>
            <a:endCxn id="12" idx="2"/>
          </p:cNvCxnSpPr>
          <p:nvPr/>
        </p:nvCxnSpPr>
        <p:spPr>
          <a:xfrm flipV="1">
            <a:off x="3174045" y="1475546"/>
            <a:ext cx="688529" cy="4179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Conector recto de flecha 107">
            <a:extLst>
              <a:ext uri="{FF2B5EF4-FFF2-40B4-BE49-F238E27FC236}">
                <a16:creationId xmlns:a16="http://schemas.microsoft.com/office/drawing/2014/main" id="{EE0823AD-635A-12A7-4DD2-F0A050E69CDF}"/>
              </a:ext>
            </a:extLst>
          </p:cNvPr>
          <p:cNvCxnSpPr>
            <a:cxnSpLocks/>
            <a:stCxn id="12" idx="5"/>
            <a:endCxn id="30" idx="1"/>
          </p:cNvCxnSpPr>
          <p:nvPr/>
        </p:nvCxnSpPr>
        <p:spPr>
          <a:xfrm>
            <a:off x="4213793" y="1624259"/>
            <a:ext cx="748788" cy="7634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Conector recto de flecha 111">
            <a:extLst>
              <a:ext uri="{FF2B5EF4-FFF2-40B4-BE49-F238E27FC236}">
                <a16:creationId xmlns:a16="http://schemas.microsoft.com/office/drawing/2014/main" id="{6E0735F0-6E61-33BA-7B8A-D2BF45652D59}"/>
              </a:ext>
            </a:extLst>
          </p:cNvPr>
          <p:cNvCxnSpPr>
            <a:cxnSpLocks/>
            <a:stCxn id="30" idx="5"/>
            <a:endCxn id="33" idx="1"/>
          </p:cNvCxnSpPr>
          <p:nvPr/>
        </p:nvCxnSpPr>
        <p:spPr>
          <a:xfrm>
            <a:off x="5253540" y="2685093"/>
            <a:ext cx="748789" cy="1606264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7" name="Conector recto de flecha 116">
            <a:extLst>
              <a:ext uri="{FF2B5EF4-FFF2-40B4-BE49-F238E27FC236}">
                <a16:creationId xmlns:a16="http://schemas.microsoft.com/office/drawing/2014/main" id="{F85B33E1-A62C-EA2F-1F88-BEB3AA8F8773}"/>
              </a:ext>
            </a:extLst>
          </p:cNvPr>
          <p:cNvCxnSpPr>
            <a:cxnSpLocks/>
            <a:stCxn id="30" idx="5"/>
            <a:endCxn id="36" idx="1"/>
          </p:cNvCxnSpPr>
          <p:nvPr/>
        </p:nvCxnSpPr>
        <p:spPr>
          <a:xfrm>
            <a:off x="5253540" y="2685093"/>
            <a:ext cx="748788" cy="6455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Conector recto de flecha 119">
            <a:extLst>
              <a:ext uri="{FF2B5EF4-FFF2-40B4-BE49-F238E27FC236}">
                <a16:creationId xmlns:a16="http://schemas.microsoft.com/office/drawing/2014/main" id="{611C547C-024E-3648-1F7B-8D3A5543DD6D}"/>
              </a:ext>
            </a:extLst>
          </p:cNvPr>
          <p:cNvCxnSpPr>
            <a:cxnSpLocks/>
            <a:stCxn id="36" idx="7"/>
            <a:endCxn id="39" idx="3"/>
          </p:cNvCxnSpPr>
          <p:nvPr/>
        </p:nvCxnSpPr>
        <p:spPr>
          <a:xfrm flipV="1">
            <a:off x="6293287" y="2163441"/>
            <a:ext cx="748790" cy="11672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Conector recto de flecha 122">
            <a:extLst>
              <a:ext uri="{FF2B5EF4-FFF2-40B4-BE49-F238E27FC236}">
                <a16:creationId xmlns:a16="http://schemas.microsoft.com/office/drawing/2014/main" id="{75767F75-5DD5-1A3C-6BB0-FCA6B999568E}"/>
              </a:ext>
            </a:extLst>
          </p:cNvPr>
          <p:cNvCxnSpPr>
            <a:cxnSpLocks/>
            <a:stCxn id="39" idx="6"/>
          </p:cNvCxnSpPr>
          <p:nvPr/>
        </p:nvCxnSpPr>
        <p:spPr>
          <a:xfrm>
            <a:off x="7393296" y="2014728"/>
            <a:ext cx="708401" cy="18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6" name="Rectángulo 125">
            <a:extLst>
              <a:ext uri="{FF2B5EF4-FFF2-40B4-BE49-F238E27FC236}">
                <a16:creationId xmlns:a16="http://schemas.microsoft.com/office/drawing/2014/main" id="{CD049213-6506-0698-86E7-4170FEE9207C}"/>
              </a:ext>
            </a:extLst>
          </p:cNvPr>
          <p:cNvSpPr/>
          <p:nvPr/>
        </p:nvSpPr>
        <p:spPr>
          <a:xfrm>
            <a:off x="7620736" y="284849"/>
            <a:ext cx="1124738" cy="495541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0660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E6F74B-255C-63BE-10E9-46722BE1D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19993D9E-4A72-009C-6DA6-3072ED7FA491}"/>
              </a:ext>
            </a:extLst>
          </p:cNvPr>
          <p:cNvCxnSpPr>
            <a:cxnSpLocks/>
          </p:cNvCxnSpPr>
          <p:nvPr/>
        </p:nvCxnSpPr>
        <p:spPr>
          <a:xfrm>
            <a:off x="1168146" y="250698"/>
            <a:ext cx="0" cy="49554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lipse 5">
            <a:extLst>
              <a:ext uri="{FF2B5EF4-FFF2-40B4-BE49-F238E27FC236}">
                <a16:creationId xmlns:a16="http://schemas.microsoft.com/office/drawing/2014/main" id="{7D1F7B02-B8BC-3DF7-ABE5-BD20D6A17724}"/>
              </a:ext>
            </a:extLst>
          </p:cNvPr>
          <p:cNvSpPr/>
          <p:nvPr/>
        </p:nvSpPr>
        <p:spPr>
          <a:xfrm>
            <a:off x="1783078" y="865789"/>
            <a:ext cx="411479" cy="4206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9B2A983C-569A-2B2A-8770-F76D92010DE0}"/>
              </a:ext>
            </a:extLst>
          </p:cNvPr>
          <p:cNvSpPr txBox="1">
            <a:spLocks/>
          </p:cNvSpPr>
          <p:nvPr/>
        </p:nvSpPr>
        <p:spPr>
          <a:xfrm>
            <a:off x="869442" y="161417"/>
            <a:ext cx="336804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9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</a:p>
          <a:p>
            <a:endParaRPr lang="es-E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90FC6E09-8378-53B0-32F9-0ADA634438B1}"/>
              </a:ext>
            </a:extLst>
          </p:cNvPr>
          <p:cNvSpPr txBox="1">
            <a:spLocks/>
          </p:cNvSpPr>
          <p:nvPr/>
        </p:nvSpPr>
        <p:spPr>
          <a:xfrm>
            <a:off x="869442" y="4770374"/>
            <a:ext cx="336804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900" dirty="0"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0543D1C9-3CDB-C616-56AA-26A38FE8D3D1}"/>
              </a:ext>
            </a:extLst>
          </p:cNvPr>
          <p:cNvSpPr txBox="1">
            <a:spLocks/>
          </p:cNvSpPr>
          <p:nvPr/>
        </p:nvSpPr>
        <p:spPr>
          <a:xfrm>
            <a:off x="542544" y="2487168"/>
            <a:ext cx="653796" cy="42062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0,50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990B7932-EDA2-CE64-71CA-4D766F150D10}"/>
              </a:ext>
            </a:extLst>
          </p:cNvPr>
          <p:cNvSpPr/>
          <p:nvPr/>
        </p:nvSpPr>
        <p:spPr>
          <a:xfrm>
            <a:off x="2822826" y="1831848"/>
            <a:ext cx="411479" cy="4206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AACA85A-A8C6-D9C9-9431-1C43BFA5D42B}"/>
              </a:ext>
            </a:extLst>
          </p:cNvPr>
          <p:cNvSpPr/>
          <p:nvPr/>
        </p:nvSpPr>
        <p:spPr>
          <a:xfrm>
            <a:off x="3862574" y="1265234"/>
            <a:ext cx="411479" cy="4206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DB631BE5-90D6-7726-A970-7EE53CF52B99}"/>
                  </a:ext>
                </a:extLst>
              </p:cNvPr>
              <p:cNvSpPr txBox="1"/>
              <p:nvPr/>
            </p:nvSpPr>
            <p:spPr>
              <a:xfrm>
                <a:off x="1682228" y="6151671"/>
                <a:ext cx="613181" cy="215444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=.75</m:t>
                      </m:r>
                    </m:oMath>
                  </m:oMathPara>
                </a14:m>
                <a:endParaRPr lang="es-ES" sz="1400" dirty="0"/>
              </a:p>
            </p:txBody>
          </p:sp>
        </mc:Choice>
        <mc:Fallback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DB631BE5-90D6-7726-A970-7EE53CF52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228" y="6151671"/>
                <a:ext cx="613181" cy="215444"/>
              </a:xfrm>
              <a:prstGeom prst="rect">
                <a:avLst/>
              </a:prstGeom>
              <a:blipFill>
                <a:blip r:embed="rId2"/>
                <a:stretch>
                  <a:fillRect l="-6731" r="-3846" b="-2632"/>
                </a:stretch>
              </a:blipFill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9CF1BADE-9B6F-80AD-14F8-3B3E9E63D8CA}"/>
                  </a:ext>
                </a:extLst>
              </p:cNvPr>
              <p:cNvSpPr txBox="1"/>
              <p:nvPr/>
            </p:nvSpPr>
            <p:spPr>
              <a:xfrm>
                <a:off x="2721976" y="6151671"/>
                <a:ext cx="613181" cy="215444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=.57</m:t>
                      </m:r>
                    </m:oMath>
                  </m:oMathPara>
                </a14:m>
                <a:endParaRPr lang="es-ES" sz="1400" dirty="0"/>
              </a:p>
            </p:txBody>
          </p:sp>
        </mc:Choice>
        <mc:Fallback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9CF1BADE-9B6F-80AD-14F8-3B3E9E63D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976" y="6151671"/>
                <a:ext cx="613181" cy="215444"/>
              </a:xfrm>
              <a:prstGeom prst="rect">
                <a:avLst/>
              </a:prstGeom>
              <a:blipFill>
                <a:blip r:embed="rId3"/>
                <a:stretch>
                  <a:fillRect l="-6796" r="-4854" b="-2632"/>
                </a:stretch>
              </a:blipFill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63E6CBEB-4A9C-A3F6-755E-B71929AC6585}"/>
                  </a:ext>
                </a:extLst>
              </p:cNvPr>
              <p:cNvSpPr txBox="1"/>
              <p:nvPr/>
            </p:nvSpPr>
            <p:spPr>
              <a:xfrm>
                <a:off x="3761724" y="6151671"/>
                <a:ext cx="613181" cy="215444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=.68</m:t>
                      </m:r>
                    </m:oMath>
                  </m:oMathPara>
                </a14:m>
                <a:endParaRPr lang="es-ES" sz="1400" dirty="0"/>
              </a:p>
            </p:txBody>
          </p:sp>
        </mc:Choice>
        <mc:Fallback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63E6CBEB-4A9C-A3F6-755E-B71929AC6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724" y="6151671"/>
                <a:ext cx="613181" cy="215444"/>
              </a:xfrm>
              <a:prstGeom prst="rect">
                <a:avLst/>
              </a:prstGeom>
              <a:blipFill>
                <a:blip r:embed="rId4"/>
                <a:stretch>
                  <a:fillRect l="-5769" r="-3846" b="-2632"/>
                </a:stretch>
              </a:blipFill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B623F76D-025B-EB50-FDC7-5843D706C513}"/>
              </a:ext>
            </a:extLst>
          </p:cNvPr>
          <p:cNvCxnSpPr>
            <a:cxnSpLocks/>
          </p:cNvCxnSpPr>
          <p:nvPr/>
        </p:nvCxnSpPr>
        <p:spPr>
          <a:xfrm flipH="1" flipV="1">
            <a:off x="1168146" y="5190998"/>
            <a:ext cx="8908542" cy="67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Marcador de contenido 2">
            <a:extLst>
              <a:ext uri="{FF2B5EF4-FFF2-40B4-BE49-F238E27FC236}">
                <a16:creationId xmlns:a16="http://schemas.microsoft.com/office/drawing/2014/main" id="{0D312B63-4BBF-9A3C-63A5-7D1F55E0859C}"/>
              </a:ext>
            </a:extLst>
          </p:cNvPr>
          <p:cNvSpPr txBox="1">
            <a:spLocks/>
          </p:cNvSpPr>
          <p:nvPr/>
        </p:nvSpPr>
        <p:spPr>
          <a:xfrm>
            <a:off x="1827084" y="5190999"/>
            <a:ext cx="336804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9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</a:p>
          <a:p>
            <a:endParaRPr lang="es-E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" name="Marcador de contenido 2">
            <a:extLst>
              <a:ext uri="{FF2B5EF4-FFF2-40B4-BE49-F238E27FC236}">
                <a16:creationId xmlns:a16="http://schemas.microsoft.com/office/drawing/2014/main" id="{E35D87F8-C477-F716-D318-2BE099E4E33A}"/>
              </a:ext>
            </a:extLst>
          </p:cNvPr>
          <p:cNvSpPr txBox="1">
            <a:spLocks/>
          </p:cNvSpPr>
          <p:nvPr/>
        </p:nvSpPr>
        <p:spPr>
          <a:xfrm>
            <a:off x="2860163" y="5196967"/>
            <a:ext cx="336804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9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</a:p>
          <a:p>
            <a:endParaRPr lang="es-E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9" name="Marcador de contenido 2">
            <a:extLst>
              <a:ext uri="{FF2B5EF4-FFF2-40B4-BE49-F238E27FC236}">
                <a16:creationId xmlns:a16="http://schemas.microsoft.com/office/drawing/2014/main" id="{D154EEE2-8BFD-062D-7DA6-8254BA92136A}"/>
              </a:ext>
            </a:extLst>
          </p:cNvPr>
          <p:cNvSpPr txBox="1">
            <a:spLocks/>
          </p:cNvSpPr>
          <p:nvPr/>
        </p:nvSpPr>
        <p:spPr>
          <a:xfrm>
            <a:off x="3899911" y="5190430"/>
            <a:ext cx="336804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900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</a:p>
          <a:p>
            <a:endParaRPr lang="es-E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700643A7-9441-815A-88B6-0335A5AC5456}"/>
              </a:ext>
            </a:extLst>
          </p:cNvPr>
          <p:cNvSpPr/>
          <p:nvPr/>
        </p:nvSpPr>
        <p:spPr>
          <a:xfrm>
            <a:off x="4902321" y="2326068"/>
            <a:ext cx="411479" cy="4206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1F60BEE8-197A-3558-3767-FC0DFA4712E9}"/>
                  </a:ext>
                </a:extLst>
              </p:cNvPr>
              <p:cNvSpPr txBox="1"/>
              <p:nvPr/>
            </p:nvSpPr>
            <p:spPr>
              <a:xfrm>
                <a:off x="4801472" y="6151671"/>
                <a:ext cx="613181" cy="215444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=.50</m:t>
                      </m:r>
                    </m:oMath>
                  </m:oMathPara>
                </a14:m>
                <a:endParaRPr lang="es-ES" sz="1400" dirty="0"/>
              </a:p>
            </p:txBody>
          </p:sp>
        </mc:Choice>
        <mc:Fallback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1F60BEE8-197A-3558-3767-FC0DFA471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472" y="6151671"/>
                <a:ext cx="613181" cy="215444"/>
              </a:xfrm>
              <a:prstGeom prst="rect">
                <a:avLst/>
              </a:prstGeom>
              <a:blipFill>
                <a:blip r:embed="rId5"/>
                <a:stretch>
                  <a:fillRect l="-6796" r="-4854" b="-2632"/>
                </a:stretch>
              </a:blipFill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Marcador de contenido 2">
            <a:extLst>
              <a:ext uri="{FF2B5EF4-FFF2-40B4-BE49-F238E27FC236}">
                <a16:creationId xmlns:a16="http://schemas.microsoft.com/office/drawing/2014/main" id="{9B96F5CF-71EA-60BD-902A-3D57837B42B5}"/>
              </a:ext>
            </a:extLst>
          </p:cNvPr>
          <p:cNvSpPr txBox="1">
            <a:spLocks/>
          </p:cNvSpPr>
          <p:nvPr/>
        </p:nvSpPr>
        <p:spPr>
          <a:xfrm>
            <a:off x="4939659" y="5190430"/>
            <a:ext cx="336804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900" dirty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</a:p>
          <a:p>
            <a:endParaRPr lang="es-E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45CB93E1-6FA6-DE61-6DEB-7A52A6329E83}"/>
              </a:ext>
            </a:extLst>
          </p:cNvPr>
          <p:cNvSpPr/>
          <p:nvPr/>
        </p:nvSpPr>
        <p:spPr>
          <a:xfrm>
            <a:off x="5942069" y="4229758"/>
            <a:ext cx="411479" cy="420624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4F90CA27-80B5-8891-E59C-C307E90E5D8D}"/>
                  </a:ext>
                </a:extLst>
              </p:cNvPr>
              <p:cNvSpPr txBox="1"/>
              <p:nvPr/>
            </p:nvSpPr>
            <p:spPr>
              <a:xfrm>
                <a:off x="5841220" y="6151671"/>
                <a:ext cx="613181" cy="2154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=.15</m:t>
                      </m:r>
                    </m:oMath>
                  </m:oMathPara>
                </a14:m>
                <a:endParaRPr lang="es-ES" sz="1400" dirty="0"/>
              </a:p>
            </p:txBody>
          </p:sp>
        </mc:Choice>
        <mc:Fallback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4F90CA27-80B5-8891-E59C-C307E90E5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220" y="6151671"/>
                <a:ext cx="613181" cy="215444"/>
              </a:xfrm>
              <a:prstGeom prst="rect">
                <a:avLst/>
              </a:prstGeom>
              <a:blipFill>
                <a:blip r:embed="rId6"/>
                <a:stretch>
                  <a:fillRect l="-5769" r="-4808" b="-2632"/>
                </a:stretch>
              </a:blipFill>
              <a:ln w="190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Marcador de contenido 2">
            <a:extLst>
              <a:ext uri="{FF2B5EF4-FFF2-40B4-BE49-F238E27FC236}">
                <a16:creationId xmlns:a16="http://schemas.microsoft.com/office/drawing/2014/main" id="{6B6E94C8-B3D8-97B5-77AF-69D6F9245343}"/>
              </a:ext>
            </a:extLst>
          </p:cNvPr>
          <p:cNvSpPr txBox="1">
            <a:spLocks/>
          </p:cNvSpPr>
          <p:nvPr/>
        </p:nvSpPr>
        <p:spPr>
          <a:xfrm>
            <a:off x="5979407" y="5190430"/>
            <a:ext cx="336804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900" dirty="0"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</a:p>
          <a:p>
            <a:endParaRPr lang="es-E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C27B4DA0-C4D2-7BE6-FD82-672C12420A35}"/>
              </a:ext>
            </a:extLst>
          </p:cNvPr>
          <p:cNvSpPr/>
          <p:nvPr/>
        </p:nvSpPr>
        <p:spPr>
          <a:xfrm>
            <a:off x="5942068" y="3269086"/>
            <a:ext cx="411479" cy="4206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B822151F-C223-044C-B49A-764982E67862}"/>
                  </a:ext>
                </a:extLst>
              </p:cNvPr>
              <p:cNvSpPr txBox="1"/>
              <p:nvPr/>
            </p:nvSpPr>
            <p:spPr>
              <a:xfrm>
                <a:off x="5841220" y="6589698"/>
                <a:ext cx="613181" cy="215444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=.33</m:t>
                      </m:r>
                    </m:oMath>
                  </m:oMathPara>
                </a14:m>
                <a:endParaRPr lang="es-ES" sz="1400" dirty="0"/>
              </a:p>
            </p:txBody>
          </p:sp>
        </mc:Choice>
        <mc:Fallback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B822151F-C223-044C-B49A-764982E67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220" y="6589698"/>
                <a:ext cx="613181" cy="215444"/>
              </a:xfrm>
              <a:prstGeom prst="rect">
                <a:avLst/>
              </a:prstGeom>
              <a:blipFill>
                <a:blip r:embed="rId7"/>
                <a:stretch>
                  <a:fillRect l="-5769" r="-3846"/>
                </a:stretch>
              </a:blipFill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Elipse 38">
            <a:extLst>
              <a:ext uri="{FF2B5EF4-FFF2-40B4-BE49-F238E27FC236}">
                <a16:creationId xmlns:a16="http://schemas.microsoft.com/office/drawing/2014/main" id="{5E1876B4-9D09-430E-B242-900C01557B41}"/>
              </a:ext>
            </a:extLst>
          </p:cNvPr>
          <p:cNvSpPr/>
          <p:nvPr/>
        </p:nvSpPr>
        <p:spPr>
          <a:xfrm>
            <a:off x="6981817" y="1804416"/>
            <a:ext cx="411479" cy="4206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A682ACF6-94AF-F058-A6E4-1D62308C54AA}"/>
                  </a:ext>
                </a:extLst>
              </p:cNvPr>
              <p:cNvSpPr txBox="1"/>
              <p:nvPr/>
            </p:nvSpPr>
            <p:spPr>
              <a:xfrm>
                <a:off x="6880968" y="6151671"/>
                <a:ext cx="613181" cy="215444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=.59</m:t>
                      </m:r>
                    </m:oMath>
                  </m:oMathPara>
                </a14:m>
                <a:endParaRPr lang="es-ES" sz="1400" dirty="0"/>
              </a:p>
            </p:txBody>
          </p:sp>
        </mc:Choice>
        <mc:Fallback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A682ACF6-94AF-F058-A6E4-1D62308C5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968" y="6151671"/>
                <a:ext cx="613181" cy="215444"/>
              </a:xfrm>
              <a:prstGeom prst="rect">
                <a:avLst/>
              </a:prstGeom>
              <a:blipFill>
                <a:blip r:embed="rId8"/>
                <a:stretch>
                  <a:fillRect l="-6796" r="-4854" b="-2632"/>
                </a:stretch>
              </a:blipFill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Marcador de contenido 2">
            <a:extLst>
              <a:ext uri="{FF2B5EF4-FFF2-40B4-BE49-F238E27FC236}">
                <a16:creationId xmlns:a16="http://schemas.microsoft.com/office/drawing/2014/main" id="{32C2C8E0-504A-F1E4-CBC1-104835A91F46}"/>
              </a:ext>
            </a:extLst>
          </p:cNvPr>
          <p:cNvSpPr txBox="1">
            <a:spLocks/>
          </p:cNvSpPr>
          <p:nvPr/>
        </p:nvSpPr>
        <p:spPr>
          <a:xfrm>
            <a:off x="7019155" y="5190430"/>
            <a:ext cx="336804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900" dirty="0">
                <a:latin typeface="Cambria" panose="02040503050406030204" pitchFamily="18" charset="0"/>
                <a:ea typeface="Cambria" panose="02040503050406030204" pitchFamily="18" charset="0"/>
              </a:rPr>
              <a:t>6</a:t>
            </a:r>
          </a:p>
          <a:p>
            <a:endParaRPr lang="es-E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2" name="Marcador de contenido 2">
            <a:extLst>
              <a:ext uri="{FF2B5EF4-FFF2-40B4-BE49-F238E27FC236}">
                <a16:creationId xmlns:a16="http://schemas.microsoft.com/office/drawing/2014/main" id="{A806FE13-ADFA-DE97-A14F-51289A16ED8A}"/>
              </a:ext>
            </a:extLst>
          </p:cNvPr>
          <p:cNvSpPr txBox="1">
            <a:spLocks/>
          </p:cNvSpPr>
          <p:nvPr/>
        </p:nvSpPr>
        <p:spPr>
          <a:xfrm>
            <a:off x="7993763" y="5159545"/>
            <a:ext cx="336804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900" dirty="0">
                <a:latin typeface="Cambria" panose="02040503050406030204" pitchFamily="18" charset="0"/>
                <a:ea typeface="Cambria" panose="02040503050406030204" pitchFamily="18" charset="0"/>
              </a:rPr>
              <a:t>…</a:t>
            </a:r>
          </a:p>
          <a:p>
            <a:endParaRPr lang="es-E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4" name="Marcador de contenido 2">
            <a:extLst>
              <a:ext uri="{FF2B5EF4-FFF2-40B4-BE49-F238E27FC236}">
                <a16:creationId xmlns:a16="http://schemas.microsoft.com/office/drawing/2014/main" id="{F2D156A5-569D-A1B6-0C0E-7B8EF4956A0D}"/>
              </a:ext>
            </a:extLst>
          </p:cNvPr>
          <p:cNvSpPr txBox="1">
            <a:spLocks/>
          </p:cNvSpPr>
          <p:nvPr/>
        </p:nvSpPr>
        <p:spPr>
          <a:xfrm>
            <a:off x="9148945" y="5206111"/>
            <a:ext cx="336804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900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</a:p>
          <a:p>
            <a:endParaRPr lang="es-E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Marcador de contenido 2">
                <a:extLst>
                  <a:ext uri="{FF2B5EF4-FFF2-40B4-BE49-F238E27FC236}">
                    <a16:creationId xmlns:a16="http://schemas.microsoft.com/office/drawing/2014/main" id="{79BB43E0-2819-903A-B7D5-0C3674690C47}"/>
                  </a:ext>
                </a:extLst>
              </p:cNvPr>
              <p:cNvSpPr txBox="1">
                <a:spLocks/>
              </p:cNvSpPr>
              <p:nvPr/>
            </p:nvSpPr>
            <p:spPr>
              <a:xfrm rot="16200000">
                <a:off x="-1684052" y="2405348"/>
                <a:ext cx="3827590" cy="4206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ES" sz="2800" b="1" dirty="0"/>
                  <a:t>Valores de </a:t>
                </a:r>
                <a14:m>
                  <m:oMath xmlns:m="http://schemas.openxmlformats.org/officeDocument/2006/math">
                    <m:r>
                      <a:rPr lang="es-ES" sz="2800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endParaRPr lang="es-ES" sz="2800" b="1" dirty="0"/>
              </a:p>
            </p:txBody>
          </p:sp>
        </mc:Choice>
        <mc:Fallback>
          <p:sp>
            <p:nvSpPr>
              <p:cNvPr id="45" name="Marcador de contenido 2">
                <a:extLst>
                  <a:ext uri="{FF2B5EF4-FFF2-40B4-BE49-F238E27FC236}">
                    <a16:creationId xmlns:a16="http://schemas.microsoft.com/office/drawing/2014/main" id="{79BB43E0-2819-903A-B7D5-0C3674690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684052" y="2405348"/>
                <a:ext cx="3827590" cy="420624"/>
              </a:xfrm>
              <a:prstGeom prst="rect">
                <a:avLst/>
              </a:prstGeom>
              <a:blipFill>
                <a:blip r:embed="rId9"/>
                <a:stretch>
                  <a:fillRect l="-24638" r="-5362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Marcador de contenido 2">
            <a:extLst>
              <a:ext uri="{FF2B5EF4-FFF2-40B4-BE49-F238E27FC236}">
                <a16:creationId xmlns:a16="http://schemas.microsoft.com/office/drawing/2014/main" id="{EC9E611C-892B-526C-589F-5295020A0612}"/>
              </a:ext>
            </a:extLst>
          </p:cNvPr>
          <p:cNvSpPr txBox="1">
            <a:spLocks/>
          </p:cNvSpPr>
          <p:nvPr/>
        </p:nvSpPr>
        <p:spPr>
          <a:xfrm>
            <a:off x="8000198" y="5626735"/>
            <a:ext cx="2297494" cy="420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b="1" dirty="0"/>
              <a:t>Iteraciones</a:t>
            </a:r>
          </a:p>
        </p:txBody>
      </p:sp>
      <p:pic>
        <p:nvPicPr>
          <p:cNvPr id="55" name="Imagen 54">
            <a:extLst>
              <a:ext uri="{FF2B5EF4-FFF2-40B4-BE49-F238E27FC236}">
                <a16:creationId xmlns:a16="http://schemas.microsoft.com/office/drawing/2014/main" id="{7D7DA003-644B-821A-51B6-9EDDF6186ED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8430204" y="1383964"/>
            <a:ext cx="4750924" cy="2793758"/>
          </a:xfrm>
          <a:prstGeom prst="rect">
            <a:avLst/>
          </a:prstGeom>
        </p:spPr>
      </p:pic>
      <p:sp>
        <p:nvSpPr>
          <p:cNvPr id="56" name="Elipse 55">
            <a:extLst>
              <a:ext uri="{FF2B5EF4-FFF2-40B4-BE49-F238E27FC236}">
                <a16:creationId xmlns:a16="http://schemas.microsoft.com/office/drawing/2014/main" id="{6862E7C3-62DE-85B3-41E8-EECA6B509487}"/>
              </a:ext>
            </a:extLst>
          </p:cNvPr>
          <p:cNvSpPr/>
          <p:nvPr/>
        </p:nvSpPr>
        <p:spPr>
          <a:xfrm>
            <a:off x="8903211" y="421086"/>
            <a:ext cx="411479" cy="4206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46804DBC-DA19-311D-873B-EB9F3A476F39}"/>
              </a:ext>
            </a:extLst>
          </p:cNvPr>
          <p:cNvSpPr/>
          <p:nvPr/>
        </p:nvSpPr>
        <p:spPr>
          <a:xfrm>
            <a:off x="8903210" y="893526"/>
            <a:ext cx="411479" cy="4206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A77B34B2-1B04-EF46-FF29-6546ADC5DB14}"/>
              </a:ext>
            </a:extLst>
          </p:cNvPr>
          <p:cNvSpPr/>
          <p:nvPr/>
        </p:nvSpPr>
        <p:spPr>
          <a:xfrm>
            <a:off x="8906630" y="1391211"/>
            <a:ext cx="411479" cy="4206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D71F862F-AB5E-2727-324C-9EB9BC30113C}"/>
              </a:ext>
            </a:extLst>
          </p:cNvPr>
          <p:cNvSpPr/>
          <p:nvPr/>
        </p:nvSpPr>
        <p:spPr>
          <a:xfrm>
            <a:off x="8906629" y="1863651"/>
            <a:ext cx="411479" cy="4206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7236DAB2-09D8-FD65-5DCA-56C0725791A6}"/>
              </a:ext>
            </a:extLst>
          </p:cNvPr>
          <p:cNvSpPr/>
          <p:nvPr/>
        </p:nvSpPr>
        <p:spPr>
          <a:xfrm>
            <a:off x="8911991" y="2364384"/>
            <a:ext cx="411479" cy="4206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CD9F07E1-7B5A-FEB5-FAA3-3E4105D84C7A}"/>
              </a:ext>
            </a:extLst>
          </p:cNvPr>
          <p:cNvSpPr/>
          <p:nvPr/>
        </p:nvSpPr>
        <p:spPr>
          <a:xfrm>
            <a:off x="8911990" y="2836824"/>
            <a:ext cx="411479" cy="4206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89AFF665-5B7A-E554-65DE-82968A3ED82A}"/>
              </a:ext>
            </a:extLst>
          </p:cNvPr>
          <p:cNvSpPr/>
          <p:nvPr/>
        </p:nvSpPr>
        <p:spPr>
          <a:xfrm>
            <a:off x="8915410" y="3334509"/>
            <a:ext cx="411479" cy="4206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F7D90FA3-32A7-A311-5925-1A315549DE63}"/>
              </a:ext>
            </a:extLst>
          </p:cNvPr>
          <p:cNvSpPr/>
          <p:nvPr/>
        </p:nvSpPr>
        <p:spPr>
          <a:xfrm>
            <a:off x="8915409" y="3806949"/>
            <a:ext cx="411479" cy="4206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DE48D2EC-87EA-443A-4F53-C54DB82A72A2}"/>
              </a:ext>
            </a:extLst>
          </p:cNvPr>
          <p:cNvSpPr/>
          <p:nvPr/>
        </p:nvSpPr>
        <p:spPr>
          <a:xfrm>
            <a:off x="8921507" y="4309866"/>
            <a:ext cx="411479" cy="4206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8102BDB9-5E46-8278-703F-27DEDE4FC5CB}"/>
              </a:ext>
            </a:extLst>
          </p:cNvPr>
          <p:cNvSpPr/>
          <p:nvPr/>
        </p:nvSpPr>
        <p:spPr>
          <a:xfrm>
            <a:off x="8921506" y="4782306"/>
            <a:ext cx="411479" cy="4206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1" name="Elipse 80">
            <a:extLst>
              <a:ext uri="{FF2B5EF4-FFF2-40B4-BE49-F238E27FC236}">
                <a16:creationId xmlns:a16="http://schemas.microsoft.com/office/drawing/2014/main" id="{9CD027DD-8669-DD0D-3375-6D0C45C25579}"/>
              </a:ext>
            </a:extLst>
          </p:cNvPr>
          <p:cNvSpPr/>
          <p:nvPr/>
        </p:nvSpPr>
        <p:spPr>
          <a:xfrm>
            <a:off x="9354303" y="1858777"/>
            <a:ext cx="411479" cy="4206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Elipse 81">
            <a:extLst>
              <a:ext uri="{FF2B5EF4-FFF2-40B4-BE49-F238E27FC236}">
                <a16:creationId xmlns:a16="http://schemas.microsoft.com/office/drawing/2014/main" id="{00473860-7CDD-1F65-9E47-7F9797D8D4C3}"/>
              </a:ext>
            </a:extLst>
          </p:cNvPr>
          <p:cNvSpPr/>
          <p:nvPr/>
        </p:nvSpPr>
        <p:spPr>
          <a:xfrm>
            <a:off x="9359665" y="2359510"/>
            <a:ext cx="411479" cy="4206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E238F174-0637-AAA4-A3E1-F9C7B4F1CF92}"/>
              </a:ext>
            </a:extLst>
          </p:cNvPr>
          <p:cNvSpPr/>
          <p:nvPr/>
        </p:nvSpPr>
        <p:spPr>
          <a:xfrm>
            <a:off x="9359664" y="2831950"/>
            <a:ext cx="411479" cy="4206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C978BE10-F633-C10F-49B9-F18A757C64F3}"/>
              </a:ext>
            </a:extLst>
          </p:cNvPr>
          <p:cNvSpPr/>
          <p:nvPr/>
        </p:nvSpPr>
        <p:spPr>
          <a:xfrm>
            <a:off x="9363084" y="3329635"/>
            <a:ext cx="411479" cy="4206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8D1F2389-82BB-DE5C-A0E5-2AC241E6EF78}"/>
              </a:ext>
            </a:extLst>
          </p:cNvPr>
          <p:cNvSpPr/>
          <p:nvPr/>
        </p:nvSpPr>
        <p:spPr>
          <a:xfrm>
            <a:off x="9801977" y="2108972"/>
            <a:ext cx="411479" cy="4206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B33E303B-00C4-EF0E-692C-682A8CE76CD1}"/>
              </a:ext>
            </a:extLst>
          </p:cNvPr>
          <p:cNvSpPr/>
          <p:nvPr/>
        </p:nvSpPr>
        <p:spPr>
          <a:xfrm>
            <a:off x="9807339" y="2609705"/>
            <a:ext cx="411479" cy="4206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6C4BED7C-4B08-F575-1AF0-84AD8996D14A}"/>
              </a:ext>
            </a:extLst>
          </p:cNvPr>
          <p:cNvSpPr/>
          <p:nvPr/>
        </p:nvSpPr>
        <p:spPr>
          <a:xfrm>
            <a:off x="9807338" y="3082145"/>
            <a:ext cx="411479" cy="4206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8" name="Elipse 87">
            <a:extLst>
              <a:ext uri="{FF2B5EF4-FFF2-40B4-BE49-F238E27FC236}">
                <a16:creationId xmlns:a16="http://schemas.microsoft.com/office/drawing/2014/main" id="{A2069663-E58D-25E7-4F19-8A126FDF3789}"/>
              </a:ext>
            </a:extLst>
          </p:cNvPr>
          <p:cNvSpPr/>
          <p:nvPr/>
        </p:nvSpPr>
        <p:spPr>
          <a:xfrm>
            <a:off x="10200114" y="2359510"/>
            <a:ext cx="411479" cy="4206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4E27A145-2DA2-0548-F74C-83D2DED8FE11}"/>
              </a:ext>
            </a:extLst>
          </p:cNvPr>
          <p:cNvSpPr/>
          <p:nvPr/>
        </p:nvSpPr>
        <p:spPr>
          <a:xfrm>
            <a:off x="10200113" y="2831950"/>
            <a:ext cx="411479" cy="4206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2" name="Elipse 91">
            <a:extLst>
              <a:ext uri="{FF2B5EF4-FFF2-40B4-BE49-F238E27FC236}">
                <a16:creationId xmlns:a16="http://schemas.microsoft.com/office/drawing/2014/main" id="{40B74DE5-156B-E6A7-0557-0095E7D8F283}"/>
              </a:ext>
            </a:extLst>
          </p:cNvPr>
          <p:cNvSpPr/>
          <p:nvPr/>
        </p:nvSpPr>
        <p:spPr>
          <a:xfrm>
            <a:off x="10643159" y="2359510"/>
            <a:ext cx="411479" cy="4206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3" name="Elipse 92">
            <a:extLst>
              <a:ext uri="{FF2B5EF4-FFF2-40B4-BE49-F238E27FC236}">
                <a16:creationId xmlns:a16="http://schemas.microsoft.com/office/drawing/2014/main" id="{3936CD6A-DBE4-B420-E27E-EB3766C13F3A}"/>
              </a:ext>
            </a:extLst>
          </p:cNvPr>
          <p:cNvSpPr/>
          <p:nvPr/>
        </p:nvSpPr>
        <p:spPr>
          <a:xfrm>
            <a:off x="10643158" y="2831950"/>
            <a:ext cx="411479" cy="4206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4" name="Elipse 93">
            <a:extLst>
              <a:ext uri="{FF2B5EF4-FFF2-40B4-BE49-F238E27FC236}">
                <a16:creationId xmlns:a16="http://schemas.microsoft.com/office/drawing/2014/main" id="{3A3ED88E-19B8-39B8-BB26-2408DE2CA610}"/>
              </a:ext>
            </a:extLst>
          </p:cNvPr>
          <p:cNvSpPr/>
          <p:nvPr/>
        </p:nvSpPr>
        <p:spPr>
          <a:xfrm>
            <a:off x="11032243" y="2621638"/>
            <a:ext cx="411479" cy="4206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5" name="Elipse 94">
            <a:extLst>
              <a:ext uri="{FF2B5EF4-FFF2-40B4-BE49-F238E27FC236}">
                <a16:creationId xmlns:a16="http://schemas.microsoft.com/office/drawing/2014/main" id="{09D2D352-7CBF-630C-03D9-2B25A79B06C8}"/>
              </a:ext>
            </a:extLst>
          </p:cNvPr>
          <p:cNvSpPr/>
          <p:nvPr/>
        </p:nvSpPr>
        <p:spPr>
          <a:xfrm>
            <a:off x="11475287" y="2564343"/>
            <a:ext cx="411479" cy="4206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6" name="Marcador de contenido 2">
            <a:extLst>
              <a:ext uri="{FF2B5EF4-FFF2-40B4-BE49-F238E27FC236}">
                <a16:creationId xmlns:a16="http://schemas.microsoft.com/office/drawing/2014/main" id="{8DA54598-BBB7-527A-71D5-2351E503C961}"/>
              </a:ext>
            </a:extLst>
          </p:cNvPr>
          <p:cNvSpPr txBox="1">
            <a:spLocks/>
          </p:cNvSpPr>
          <p:nvPr/>
        </p:nvSpPr>
        <p:spPr>
          <a:xfrm>
            <a:off x="9598406" y="471280"/>
            <a:ext cx="2297494" cy="420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b="1" dirty="0"/>
              <a:t>Distribución Posterior</a:t>
            </a:r>
          </a:p>
        </p:txBody>
      </p:sp>
      <p:cxnSp>
        <p:nvCxnSpPr>
          <p:cNvPr id="101" name="Conector recto de flecha 100">
            <a:extLst>
              <a:ext uri="{FF2B5EF4-FFF2-40B4-BE49-F238E27FC236}">
                <a16:creationId xmlns:a16="http://schemas.microsoft.com/office/drawing/2014/main" id="{313716C8-24C2-5EEE-D253-9B1FF61F2211}"/>
              </a:ext>
            </a:extLst>
          </p:cNvPr>
          <p:cNvCxnSpPr>
            <a:stCxn id="6" idx="5"/>
            <a:endCxn id="11" idx="1"/>
          </p:cNvCxnSpPr>
          <p:nvPr/>
        </p:nvCxnSpPr>
        <p:spPr>
          <a:xfrm>
            <a:off x="2134297" y="1224814"/>
            <a:ext cx="748789" cy="668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Conector recto de flecha 101">
            <a:extLst>
              <a:ext uri="{FF2B5EF4-FFF2-40B4-BE49-F238E27FC236}">
                <a16:creationId xmlns:a16="http://schemas.microsoft.com/office/drawing/2014/main" id="{935B026C-47F0-EA31-BE92-735CF1D51556}"/>
              </a:ext>
            </a:extLst>
          </p:cNvPr>
          <p:cNvCxnSpPr>
            <a:cxnSpLocks/>
            <a:stCxn id="11" idx="7"/>
            <a:endCxn id="12" idx="2"/>
          </p:cNvCxnSpPr>
          <p:nvPr/>
        </p:nvCxnSpPr>
        <p:spPr>
          <a:xfrm flipV="1">
            <a:off x="3174045" y="1475546"/>
            <a:ext cx="688529" cy="4179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Conector recto de flecha 107">
            <a:extLst>
              <a:ext uri="{FF2B5EF4-FFF2-40B4-BE49-F238E27FC236}">
                <a16:creationId xmlns:a16="http://schemas.microsoft.com/office/drawing/2014/main" id="{48696CBA-F676-BADF-2D8A-3804A2EE3B89}"/>
              </a:ext>
            </a:extLst>
          </p:cNvPr>
          <p:cNvCxnSpPr>
            <a:cxnSpLocks/>
            <a:stCxn id="12" idx="5"/>
            <a:endCxn id="30" idx="1"/>
          </p:cNvCxnSpPr>
          <p:nvPr/>
        </p:nvCxnSpPr>
        <p:spPr>
          <a:xfrm>
            <a:off x="4213793" y="1624259"/>
            <a:ext cx="748788" cy="7634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Conector recto de flecha 111">
            <a:extLst>
              <a:ext uri="{FF2B5EF4-FFF2-40B4-BE49-F238E27FC236}">
                <a16:creationId xmlns:a16="http://schemas.microsoft.com/office/drawing/2014/main" id="{A87257C3-B5FA-3412-13E0-92D6785AB853}"/>
              </a:ext>
            </a:extLst>
          </p:cNvPr>
          <p:cNvCxnSpPr>
            <a:cxnSpLocks/>
            <a:stCxn id="30" idx="5"/>
            <a:endCxn id="33" idx="1"/>
          </p:cNvCxnSpPr>
          <p:nvPr/>
        </p:nvCxnSpPr>
        <p:spPr>
          <a:xfrm>
            <a:off x="5253540" y="2685093"/>
            <a:ext cx="748789" cy="1606264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7" name="Conector recto de flecha 116">
            <a:extLst>
              <a:ext uri="{FF2B5EF4-FFF2-40B4-BE49-F238E27FC236}">
                <a16:creationId xmlns:a16="http://schemas.microsoft.com/office/drawing/2014/main" id="{B6AA68CC-E17F-49B4-D759-B8DFD72FCD3C}"/>
              </a:ext>
            </a:extLst>
          </p:cNvPr>
          <p:cNvCxnSpPr>
            <a:cxnSpLocks/>
            <a:stCxn id="30" idx="5"/>
            <a:endCxn id="36" idx="1"/>
          </p:cNvCxnSpPr>
          <p:nvPr/>
        </p:nvCxnSpPr>
        <p:spPr>
          <a:xfrm>
            <a:off x="5253540" y="2685093"/>
            <a:ext cx="748788" cy="6455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Conector recto de flecha 119">
            <a:extLst>
              <a:ext uri="{FF2B5EF4-FFF2-40B4-BE49-F238E27FC236}">
                <a16:creationId xmlns:a16="http://schemas.microsoft.com/office/drawing/2014/main" id="{E0816C02-B84F-C991-ECFB-4E25AB0CAD4D}"/>
              </a:ext>
            </a:extLst>
          </p:cNvPr>
          <p:cNvCxnSpPr>
            <a:cxnSpLocks/>
            <a:stCxn id="36" idx="7"/>
            <a:endCxn id="39" idx="3"/>
          </p:cNvCxnSpPr>
          <p:nvPr/>
        </p:nvCxnSpPr>
        <p:spPr>
          <a:xfrm flipV="1">
            <a:off x="6293287" y="2163441"/>
            <a:ext cx="748790" cy="11672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Conector recto de flecha 122">
            <a:extLst>
              <a:ext uri="{FF2B5EF4-FFF2-40B4-BE49-F238E27FC236}">
                <a16:creationId xmlns:a16="http://schemas.microsoft.com/office/drawing/2014/main" id="{513145BA-592F-DD3D-EB03-97ED2F0B757E}"/>
              </a:ext>
            </a:extLst>
          </p:cNvPr>
          <p:cNvCxnSpPr>
            <a:cxnSpLocks/>
            <a:stCxn id="39" idx="6"/>
          </p:cNvCxnSpPr>
          <p:nvPr/>
        </p:nvCxnSpPr>
        <p:spPr>
          <a:xfrm>
            <a:off x="7393296" y="2014728"/>
            <a:ext cx="708401" cy="18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6" name="Rectángulo 125">
            <a:extLst>
              <a:ext uri="{FF2B5EF4-FFF2-40B4-BE49-F238E27FC236}">
                <a16:creationId xmlns:a16="http://schemas.microsoft.com/office/drawing/2014/main" id="{3C06A4A1-0AB0-E638-8FAC-9843CF9B3B2B}"/>
              </a:ext>
            </a:extLst>
          </p:cNvPr>
          <p:cNvSpPr/>
          <p:nvPr/>
        </p:nvSpPr>
        <p:spPr>
          <a:xfrm>
            <a:off x="7620736" y="284849"/>
            <a:ext cx="1124738" cy="495541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0367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7BBD9A-393B-0484-AE31-8F6B80082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95B8021-EE17-6397-BE1B-43E5C5781B8B}"/>
              </a:ext>
            </a:extLst>
          </p:cNvPr>
          <p:cNvCxnSpPr>
            <a:cxnSpLocks/>
          </p:cNvCxnSpPr>
          <p:nvPr/>
        </p:nvCxnSpPr>
        <p:spPr>
          <a:xfrm>
            <a:off x="1168146" y="250698"/>
            <a:ext cx="0" cy="49554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lipse 5">
            <a:extLst>
              <a:ext uri="{FF2B5EF4-FFF2-40B4-BE49-F238E27FC236}">
                <a16:creationId xmlns:a16="http://schemas.microsoft.com/office/drawing/2014/main" id="{8B5FA435-404F-C62B-6584-80A8FB835E9A}"/>
              </a:ext>
            </a:extLst>
          </p:cNvPr>
          <p:cNvSpPr/>
          <p:nvPr/>
        </p:nvSpPr>
        <p:spPr>
          <a:xfrm>
            <a:off x="1783078" y="865789"/>
            <a:ext cx="411479" cy="4206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7FBC17B6-41F7-875D-6F78-C6A01712A237}"/>
              </a:ext>
            </a:extLst>
          </p:cNvPr>
          <p:cNvSpPr txBox="1">
            <a:spLocks/>
          </p:cNvSpPr>
          <p:nvPr/>
        </p:nvSpPr>
        <p:spPr>
          <a:xfrm>
            <a:off x="869442" y="161417"/>
            <a:ext cx="336804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9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</a:p>
          <a:p>
            <a:endParaRPr lang="es-E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997D9601-B17C-F609-6E4B-BA82B3CE66E7}"/>
              </a:ext>
            </a:extLst>
          </p:cNvPr>
          <p:cNvSpPr txBox="1">
            <a:spLocks/>
          </p:cNvSpPr>
          <p:nvPr/>
        </p:nvSpPr>
        <p:spPr>
          <a:xfrm>
            <a:off x="869442" y="4770374"/>
            <a:ext cx="336804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900" dirty="0"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62FB1F45-8782-A88D-73ED-751C8D4792B0}"/>
              </a:ext>
            </a:extLst>
          </p:cNvPr>
          <p:cNvSpPr txBox="1">
            <a:spLocks/>
          </p:cNvSpPr>
          <p:nvPr/>
        </p:nvSpPr>
        <p:spPr>
          <a:xfrm>
            <a:off x="542544" y="2487168"/>
            <a:ext cx="653796" cy="42062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0,50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EB3CF728-CCE7-6717-E06A-F6F16BC73C30}"/>
              </a:ext>
            </a:extLst>
          </p:cNvPr>
          <p:cNvCxnSpPr>
            <a:cxnSpLocks/>
          </p:cNvCxnSpPr>
          <p:nvPr/>
        </p:nvCxnSpPr>
        <p:spPr>
          <a:xfrm flipH="1" flipV="1">
            <a:off x="1168146" y="5190998"/>
            <a:ext cx="8908542" cy="67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Marcador de contenido 2">
            <a:extLst>
              <a:ext uri="{FF2B5EF4-FFF2-40B4-BE49-F238E27FC236}">
                <a16:creationId xmlns:a16="http://schemas.microsoft.com/office/drawing/2014/main" id="{3D3FAEBB-3017-9551-9CB7-FF0C9822E4BD}"/>
              </a:ext>
            </a:extLst>
          </p:cNvPr>
          <p:cNvSpPr txBox="1">
            <a:spLocks/>
          </p:cNvSpPr>
          <p:nvPr/>
        </p:nvSpPr>
        <p:spPr>
          <a:xfrm>
            <a:off x="1827084" y="5190999"/>
            <a:ext cx="336804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9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</a:p>
          <a:p>
            <a:endParaRPr lang="es-E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4" name="Marcador de contenido 2">
            <a:extLst>
              <a:ext uri="{FF2B5EF4-FFF2-40B4-BE49-F238E27FC236}">
                <a16:creationId xmlns:a16="http://schemas.microsoft.com/office/drawing/2014/main" id="{8C0345CA-FD3F-23CB-22AD-45B26B7A873D}"/>
              </a:ext>
            </a:extLst>
          </p:cNvPr>
          <p:cNvSpPr txBox="1">
            <a:spLocks/>
          </p:cNvSpPr>
          <p:nvPr/>
        </p:nvSpPr>
        <p:spPr>
          <a:xfrm>
            <a:off x="9148945" y="5206111"/>
            <a:ext cx="336804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900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</a:p>
          <a:p>
            <a:endParaRPr lang="es-E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Marcador de contenido 2">
                <a:extLst>
                  <a:ext uri="{FF2B5EF4-FFF2-40B4-BE49-F238E27FC236}">
                    <a16:creationId xmlns:a16="http://schemas.microsoft.com/office/drawing/2014/main" id="{CB84F08F-EBD2-82BF-BD6F-934FAE8DDC80}"/>
                  </a:ext>
                </a:extLst>
              </p:cNvPr>
              <p:cNvSpPr txBox="1">
                <a:spLocks/>
              </p:cNvSpPr>
              <p:nvPr/>
            </p:nvSpPr>
            <p:spPr>
              <a:xfrm rot="16200000">
                <a:off x="-1684052" y="2405348"/>
                <a:ext cx="3827590" cy="4206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ES" sz="2800" b="1" dirty="0"/>
                  <a:t>Valores de </a:t>
                </a:r>
                <a14:m>
                  <m:oMath xmlns:m="http://schemas.openxmlformats.org/officeDocument/2006/math">
                    <m:r>
                      <a:rPr lang="es-ES" sz="2800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endParaRPr lang="es-ES" sz="2800" b="1" dirty="0"/>
              </a:p>
            </p:txBody>
          </p:sp>
        </mc:Choice>
        <mc:Fallback>
          <p:sp>
            <p:nvSpPr>
              <p:cNvPr id="45" name="Marcador de contenido 2">
                <a:extLst>
                  <a:ext uri="{FF2B5EF4-FFF2-40B4-BE49-F238E27FC236}">
                    <a16:creationId xmlns:a16="http://schemas.microsoft.com/office/drawing/2014/main" id="{CB84F08F-EBD2-82BF-BD6F-934FAE8DD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684052" y="2405348"/>
                <a:ext cx="3827590" cy="420624"/>
              </a:xfrm>
              <a:prstGeom prst="rect">
                <a:avLst/>
              </a:prstGeom>
              <a:blipFill>
                <a:blip r:embed="rId2"/>
                <a:stretch>
                  <a:fillRect l="-24638" r="-5362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Marcador de contenido 2">
            <a:extLst>
              <a:ext uri="{FF2B5EF4-FFF2-40B4-BE49-F238E27FC236}">
                <a16:creationId xmlns:a16="http://schemas.microsoft.com/office/drawing/2014/main" id="{3B74E002-CB0A-4B31-4F15-0DF096D646AC}"/>
              </a:ext>
            </a:extLst>
          </p:cNvPr>
          <p:cNvSpPr txBox="1">
            <a:spLocks/>
          </p:cNvSpPr>
          <p:nvPr/>
        </p:nvSpPr>
        <p:spPr>
          <a:xfrm>
            <a:off x="8000198" y="5626735"/>
            <a:ext cx="2297494" cy="420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b="1" dirty="0"/>
              <a:t>Iteraciones</a:t>
            </a:r>
          </a:p>
        </p:txBody>
      </p:sp>
    </p:spTree>
    <p:extLst>
      <p:ext uri="{BB962C8B-B14F-4D97-AF65-F5344CB8AC3E}">
        <p14:creationId xmlns:p14="http://schemas.microsoft.com/office/powerpoint/2010/main" val="1067719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F37616-3A7D-CFC0-165A-23F15E91C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575C5B15-81C7-233B-A5FB-228EB44BA0B7}"/>
              </a:ext>
            </a:extLst>
          </p:cNvPr>
          <p:cNvCxnSpPr>
            <a:cxnSpLocks/>
          </p:cNvCxnSpPr>
          <p:nvPr/>
        </p:nvCxnSpPr>
        <p:spPr>
          <a:xfrm>
            <a:off x="1168146" y="250698"/>
            <a:ext cx="0" cy="49554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lipse 5">
            <a:extLst>
              <a:ext uri="{FF2B5EF4-FFF2-40B4-BE49-F238E27FC236}">
                <a16:creationId xmlns:a16="http://schemas.microsoft.com/office/drawing/2014/main" id="{C65727A4-530E-9C57-D3D0-3F75AF73562A}"/>
              </a:ext>
            </a:extLst>
          </p:cNvPr>
          <p:cNvSpPr/>
          <p:nvPr/>
        </p:nvSpPr>
        <p:spPr>
          <a:xfrm>
            <a:off x="1783078" y="865789"/>
            <a:ext cx="411479" cy="4206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DBC0B1E0-3459-D133-A216-A35A9025D280}"/>
              </a:ext>
            </a:extLst>
          </p:cNvPr>
          <p:cNvSpPr txBox="1">
            <a:spLocks/>
          </p:cNvSpPr>
          <p:nvPr/>
        </p:nvSpPr>
        <p:spPr>
          <a:xfrm>
            <a:off x="869442" y="161417"/>
            <a:ext cx="336804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9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</a:p>
          <a:p>
            <a:endParaRPr lang="es-E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1EE14B90-E90E-4C9D-33E8-8815339B8C69}"/>
              </a:ext>
            </a:extLst>
          </p:cNvPr>
          <p:cNvSpPr txBox="1">
            <a:spLocks/>
          </p:cNvSpPr>
          <p:nvPr/>
        </p:nvSpPr>
        <p:spPr>
          <a:xfrm>
            <a:off x="869442" y="4770374"/>
            <a:ext cx="336804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900" dirty="0"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26499D80-2DB0-8EEA-93D1-D4D2A74D0BA4}"/>
              </a:ext>
            </a:extLst>
          </p:cNvPr>
          <p:cNvSpPr txBox="1">
            <a:spLocks/>
          </p:cNvSpPr>
          <p:nvPr/>
        </p:nvSpPr>
        <p:spPr>
          <a:xfrm>
            <a:off x="542544" y="2487168"/>
            <a:ext cx="653796" cy="42062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0,50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388687D1-D076-BD98-2832-443EB8F3E804}"/>
                  </a:ext>
                </a:extLst>
              </p:cNvPr>
              <p:cNvSpPr txBox="1"/>
              <p:nvPr/>
            </p:nvSpPr>
            <p:spPr>
              <a:xfrm>
                <a:off x="1682228" y="6151671"/>
                <a:ext cx="613181" cy="215444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=.75</m:t>
                      </m:r>
                    </m:oMath>
                  </m:oMathPara>
                </a14:m>
                <a:endParaRPr lang="es-ES" sz="1400" dirty="0"/>
              </a:p>
            </p:txBody>
          </p:sp>
        </mc:Choice>
        <mc:Fallback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388687D1-D076-BD98-2832-443EB8F3E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228" y="6151671"/>
                <a:ext cx="613181" cy="215444"/>
              </a:xfrm>
              <a:prstGeom prst="rect">
                <a:avLst/>
              </a:prstGeom>
              <a:blipFill>
                <a:blip r:embed="rId2"/>
                <a:stretch>
                  <a:fillRect l="-6731" r="-3846" b="-2632"/>
                </a:stretch>
              </a:blipFill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CE15702D-DB01-11B1-AF12-002EEC8C4426}"/>
              </a:ext>
            </a:extLst>
          </p:cNvPr>
          <p:cNvCxnSpPr>
            <a:cxnSpLocks/>
          </p:cNvCxnSpPr>
          <p:nvPr/>
        </p:nvCxnSpPr>
        <p:spPr>
          <a:xfrm flipH="1" flipV="1">
            <a:off x="1168146" y="5190998"/>
            <a:ext cx="8908542" cy="67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Marcador de contenido 2">
            <a:extLst>
              <a:ext uri="{FF2B5EF4-FFF2-40B4-BE49-F238E27FC236}">
                <a16:creationId xmlns:a16="http://schemas.microsoft.com/office/drawing/2014/main" id="{4AF58A4B-B7B0-956D-3EF8-49518FAAEBC4}"/>
              </a:ext>
            </a:extLst>
          </p:cNvPr>
          <p:cNvSpPr txBox="1">
            <a:spLocks/>
          </p:cNvSpPr>
          <p:nvPr/>
        </p:nvSpPr>
        <p:spPr>
          <a:xfrm>
            <a:off x="1827084" y="5190999"/>
            <a:ext cx="336804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9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</a:p>
          <a:p>
            <a:endParaRPr lang="es-E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4" name="Marcador de contenido 2">
            <a:extLst>
              <a:ext uri="{FF2B5EF4-FFF2-40B4-BE49-F238E27FC236}">
                <a16:creationId xmlns:a16="http://schemas.microsoft.com/office/drawing/2014/main" id="{C18B1818-CFDA-A19F-6B71-DBA21E6650B1}"/>
              </a:ext>
            </a:extLst>
          </p:cNvPr>
          <p:cNvSpPr txBox="1">
            <a:spLocks/>
          </p:cNvSpPr>
          <p:nvPr/>
        </p:nvSpPr>
        <p:spPr>
          <a:xfrm>
            <a:off x="9148945" y="5206111"/>
            <a:ext cx="336804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900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</a:p>
          <a:p>
            <a:endParaRPr lang="es-E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Marcador de contenido 2">
                <a:extLst>
                  <a:ext uri="{FF2B5EF4-FFF2-40B4-BE49-F238E27FC236}">
                    <a16:creationId xmlns:a16="http://schemas.microsoft.com/office/drawing/2014/main" id="{91B5D0D4-E1DB-D310-F7C5-3EC838DE62F5}"/>
                  </a:ext>
                </a:extLst>
              </p:cNvPr>
              <p:cNvSpPr txBox="1">
                <a:spLocks/>
              </p:cNvSpPr>
              <p:nvPr/>
            </p:nvSpPr>
            <p:spPr>
              <a:xfrm rot="16200000">
                <a:off x="-1684052" y="2405348"/>
                <a:ext cx="3827590" cy="4206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ES" sz="2800" b="1" dirty="0"/>
                  <a:t>Valores de </a:t>
                </a:r>
                <a14:m>
                  <m:oMath xmlns:m="http://schemas.openxmlformats.org/officeDocument/2006/math">
                    <m:r>
                      <a:rPr lang="es-ES" sz="2800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endParaRPr lang="es-ES" sz="2800" b="1" dirty="0"/>
              </a:p>
            </p:txBody>
          </p:sp>
        </mc:Choice>
        <mc:Fallback>
          <p:sp>
            <p:nvSpPr>
              <p:cNvPr id="45" name="Marcador de contenido 2">
                <a:extLst>
                  <a:ext uri="{FF2B5EF4-FFF2-40B4-BE49-F238E27FC236}">
                    <a16:creationId xmlns:a16="http://schemas.microsoft.com/office/drawing/2014/main" id="{91B5D0D4-E1DB-D310-F7C5-3EC838DE6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684052" y="2405348"/>
                <a:ext cx="3827590" cy="420624"/>
              </a:xfrm>
              <a:prstGeom prst="rect">
                <a:avLst/>
              </a:prstGeom>
              <a:blipFill>
                <a:blip r:embed="rId3"/>
                <a:stretch>
                  <a:fillRect l="-24638" r="-5362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Marcador de contenido 2">
            <a:extLst>
              <a:ext uri="{FF2B5EF4-FFF2-40B4-BE49-F238E27FC236}">
                <a16:creationId xmlns:a16="http://schemas.microsoft.com/office/drawing/2014/main" id="{B0A69C0F-7E86-85FD-0835-BEC0A3D0F3E5}"/>
              </a:ext>
            </a:extLst>
          </p:cNvPr>
          <p:cNvSpPr txBox="1">
            <a:spLocks/>
          </p:cNvSpPr>
          <p:nvPr/>
        </p:nvSpPr>
        <p:spPr>
          <a:xfrm>
            <a:off x="8000198" y="5626735"/>
            <a:ext cx="2297494" cy="420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b="1" dirty="0"/>
              <a:t>Iteraciones</a:t>
            </a:r>
          </a:p>
        </p:txBody>
      </p:sp>
    </p:spTree>
    <p:extLst>
      <p:ext uri="{BB962C8B-B14F-4D97-AF65-F5344CB8AC3E}">
        <p14:creationId xmlns:p14="http://schemas.microsoft.com/office/powerpoint/2010/main" val="3583506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E98377-6704-CEC4-A69E-8BB3B0FDA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D1B22961-E35B-7FE8-F565-2EEE7D36C885}"/>
              </a:ext>
            </a:extLst>
          </p:cNvPr>
          <p:cNvCxnSpPr>
            <a:cxnSpLocks/>
          </p:cNvCxnSpPr>
          <p:nvPr/>
        </p:nvCxnSpPr>
        <p:spPr>
          <a:xfrm>
            <a:off x="1168146" y="250698"/>
            <a:ext cx="0" cy="49554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lipse 5">
            <a:extLst>
              <a:ext uri="{FF2B5EF4-FFF2-40B4-BE49-F238E27FC236}">
                <a16:creationId xmlns:a16="http://schemas.microsoft.com/office/drawing/2014/main" id="{59A32956-38D3-343F-F97F-CA7F593269BB}"/>
              </a:ext>
            </a:extLst>
          </p:cNvPr>
          <p:cNvSpPr/>
          <p:nvPr/>
        </p:nvSpPr>
        <p:spPr>
          <a:xfrm>
            <a:off x="1783078" y="865789"/>
            <a:ext cx="411479" cy="4206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7FF7D023-417F-001B-6C5B-92C3C0E96DD9}"/>
              </a:ext>
            </a:extLst>
          </p:cNvPr>
          <p:cNvSpPr txBox="1">
            <a:spLocks/>
          </p:cNvSpPr>
          <p:nvPr/>
        </p:nvSpPr>
        <p:spPr>
          <a:xfrm>
            <a:off x="869442" y="161417"/>
            <a:ext cx="336804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9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</a:p>
          <a:p>
            <a:endParaRPr lang="es-E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4253EA1-B09A-97E4-7C53-A8A2BB6EAD90}"/>
              </a:ext>
            </a:extLst>
          </p:cNvPr>
          <p:cNvSpPr txBox="1">
            <a:spLocks/>
          </p:cNvSpPr>
          <p:nvPr/>
        </p:nvSpPr>
        <p:spPr>
          <a:xfrm>
            <a:off x="869442" y="4770374"/>
            <a:ext cx="336804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900" dirty="0"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81C7FE7A-D009-7BED-BE32-AFDA8D565C4F}"/>
              </a:ext>
            </a:extLst>
          </p:cNvPr>
          <p:cNvSpPr txBox="1">
            <a:spLocks/>
          </p:cNvSpPr>
          <p:nvPr/>
        </p:nvSpPr>
        <p:spPr>
          <a:xfrm>
            <a:off x="542544" y="2487168"/>
            <a:ext cx="653796" cy="42062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0,50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70560426-8B5B-4456-B12C-1C340C94A914}"/>
              </a:ext>
            </a:extLst>
          </p:cNvPr>
          <p:cNvSpPr/>
          <p:nvPr/>
        </p:nvSpPr>
        <p:spPr>
          <a:xfrm>
            <a:off x="2822826" y="1831848"/>
            <a:ext cx="411479" cy="4206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9E62DDF9-E77C-FBFC-4B3E-1998752ED313}"/>
                  </a:ext>
                </a:extLst>
              </p:cNvPr>
              <p:cNvSpPr txBox="1"/>
              <p:nvPr/>
            </p:nvSpPr>
            <p:spPr>
              <a:xfrm>
                <a:off x="1682228" y="6151671"/>
                <a:ext cx="613181" cy="215444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=.75</m:t>
                      </m:r>
                    </m:oMath>
                  </m:oMathPara>
                </a14:m>
                <a:endParaRPr lang="es-ES" sz="1400" dirty="0"/>
              </a:p>
            </p:txBody>
          </p:sp>
        </mc:Choice>
        <mc:Fallback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9E62DDF9-E77C-FBFC-4B3E-1998752ED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228" y="6151671"/>
                <a:ext cx="613181" cy="215444"/>
              </a:xfrm>
              <a:prstGeom prst="rect">
                <a:avLst/>
              </a:prstGeom>
              <a:blipFill>
                <a:blip r:embed="rId2"/>
                <a:stretch>
                  <a:fillRect l="-6731" r="-3846" b="-2632"/>
                </a:stretch>
              </a:blipFill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444C92C7-71AC-AA20-A456-92A951280651}"/>
                  </a:ext>
                </a:extLst>
              </p:cNvPr>
              <p:cNvSpPr txBox="1"/>
              <p:nvPr/>
            </p:nvSpPr>
            <p:spPr>
              <a:xfrm>
                <a:off x="2721976" y="6151671"/>
                <a:ext cx="613181" cy="215444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=.57</m:t>
                      </m:r>
                    </m:oMath>
                  </m:oMathPara>
                </a14:m>
                <a:endParaRPr lang="es-ES" sz="1400" dirty="0"/>
              </a:p>
            </p:txBody>
          </p:sp>
        </mc:Choice>
        <mc:Fallback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444C92C7-71AC-AA20-A456-92A951280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976" y="6151671"/>
                <a:ext cx="613181" cy="215444"/>
              </a:xfrm>
              <a:prstGeom prst="rect">
                <a:avLst/>
              </a:prstGeom>
              <a:blipFill>
                <a:blip r:embed="rId3"/>
                <a:stretch>
                  <a:fillRect l="-6796" r="-4854" b="-2632"/>
                </a:stretch>
              </a:blipFill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79656A22-5F50-5709-04BE-1544E7EB9909}"/>
              </a:ext>
            </a:extLst>
          </p:cNvPr>
          <p:cNvCxnSpPr>
            <a:cxnSpLocks/>
          </p:cNvCxnSpPr>
          <p:nvPr/>
        </p:nvCxnSpPr>
        <p:spPr>
          <a:xfrm flipH="1" flipV="1">
            <a:off x="1168146" y="5190998"/>
            <a:ext cx="8908542" cy="67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Marcador de contenido 2">
            <a:extLst>
              <a:ext uri="{FF2B5EF4-FFF2-40B4-BE49-F238E27FC236}">
                <a16:creationId xmlns:a16="http://schemas.microsoft.com/office/drawing/2014/main" id="{FFB17897-CCD4-5285-8E0E-6F354FC87651}"/>
              </a:ext>
            </a:extLst>
          </p:cNvPr>
          <p:cNvSpPr txBox="1">
            <a:spLocks/>
          </p:cNvSpPr>
          <p:nvPr/>
        </p:nvSpPr>
        <p:spPr>
          <a:xfrm>
            <a:off x="1827084" y="5190999"/>
            <a:ext cx="336804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9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</a:p>
          <a:p>
            <a:endParaRPr lang="es-E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" name="Marcador de contenido 2">
            <a:extLst>
              <a:ext uri="{FF2B5EF4-FFF2-40B4-BE49-F238E27FC236}">
                <a16:creationId xmlns:a16="http://schemas.microsoft.com/office/drawing/2014/main" id="{42C3FA13-77FB-704F-217B-F22D77BF21A1}"/>
              </a:ext>
            </a:extLst>
          </p:cNvPr>
          <p:cNvSpPr txBox="1">
            <a:spLocks/>
          </p:cNvSpPr>
          <p:nvPr/>
        </p:nvSpPr>
        <p:spPr>
          <a:xfrm>
            <a:off x="2860163" y="5196967"/>
            <a:ext cx="336804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9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</a:p>
          <a:p>
            <a:endParaRPr lang="es-E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4" name="Marcador de contenido 2">
            <a:extLst>
              <a:ext uri="{FF2B5EF4-FFF2-40B4-BE49-F238E27FC236}">
                <a16:creationId xmlns:a16="http://schemas.microsoft.com/office/drawing/2014/main" id="{B246FBFB-757F-498C-C86E-BDCFCDA73647}"/>
              </a:ext>
            </a:extLst>
          </p:cNvPr>
          <p:cNvSpPr txBox="1">
            <a:spLocks/>
          </p:cNvSpPr>
          <p:nvPr/>
        </p:nvSpPr>
        <p:spPr>
          <a:xfrm>
            <a:off x="9148945" y="5206111"/>
            <a:ext cx="336804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900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</a:p>
          <a:p>
            <a:endParaRPr lang="es-E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Marcador de contenido 2">
                <a:extLst>
                  <a:ext uri="{FF2B5EF4-FFF2-40B4-BE49-F238E27FC236}">
                    <a16:creationId xmlns:a16="http://schemas.microsoft.com/office/drawing/2014/main" id="{50D1AE50-482E-2A60-785A-275EC10F4A0D}"/>
                  </a:ext>
                </a:extLst>
              </p:cNvPr>
              <p:cNvSpPr txBox="1">
                <a:spLocks/>
              </p:cNvSpPr>
              <p:nvPr/>
            </p:nvSpPr>
            <p:spPr>
              <a:xfrm rot="16200000">
                <a:off x="-1684052" y="2405348"/>
                <a:ext cx="3827590" cy="4206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ES" sz="2800" b="1" dirty="0"/>
                  <a:t>Valores de </a:t>
                </a:r>
                <a14:m>
                  <m:oMath xmlns:m="http://schemas.openxmlformats.org/officeDocument/2006/math">
                    <m:r>
                      <a:rPr lang="es-ES" sz="2800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endParaRPr lang="es-ES" sz="2800" b="1" dirty="0"/>
              </a:p>
            </p:txBody>
          </p:sp>
        </mc:Choice>
        <mc:Fallback>
          <p:sp>
            <p:nvSpPr>
              <p:cNvPr id="45" name="Marcador de contenido 2">
                <a:extLst>
                  <a:ext uri="{FF2B5EF4-FFF2-40B4-BE49-F238E27FC236}">
                    <a16:creationId xmlns:a16="http://schemas.microsoft.com/office/drawing/2014/main" id="{50D1AE50-482E-2A60-785A-275EC10F4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684052" y="2405348"/>
                <a:ext cx="3827590" cy="420624"/>
              </a:xfrm>
              <a:prstGeom prst="rect">
                <a:avLst/>
              </a:prstGeom>
              <a:blipFill>
                <a:blip r:embed="rId4"/>
                <a:stretch>
                  <a:fillRect l="-24638" r="-5362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Marcador de contenido 2">
            <a:extLst>
              <a:ext uri="{FF2B5EF4-FFF2-40B4-BE49-F238E27FC236}">
                <a16:creationId xmlns:a16="http://schemas.microsoft.com/office/drawing/2014/main" id="{1841318F-EA4A-F811-B389-A669B13DB896}"/>
              </a:ext>
            </a:extLst>
          </p:cNvPr>
          <p:cNvSpPr txBox="1">
            <a:spLocks/>
          </p:cNvSpPr>
          <p:nvPr/>
        </p:nvSpPr>
        <p:spPr>
          <a:xfrm>
            <a:off x="8000198" y="5626735"/>
            <a:ext cx="2297494" cy="420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b="1" dirty="0"/>
              <a:t>Iteraciones</a:t>
            </a:r>
          </a:p>
        </p:txBody>
      </p:sp>
      <p:cxnSp>
        <p:nvCxnSpPr>
          <p:cNvPr id="101" name="Conector recto de flecha 100">
            <a:extLst>
              <a:ext uri="{FF2B5EF4-FFF2-40B4-BE49-F238E27FC236}">
                <a16:creationId xmlns:a16="http://schemas.microsoft.com/office/drawing/2014/main" id="{12EAB979-8C0E-8B8F-AE89-D80C8041A83F}"/>
              </a:ext>
            </a:extLst>
          </p:cNvPr>
          <p:cNvCxnSpPr>
            <a:stCxn id="6" idx="5"/>
            <a:endCxn id="11" idx="1"/>
          </p:cNvCxnSpPr>
          <p:nvPr/>
        </p:nvCxnSpPr>
        <p:spPr>
          <a:xfrm>
            <a:off x="2134297" y="1224814"/>
            <a:ext cx="748789" cy="668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156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1078AF-A94F-47C1-1A64-5E89D8339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3F014278-86E9-7028-A167-2DF1E2246D15}"/>
              </a:ext>
            </a:extLst>
          </p:cNvPr>
          <p:cNvCxnSpPr>
            <a:cxnSpLocks/>
          </p:cNvCxnSpPr>
          <p:nvPr/>
        </p:nvCxnSpPr>
        <p:spPr>
          <a:xfrm>
            <a:off x="1168146" y="250698"/>
            <a:ext cx="0" cy="49554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lipse 5">
            <a:extLst>
              <a:ext uri="{FF2B5EF4-FFF2-40B4-BE49-F238E27FC236}">
                <a16:creationId xmlns:a16="http://schemas.microsoft.com/office/drawing/2014/main" id="{CA076139-04B2-6B72-107B-889445EA5070}"/>
              </a:ext>
            </a:extLst>
          </p:cNvPr>
          <p:cNvSpPr/>
          <p:nvPr/>
        </p:nvSpPr>
        <p:spPr>
          <a:xfrm>
            <a:off x="1783078" y="865789"/>
            <a:ext cx="411479" cy="4206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98553E48-FFA3-D85D-D186-852566133485}"/>
              </a:ext>
            </a:extLst>
          </p:cNvPr>
          <p:cNvSpPr txBox="1">
            <a:spLocks/>
          </p:cNvSpPr>
          <p:nvPr/>
        </p:nvSpPr>
        <p:spPr>
          <a:xfrm>
            <a:off x="869442" y="161417"/>
            <a:ext cx="336804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9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</a:p>
          <a:p>
            <a:endParaRPr lang="es-E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DF35E142-30E4-404B-FD9F-F8A6EA180EF0}"/>
              </a:ext>
            </a:extLst>
          </p:cNvPr>
          <p:cNvSpPr txBox="1">
            <a:spLocks/>
          </p:cNvSpPr>
          <p:nvPr/>
        </p:nvSpPr>
        <p:spPr>
          <a:xfrm>
            <a:off x="869442" y="4770374"/>
            <a:ext cx="336804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900" dirty="0"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2E5AD980-8AEC-C042-07C9-095FD8C09FC2}"/>
              </a:ext>
            </a:extLst>
          </p:cNvPr>
          <p:cNvSpPr txBox="1">
            <a:spLocks/>
          </p:cNvSpPr>
          <p:nvPr/>
        </p:nvSpPr>
        <p:spPr>
          <a:xfrm>
            <a:off x="542544" y="2487168"/>
            <a:ext cx="653796" cy="42062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0,50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D1CB0477-C3BA-7C0B-F1A6-023978369AD8}"/>
              </a:ext>
            </a:extLst>
          </p:cNvPr>
          <p:cNvSpPr/>
          <p:nvPr/>
        </p:nvSpPr>
        <p:spPr>
          <a:xfrm>
            <a:off x="2822826" y="1831848"/>
            <a:ext cx="411479" cy="4206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9FACA7A6-52E7-4F5B-743D-2C184457B0C2}"/>
              </a:ext>
            </a:extLst>
          </p:cNvPr>
          <p:cNvSpPr/>
          <p:nvPr/>
        </p:nvSpPr>
        <p:spPr>
          <a:xfrm>
            <a:off x="3862574" y="1265234"/>
            <a:ext cx="411479" cy="4206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7FED4D9D-DA1B-1156-910D-7AB1B6D50BB2}"/>
                  </a:ext>
                </a:extLst>
              </p:cNvPr>
              <p:cNvSpPr txBox="1"/>
              <p:nvPr/>
            </p:nvSpPr>
            <p:spPr>
              <a:xfrm>
                <a:off x="1682228" y="6151671"/>
                <a:ext cx="613181" cy="215444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=.75</m:t>
                      </m:r>
                    </m:oMath>
                  </m:oMathPara>
                </a14:m>
                <a:endParaRPr lang="es-ES" sz="1400" dirty="0"/>
              </a:p>
            </p:txBody>
          </p:sp>
        </mc:Choice>
        <mc:Fallback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7FED4D9D-DA1B-1156-910D-7AB1B6D50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228" y="6151671"/>
                <a:ext cx="613181" cy="215444"/>
              </a:xfrm>
              <a:prstGeom prst="rect">
                <a:avLst/>
              </a:prstGeom>
              <a:blipFill>
                <a:blip r:embed="rId2"/>
                <a:stretch>
                  <a:fillRect l="-6731" r="-3846" b="-2632"/>
                </a:stretch>
              </a:blipFill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67B031AD-6808-701B-1682-D4191D1C3566}"/>
                  </a:ext>
                </a:extLst>
              </p:cNvPr>
              <p:cNvSpPr txBox="1"/>
              <p:nvPr/>
            </p:nvSpPr>
            <p:spPr>
              <a:xfrm>
                <a:off x="2721976" y="6151671"/>
                <a:ext cx="613181" cy="215444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=.57</m:t>
                      </m:r>
                    </m:oMath>
                  </m:oMathPara>
                </a14:m>
                <a:endParaRPr lang="es-ES" sz="1400" dirty="0"/>
              </a:p>
            </p:txBody>
          </p:sp>
        </mc:Choice>
        <mc:Fallback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67B031AD-6808-701B-1682-D4191D1C3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976" y="6151671"/>
                <a:ext cx="613181" cy="215444"/>
              </a:xfrm>
              <a:prstGeom prst="rect">
                <a:avLst/>
              </a:prstGeom>
              <a:blipFill>
                <a:blip r:embed="rId3"/>
                <a:stretch>
                  <a:fillRect l="-6796" r="-4854" b="-2632"/>
                </a:stretch>
              </a:blipFill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9AD993A4-766E-D9F6-1128-0CAA00203608}"/>
                  </a:ext>
                </a:extLst>
              </p:cNvPr>
              <p:cNvSpPr txBox="1"/>
              <p:nvPr/>
            </p:nvSpPr>
            <p:spPr>
              <a:xfrm>
                <a:off x="3761724" y="6151671"/>
                <a:ext cx="613181" cy="215444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=.68</m:t>
                      </m:r>
                    </m:oMath>
                  </m:oMathPara>
                </a14:m>
                <a:endParaRPr lang="es-ES" sz="1400" dirty="0"/>
              </a:p>
            </p:txBody>
          </p:sp>
        </mc:Choice>
        <mc:Fallback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9AD993A4-766E-D9F6-1128-0CAA00203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724" y="6151671"/>
                <a:ext cx="613181" cy="215444"/>
              </a:xfrm>
              <a:prstGeom prst="rect">
                <a:avLst/>
              </a:prstGeom>
              <a:blipFill>
                <a:blip r:embed="rId4"/>
                <a:stretch>
                  <a:fillRect l="-5769" r="-3846" b="-2632"/>
                </a:stretch>
              </a:blipFill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7E35091B-6BB5-7A66-9C0B-380CF3A2EAB8}"/>
              </a:ext>
            </a:extLst>
          </p:cNvPr>
          <p:cNvCxnSpPr>
            <a:cxnSpLocks/>
          </p:cNvCxnSpPr>
          <p:nvPr/>
        </p:nvCxnSpPr>
        <p:spPr>
          <a:xfrm flipH="1" flipV="1">
            <a:off x="1168146" y="5190998"/>
            <a:ext cx="8908542" cy="67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Marcador de contenido 2">
            <a:extLst>
              <a:ext uri="{FF2B5EF4-FFF2-40B4-BE49-F238E27FC236}">
                <a16:creationId xmlns:a16="http://schemas.microsoft.com/office/drawing/2014/main" id="{01006BBF-832E-71D7-2274-2737739ED3A7}"/>
              </a:ext>
            </a:extLst>
          </p:cNvPr>
          <p:cNvSpPr txBox="1">
            <a:spLocks/>
          </p:cNvSpPr>
          <p:nvPr/>
        </p:nvSpPr>
        <p:spPr>
          <a:xfrm>
            <a:off x="1827084" y="5190999"/>
            <a:ext cx="336804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9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</a:p>
          <a:p>
            <a:endParaRPr lang="es-E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" name="Marcador de contenido 2">
            <a:extLst>
              <a:ext uri="{FF2B5EF4-FFF2-40B4-BE49-F238E27FC236}">
                <a16:creationId xmlns:a16="http://schemas.microsoft.com/office/drawing/2014/main" id="{786F3160-5D99-CF09-B699-1CA006E53C69}"/>
              </a:ext>
            </a:extLst>
          </p:cNvPr>
          <p:cNvSpPr txBox="1">
            <a:spLocks/>
          </p:cNvSpPr>
          <p:nvPr/>
        </p:nvSpPr>
        <p:spPr>
          <a:xfrm>
            <a:off x="2860163" y="5196967"/>
            <a:ext cx="336804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9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</a:p>
          <a:p>
            <a:endParaRPr lang="es-E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9" name="Marcador de contenido 2">
            <a:extLst>
              <a:ext uri="{FF2B5EF4-FFF2-40B4-BE49-F238E27FC236}">
                <a16:creationId xmlns:a16="http://schemas.microsoft.com/office/drawing/2014/main" id="{46F01CE4-6C9A-C9F4-ACAB-E25150A73978}"/>
              </a:ext>
            </a:extLst>
          </p:cNvPr>
          <p:cNvSpPr txBox="1">
            <a:spLocks/>
          </p:cNvSpPr>
          <p:nvPr/>
        </p:nvSpPr>
        <p:spPr>
          <a:xfrm>
            <a:off x="3899911" y="5190430"/>
            <a:ext cx="336804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900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</a:p>
          <a:p>
            <a:endParaRPr lang="es-E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4" name="Marcador de contenido 2">
            <a:extLst>
              <a:ext uri="{FF2B5EF4-FFF2-40B4-BE49-F238E27FC236}">
                <a16:creationId xmlns:a16="http://schemas.microsoft.com/office/drawing/2014/main" id="{27FC1087-BCBA-F93D-3903-FF1D6035E722}"/>
              </a:ext>
            </a:extLst>
          </p:cNvPr>
          <p:cNvSpPr txBox="1">
            <a:spLocks/>
          </p:cNvSpPr>
          <p:nvPr/>
        </p:nvSpPr>
        <p:spPr>
          <a:xfrm>
            <a:off x="9148945" y="5206111"/>
            <a:ext cx="336804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900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</a:p>
          <a:p>
            <a:endParaRPr lang="es-E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Marcador de contenido 2">
                <a:extLst>
                  <a:ext uri="{FF2B5EF4-FFF2-40B4-BE49-F238E27FC236}">
                    <a16:creationId xmlns:a16="http://schemas.microsoft.com/office/drawing/2014/main" id="{8CFAEBF7-A958-FE27-34E7-B1EC890BFFCA}"/>
                  </a:ext>
                </a:extLst>
              </p:cNvPr>
              <p:cNvSpPr txBox="1">
                <a:spLocks/>
              </p:cNvSpPr>
              <p:nvPr/>
            </p:nvSpPr>
            <p:spPr>
              <a:xfrm rot="16200000">
                <a:off x="-1684052" y="2405348"/>
                <a:ext cx="3827590" cy="4206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ES" sz="2800" b="1" dirty="0"/>
                  <a:t>Valores de </a:t>
                </a:r>
                <a14:m>
                  <m:oMath xmlns:m="http://schemas.openxmlformats.org/officeDocument/2006/math">
                    <m:r>
                      <a:rPr lang="es-ES" sz="2800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endParaRPr lang="es-ES" sz="2800" b="1" dirty="0"/>
              </a:p>
            </p:txBody>
          </p:sp>
        </mc:Choice>
        <mc:Fallback>
          <p:sp>
            <p:nvSpPr>
              <p:cNvPr id="45" name="Marcador de contenido 2">
                <a:extLst>
                  <a:ext uri="{FF2B5EF4-FFF2-40B4-BE49-F238E27FC236}">
                    <a16:creationId xmlns:a16="http://schemas.microsoft.com/office/drawing/2014/main" id="{8CFAEBF7-A958-FE27-34E7-B1EC890BF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684052" y="2405348"/>
                <a:ext cx="3827590" cy="420624"/>
              </a:xfrm>
              <a:prstGeom prst="rect">
                <a:avLst/>
              </a:prstGeom>
              <a:blipFill>
                <a:blip r:embed="rId5"/>
                <a:stretch>
                  <a:fillRect l="-24638" r="-5362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Marcador de contenido 2">
            <a:extLst>
              <a:ext uri="{FF2B5EF4-FFF2-40B4-BE49-F238E27FC236}">
                <a16:creationId xmlns:a16="http://schemas.microsoft.com/office/drawing/2014/main" id="{DBC3F746-5714-F7E8-15EC-56F756DF62B3}"/>
              </a:ext>
            </a:extLst>
          </p:cNvPr>
          <p:cNvSpPr txBox="1">
            <a:spLocks/>
          </p:cNvSpPr>
          <p:nvPr/>
        </p:nvSpPr>
        <p:spPr>
          <a:xfrm>
            <a:off x="8000198" y="5626735"/>
            <a:ext cx="2297494" cy="420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b="1" dirty="0"/>
              <a:t>Iteraciones</a:t>
            </a:r>
          </a:p>
        </p:txBody>
      </p:sp>
      <p:cxnSp>
        <p:nvCxnSpPr>
          <p:cNvPr id="101" name="Conector recto de flecha 100">
            <a:extLst>
              <a:ext uri="{FF2B5EF4-FFF2-40B4-BE49-F238E27FC236}">
                <a16:creationId xmlns:a16="http://schemas.microsoft.com/office/drawing/2014/main" id="{FE48B2AC-E47B-04E0-12CE-FF4585625153}"/>
              </a:ext>
            </a:extLst>
          </p:cNvPr>
          <p:cNvCxnSpPr>
            <a:stCxn id="6" idx="5"/>
            <a:endCxn id="11" idx="1"/>
          </p:cNvCxnSpPr>
          <p:nvPr/>
        </p:nvCxnSpPr>
        <p:spPr>
          <a:xfrm>
            <a:off x="2134297" y="1224814"/>
            <a:ext cx="748789" cy="668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Conector recto de flecha 101">
            <a:extLst>
              <a:ext uri="{FF2B5EF4-FFF2-40B4-BE49-F238E27FC236}">
                <a16:creationId xmlns:a16="http://schemas.microsoft.com/office/drawing/2014/main" id="{B1603FFE-C4F6-083A-3800-84ECFBC96FFA}"/>
              </a:ext>
            </a:extLst>
          </p:cNvPr>
          <p:cNvCxnSpPr>
            <a:cxnSpLocks/>
            <a:stCxn id="11" idx="7"/>
            <a:endCxn id="12" idx="2"/>
          </p:cNvCxnSpPr>
          <p:nvPr/>
        </p:nvCxnSpPr>
        <p:spPr>
          <a:xfrm flipV="1">
            <a:off x="3174045" y="1475546"/>
            <a:ext cx="688529" cy="4179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734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98A722-E4D1-379C-78B2-6C6A40588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9AB9FDAB-3099-5FFE-02BF-55C1B6AE0066}"/>
              </a:ext>
            </a:extLst>
          </p:cNvPr>
          <p:cNvCxnSpPr>
            <a:cxnSpLocks/>
          </p:cNvCxnSpPr>
          <p:nvPr/>
        </p:nvCxnSpPr>
        <p:spPr>
          <a:xfrm>
            <a:off x="1168146" y="250698"/>
            <a:ext cx="0" cy="49554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lipse 5">
            <a:extLst>
              <a:ext uri="{FF2B5EF4-FFF2-40B4-BE49-F238E27FC236}">
                <a16:creationId xmlns:a16="http://schemas.microsoft.com/office/drawing/2014/main" id="{7D2FDCF2-440C-E8EA-64DA-2C874D39D78B}"/>
              </a:ext>
            </a:extLst>
          </p:cNvPr>
          <p:cNvSpPr/>
          <p:nvPr/>
        </p:nvSpPr>
        <p:spPr>
          <a:xfrm>
            <a:off x="1783078" y="865789"/>
            <a:ext cx="411479" cy="4206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335ED4CA-19DD-5701-3A73-23FAFCACA637}"/>
              </a:ext>
            </a:extLst>
          </p:cNvPr>
          <p:cNvSpPr txBox="1">
            <a:spLocks/>
          </p:cNvSpPr>
          <p:nvPr/>
        </p:nvSpPr>
        <p:spPr>
          <a:xfrm>
            <a:off x="869442" y="161417"/>
            <a:ext cx="336804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9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</a:p>
          <a:p>
            <a:endParaRPr lang="es-E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33CE272E-F20F-8673-0136-09265232F7FF}"/>
              </a:ext>
            </a:extLst>
          </p:cNvPr>
          <p:cNvSpPr txBox="1">
            <a:spLocks/>
          </p:cNvSpPr>
          <p:nvPr/>
        </p:nvSpPr>
        <p:spPr>
          <a:xfrm>
            <a:off x="869442" y="4770374"/>
            <a:ext cx="336804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900" dirty="0"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257405DC-E536-A5CA-D3E1-A7E3E48EE829}"/>
              </a:ext>
            </a:extLst>
          </p:cNvPr>
          <p:cNvSpPr txBox="1">
            <a:spLocks/>
          </p:cNvSpPr>
          <p:nvPr/>
        </p:nvSpPr>
        <p:spPr>
          <a:xfrm>
            <a:off x="542544" y="2487168"/>
            <a:ext cx="653796" cy="42062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0,50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984CDA52-C38F-22F2-DDD2-1005975A8A87}"/>
              </a:ext>
            </a:extLst>
          </p:cNvPr>
          <p:cNvSpPr/>
          <p:nvPr/>
        </p:nvSpPr>
        <p:spPr>
          <a:xfrm>
            <a:off x="2822826" y="1831848"/>
            <a:ext cx="411479" cy="4206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1CAA3F01-3FFA-3C5F-DD66-0DC6A76E3510}"/>
              </a:ext>
            </a:extLst>
          </p:cNvPr>
          <p:cNvSpPr/>
          <p:nvPr/>
        </p:nvSpPr>
        <p:spPr>
          <a:xfrm>
            <a:off x="3862574" y="1265234"/>
            <a:ext cx="411479" cy="4206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E733874E-97A5-2DC9-34BD-48166C84382F}"/>
                  </a:ext>
                </a:extLst>
              </p:cNvPr>
              <p:cNvSpPr txBox="1"/>
              <p:nvPr/>
            </p:nvSpPr>
            <p:spPr>
              <a:xfrm>
                <a:off x="1682228" y="6151671"/>
                <a:ext cx="613181" cy="215444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=.75</m:t>
                      </m:r>
                    </m:oMath>
                  </m:oMathPara>
                </a14:m>
                <a:endParaRPr lang="es-ES" sz="1400" dirty="0"/>
              </a:p>
            </p:txBody>
          </p:sp>
        </mc:Choice>
        <mc:Fallback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E733874E-97A5-2DC9-34BD-48166C843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228" y="6151671"/>
                <a:ext cx="613181" cy="215444"/>
              </a:xfrm>
              <a:prstGeom prst="rect">
                <a:avLst/>
              </a:prstGeom>
              <a:blipFill>
                <a:blip r:embed="rId2"/>
                <a:stretch>
                  <a:fillRect l="-6731" r="-3846" b="-2632"/>
                </a:stretch>
              </a:blipFill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DF977C35-C9D4-6340-40DF-AAC42204D5F6}"/>
                  </a:ext>
                </a:extLst>
              </p:cNvPr>
              <p:cNvSpPr txBox="1"/>
              <p:nvPr/>
            </p:nvSpPr>
            <p:spPr>
              <a:xfrm>
                <a:off x="2721976" y="6151671"/>
                <a:ext cx="613181" cy="215444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=.57</m:t>
                      </m:r>
                    </m:oMath>
                  </m:oMathPara>
                </a14:m>
                <a:endParaRPr lang="es-ES" sz="1400" dirty="0"/>
              </a:p>
            </p:txBody>
          </p:sp>
        </mc:Choice>
        <mc:Fallback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DF977C35-C9D4-6340-40DF-AAC42204D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976" y="6151671"/>
                <a:ext cx="613181" cy="215444"/>
              </a:xfrm>
              <a:prstGeom prst="rect">
                <a:avLst/>
              </a:prstGeom>
              <a:blipFill>
                <a:blip r:embed="rId3"/>
                <a:stretch>
                  <a:fillRect l="-6796" r="-4854" b="-2632"/>
                </a:stretch>
              </a:blipFill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F20E1FD0-8E41-7269-93F0-196240CEC53C}"/>
                  </a:ext>
                </a:extLst>
              </p:cNvPr>
              <p:cNvSpPr txBox="1"/>
              <p:nvPr/>
            </p:nvSpPr>
            <p:spPr>
              <a:xfrm>
                <a:off x="3761724" y="6151671"/>
                <a:ext cx="613181" cy="215444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=.68</m:t>
                      </m:r>
                    </m:oMath>
                  </m:oMathPara>
                </a14:m>
                <a:endParaRPr lang="es-ES" sz="1400" dirty="0"/>
              </a:p>
            </p:txBody>
          </p:sp>
        </mc:Choice>
        <mc:Fallback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F20E1FD0-8E41-7269-93F0-196240CEC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724" y="6151671"/>
                <a:ext cx="613181" cy="215444"/>
              </a:xfrm>
              <a:prstGeom prst="rect">
                <a:avLst/>
              </a:prstGeom>
              <a:blipFill>
                <a:blip r:embed="rId4"/>
                <a:stretch>
                  <a:fillRect l="-5769" r="-3846" b="-2632"/>
                </a:stretch>
              </a:blipFill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2AC91F77-A620-F8B3-FEF1-A3606DC37130}"/>
              </a:ext>
            </a:extLst>
          </p:cNvPr>
          <p:cNvCxnSpPr>
            <a:cxnSpLocks/>
          </p:cNvCxnSpPr>
          <p:nvPr/>
        </p:nvCxnSpPr>
        <p:spPr>
          <a:xfrm flipH="1" flipV="1">
            <a:off x="1168146" y="5190998"/>
            <a:ext cx="8908542" cy="67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Marcador de contenido 2">
            <a:extLst>
              <a:ext uri="{FF2B5EF4-FFF2-40B4-BE49-F238E27FC236}">
                <a16:creationId xmlns:a16="http://schemas.microsoft.com/office/drawing/2014/main" id="{061F0E5F-0885-5C02-50CA-EC1CFD5ED9C6}"/>
              </a:ext>
            </a:extLst>
          </p:cNvPr>
          <p:cNvSpPr txBox="1">
            <a:spLocks/>
          </p:cNvSpPr>
          <p:nvPr/>
        </p:nvSpPr>
        <p:spPr>
          <a:xfrm>
            <a:off x="1827084" y="5190999"/>
            <a:ext cx="336804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9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</a:p>
          <a:p>
            <a:endParaRPr lang="es-E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" name="Marcador de contenido 2">
            <a:extLst>
              <a:ext uri="{FF2B5EF4-FFF2-40B4-BE49-F238E27FC236}">
                <a16:creationId xmlns:a16="http://schemas.microsoft.com/office/drawing/2014/main" id="{F55203A2-266F-863A-8D44-7E29DD68B698}"/>
              </a:ext>
            </a:extLst>
          </p:cNvPr>
          <p:cNvSpPr txBox="1">
            <a:spLocks/>
          </p:cNvSpPr>
          <p:nvPr/>
        </p:nvSpPr>
        <p:spPr>
          <a:xfrm>
            <a:off x="2860163" y="5196967"/>
            <a:ext cx="336804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9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</a:p>
          <a:p>
            <a:endParaRPr lang="es-E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9" name="Marcador de contenido 2">
            <a:extLst>
              <a:ext uri="{FF2B5EF4-FFF2-40B4-BE49-F238E27FC236}">
                <a16:creationId xmlns:a16="http://schemas.microsoft.com/office/drawing/2014/main" id="{15E1752B-AFBF-56FF-722D-DC227C0584A4}"/>
              </a:ext>
            </a:extLst>
          </p:cNvPr>
          <p:cNvSpPr txBox="1">
            <a:spLocks/>
          </p:cNvSpPr>
          <p:nvPr/>
        </p:nvSpPr>
        <p:spPr>
          <a:xfrm>
            <a:off x="3899911" y="5190430"/>
            <a:ext cx="336804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900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</a:p>
          <a:p>
            <a:endParaRPr lang="es-E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FA7C410C-B639-7208-C6F8-DE8C2377E03D}"/>
              </a:ext>
            </a:extLst>
          </p:cNvPr>
          <p:cNvSpPr/>
          <p:nvPr/>
        </p:nvSpPr>
        <p:spPr>
          <a:xfrm>
            <a:off x="4902321" y="2326068"/>
            <a:ext cx="411479" cy="4206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87C3EB7F-66E2-C379-E31D-E6835744EE21}"/>
                  </a:ext>
                </a:extLst>
              </p:cNvPr>
              <p:cNvSpPr txBox="1"/>
              <p:nvPr/>
            </p:nvSpPr>
            <p:spPr>
              <a:xfrm>
                <a:off x="4801472" y="6151671"/>
                <a:ext cx="613181" cy="215444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=.50</m:t>
                      </m:r>
                    </m:oMath>
                  </m:oMathPara>
                </a14:m>
                <a:endParaRPr lang="es-ES" sz="1400" dirty="0"/>
              </a:p>
            </p:txBody>
          </p:sp>
        </mc:Choice>
        <mc:Fallback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87C3EB7F-66E2-C379-E31D-E6835744E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472" y="6151671"/>
                <a:ext cx="613181" cy="215444"/>
              </a:xfrm>
              <a:prstGeom prst="rect">
                <a:avLst/>
              </a:prstGeom>
              <a:blipFill>
                <a:blip r:embed="rId5"/>
                <a:stretch>
                  <a:fillRect l="-6796" r="-4854" b="-2632"/>
                </a:stretch>
              </a:blipFill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Marcador de contenido 2">
            <a:extLst>
              <a:ext uri="{FF2B5EF4-FFF2-40B4-BE49-F238E27FC236}">
                <a16:creationId xmlns:a16="http://schemas.microsoft.com/office/drawing/2014/main" id="{16D14171-4271-713E-F19D-886060D5A534}"/>
              </a:ext>
            </a:extLst>
          </p:cNvPr>
          <p:cNvSpPr txBox="1">
            <a:spLocks/>
          </p:cNvSpPr>
          <p:nvPr/>
        </p:nvSpPr>
        <p:spPr>
          <a:xfrm>
            <a:off x="4939659" y="5190430"/>
            <a:ext cx="336804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900" dirty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</a:p>
          <a:p>
            <a:endParaRPr lang="es-E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4" name="Marcador de contenido 2">
            <a:extLst>
              <a:ext uri="{FF2B5EF4-FFF2-40B4-BE49-F238E27FC236}">
                <a16:creationId xmlns:a16="http://schemas.microsoft.com/office/drawing/2014/main" id="{48CB8791-BABF-B81D-21C9-1897EE1FD02F}"/>
              </a:ext>
            </a:extLst>
          </p:cNvPr>
          <p:cNvSpPr txBox="1">
            <a:spLocks/>
          </p:cNvSpPr>
          <p:nvPr/>
        </p:nvSpPr>
        <p:spPr>
          <a:xfrm>
            <a:off x="9148945" y="5206111"/>
            <a:ext cx="336804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900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</a:p>
          <a:p>
            <a:endParaRPr lang="es-E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Marcador de contenido 2">
                <a:extLst>
                  <a:ext uri="{FF2B5EF4-FFF2-40B4-BE49-F238E27FC236}">
                    <a16:creationId xmlns:a16="http://schemas.microsoft.com/office/drawing/2014/main" id="{ED321A94-3FBA-950B-A672-2A1D181438D5}"/>
                  </a:ext>
                </a:extLst>
              </p:cNvPr>
              <p:cNvSpPr txBox="1">
                <a:spLocks/>
              </p:cNvSpPr>
              <p:nvPr/>
            </p:nvSpPr>
            <p:spPr>
              <a:xfrm rot="16200000">
                <a:off x="-1684052" y="2405348"/>
                <a:ext cx="3827590" cy="4206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ES" sz="2800" b="1" dirty="0"/>
                  <a:t>Valores de </a:t>
                </a:r>
                <a14:m>
                  <m:oMath xmlns:m="http://schemas.openxmlformats.org/officeDocument/2006/math">
                    <m:r>
                      <a:rPr lang="es-ES" sz="2800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endParaRPr lang="es-ES" sz="2800" b="1" dirty="0"/>
              </a:p>
            </p:txBody>
          </p:sp>
        </mc:Choice>
        <mc:Fallback>
          <p:sp>
            <p:nvSpPr>
              <p:cNvPr id="45" name="Marcador de contenido 2">
                <a:extLst>
                  <a:ext uri="{FF2B5EF4-FFF2-40B4-BE49-F238E27FC236}">
                    <a16:creationId xmlns:a16="http://schemas.microsoft.com/office/drawing/2014/main" id="{ED321A94-3FBA-950B-A672-2A1D18143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684052" y="2405348"/>
                <a:ext cx="3827590" cy="420624"/>
              </a:xfrm>
              <a:prstGeom prst="rect">
                <a:avLst/>
              </a:prstGeom>
              <a:blipFill>
                <a:blip r:embed="rId6"/>
                <a:stretch>
                  <a:fillRect l="-24638" r="-5362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Marcador de contenido 2">
            <a:extLst>
              <a:ext uri="{FF2B5EF4-FFF2-40B4-BE49-F238E27FC236}">
                <a16:creationId xmlns:a16="http://schemas.microsoft.com/office/drawing/2014/main" id="{03949AE5-0350-58D7-6BF8-CCA851A4247D}"/>
              </a:ext>
            </a:extLst>
          </p:cNvPr>
          <p:cNvSpPr txBox="1">
            <a:spLocks/>
          </p:cNvSpPr>
          <p:nvPr/>
        </p:nvSpPr>
        <p:spPr>
          <a:xfrm>
            <a:off x="8000198" y="5626735"/>
            <a:ext cx="2297494" cy="420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b="1" dirty="0"/>
              <a:t>Iteraciones</a:t>
            </a:r>
          </a:p>
        </p:txBody>
      </p:sp>
      <p:cxnSp>
        <p:nvCxnSpPr>
          <p:cNvPr id="101" name="Conector recto de flecha 100">
            <a:extLst>
              <a:ext uri="{FF2B5EF4-FFF2-40B4-BE49-F238E27FC236}">
                <a16:creationId xmlns:a16="http://schemas.microsoft.com/office/drawing/2014/main" id="{44947713-AF29-684A-00A6-B36304C860D1}"/>
              </a:ext>
            </a:extLst>
          </p:cNvPr>
          <p:cNvCxnSpPr>
            <a:stCxn id="6" idx="5"/>
            <a:endCxn id="11" idx="1"/>
          </p:cNvCxnSpPr>
          <p:nvPr/>
        </p:nvCxnSpPr>
        <p:spPr>
          <a:xfrm>
            <a:off x="2134297" y="1224814"/>
            <a:ext cx="748789" cy="668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Conector recto de flecha 101">
            <a:extLst>
              <a:ext uri="{FF2B5EF4-FFF2-40B4-BE49-F238E27FC236}">
                <a16:creationId xmlns:a16="http://schemas.microsoft.com/office/drawing/2014/main" id="{3065D155-C5E7-8F3D-3EAF-B6DC27DCE171}"/>
              </a:ext>
            </a:extLst>
          </p:cNvPr>
          <p:cNvCxnSpPr>
            <a:cxnSpLocks/>
            <a:stCxn id="11" idx="7"/>
            <a:endCxn id="12" idx="2"/>
          </p:cNvCxnSpPr>
          <p:nvPr/>
        </p:nvCxnSpPr>
        <p:spPr>
          <a:xfrm flipV="1">
            <a:off x="3174045" y="1475546"/>
            <a:ext cx="688529" cy="4179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Conector recto de flecha 107">
            <a:extLst>
              <a:ext uri="{FF2B5EF4-FFF2-40B4-BE49-F238E27FC236}">
                <a16:creationId xmlns:a16="http://schemas.microsoft.com/office/drawing/2014/main" id="{39A2B123-96D6-67ED-11C9-E7625118A0F0}"/>
              </a:ext>
            </a:extLst>
          </p:cNvPr>
          <p:cNvCxnSpPr>
            <a:cxnSpLocks/>
            <a:stCxn id="12" idx="5"/>
            <a:endCxn id="30" idx="1"/>
          </p:cNvCxnSpPr>
          <p:nvPr/>
        </p:nvCxnSpPr>
        <p:spPr>
          <a:xfrm>
            <a:off x="4213793" y="1624259"/>
            <a:ext cx="748788" cy="7634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354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F4A073-513F-6666-1598-9D7757BC9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BF7D74C1-EDA1-5B6B-39C4-0ADAFC2E14DF}"/>
              </a:ext>
            </a:extLst>
          </p:cNvPr>
          <p:cNvCxnSpPr>
            <a:cxnSpLocks/>
          </p:cNvCxnSpPr>
          <p:nvPr/>
        </p:nvCxnSpPr>
        <p:spPr>
          <a:xfrm>
            <a:off x="1168146" y="250698"/>
            <a:ext cx="0" cy="49554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lipse 5">
            <a:extLst>
              <a:ext uri="{FF2B5EF4-FFF2-40B4-BE49-F238E27FC236}">
                <a16:creationId xmlns:a16="http://schemas.microsoft.com/office/drawing/2014/main" id="{C81949C1-40C3-84D4-C3E0-863A3B77DF94}"/>
              </a:ext>
            </a:extLst>
          </p:cNvPr>
          <p:cNvSpPr/>
          <p:nvPr/>
        </p:nvSpPr>
        <p:spPr>
          <a:xfrm>
            <a:off x="1783078" y="865789"/>
            <a:ext cx="411479" cy="4206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9B7F9358-2549-075D-BAB2-F612AD2078DB}"/>
              </a:ext>
            </a:extLst>
          </p:cNvPr>
          <p:cNvSpPr txBox="1">
            <a:spLocks/>
          </p:cNvSpPr>
          <p:nvPr/>
        </p:nvSpPr>
        <p:spPr>
          <a:xfrm>
            <a:off x="869442" y="161417"/>
            <a:ext cx="336804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9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</a:p>
          <a:p>
            <a:endParaRPr lang="es-E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881AD2F6-BCA0-B1CF-09EE-C77290298A25}"/>
              </a:ext>
            </a:extLst>
          </p:cNvPr>
          <p:cNvSpPr txBox="1">
            <a:spLocks/>
          </p:cNvSpPr>
          <p:nvPr/>
        </p:nvSpPr>
        <p:spPr>
          <a:xfrm>
            <a:off x="869442" y="4770374"/>
            <a:ext cx="336804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900" dirty="0"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69D15FD1-80E0-11FF-A181-93265A0E5354}"/>
              </a:ext>
            </a:extLst>
          </p:cNvPr>
          <p:cNvSpPr txBox="1">
            <a:spLocks/>
          </p:cNvSpPr>
          <p:nvPr/>
        </p:nvSpPr>
        <p:spPr>
          <a:xfrm>
            <a:off x="542544" y="2487168"/>
            <a:ext cx="653796" cy="42062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0,50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89FCE3A5-B165-1AF6-D3D6-3334D47C160B}"/>
              </a:ext>
            </a:extLst>
          </p:cNvPr>
          <p:cNvSpPr/>
          <p:nvPr/>
        </p:nvSpPr>
        <p:spPr>
          <a:xfrm>
            <a:off x="2822826" y="1831848"/>
            <a:ext cx="411479" cy="4206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71187AE8-E225-43BA-695E-B8896AA4EB96}"/>
              </a:ext>
            </a:extLst>
          </p:cNvPr>
          <p:cNvSpPr/>
          <p:nvPr/>
        </p:nvSpPr>
        <p:spPr>
          <a:xfrm>
            <a:off x="3862574" y="1265234"/>
            <a:ext cx="411479" cy="4206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67FC3C6B-4D83-946A-4358-CDED8E76F6B1}"/>
                  </a:ext>
                </a:extLst>
              </p:cNvPr>
              <p:cNvSpPr txBox="1"/>
              <p:nvPr/>
            </p:nvSpPr>
            <p:spPr>
              <a:xfrm>
                <a:off x="1682228" y="6151671"/>
                <a:ext cx="613181" cy="215444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=.75</m:t>
                      </m:r>
                    </m:oMath>
                  </m:oMathPara>
                </a14:m>
                <a:endParaRPr lang="es-ES" sz="1400" dirty="0"/>
              </a:p>
            </p:txBody>
          </p:sp>
        </mc:Choice>
        <mc:Fallback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67FC3C6B-4D83-946A-4358-CDED8E76F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228" y="6151671"/>
                <a:ext cx="613181" cy="215444"/>
              </a:xfrm>
              <a:prstGeom prst="rect">
                <a:avLst/>
              </a:prstGeom>
              <a:blipFill>
                <a:blip r:embed="rId2"/>
                <a:stretch>
                  <a:fillRect l="-6731" r="-3846" b="-2632"/>
                </a:stretch>
              </a:blipFill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F4B0FB2F-DB1D-0AAC-EB61-96DACD5B4AEE}"/>
                  </a:ext>
                </a:extLst>
              </p:cNvPr>
              <p:cNvSpPr txBox="1"/>
              <p:nvPr/>
            </p:nvSpPr>
            <p:spPr>
              <a:xfrm>
                <a:off x="2721976" y="6151671"/>
                <a:ext cx="613181" cy="215444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=.57</m:t>
                      </m:r>
                    </m:oMath>
                  </m:oMathPara>
                </a14:m>
                <a:endParaRPr lang="es-ES" sz="1400" dirty="0"/>
              </a:p>
            </p:txBody>
          </p:sp>
        </mc:Choice>
        <mc:Fallback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F4B0FB2F-DB1D-0AAC-EB61-96DACD5B4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976" y="6151671"/>
                <a:ext cx="613181" cy="215444"/>
              </a:xfrm>
              <a:prstGeom prst="rect">
                <a:avLst/>
              </a:prstGeom>
              <a:blipFill>
                <a:blip r:embed="rId3"/>
                <a:stretch>
                  <a:fillRect l="-6796" r="-4854" b="-2632"/>
                </a:stretch>
              </a:blipFill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54C11102-E77E-0162-18FD-2B3885788814}"/>
                  </a:ext>
                </a:extLst>
              </p:cNvPr>
              <p:cNvSpPr txBox="1"/>
              <p:nvPr/>
            </p:nvSpPr>
            <p:spPr>
              <a:xfrm>
                <a:off x="3761724" y="6151671"/>
                <a:ext cx="613181" cy="215444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=.68</m:t>
                      </m:r>
                    </m:oMath>
                  </m:oMathPara>
                </a14:m>
                <a:endParaRPr lang="es-ES" sz="1400" dirty="0"/>
              </a:p>
            </p:txBody>
          </p:sp>
        </mc:Choice>
        <mc:Fallback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54C11102-E77E-0162-18FD-2B3885788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724" y="6151671"/>
                <a:ext cx="613181" cy="215444"/>
              </a:xfrm>
              <a:prstGeom prst="rect">
                <a:avLst/>
              </a:prstGeom>
              <a:blipFill>
                <a:blip r:embed="rId4"/>
                <a:stretch>
                  <a:fillRect l="-5769" r="-3846" b="-2632"/>
                </a:stretch>
              </a:blipFill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5F3DF698-B45E-826E-AB8D-4AE9BF04A815}"/>
              </a:ext>
            </a:extLst>
          </p:cNvPr>
          <p:cNvCxnSpPr>
            <a:cxnSpLocks/>
          </p:cNvCxnSpPr>
          <p:nvPr/>
        </p:nvCxnSpPr>
        <p:spPr>
          <a:xfrm flipH="1" flipV="1">
            <a:off x="1168146" y="5190998"/>
            <a:ext cx="8908542" cy="67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Marcador de contenido 2">
            <a:extLst>
              <a:ext uri="{FF2B5EF4-FFF2-40B4-BE49-F238E27FC236}">
                <a16:creationId xmlns:a16="http://schemas.microsoft.com/office/drawing/2014/main" id="{2DB96298-5ED8-BA16-D8C0-A6D4487D885A}"/>
              </a:ext>
            </a:extLst>
          </p:cNvPr>
          <p:cNvSpPr txBox="1">
            <a:spLocks/>
          </p:cNvSpPr>
          <p:nvPr/>
        </p:nvSpPr>
        <p:spPr>
          <a:xfrm>
            <a:off x="1827084" y="5190999"/>
            <a:ext cx="336804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9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</a:p>
          <a:p>
            <a:endParaRPr lang="es-E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" name="Marcador de contenido 2">
            <a:extLst>
              <a:ext uri="{FF2B5EF4-FFF2-40B4-BE49-F238E27FC236}">
                <a16:creationId xmlns:a16="http://schemas.microsoft.com/office/drawing/2014/main" id="{6920F7CF-A17D-F73A-07AD-CC7FDABF93FD}"/>
              </a:ext>
            </a:extLst>
          </p:cNvPr>
          <p:cNvSpPr txBox="1">
            <a:spLocks/>
          </p:cNvSpPr>
          <p:nvPr/>
        </p:nvSpPr>
        <p:spPr>
          <a:xfrm>
            <a:off x="2860163" y="5196967"/>
            <a:ext cx="336804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9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</a:p>
          <a:p>
            <a:endParaRPr lang="es-E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9" name="Marcador de contenido 2">
            <a:extLst>
              <a:ext uri="{FF2B5EF4-FFF2-40B4-BE49-F238E27FC236}">
                <a16:creationId xmlns:a16="http://schemas.microsoft.com/office/drawing/2014/main" id="{E6B252D2-F922-4CA2-F8AC-5D5025B9AB47}"/>
              </a:ext>
            </a:extLst>
          </p:cNvPr>
          <p:cNvSpPr txBox="1">
            <a:spLocks/>
          </p:cNvSpPr>
          <p:nvPr/>
        </p:nvSpPr>
        <p:spPr>
          <a:xfrm>
            <a:off x="3899911" y="5190430"/>
            <a:ext cx="336804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900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</a:p>
          <a:p>
            <a:endParaRPr lang="es-E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3E8A7D78-04AA-5A34-CFA2-02215E8CB9FC}"/>
              </a:ext>
            </a:extLst>
          </p:cNvPr>
          <p:cNvSpPr/>
          <p:nvPr/>
        </p:nvSpPr>
        <p:spPr>
          <a:xfrm>
            <a:off x="4902321" y="2326068"/>
            <a:ext cx="411479" cy="4206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92C66809-7756-720E-E299-6D18AF43900F}"/>
                  </a:ext>
                </a:extLst>
              </p:cNvPr>
              <p:cNvSpPr txBox="1"/>
              <p:nvPr/>
            </p:nvSpPr>
            <p:spPr>
              <a:xfrm>
                <a:off x="4801472" y="6151671"/>
                <a:ext cx="613181" cy="215444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=.50</m:t>
                      </m:r>
                    </m:oMath>
                  </m:oMathPara>
                </a14:m>
                <a:endParaRPr lang="es-ES" sz="1400" dirty="0"/>
              </a:p>
            </p:txBody>
          </p:sp>
        </mc:Choice>
        <mc:Fallback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92C66809-7756-720E-E299-6D18AF439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472" y="6151671"/>
                <a:ext cx="613181" cy="215444"/>
              </a:xfrm>
              <a:prstGeom prst="rect">
                <a:avLst/>
              </a:prstGeom>
              <a:blipFill>
                <a:blip r:embed="rId5"/>
                <a:stretch>
                  <a:fillRect l="-6796" r="-4854" b="-2632"/>
                </a:stretch>
              </a:blipFill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Marcador de contenido 2">
            <a:extLst>
              <a:ext uri="{FF2B5EF4-FFF2-40B4-BE49-F238E27FC236}">
                <a16:creationId xmlns:a16="http://schemas.microsoft.com/office/drawing/2014/main" id="{B95EE6C5-A3D8-1DC5-26E8-11A08A6F19BD}"/>
              </a:ext>
            </a:extLst>
          </p:cNvPr>
          <p:cNvSpPr txBox="1">
            <a:spLocks/>
          </p:cNvSpPr>
          <p:nvPr/>
        </p:nvSpPr>
        <p:spPr>
          <a:xfrm>
            <a:off x="4939659" y="5190430"/>
            <a:ext cx="336804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900" dirty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</a:p>
          <a:p>
            <a:endParaRPr lang="es-E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F975348F-EF09-2668-A78F-0FD742B46CAD}"/>
              </a:ext>
            </a:extLst>
          </p:cNvPr>
          <p:cNvSpPr/>
          <p:nvPr/>
        </p:nvSpPr>
        <p:spPr>
          <a:xfrm>
            <a:off x="5942069" y="4229758"/>
            <a:ext cx="411479" cy="420624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53A99305-3F1C-44E2-4881-E7BCA7B8E9BF}"/>
                  </a:ext>
                </a:extLst>
              </p:cNvPr>
              <p:cNvSpPr txBox="1"/>
              <p:nvPr/>
            </p:nvSpPr>
            <p:spPr>
              <a:xfrm>
                <a:off x="5841220" y="6151671"/>
                <a:ext cx="613181" cy="2154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=.15</m:t>
                      </m:r>
                    </m:oMath>
                  </m:oMathPara>
                </a14:m>
                <a:endParaRPr lang="es-ES" sz="1400" dirty="0"/>
              </a:p>
            </p:txBody>
          </p:sp>
        </mc:Choice>
        <mc:Fallback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53A99305-3F1C-44E2-4881-E7BCA7B8E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220" y="6151671"/>
                <a:ext cx="613181" cy="215444"/>
              </a:xfrm>
              <a:prstGeom prst="rect">
                <a:avLst/>
              </a:prstGeom>
              <a:blipFill>
                <a:blip r:embed="rId6"/>
                <a:stretch>
                  <a:fillRect l="-5769" r="-4808" b="-2632"/>
                </a:stretch>
              </a:blipFill>
              <a:ln w="190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Marcador de contenido 2">
            <a:extLst>
              <a:ext uri="{FF2B5EF4-FFF2-40B4-BE49-F238E27FC236}">
                <a16:creationId xmlns:a16="http://schemas.microsoft.com/office/drawing/2014/main" id="{2DEFF1D4-AF08-E697-ABB7-964EA03DA196}"/>
              </a:ext>
            </a:extLst>
          </p:cNvPr>
          <p:cNvSpPr txBox="1">
            <a:spLocks/>
          </p:cNvSpPr>
          <p:nvPr/>
        </p:nvSpPr>
        <p:spPr>
          <a:xfrm>
            <a:off x="5979407" y="5190430"/>
            <a:ext cx="336804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900" dirty="0"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</a:p>
          <a:p>
            <a:endParaRPr lang="es-E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4" name="Marcador de contenido 2">
            <a:extLst>
              <a:ext uri="{FF2B5EF4-FFF2-40B4-BE49-F238E27FC236}">
                <a16:creationId xmlns:a16="http://schemas.microsoft.com/office/drawing/2014/main" id="{0464EA55-A8A3-C384-A745-2E141DFBB95E}"/>
              </a:ext>
            </a:extLst>
          </p:cNvPr>
          <p:cNvSpPr txBox="1">
            <a:spLocks/>
          </p:cNvSpPr>
          <p:nvPr/>
        </p:nvSpPr>
        <p:spPr>
          <a:xfrm>
            <a:off x="9148945" y="5206111"/>
            <a:ext cx="336804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900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</a:p>
          <a:p>
            <a:endParaRPr lang="es-E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Marcador de contenido 2">
                <a:extLst>
                  <a:ext uri="{FF2B5EF4-FFF2-40B4-BE49-F238E27FC236}">
                    <a16:creationId xmlns:a16="http://schemas.microsoft.com/office/drawing/2014/main" id="{08E4F595-D9AB-8B5B-D257-81B2CD7A86D2}"/>
                  </a:ext>
                </a:extLst>
              </p:cNvPr>
              <p:cNvSpPr txBox="1">
                <a:spLocks/>
              </p:cNvSpPr>
              <p:nvPr/>
            </p:nvSpPr>
            <p:spPr>
              <a:xfrm rot="16200000">
                <a:off x="-1684052" y="2405348"/>
                <a:ext cx="3827590" cy="4206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ES" sz="2800" b="1" dirty="0"/>
                  <a:t>Valores de </a:t>
                </a:r>
                <a14:m>
                  <m:oMath xmlns:m="http://schemas.openxmlformats.org/officeDocument/2006/math">
                    <m:r>
                      <a:rPr lang="es-ES" sz="2800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endParaRPr lang="es-ES" sz="2800" b="1" dirty="0"/>
              </a:p>
            </p:txBody>
          </p:sp>
        </mc:Choice>
        <mc:Fallback>
          <p:sp>
            <p:nvSpPr>
              <p:cNvPr id="45" name="Marcador de contenido 2">
                <a:extLst>
                  <a:ext uri="{FF2B5EF4-FFF2-40B4-BE49-F238E27FC236}">
                    <a16:creationId xmlns:a16="http://schemas.microsoft.com/office/drawing/2014/main" id="{08E4F595-D9AB-8B5B-D257-81B2CD7A8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684052" y="2405348"/>
                <a:ext cx="3827590" cy="420624"/>
              </a:xfrm>
              <a:prstGeom prst="rect">
                <a:avLst/>
              </a:prstGeom>
              <a:blipFill>
                <a:blip r:embed="rId7"/>
                <a:stretch>
                  <a:fillRect l="-24638" r="-5362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Marcador de contenido 2">
            <a:extLst>
              <a:ext uri="{FF2B5EF4-FFF2-40B4-BE49-F238E27FC236}">
                <a16:creationId xmlns:a16="http://schemas.microsoft.com/office/drawing/2014/main" id="{559714B0-8A63-D8B9-498A-DCB4EC873A8C}"/>
              </a:ext>
            </a:extLst>
          </p:cNvPr>
          <p:cNvSpPr txBox="1">
            <a:spLocks/>
          </p:cNvSpPr>
          <p:nvPr/>
        </p:nvSpPr>
        <p:spPr>
          <a:xfrm>
            <a:off x="8000198" y="5626735"/>
            <a:ext cx="2297494" cy="420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b="1" dirty="0"/>
              <a:t>Iteraciones</a:t>
            </a:r>
          </a:p>
        </p:txBody>
      </p:sp>
      <p:cxnSp>
        <p:nvCxnSpPr>
          <p:cNvPr id="101" name="Conector recto de flecha 100">
            <a:extLst>
              <a:ext uri="{FF2B5EF4-FFF2-40B4-BE49-F238E27FC236}">
                <a16:creationId xmlns:a16="http://schemas.microsoft.com/office/drawing/2014/main" id="{A1BC6E10-0153-B88D-BEFC-0D5A245F325F}"/>
              </a:ext>
            </a:extLst>
          </p:cNvPr>
          <p:cNvCxnSpPr>
            <a:stCxn id="6" idx="5"/>
            <a:endCxn id="11" idx="1"/>
          </p:cNvCxnSpPr>
          <p:nvPr/>
        </p:nvCxnSpPr>
        <p:spPr>
          <a:xfrm>
            <a:off x="2134297" y="1224814"/>
            <a:ext cx="748789" cy="668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Conector recto de flecha 101">
            <a:extLst>
              <a:ext uri="{FF2B5EF4-FFF2-40B4-BE49-F238E27FC236}">
                <a16:creationId xmlns:a16="http://schemas.microsoft.com/office/drawing/2014/main" id="{3E06959A-169D-C4C9-F61E-3941B143B416}"/>
              </a:ext>
            </a:extLst>
          </p:cNvPr>
          <p:cNvCxnSpPr>
            <a:cxnSpLocks/>
            <a:stCxn id="11" idx="7"/>
            <a:endCxn id="12" idx="2"/>
          </p:cNvCxnSpPr>
          <p:nvPr/>
        </p:nvCxnSpPr>
        <p:spPr>
          <a:xfrm flipV="1">
            <a:off x="3174045" y="1475546"/>
            <a:ext cx="688529" cy="4179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Conector recto de flecha 107">
            <a:extLst>
              <a:ext uri="{FF2B5EF4-FFF2-40B4-BE49-F238E27FC236}">
                <a16:creationId xmlns:a16="http://schemas.microsoft.com/office/drawing/2014/main" id="{2398ED79-68C3-FDD9-C866-A53C6E929677}"/>
              </a:ext>
            </a:extLst>
          </p:cNvPr>
          <p:cNvCxnSpPr>
            <a:cxnSpLocks/>
            <a:stCxn id="12" idx="5"/>
            <a:endCxn id="30" idx="1"/>
          </p:cNvCxnSpPr>
          <p:nvPr/>
        </p:nvCxnSpPr>
        <p:spPr>
          <a:xfrm>
            <a:off x="4213793" y="1624259"/>
            <a:ext cx="748788" cy="7634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Conector recto de flecha 111">
            <a:extLst>
              <a:ext uri="{FF2B5EF4-FFF2-40B4-BE49-F238E27FC236}">
                <a16:creationId xmlns:a16="http://schemas.microsoft.com/office/drawing/2014/main" id="{6EEBD804-1A43-E8BC-C87A-58187601EA83}"/>
              </a:ext>
            </a:extLst>
          </p:cNvPr>
          <p:cNvCxnSpPr>
            <a:cxnSpLocks/>
            <a:stCxn id="30" idx="5"/>
            <a:endCxn id="33" idx="1"/>
          </p:cNvCxnSpPr>
          <p:nvPr/>
        </p:nvCxnSpPr>
        <p:spPr>
          <a:xfrm>
            <a:off x="5253540" y="2685093"/>
            <a:ext cx="748789" cy="1606264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438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FEFBFF-F735-5EAF-8F78-E7F50DF49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3B2ABF67-FB8E-C080-446E-E8E141032B31}"/>
              </a:ext>
            </a:extLst>
          </p:cNvPr>
          <p:cNvCxnSpPr>
            <a:cxnSpLocks/>
          </p:cNvCxnSpPr>
          <p:nvPr/>
        </p:nvCxnSpPr>
        <p:spPr>
          <a:xfrm>
            <a:off x="1168146" y="250698"/>
            <a:ext cx="0" cy="49554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lipse 5">
            <a:extLst>
              <a:ext uri="{FF2B5EF4-FFF2-40B4-BE49-F238E27FC236}">
                <a16:creationId xmlns:a16="http://schemas.microsoft.com/office/drawing/2014/main" id="{98B302A6-9E07-D187-6DD1-8DAFFA8DD8E5}"/>
              </a:ext>
            </a:extLst>
          </p:cNvPr>
          <p:cNvSpPr/>
          <p:nvPr/>
        </p:nvSpPr>
        <p:spPr>
          <a:xfrm>
            <a:off x="1783078" y="865789"/>
            <a:ext cx="411479" cy="4206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1864EE9A-0141-FCB8-C323-D75F7961FDB8}"/>
              </a:ext>
            </a:extLst>
          </p:cNvPr>
          <p:cNvSpPr txBox="1">
            <a:spLocks/>
          </p:cNvSpPr>
          <p:nvPr/>
        </p:nvSpPr>
        <p:spPr>
          <a:xfrm>
            <a:off x="869442" y="161417"/>
            <a:ext cx="336804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9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</a:p>
          <a:p>
            <a:endParaRPr lang="es-E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D362FB29-BE5B-F617-49B4-62A038C429F4}"/>
              </a:ext>
            </a:extLst>
          </p:cNvPr>
          <p:cNvSpPr txBox="1">
            <a:spLocks/>
          </p:cNvSpPr>
          <p:nvPr/>
        </p:nvSpPr>
        <p:spPr>
          <a:xfrm>
            <a:off x="869442" y="4770374"/>
            <a:ext cx="336804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900" dirty="0"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9621AF27-1CC0-11B0-139D-8EFD80285831}"/>
              </a:ext>
            </a:extLst>
          </p:cNvPr>
          <p:cNvSpPr txBox="1">
            <a:spLocks/>
          </p:cNvSpPr>
          <p:nvPr/>
        </p:nvSpPr>
        <p:spPr>
          <a:xfrm>
            <a:off x="542544" y="2487168"/>
            <a:ext cx="653796" cy="42062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0,50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7E305ADD-DF7A-D228-3E81-5B500E1E49C2}"/>
              </a:ext>
            </a:extLst>
          </p:cNvPr>
          <p:cNvSpPr/>
          <p:nvPr/>
        </p:nvSpPr>
        <p:spPr>
          <a:xfrm>
            <a:off x="2822826" y="1831848"/>
            <a:ext cx="411479" cy="4206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BD2BCD8F-5E81-8A18-4ED8-3184B74A598F}"/>
              </a:ext>
            </a:extLst>
          </p:cNvPr>
          <p:cNvSpPr/>
          <p:nvPr/>
        </p:nvSpPr>
        <p:spPr>
          <a:xfrm>
            <a:off x="3862574" y="1265234"/>
            <a:ext cx="411479" cy="4206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C642DE37-A1FC-562D-9D70-E9F27E236D22}"/>
                  </a:ext>
                </a:extLst>
              </p:cNvPr>
              <p:cNvSpPr txBox="1"/>
              <p:nvPr/>
            </p:nvSpPr>
            <p:spPr>
              <a:xfrm>
                <a:off x="1682228" y="6151671"/>
                <a:ext cx="613181" cy="215444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=.75</m:t>
                      </m:r>
                    </m:oMath>
                  </m:oMathPara>
                </a14:m>
                <a:endParaRPr lang="es-ES" sz="1400" dirty="0"/>
              </a:p>
            </p:txBody>
          </p:sp>
        </mc:Choice>
        <mc:Fallback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C642DE37-A1FC-562D-9D70-E9F27E236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228" y="6151671"/>
                <a:ext cx="613181" cy="215444"/>
              </a:xfrm>
              <a:prstGeom prst="rect">
                <a:avLst/>
              </a:prstGeom>
              <a:blipFill>
                <a:blip r:embed="rId2"/>
                <a:stretch>
                  <a:fillRect l="-6731" r="-3846" b="-2632"/>
                </a:stretch>
              </a:blipFill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F007BB61-1FC0-0B3D-5E0D-2E03595E40F6}"/>
                  </a:ext>
                </a:extLst>
              </p:cNvPr>
              <p:cNvSpPr txBox="1"/>
              <p:nvPr/>
            </p:nvSpPr>
            <p:spPr>
              <a:xfrm>
                <a:off x="2721976" y="6151671"/>
                <a:ext cx="613181" cy="215444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=.57</m:t>
                      </m:r>
                    </m:oMath>
                  </m:oMathPara>
                </a14:m>
                <a:endParaRPr lang="es-ES" sz="1400" dirty="0"/>
              </a:p>
            </p:txBody>
          </p:sp>
        </mc:Choice>
        <mc:Fallback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F007BB61-1FC0-0B3D-5E0D-2E03595E4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976" y="6151671"/>
                <a:ext cx="613181" cy="215444"/>
              </a:xfrm>
              <a:prstGeom prst="rect">
                <a:avLst/>
              </a:prstGeom>
              <a:blipFill>
                <a:blip r:embed="rId3"/>
                <a:stretch>
                  <a:fillRect l="-6796" r="-4854" b="-2632"/>
                </a:stretch>
              </a:blipFill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A03FBC19-78EC-F2E5-5D52-E697B47F72CF}"/>
                  </a:ext>
                </a:extLst>
              </p:cNvPr>
              <p:cNvSpPr txBox="1"/>
              <p:nvPr/>
            </p:nvSpPr>
            <p:spPr>
              <a:xfrm>
                <a:off x="3761724" y="6151671"/>
                <a:ext cx="613181" cy="215444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=.68</m:t>
                      </m:r>
                    </m:oMath>
                  </m:oMathPara>
                </a14:m>
                <a:endParaRPr lang="es-ES" sz="1400" dirty="0"/>
              </a:p>
            </p:txBody>
          </p:sp>
        </mc:Choice>
        <mc:Fallback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A03FBC19-78EC-F2E5-5D52-E697B47F7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724" y="6151671"/>
                <a:ext cx="613181" cy="215444"/>
              </a:xfrm>
              <a:prstGeom prst="rect">
                <a:avLst/>
              </a:prstGeom>
              <a:blipFill>
                <a:blip r:embed="rId4"/>
                <a:stretch>
                  <a:fillRect l="-5769" r="-3846" b="-2632"/>
                </a:stretch>
              </a:blipFill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B1B90CCE-C9CB-14BA-5975-92E664BC8A06}"/>
              </a:ext>
            </a:extLst>
          </p:cNvPr>
          <p:cNvCxnSpPr>
            <a:cxnSpLocks/>
          </p:cNvCxnSpPr>
          <p:nvPr/>
        </p:nvCxnSpPr>
        <p:spPr>
          <a:xfrm flipH="1" flipV="1">
            <a:off x="1168146" y="5190998"/>
            <a:ext cx="8908542" cy="67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Marcador de contenido 2">
            <a:extLst>
              <a:ext uri="{FF2B5EF4-FFF2-40B4-BE49-F238E27FC236}">
                <a16:creationId xmlns:a16="http://schemas.microsoft.com/office/drawing/2014/main" id="{D3CEFC6A-9BFA-2C03-27FD-7ED52202EF62}"/>
              </a:ext>
            </a:extLst>
          </p:cNvPr>
          <p:cNvSpPr txBox="1">
            <a:spLocks/>
          </p:cNvSpPr>
          <p:nvPr/>
        </p:nvSpPr>
        <p:spPr>
          <a:xfrm>
            <a:off x="1827084" y="5190999"/>
            <a:ext cx="336804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9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</a:p>
          <a:p>
            <a:endParaRPr lang="es-E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" name="Marcador de contenido 2">
            <a:extLst>
              <a:ext uri="{FF2B5EF4-FFF2-40B4-BE49-F238E27FC236}">
                <a16:creationId xmlns:a16="http://schemas.microsoft.com/office/drawing/2014/main" id="{3A49E19C-64F7-5210-A830-4DF2CD5C9B66}"/>
              </a:ext>
            </a:extLst>
          </p:cNvPr>
          <p:cNvSpPr txBox="1">
            <a:spLocks/>
          </p:cNvSpPr>
          <p:nvPr/>
        </p:nvSpPr>
        <p:spPr>
          <a:xfrm>
            <a:off x="2860163" y="5196967"/>
            <a:ext cx="336804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9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</a:p>
          <a:p>
            <a:endParaRPr lang="es-E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9" name="Marcador de contenido 2">
            <a:extLst>
              <a:ext uri="{FF2B5EF4-FFF2-40B4-BE49-F238E27FC236}">
                <a16:creationId xmlns:a16="http://schemas.microsoft.com/office/drawing/2014/main" id="{BE7AFDA9-8EE2-C5CB-C0E4-A508346E84BD}"/>
              </a:ext>
            </a:extLst>
          </p:cNvPr>
          <p:cNvSpPr txBox="1">
            <a:spLocks/>
          </p:cNvSpPr>
          <p:nvPr/>
        </p:nvSpPr>
        <p:spPr>
          <a:xfrm>
            <a:off x="3899911" y="5190430"/>
            <a:ext cx="336804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900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</a:p>
          <a:p>
            <a:endParaRPr lang="es-E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8CDC09DB-8850-C0A5-BF24-5D84935FB43A}"/>
              </a:ext>
            </a:extLst>
          </p:cNvPr>
          <p:cNvSpPr/>
          <p:nvPr/>
        </p:nvSpPr>
        <p:spPr>
          <a:xfrm>
            <a:off x="4902321" y="2326068"/>
            <a:ext cx="411479" cy="4206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BA01C8CE-D9FC-52CA-47D1-8BE421C601B3}"/>
                  </a:ext>
                </a:extLst>
              </p:cNvPr>
              <p:cNvSpPr txBox="1"/>
              <p:nvPr/>
            </p:nvSpPr>
            <p:spPr>
              <a:xfrm>
                <a:off x="4801472" y="6151671"/>
                <a:ext cx="613181" cy="215444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=.50</m:t>
                      </m:r>
                    </m:oMath>
                  </m:oMathPara>
                </a14:m>
                <a:endParaRPr lang="es-ES" sz="1400" dirty="0"/>
              </a:p>
            </p:txBody>
          </p:sp>
        </mc:Choice>
        <mc:Fallback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BA01C8CE-D9FC-52CA-47D1-8BE421C60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472" y="6151671"/>
                <a:ext cx="613181" cy="215444"/>
              </a:xfrm>
              <a:prstGeom prst="rect">
                <a:avLst/>
              </a:prstGeom>
              <a:blipFill>
                <a:blip r:embed="rId5"/>
                <a:stretch>
                  <a:fillRect l="-6796" r="-4854" b="-2632"/>
                </a:stretch>
              </a:blipFill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Marcador de contenido 2">
            <a:extLst>
              <a:ext uri="{FF2B5EF4-FFF2-40B4-BE49-F238E27FC236}">
                <a16:creationId xmlns:a16="http://schemas.microsoft.com/office/drawing/2014/main" id="{38473A04-DB70-1690-4994-A495570DC1CE}"/>
              </a:ext>
            </a:extLst>
          </p:cNvPr>
          <p:cNvSpPr txBox="1">
            <a:spLocks/>
          </p:cNvSpPr>
          <p:nvPr/>
        </p:nvSpPr>
        <p:spPr>
          <a:xfrm>
            <a:off x="4939659" y="5190430"/>
            <a:ext cx="336804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900" dirty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</a:p>
          <a:p>
            <a:endParaRPr lang="es-E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2946FBBF-D268-326F-896B-260DCD50CD72}"/>
              </a:ext>
            </a:extLst>
          </p:cNvPr>
          <p:cNvSpPr/>
          <p:nvPr/>
        </p:nvSpPr>
        <p:spPr>
          <a:xfrm>
            <a:off x="5942069" y="4229758"/>
            <a:ext cx="411479" cy="420624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103D93AA-B54A-50EC-20FE-11E79A687F32}"/>
                  </a:ext>
                </a:extLst>
              </p:cNvPr>
              <p:cNvSpPr txBox="1"/>
              <p:nvPr/>
            </p:nvSpPr>
            <p:spPr>
              <a:xfrm>
                <a:off x="5841220" y="6151671"/>
                <a:ext cx="613181" cy="2154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=.15</m:t>
                      </m:r>
                    </m:oMath>
                  </m:oMathPara>
                </a14:m>
                <a:endParaRPr lang="es-ES" sz="1400" dirty="0"/>
              </a:p>
            </p:txBody>
          </p:sp>
        </mc:Choice>
        <mc:Fallback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103D93AA-B54A-50EC-20FE-11E79A687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220" y="6151671"/>
                <a:ext cx="613181" cy="215444"/>
              </a:xfrm>
              <a:prstGeom prst="rect">
                <a:avLst/>
              </a:prstGeom>
              <a:blipFill>
                <a:blip r:embed="rId6"/>
                <a:stretch>
                  <a:fillRect l="-5769" r="-4808" b="-2632"/>
                </a:stretch>
              </a:blipFill>
              <a:ln w="190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Marcador de contenido 2">
            <a:extLst>
              <a:ext uri="{FF2B5EF4-FFF2-40B4-BE49-F238E27FC236}">
                <a16:creationId xmlns:a16="http://schemas.microsoft.com/office/drawing/2014/main" id="{1348C8A3-49E6-74B0-B279-BD79397EC705}"/>
              </a:ext>
            </a:extLst>
          </p:cNvPr>
          <p:cNvSpPr txBox="1">
            <a:spLocks/>
          </p:cNvSpPr>
          <p:nvPr/>
        </p:nvSpPr>
        <p:spPr>
          <a:xfrm>
            <a:off x="5979407" y="5190430"/>
            <a:ext cx="336804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900" dirty="0"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</a:p>
          <a:p>
            <a:endParaRPr lang="es-E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B39D6B62-4D30-7CDD-6745-FA1E2718189B}"/>
              </a:ext>
            </a:extLst>
          </p:cNvPr>
          <p:cNvSpPr/>
          <p:nvPr/>
        </p:nvSpPr>
        <p:spPr>
          <a:xfrm>
            <a:off x="5942068" y="3269086"/>
            <a:ext cx="411479" cy="4206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A1869125-D313-E7FE-CA48-19C041050A3F}"/>
                  </a:ext>
                </a:extLst>
              </p:cNvPr>
              <p:cNvSpPr txBox="1"/>
              <p:nvPr/>
            </p:nvSpPr>
            <p:spPr>
              <a:xfrm>
                <a:off x="5841220" y="6589698"/>
                <a:ext cx="613181" cy="215444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=.33</m:t>
                      </m:r>
                    </m:oMath>
                  </m:oMathPara>
                </a14:m>
                <a:endParaRPr lang="es-ES" sz="1400" dirty="0"/>
              </a:p>
            </p:txBody>
          </p:sp>
        </mc:Choice>
        <mc:Fallback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A1869125-D313-E7FE-CA48-19C041050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220" y="6589698"/>
                <a:ext cx="613181" cy="215444"/>
              </a:xfrm>
              <a:prstGeom prst="rect">
                <a:avLst/>
              </a:prstGeom>
              <a:blipFill>
                <a:blip r:embed="rId7"/>
                <a:stretch>
                  <a:fillRect l="-5769" r="-3846"/>
                </a:stretch>
              </a:blipFill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Marcador de contenido 2">
            <a:extLst>
              <a:ext uri="{FF2B5EF4-FFF2-40B4-BE49-F238E27FC236}">
                <a16:creationId xmlns:a16="http://schemas.microsoft.com/office/drawing/2014/main" id="{1F9816EE-01FE-EA45-8A7C-F60A7261695A}"/>
              </a:ext>
            </a:extLst>
          </p:cNvPr>
          <p:cNvSpPr txBox="1">
            <a:spLocks/>
          </p:cNvSpPr>
          <p:nvPr/>
        </p:nvSpPr>
        <p:spPr>
          <a:xfrm>
            <a:off x="9148945" y="5206111"/>
            <a:ext cx="336804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900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</a:p>
          <a:p>
            <a:endParaRPr lang="es-E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Marcador de contenido 2">
                <a:extLst>
                  <a:ext uri="{FF2B5EF4-FFF2-40B4-BE49-F238E27FC236}">
                    <a16:creationId xmlns:a16="http://schemas.microsoft.com/office/drawing/2014/main" id="{753EB5D3-7B6B-FED9-E07F-A7A3C8DF4357}"/>
                  </a:ext>
                </a:extLst>
              </p:cNvPr>
              <p:cNvSpPr txBox="1">
                <a:spLocks/>
              </p:cNvSpPr>
              <p:nvPr/>
            </p:nvSpPr>
            <p:spPr>
              <a:xfrm rot="16200000">
                <a:off x="-1684052" y="2405348"/>
                <a:ext cx="3827590" cy="4206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ES" sz="2800" b="1" dirty="0"/>
                  <a:t>Valores de </a:t>
                </a:r>
                <a14:m>
                  <m:oMath xmlns:m="http://schemas.openxmlformats.org/officeDocument/2006/math">
                    <m:r>
                      <a:rPr lang="es-ES" sz="2800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endParaRPr lang="es-ES" sz="2800" b="1" dirty="0"/>
              </a:p>
            </p:txBody>
          </p:sp>
        </mc:Choice>
        <mc:Fallback>
          <p:sp>
            <p:nvSpPr>
              <p:cNvPr id="45" name="Marcador de contenido 2">
                <a:extLst>
                  <a:ext uri="{FF2B5EF4-FFF2-40B4-BE49-F238E27FC236}">
                    <a16:creationId xmlns:a16="http://schemas.microsoft.com/office/drawing/2014/main" id="{753EB5D3-7B6B-FED9-E07F-A7A3C8DF4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684052" y="2405348"/>
                <a:ext cx="3827590" cy="420624"/>
              </a:xfrm>
              <a:prstGeom prst="rect">
                <a:avLst/>
              </a:prstGeom>
              <a:blipFill>
                <a:blip r:embed="rId8"/>
                <a:stretch>
                  <a:fillRect l="-24638" r="-5362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Marcador de contenido 2">
            <a:extLst>
              <a:ext uri="{FF2B5EF4-FFF2-40B4-BE49-F238E27FC236}">
                <a16:creationId xmlns:a16="http://schemas.microsoft.com/office/drawing/2014/main" id="{7125517A-97F6-DFBA-2C72-6033F5127FD5}"/>
              </a:ext>
            </a:extLst>
          </p:cNvPr>
          <p:cNvSpPr txBox="1">
            <a:spLocks/>
          </p:cNvSpPr>
          <p:nvPr/>
        </p:nvSpPr>
        <p:spPr>
          <a:xfrm>
            <a:off x="8000198" y="5626735"/>
            <a:ext cx="2297494" cy="420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b="1" dirty="0"/>
              <a:t>Iteraciones</a:t>
            </a:r>
          </a:p>
        </p:txBody>
      </p:sp>
      <p:cxnSp>
        <p:nvCxnSpPr>
          <p:cNvPr id="101" name="Conector recto de flecha 100">
            <a:extLst>
              <a:ext uri="{FF2B5EF4-FFF2-40B4-BE49-F238E27FC236}">
                <a16:creationId xmlns:a16="http://schemas.microsoft.com/office/drawing/2014/main" id="{D01314B9-0B06-F218-FF23-7D418AC57CB1}"/>
              </a:ext>
            </a:extLst>
          </p:cNvPr>
          <p:cNvCxnSpPr>
            <a:stCxn id="6" idx="5"/>
            <a:endCxn id="11" idx="1"/>
          </p:cNvCxnSpPr>
          <p:nvPr/>
        </p:nvCxnSpPr>
        <p:spPr>
          <a:xfrm>
            <a:off x="2134297" y="1224814"/>
            <a:ext cx="748789" cy="668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Conector recto de flecha 101">
            <a:extLst>
              <a:ext uri="{FF2B5EF4-FFF2-40B4-BE49-F238E27FC236}">
                <a16:creationId xmlns:a16="http://schemas.microsoft.com/office/drawing/2014/main" id="{5B31AC35-8AA4-85C7-760B-2DEFE03CCAEA}"/>
              </a:ext>
            </a:extLst>
          </p:cNvPr>
          <p:cNvCxnSpPr>
            <a:cxnSpLocks/>
            <a:stCxn id="11" idx="7"/>
            <a:endCxn id="12" idx="2"/>
          </p:cNvCxnSpPr>
          <p:nvPr/>
        </p:nvCxnSpPr>
        <p:spPr>
          <a:xfrm flipV="1">
            <a:off x="3174045" y="1475546"/>
            <a:ext cx="688529" cy="4179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Conector recto de flecha 107">
            <a:extLst>
              <a:ext uri="{FF2B5EF4-FFF2-40B4-BE49-F238E27FC236}">
                <a16:creationId xmlns:a16="http://schemas.microsoft.com/office/drawing/2014/main" id="{AEA2053C-ECF9-B807-A1F6-4CEF96E55064}"/>
              </a:ext>
            </a:extLst>
          </p:cNvPr>
          <p:cNvCxnSpPr>
            <a:cxnSpLocks/>
            <a:stCxn id="12" idx="5"/>
            <a:endCxn id="30" idx="1"/>
          </p:cNvCxnSpPr>
          <p:nvPr/>
        </p:nvCxnSpPr>
        <p:spPr>
          <a:xfrm>
            <a:off x="4213793" y="1624259"/>
            <a:ext cx="748788" cy="7634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Conector recto de flecha 111">
            <a:extLst>
              <a:ext uri="{FF2B5EF4-FFF2-40B4-BE49-F238E27FC236}">
                <a16:creationId xmlns:a16="http://schemas.microsoft.com/office/drawing/2014/main" id="{E21BE2D6-6DCA-0AA6-BDAD-961EA6B1FA13}"/>
              </a:ext>
            </a:extLst>
          </p:cNvPr>
          <p:cNvCxnSpPr>
            <a:cxnSpLocks/>
            <a:stCxn id="30" idx="5"/>
            <a:endCxn id="33" idx="1"/>
          </p:cNvCxnSpPr>
          <p:nvPr/>
        </p:nvCxnSpPr>
        <p:spPr>
          <a:xfrm>
            <a:off x="5253540" y="2685093"/>
            <a:ext cx="748789" cy="1606264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7" name="Conector recto de flecha 116">
            <a:extLst>
              <a:ext uri="{FF2B5EF4-FFF2-40B4-BE49-F238E27FC236}">
                <a16:creationId xmlns:a16="http://schemas.microsoft.com/office/drawing/2014/main" id="{FDE4985C-A93C-1D70-9C9D-DEA36BDD7A4B}"/>
              </a:ext>
            </a:extLst>
          </p:cNvPr>
          <p:cNvCxnSpPr>
            <a:cxnSpLocks/>
            <a:stCxn id="30" idx="5"/>
            <a:endCxn id="36" idx="1"/>
          </p:cNvCxnSpPr>
          <p:nvPr/>
        </p:nvCxnSpPr>
        <p:spPr>
          <a:xfrm>
            <a:off x="5253540" y="2685093"/>
            <a:ext cx="748788" cy="6455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699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5CBD1D3-7E50-36B1-BFEB-C378DEB01C5C}"/>
              </a:ext>
            </a:extLst>
          </p:cNvPr>
          <p:cNvCxnSpPr>
            <a:cxnSpLocks/>
          </p:cNvCxnSpPr>
          <p:nvPr/>
        </p:nvCxnSpPr>
        <p:spPr>
          <a:xfrm>
            <a:off x="1168146" y="250698"/>
            <a:ext cx="0" cy="49554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lipse 5">
            <a:extLst>
              <a:ext uri="{FF2B5EF4-FFF2-40B4-BE49-F238E27FC236}">
                <a16:creationId xmlns:a16="http://schemas.microsoft.com/office/drawing/2014/main" id="{3C784D44-7AE9-A099-59E8-A5AC81E6F475}"/>
              </a:ext>
            </a:extLst>
          </p:cNvPr>
          <p:cNvSpPr/>
          <p:nvPr/>
        </p:nvSpPr>
        <p:spPr>
          <a:xfrm>
            <a:off x="1783078" y="865789"/>
            <a:ext cx="411479" cy="4206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BBD1E7F6-A4E3-B817-9A21-D2CA9C7FCFEF}"/>
              </a:ext>
            </a:extLst>
          </p:cNvPr>
          <p:cNvSpPr txBox="1">
            <a:spLocks/>
          </p:cNvSpPr>
          <p:nvPr/>
        </p:nvSpPr>
        <p:spPr>
          <a:xfrm>
            <a:off x="869442" y="161417"/>
            <a:ext cx="336804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9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</a:p>
          <a:p>
            <a:endParaRPr lang="es-E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66E247F4-8C8F-CDFA-50DC-F4F5AE788496}"/>
              </a:ext>
            </a:extLst>
          </p:cNvPr>
          <p:cNvSpPr txBox="1">
            <a:spLocks/>
          </p:cNvSpPr>
          <p:nvPr/>
        </p:nvSpPr>
        <p:spPr>
          <a:xfrm>
            <a:off x="869442" y="4770374"/>
            <a:ext cx="336804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900" dirty="0"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7FE4B3A2-69FD-1C5E-9C7C-EC3EFF1AD341}"/>
              </a:ext>
            </a:extLst>
          </p:cNvPr>
          <p:cNvSpPr txBox="1">
            <a:spLocks/>
          </p:cNvSpPr>
          <p:nvPr/>
        </p:nvSpPr>
        <p:spPr>
          <a:xfrm>
            <a:off x="542544" y="2487168"/>
            <a:ext cx="653796" cy="42062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0,50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2372EC07-F181-41F2-2FB3-41074A948E63}"/>
              </a:ext>
            </a:extLst>
          </p:cNvPr>
          <p:cNvSpPr/>
          <p:nvPr/>
        </p:nvSpPr>
        <p:spPr>
          <a:xfrm>
            <a:off x="2822826" y="1831848"/>
            <a:ext cx="411479" cy="4206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37349502-72D1-C200-EC39-DC6BE30EDE58}"/>
              </a:ext>
            </a:extLst>
          </p:cNvPr>
          <p:cNvSpPr/>
          <p:nvPr/>
        </p:nvSpPr>
        <p:spPr>
          <a:xfrm>
            <a:off x="3862574" y="1265234"/>
            <a:ext cx="411479" cy="4206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46B24896-CD6A-DE33-2866-295B5CC75269}"/>
                  </a:ext>
                </a:extLst>
              </p:cNvPr>
              <p:cNvSpPr txBox="1"/>
              <p:nvPr/>
            </p:nvSpPr>
            <p:spPr>
              <a:xfrm>
                <a:off x="1682228" y="6151671"/>
                <a:ext cx="613181" cy="215444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=.75</m:t>
                      </m:r>
                    </m:oMath>
                  </m:oMathPara>
                </a14:m>
                <a:endParaRPr lang="es-ES" sz="1400" dirty="0"/>
              </a:p>
            </p:txBody>
          </p:sp>
        </mc:Choice>
        <mc:Fallback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46B24896-CD6A-DE33-2866-295B5CC75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228" y="6151671"/>
                <a:ext cx="613181" cy="215444"/>
              </a:xfrm>
              <a:prstGeom prst="rect">
                <a:avLst/>
              </a:prstGeom>
              <a:blipFill>
                <a:blip r:embed="rId2"/>
                <a:stretch>
                  <a:fillRect l="-6731" r="-3846" b="-2632"/>
                </a:stretch>
              </a:blipFill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E4467201-8FEE-8A47-0084-29321ACEE4A3}"/>
                  </a:ext>
                </a:extLst>
              </p:cNvPr>
              <p:cNvSpPr txBox="1"/>
              <p:nvPr/>
            </p:nvSpPr>
            <p:spPr>
              <a:xfrm>
                <a:off x="2721976" y="6151671"/>
                <a:ext cx="613181" cy="215444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=.57</m:t>
                      </m:r>
                    </m:oMath>
                  </m:oMathPara>
                </a14:m>
                <a:endParaRPr lang="es-ES" sz="1400" dirty="0"/>
              </a:p>
            </p:txBody>
          </p:sp>
        </mc:Choice>
        <mc:Fallback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E4467201-8FEE-8A47-0084-29321ACEE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976" y="6151671"/>
                <a:ext cx="613181" cy="215444"/>
              </a:xfrm>
              <a:prstGeom prst="rect">
                <a:avLst/>
              </a:prstGeom>
              <a:blipFill>
                <a:blip r:embed="rId3"/>
                <a:stretch>
                  <a:fillRect l="-6796" r="-4854" b="-2632"/>
                </a:stretch>
              </a:blipFill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3780DE2D-0B28-11AD-90BC-0D3C6AE3658A}"/>
                  </a:ext>
                </a:extLst>
              </p:cNvPr>
              <p:cNvSpPr txBox="1"/>
              <p:nvPr/>
            </p:nvSpPr>
            <p:spPr>
              <a:xfrm>
                <a:off x="3761724" y="6151671"/>
                <a:ext cx="613181" cy="215444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=.68</m:t>
                      </m:r>
                    </m:oMath>
                  </m:oMathPara>
                </a14:m>
                <a:endParaRPr lang="es-ES" sz="1400" dirty="0"/>
              </a:p>
            </p:txBody>
          </p:sp>
        </mc:Choice>
        <mc:Fallback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3780DE2D-0B28-11AD-90BC-0D3C6AE36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724" y="6151671"/>
                <a:ext cx="613181" cy="215444"/>
              </a:xfrm>
              <a:prstGeom prst="rect">
                <a:avLst/>
              </a:prstGeom>
              <a:blipFill>
                <a:blip r:embed="rId4"/>
                <a:stretch>
                  <a:fillRect l="-5769" r="-3846" b="-2632"/>
                </a:stretch>
              </a:blipFill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64C3DDAC-183E-8E15-FAE3-A4C388CE182C}"/>
              </a:ext>
            </a:extLst>
          </p:cNvPr>
          <p:cNvCxnSpPr>
            <a:cxnSpLocks/>
          </p:cNvCxnSpPr>
          <p:nvPr/>
        </p:nvCxnSpPr>
        <p:spPr>
          <a:xfrm flipH="1" flipV="1">
            <a:off x="1168146" y="5190998"/>
            <a:ext cx="8908542" cy="67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Marcador de contenido 2">
            <a:extLst>
              <a:ext uri="{FF2B5EF4-FFF2-40B4-BE49-F238E27FC236}">
                <a16:creationId xmlns:a16="http://schemas.microsoft.com/office/drawing/2014/main" id="{FB494680-E55D-844B-2F4D-E6A9D4CC0B47}"/>
              </a:ext>
            </a:extLst>
          </p:cNvPr>
          <p:cNvSpPr txBox="1">
            <a:spLocks/>
          </p:cNvSpPr>
          <p:nvPr/>
        </p:nvSpPr>
        <p:spPr>
          <a:xfrm>
            <a:off x="1827084" y="5190999"/>
            <a:ext cx="336804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9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</a:p>
          <a:p>
            <a:endParaRPr lang="es-E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" name="Marcador de contenido 2">
            <a:extLst>
              <a:ext uri="{FF2B5EF4-FFF2-40B4-BE49-F238E27FC236}">
                <a16:creationId xmlns:a16="http://schemas.microsoft.com/office/drawing/2014/main" id="{296AB1F0-2EB5-3233-B34E-F3BEA24447B1}"/>
              </a:ext>
            </a:extLst>
          </p:cNvPr>
          <p:cNvSpPr txBox="1">
            <a:spLocks/>
          </p:cNvSpPr>
          <p:nvPr/>
        </p:nvSpPr>
        <p:spPr>
          <a:xfrm>
            <a:off x="2860163" y="5196967"/>
            <a:ext cx="336804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9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</a:p>
          <a:p>
            <a:endParaRPr lang="es-E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9" name="Marcador de contenido 2">
            <a:extLst>
              <a:ext uri="{FF2B5EF4-FFF2-40B4-BE49-F238E27FC236}">
                <a16:creationId xmlns:a16="http://schemas.microsoft.com/office/drawing/2014/main" id="{315F8DA2-4EFB-A8FC-D398-32B600DE48F9}"/>
              </a:ext>
            </a:extLst>
          </p:cNvPr>
          <p:cNvSpPr txBox="1">
            <a:spLocks/>
          </p:cNvSpPr>
          <p:nvPr/>
        </p:nvSpPr>
        <p:spPr>
          <a:xfrm>
            <a:off x="3899911" y="5190430"/>
            <a:ext cx="336804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900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</a:p>
          <a:p>
            <a:endParaRPr lang="es-E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6F0A4487-C896-50EC-D4C4-92424FCDDEC2}"/>
              </a:ext>
            </a:extLst>
          </p:cNvPr>
          <p:cNvSpPr/>
          <p:nvPr/>
        </p:nvSpPr>
        <p:spPr>
          <a:xfrm>
            <a:off x="4902321" y="2326068"/>
            <a:ext cx="411479" cy="4206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5DAAC6B4-34F8-92FD-D033-32995D79BC5D}"/>
                  </a:ext>
                </a:extLst>
              </p:cNvPr>
              <p:cNvSpPr txBox="1"/>
              <p:nvPr/>
            </p:nvSpPr>
            <p:spPr>
              <a:xfrm>
                <a:off x="4801472" y="6151671"/>
                <a:ext cx="613181" cy="215444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=.50</m:t>
                      </m:r>
                    </m:oMath>
                  </m:oMathPara>
                </a14:m>
                <a:endParaRPr lang="es-ES" sz="1400" dirty="0"/>
              </a:p>
            </p:txBody>
          </p:sp>
        </mc:Choice>
        <mc:Fallback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5DAAC6B4-34F8-92FD-D033-32995D79B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472" y="6151671"/>
                <a:ext cx="613181" cy="215444"/>
              </a:xfrm>
              <a:prstGeom prst="rect">
                <a:avLst/>
              </a:prstGeom>
              <a:blipFill>
                <a:blip r:embed="rId5"/>
                <a:stretch>
                  <a:fillRect l="-6796" r="-4854" b="-2632"/>
                </a:stretch>
              </a:blipFill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Marcador de contenido 2">
            <a:extLst>
              <a:ext uri="{FF2B5EF4-FFF2-40B4-BE49-F238E27FC236}">
                <a16:creationId xmlns:a16="http://schemas.microsoft.com/office/drawing/2014/main" id="{6056CD5A-4CD6-CCA4-5DF6-F138464EF0E1}"/>
              </a:ext>
            </a:extLst>
          </p:cNvPr>
          <p:cNvSpPr txBox="1">
            <a:spLocks/>
          </p:cNvSpPr>
          <p:nvPr/>
        </p:nvSpPr>
        <p:spPr>
          <a:xfrm>
            <a:off x="4939659" y="5190430"/>
            <a:ext cx="336804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900" dirty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</a:p>
          <a:p>
            <a:endParaRPr lang="es-E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BE97595A-B51A-1C7C-32D7-AB58234CCE82}"/>
              </a:ext>
            </a:extLst>
          </p:cNvPr>
          <p:cNvSpPr/>
          <p:nvPr/>
        </p:nvSpPr>
        <p:spPr>
          <a:xfrm>
            <a:off x="5942069" y="4229758"/>
            <a:ext cx="411479" cy="420624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93D9B8CA-8BBE-EA1D-C2F0-4E6D8033198D}"/>
                  </a:ext>
                </a:extLst>
              </p:cNvPr>
              <p:cNvSpPr txBox="1"/>
              <p:nvPr/>
            </p:nvSpPr>
            <p:spPr>
              <a:xfrm>
                <a:off x="5841220" y="6151671"/>
                <a:ext cx="613181" cy="2154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=.15</m:t>
                      </m:r>
                    </m:oMath>
                  </m:oMathPara>
                </a14:m>
                <a:endParaRPr lang="es-ES" sz="1400" dirty="0"/>
              </a:p>
            </p:txBody>
          </p:sp>
        </mc:Choice>
        <mc:Fallback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93D9B8CA-8BBE-EA1D-C2F0-4E6D80331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220" y="6151671"/>
                <a:ext cx="613181" cy="215444"/>
              </a:xfrm>
              <a:prstGeom prst="rect">
                <a:avLst/>
              </a:prstGeom>
              <a:blipFill>
                <a:blip r:embed="rId6"/>
                <a:stretch>
                  <a:fillRect l="-5769" r="-4808" b="-2632"/>
                </a:stretch>
              </a:blipFill>
              <a:ln w="190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Marcador de contenido 2">
            <a:extLst>
              <a:ext uri="{FF2B5EF4-FFF2-40B4-BE49-F238E27FC236}">
                <a16:creationId xmlns:a16="http://schemas.microsoft.com/office/drawing/2014/main" id="{456E9751-B57F-F75F-1C30-56862A0D170F}"/>
              </a:ext>
            </a:extLst>
          </p:cNvPr>
          <p:cNvSpPr txBox="1">
            <a:spLocks/>
          </p:cNvSpPr>
          <p:nvPr/>
        </p:nvSpPr>
        <p:spPr>
          <a:xfrm>
            <a:off x="5979407" y="5190430"/>
            <a:ext cx="336804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900" dirty="0"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</a:p>
          <a:p>
            <a:endParaRPr lang="es-E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95DD98D0-91C9-847F-3631-F2C01C79CF40}"/>
              </a:ext>
            </a:extLst>
          </p:cNvPr>
          <p:cNvSpPr/>
          <p:nvPr/>
        </p:nvSpPr>
        <p:spPr>
          <a:xfrm>
            <a:off x="5942068" y="3269086"/>
            <a:ext cx="411479" cy="4206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71D23DE8-276C-09AA-F52C-5DC0EE6DB99E}"/>
                  </a:ext>
                </a:extLst>
              </p:cNvPr>
              <p:cNvSpPr txBox="1"/>
              <p:nvPr/>
            </p:nvSpPr>
            <p:spPr>
              <a:xfrm>
                <a:off x="5841220" y="6589698"/>
                <a:ext cx="613181" cy="215444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=.33</m:t>
                      </m:r>
                    </m:oMath>
                  </m:oMathPara>
                </a14:m>
                <a:endParaRPr lang="es-ES" sz="1400" dirty="0"/>
              </a:p>
            </p:txBody>
          </p:sp>
        </mc:Choice>
        <mc:Fallback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71D23DE8-276C-09AA-F52C-5DC0EE6DB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220" y="6589698"/>
                <a:ext cx="613181" cy="215444"/>
              </a:xfrm>
              <a:prstGeom prst="rect">
                <a:avLst/>
              </a:prstGeom>
              <a:blipFill>
                <a:blip r:embed="rId7"/>
                <a:stretch>
                  <a:fillRect l="-5769" r="-3846"/>
                </a:stretch>
              </a:blipFill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Elipse 38">
            <a:extLst>
              <a:ext uri="{FF2B5EF4-FFF2-40B4-BE49-F238E27FC236}">
                <a16:creationId xmlns:a16="http://schemas.microsoft.com/office/drawing/2014/main" id="{844D7545-109B-B569-CF8E-396C7CCDFB58}"/>
              </a:ext>
            </a:extLst>
          </p:cNvPr>
          <p:cNvSpPr/>
          <p:nvPr/>
        </p:nvSpPr>
        <p:spPr>
          <a:xfrm>
            <a:off x="6981817" y="1804416"/>
            <a:ext cx="411479" cy="4206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170C9B4B-E29E-E6BC-867B-855A8790F512}"/>
                  </a:ext>
                </a:extLst>
              </p:cNvPr>
              <p:cNvSpPr txBox="1"/>
              <p:nvPr/>
            </p:nvSpPr>
            <p:spPr>
              <a:xfrm>
                <a:off x="6880968" y="6151671"/>
                <a:ext cx="613181" cy="215444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=.59</m:t>
                      </m:r>
                    </m:oMath>
                  </m:oMathPara>
                </a14:m>
                <a:endParaRPr lang="es-ES" sz="1400" dirty="0"/>
              </a:p>
            </p:txBody>
          </p:sp>
        </mc:Choice>
        <mc:Fallback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170C9B4B-E29E-E6BC-867B-855A8790F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968" y="6151671"/>
                <a:ext cx="613181" cy="215444"/>
              </a:xfrm>
              <a:prstGeom prst="rect">
                <a:avLst/>
              </a:prstGeom>
              <a:blipFill>
                <a:blip r:embed="rId8"/>
                <a:stretch>
                  <a:fillRect l="-6796" r="-4854" b="-2632"/>
                </a:stretch>
              </a:blipFill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Marcador de contenido 2">
            <a:extLst>
              <a:ext uri="{FF2B5EF4-FFF2-40B4-BE49-F238E27FC236}">
                <a16:creationId xmlns:a16="http://schemas.microsoft.com/office/drawing/2014/main" id="{06B0713F-7BD7-D595-B8F2-4C16D5B2538D}"/>
              </a:ext>
            </a:extLst>
          </p:cNvPr>
          <p:cNvSpPr txBox="1">
            <a:spLocks/>
          </p:cNvSpPr>
          <p:nvPr/>
        </p:nvSpPr>
        <p:spPr>
          <a:xfrm>
            <a:off x="9148945" y="5206111"/>
            <a:ext cx="336804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900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</a:p>
          <a:p>
            <a:endParaRPr lang="es-E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Marcador de contenido 2">
                <a:extLst>
                  <a:ext uri="{FF2B5EF4-FFF2-40B4-BE49-F238E27FC236}">
                    <a16:creationId xmlns:a16="http://schemas.microsoft.com/office/drawing/2014/main" id="{EF6E9C06-5C79-6AE2-5C17-7E2BDB754E02}"/>
                  </a:ext>
                </a:extLst>
              </p:cNvPr>
              <p:cNvSpPr txBox="1">
                <a:spLocks/>
              </p:cNvSpPr>
              <p:nvPr/>
            </p:nvSpPr>
            <p:spPr>
              <a:xfrm rot="16200000">
                <a:off x="-1684052" y="2405348"/>
                <a:ext cx="3827590" cy="4206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ES" sz="2800" b="1" dirty="0"/>
                  <a:t>Valores de </a:t>
                </a:r>
                <a14:m>
                  <m:oMath xmlns:m="http://schemas.openxmlformats.org/officeDocument/2006/math">
                    <m:r>
                      <a:rPr lang="es-ES" sz="2800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endParaRPr lang="es-ES" sz="2800" b="1" dirty="0"/>
              </a:p>
            </p:txBody>
          </p:sp>
        </mc:Choice>
        <mc:Fallback>
          <p:sp>
            <p:nvSpPr>
              <p:cNvPr id="45" name="Marcador de contenido 2">
                <a:extLst>
                  <a:ext uri="{FF2B5EF4-FFF2-40B4-BE49-F238E27FC236}">
                    <a16:creationId xmlns:a16="http://schemas.microsoft.com/office/drawing/2014/main" id="{EF6E9C06-5C79-6AE2-5C17-7E2BDB754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684052" y="2405348"/>
                <a:ext cx="3827590" cy="420624"/>
              </a:xfrm>
              <a:prstGeom prst="rect">
                <a:avLst/>
              </a:prstGeom>
              <a:blipFill>
                <a:blip r:embed="rId9"/>
                <a:stretch>
                  <a:fillRect l="-24638" r="-5362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Marcador de contenido 2">
            <a:extLst>
              <a:ext uri="{FF2B5EF4-FFF2-40B4-BE49-F238E27FC236}">
                <a16:creationId xmlns:a16="http://schemas.microsoft.com/office/drawing/2014/main" id="{074E2BFC-CC20-7EF7-9BC5-35207057B819}"/>
              </a:ext>
            </a:extLst>
          </p:cNvPr>
          <p:cNvSpPr txBox="1">
            <a:spLocks/>
          </p:cNvSpPr>
          <p:nvPr/>
        </p:nvSpPr>
        <p:spPr>
          <a:xfrm>
            <a:off x="8000198" y="5626735"/>
            <a:ext cx="2297494" cy="420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b="1" dirty="0"/>
              <a:t>Iteraciones</a:t>
            </a:r>
          </a:p>
        </p:txBody>
      </p:sp>
      <p:cxnSp>
        <p:nvCxnSpPr>
          <p:cNvPr id="101" name="Conector recto de flecha 100">
            <a:extLst>
              <a:ext uri="{FF2B5EF4-FFF2-40B4-BE49-F238E27FC236}">
                <a16:creationId xmlns:a16="http://schemas.microsoft.com/office/drawing/2014/main" id="{611BA962-BAC8-8C18-E714-8C31470EA029}"/>
              </a:ext>
            </a:extLst>
          </p:cNvPr>
          <p:cNvCxnSpPr>
            <a:stCxn id="6" idx="5"/>
            <a:endCxn id="11" idx="1"/>
          </p:cNvCxnSpPr>
          <p:nvPr/>
        </p:nvCxnSpPr>
        <p:spPr>
          <a:xfrm>
            <a:off x="2134297" y="1224814"/>
            <a:ext cx="748789" cy="668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Conector recto de flecha 101">
            <a:extLst>
              <a:ext uri="{FF2B5EF4-FFF2-40B4-BE49-F238E27FC236}">
                <a16:creationId xmlns:a16="http://schemas.microsoft.com/office/drawing/2014/main" id="{C3BF7987-723B-0BB1-F770-BC43BAC5835E}"/>
              </a:ext>
            </a:extLst>
          </p:cNvPr>
          <p:cNvCxnSpPr>
            <a:cxnSpLocks/>
            <a:stCxn id="11" idx="7"/>
            <a:endCxn id="12" idx="2"/>
          </p:cNvCxnSpPr>
          <p:nvPr/>
        </p:nvCxnSpPr>
        <p:spPr>
          <a:xfrm flipV="1">
            <a:off x="3174045" y="1475546"/>
            <a:ext cx="688529" cy="4179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Conector recto de flecha 107">
            <a:extLst>
              <a:ext uri="{FF2B5EF4-FFF2-40B4-BE49-F238E27FC236}">
                <a16:creationId xmlns:a16="http://schemas.microsoft.com/office/drawing/2014/main" id="{3CBECE37-837E-27B8-2903-164F0CBE5371}"/>
              </a:ext>
            </a:extLst>
          </p:cNvPr>
          <p:cNvCxnSpPr>
            <a:cxnSpLocks/>
            <a:stCxn id="12" idx="5"/>
            <a:endCxn id="30" idx="1"/>
          </p:cNvCxnSpPr>
          <p:nvPr/>
        </p:nvCxnSpPr>
        <p:spPr>
          <a:xfrm>
            <a:off x="4213793" y="1624259"/>
            <a:ext cx="748788" cy="7634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Conector recto de flecha 111">
            <a:extLst>
              <a:ext uri="{FF2B5EF4-FFF2-40B4-BE49-F238E27FC236}">
                <a16:creationId xmlns:a16="http://schemas.microsoft.com/office/drawing/2014/main" id="{E04C7EC7-32B0-AE9F-B2F0-FC166183CF3B}"/>
              </a:ext>
            </a:extLst>
          </p:cNvPr>
          <p:cNvCxnSpPr>
            <a:cxnSpLocks/>
            <a:stCxn id="30" idx="5"/>
            <a:endCxn id="33" idx="1"/>
          </p:cNvCxnSpPr>
          <p:nvPr/>
        </p:nvCxnSpPr>
        <p:spPr>
          <a:xfrm>
            <a:off x="5253540" y="2685093"/>
            <a:ext cx="748789" cy="1606264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7" name="Conector recto de flecha 116">
            <a:extLst>
              <a:ext uri="{FF2B5EF4-FFF2-40B4-BE49-F238E27FC236}">
                <a16:creationId xmlns:a16="http://schemas.microsoft.com/office/drawing/2014/main" id="{9927124B-CF62-FEF3-6285-0E849A187A02}"/>
              </a:ext>
            </a:extLst>
          </p:cNvPr>
          <p:cNvCxnSpPr>
            <a:cxnSpLocks/>
            <a:stCxn id="30" idx="5"/>
            <a:endCxn id="36" idx="1"/>
          </p:cNvCxnSpPr>
          <p:nvPr/>
        </p:nvCxnSpPr>
        <p:spPr>
          <a:xfrm>
            <a:off x="5253540" y="2685093"/>
            <a:ext cx="748788" cy="6455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Conector recto de flecha 119">
            <a:extLst>
              <a:ext uri="{FF2B5EF4-FFF2-40B4-BE49-F238E27FC236}">
                <a16:creationId xmlns:a16="http://schemas.microsoft.com/office/drawing/2014/main" id="{EF63164B-93E1-9902-863B-8BF614FDF791}"/>
              </a:ext>
            </a:extLst>
          </p:cNvPr>
          <p:cNvCxnSpPr>
            <a:cxnSpLocks/>
            <a:stCxn id="36" idx="7"/>
            <a:endCxn id="39" idx="3"/>
          </p:cNvCxnSpPr>
          <p:nvPr/>
        </p:nvCxnSpPr>
        <p:spPr>
          <a:xfrm flipV="1">
            <a:off x="6293287" y="2163441"/>
            <a:ext cx="748790" cy="11672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8" name="Marcador de contenido 2">
            <a:extLst>
              <a:ext uri="{FF2B5EF4-FFF2-40B4-BE49-F238E27FC236}">
                <a16:creationId xmlns:a16="http://schemas.microsoft.com/office/drawing/2014/main" id="{377CCB32-5546-F18E-8A11-1D1EA982E8BC}"/>
              </a:ext>
            </a:extLst>
          </p:cNvPr>
          <p:cNvSpPr txBox="1">
            <a:spLocks/>
          </p:cNvSpPr>
          <p:nvPr/>
        </p:nvSpPr>
        <p:spPr>
          <a:xfrm>
            <a:off x="7019155" y="5190430"/>
            <a:ext cx="336804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900" dirty="0">
                <a:latin typeface="Cambria" panose="02040503050406030204" pitchFamily="18" charset="0"/>
                <a:ea typeface="Cambria" panose="02040503050406030204" pitchFamily="18" charset="0"/>
              </a:rPr>
              <a:t>6</a:t>
            </a:r>
          </a:p>
          <a:p>
            <a:endParaRPr lang="es-E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9605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294</Words>
  <Application>Microsoft Office PowerPoint</Application>
  <PresentationFormat>Panorámica</PresentationFormat>
  <Paragraphs>171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Cambria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Ricardo Rey Saez</dc:creator>
  <cp:lastModifiedBy>Ricardo Rey Saez</cp:lastModifiedBy>
  <cp:revision>1</cp:revision>
  <dcterms:created xsi:type="dcterms:W3CDTF">2025-05-30T07:27:35Z</dcterms:created>
  <dcterms:modified xsi:type="dcterms:W3CDTF">2025-05-30T08:06:14Z</dcterms:modified>
</cp:coreProperties>
</file>