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82"/>
  </p:normalViewPr>
  <p:slideViewPr>
    <p:cSldViewPr snapToGrid="0" snapToObjects="1">
      <p:cViewPr varScale="1">
        <p:scale>
          <a:sx n="100" d="100"/>
          <a:sy n="100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11ED4-3CC2-814D-A105-DA47A5B15C66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2BCFF1-0EBA-C94A-8D1C-5465BDCC65F0}">
      <dgm:prSet phldrT="[Text]"/>
      <dgm:spPr>
        <a:solidFill>
          <a:schemeClr val="bg1">
            <a:lumMod val="8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Bug-fixing of bug reports via analysis of lengthy discussion threads in OSS Systems</a:t>
          </a:r>
        </a:p>
      </dgm:t>
    </dgm:pt>
    <dgm:pt modelId="{DAC4B76B-1F5C-C84A-BEB7-A8CF6112983C}" type="parTrans" cxnId="{27D7E56B-12A2-F648-B15B-3521FAFC6492}">
      <dgm:prSet/>
      <dgm:spPr/>
      <dgm:t>
        <a:bodyPr/>
        <a:lstStyle/>
        <a:p>
          <a:endParaRPr lang="en-US"/>
        </a:p>
      </dgm:t>
    </dgm:pt>
    <dgm:pt modelId="{F8B1CE3D-1EF6-FA42-9ADA-AC6E7451C245}" type="sibTrans" cxnId="{27D7E56B-12A2-F648-B15B-3521FAFC6492}">
      <dgm:prSet/>
      <dgm:spPr/>
      <dgm:t>
        <a:bodyPr/>
        <a:lstStyle/>
        <a:p>
          <a:endParaRPr lang="en-US"/>
        </a:p>
      </dgm:t>
    </dgm:pt>
    <dgm:pt modelId="{BF53F5E6-0C89-D544-9FFF-E93E51659437}">
      <dgm:prSet phldrT="[Text]"/>
      <dgm:spPr>
        <a:solidFill>
          <a:schemeClr val="bg1">
            <a:lumMod val="8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Bug-fixing of  quality-related bug reports in OSS systems</a:t>
          </a:r>
        </a:p>
      </dgm:t>
    </dgm:pt>
    <dgm:pt modelId="{B237D99B-3BDF-E449-B582-413723B64B78}" type="parTrans" cxnId="{B8D52198-3D77-3D4D-BA09-77BA0AE070E2}">
      <dgm:prSet/>
      <dgm:spPr/>
      <dgm:t>
        <a:bodyPr/>
        <a:lstStyle/>
        <a:p>
          <a:endParaRPr lang="en-US"/>
        </a:p>
      </dgm:t>
    </dgm:pt>
    <dgm:pt modelId="{CB725E2C-606B-CD49-AE00-E6246A20E692}" type="sibTrans" cxnId="{B8D52198-3D77-3D4D-BA09-77BA0AE070E2}">
      <dgm:prSet/>
      <dgm:spPr/>
      <dgm:t>
        <a:bodyPr/>
        <a:lstStyle/>
        <a:p>
          <a:endParaRPr lang="en-US"/>
        </a:p>
      </dgm:t>
    </dgm:pt>
    <dgm:pt modelId="{1BEC9DD9-04BE-B54F-AE85-4C5D45F6EC59}">
      <dgm:prSet phldrT="[Text]"/>
      <dgm:spPr>
        <a:solidFill>
          <a:schemeClr val="bg1">
            <a:lumMod val="8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Commit Message Refactoring Detection</a:t>
          </a:r>
        </a:p>
      </dgm:t>
    </dgm:pt>
    <dgm:pt modelId="{C3C05EF5-4866-FF48-836F-6650EAAC442D}" type="parTrans" cxnId="{4E0DEBD6-57CF-3447-B619-D1A77C2107A2}">
      <dgm:prSet/>
      <dgm:spPr/>
      <dgm:t>
        <a:bodyPr/>
        <a:lstStyle/>
        <a:p>
          <a:endParaRPr lang="en-US"/>
        </a:p>
      </dgm:t>
    </dgm:pt>
    <dgm:pt modelId="{B354028C-065C-AD40-8511-BFEEDE35B45D}" type="sibTrans" cxnId="{4E0DEBD6-57CF-3447-B619-D1A77C2107A2}">
      <dgm:prSet/>
      <dgm:spPr/>
      <dgm:t>
        <a:bodyPr/>
        <a:lstStyle/>
        <a:p>
          <a:endParaRPr lang="en-US"/>
        </a:p>
      </dgm:t>
    </dgm:pt>
    <dgm:pt modelId="{B90A1ADB-DF63-B747-833B-D613294F1F11}" type="pres">
      <dgm:prSet presAssocID="{EE911ED4-3CC2-814D-A105-DA47A5B15C66}" presName="Name0" presStyleCnt="0">
        <dgm:presLayoutVars>
          <dgm:chMax val="7"/>
          <dgm:chPref val="7"/>
          <dgm:dir/>
        </dgm:presLayoutVars>
      </dgm:prSet>
      <dgm:spPr/>
    </dgm:pt>
    <dgm:pt modelId="{6C3EF52D-20ED-B144-ACA5-9F48472CCF71}" type="pres">
      <dgm:prSet presAssocID="{EE911ED4-3CC2-814D-A105-DA47A5B15C66}" presName="Name1" presStyleCnt="0"/>
      <dgm:spPr/>
    </dgm:pt>
    <dgm:pt modelId="{C6903245-7B9A-8649-8CC5-DC2505C47CC5}" type="pres">
      <dgm:prSet presAssocID="{EE911ED4-3CC2-814D-A105-DA47A5B15C66}" presName="cycle" presStyleCnt="0"/>
      <dgm:spPr/>
    </dgm:pt>
    <dgm:pt modelId="{43C66A68-51CD-C142-A8F7-D9F49E4D80E5}" type="pres">
      <dgm:prSet presAssocID="{EE911ED4-3CC2-814D-A105-DA47A5B15C66}" presName="srcNode" presStyleLbl="node1" presStyleIdx="0" presStyleCnt="3"/>
      <dgm:spPr/>
    </dgm:pt>
    <dgm:pt modelId="{0DC51B68-ECAE-1E46-974C-DB22F3D032E2}" type="pres">
      <dgm:prSet presAssocID="{EE911ED4-3CC2-814D-A105-DA47A5B15C66}" presName="conn" presStyleLbl="parChTrans1D2" presStyleIdx="0" presStyleCnt="1"/>
      <dgm:spPr/>
    </dgm:pt>
    <dgm:pt modelId="{D8273324-A583-FA41-83A7-FCD0DC93151D}" type="pres">
      <dgm:prSet presAssocID="{EE911ED4-3CC2-814D-A105-DA47A5B15C66}" presName="extraNode" presStyleLbl="node1" presStyleIdx="0" presStyleCnt="3"/>
      <dgm:spPr/>
    </dgm:pt>
    <dgm:pt modelId="{0ED4EAB2-E0B5-5440-90CA-4C207F54108D}" type="pres">
      <dgm:prSet presAssocID="{EE911ED4-3CC2-814D-A105-DA47A5B15C66}" presName="dstNode" presStyleLbl="node1" presStyleIdx="0" presStyleCnt="3"/>
      <dgm:spPr/>
    </dgm:pt>
    <dgm:pt modelId="{4D2CBC98-5AB7-BF4E-8C6B-7F6F7327EBFF}" type="pres">
      <dgm:prSet presAssocID="{AE2BCFF1-0EBA-C94A-8D1C-5465BDCC65F0}" presName="text_1" presStyleLbl="node1" presStyleIdx="0" presStyleCnt="3" custLinFactNeighborX="289">
        <dgm:presLayoutVars>
          <dgm:bulletEnabled val="1"/>
        </dgm:presLayoutVars>
      </dgm:prSet>
      <dgm:spPr/>
    </dgm:pt>
    <dgm:pt modelId="{6B194C76-05BB-704D-BDFD-2EE8A514AA34}" type="pres">
      <dgm:prSet presAssocID="{AE2BCFF1-0EBA-C94A-8D1C-5465BDCC65F0}" presName="accent_1" presStyleCnt="0"/>
      <dgm:spPr/>
    </dgm:pt>
    <dgm:pt modelId="{67F06441-6908-F840-B5DE-C78AE2529CFC}" type="pres">
      <dgm:prSet presAssocID="{AE2BCFF1-0EBA-C94A-8D1C-5465BDCC65F0}" presName="accentRepeatNode" presStyleLbl="solidFgAcc1" presStyleIdx="0" presStyleCnt="3" custScaleX="10884" custScaleY="44954"/>
      <dgm:spPr/>
    </dgm:pt>
    <dgm:pt modelId="{5E1A4A4F-86CA-9B4A-B427-388F841B89F7}" type="pres">
      <dgm:prSet presAssocID="{BF53F5E6-0C89-D544-9FFF-E93E51659437}" presName="text_2" presStyleLbl="node1" presStyleIdx="1" presStyleCnt="3" custLinFactNeighborX="0">
        <dgm:presLayoutVars>
          <dgm:bulletEnabled val="1"/>
        </dgm:presLayoutVars>
      </dgm:prSet>
      <dgm:spPr/>
    </dgm:pt>
    <dgm:pt modelId="{678AF82F-8836-9146-BC84-10A3EAC0B9CD}" type="pres">
      <dgm:prSet presAssocID="{BF53F5E6-0C89-D544-9FFF-E93E51659437}" presName="accent_2" presStyleCnt="0"/>
      <dgm:spPr/>
    </dgm:pt>
    <dgm:pt modelId="{868BA05E-AD4C-9B40-B3E4-17CEFAAEDAFF}" type="pres">
      <dgm:prSet presAssocID="{BF53F5E6-0C89-D544-9FFF-E93E51659437}" presName="accentRepeatNode" presStyleLbl="solidFgAcc1" presStyleIdx="1" presStyleCnt="3" custFlipHor="1" custScaleX="8916" custScaleY="27864"/>
      <dgm:spPr/>
    </dgm:pt>
    <dgm:pt modelId="{351128F1-116A-A443-A4C7-40B355AFABF7}" type="pres">
      <dgm:prSet presAssocID="{1BEC9DD9-04BE-B54F-AE85-4C5D45F6EC59}" presName="text_3" presStyleLbl="node1" presStyleIdx="2" presStyleCnt="3">
        <dgm:presLayoutVars>
          <dgm:bulletEnabled val="1"/>
        </dgm:presLayoutVars>
      </dgm:prSet>
      <dgm:spPr/>
    </dgm:pt>
    <dgm:pt modelId="{E48D1CB1-5CE2-EC4C-BBD1-913AEE42CA5A}" type="pres">
      <dgm:prSet presAssocID="{1BEC9DD9-04BE-B54F-AE85-4C5D45F6EC59}" presName="accent_3" presStyleCnt="0"/>
      <dgm:spPr/>
    </dgm:pt>
    <dgm:pt modelId="{B970D82C-ECB6-704E-9C2C-0B900CA426FE}" type="pres">
      <dgm:prSet presAssocID="{1BEC9DD9-04BE-B54F-AE85-4C5D45F6EC59}" presName="accentRepeatNode" presStyleLbl="solidFgAcc1" presStyleIdx="2" presStyleCnt="3" custScaleX="10884" custScaleY="13561"/>
      <dgm:spPr/>
    </dgm:pt>
  </dgm:ptLst>
  <dgm:cxnLst>
    <dgm:cxn modelId="{5F28C723-359B-8E41-A765-ED97ECE34662}" type="presOf" srcId="{1BEC9DD9-04BE-B54F-AE85-4C5D45F6EC59}" destId="{351128F1-116A-A443-A4C7-40B355AFABF7}" srcOrd="0" destOrd="0" presId="urn:microsoft.com/office/officeart/2008/layout/VerticalCurvedList"/>
    <dgm:cxn modelId="{27D7E56B-12A2-F648-B15B-3521FAFC6492}" srcId="{EE911ED4-3CC2-814D-A105-DA47A5B15C66}" destId="{AE2BCFF1-0EBA-C94A-8D1C-5465BDCC65F0}" srcOrd="0" destOrd="0" parTransId="{DAC4B76B-1F5C-C84A-BEB7-A8CF6112983C}" sibTransId="{F8B1CE3D-1EF6-FA42-9ADA-AC6E7451C245}"/>
    <dgm:cxn modelId="{F98DF474-6B1B-6446-A09F-20DCCD209CB8}" type="presOf" srcId="{F8B1CE3D-1EF6-FA42-9ADA-AC6E7451C245}" destId="{0DC51B68-ECAE-1E46-974C-DB22F3D032E2}" srcOrd="0" destOrd="0" presId="urn:microsoft.com/office/officeart/2008/layout/VerticalCurvedList"/>
    <dgm:cxn modelId="{C17AFA76-74ED-A541-851D-EAD8965ECBE7}" type="presOf" srcId="{EE911ED4-3CC2-814D-A105-DA47A5B15C66}" destId="{B90A1ADB-DF63-B747-833B-D613294F1F11}" srcOrd="0" destOrd="0" presId="urn:microsoft.com/office/officeart/2008/layout/VerticalCurvedList"/>
    <dgm:cxn modelId="{4EB0C291-1F06-E942-95B3-491C4F6B3723}" type="presOf" srcId="{BF53F5E6-0C89-D544-9FFF-E93E51659437}" destId="{5E1A4A4F-86CA-9B4A-B427-388F841B89F7}" srcOrd="0" destOrd="0" presId="urn:microsoft.com/office/officeart/2008/layout/VerticalCurvedList"/>
    <dgm:cxn modelId="{B8D52198-3D77-3D4D-BA09-77BA0AE070E2}" srcId="{EE911ED4-3CC2-814D-A105-DA47A5B15C66}" destId="{BF53F5E6-0C89-D544-9FFF-E93E51659437}" srcOrd="1" destOrd="0" parTransId="{B237D99B-3BDF-E449-B582-413723B64B78}" sibTransId="{CB725E2C-606B-CD49-AE00-E6246A20E692}"/>
    <dgm:cxn modelId="{F8E569BC-103E-8D45-B3CC-BC01C5565698}" type="presOf" srcId="{AE2BCFF1-0EBA-C94A-8D1C-5465BDCC65F0}" destId="{4D2CBC98-5AB7-BF4E-8C6B-7F6F7327EBFF}" srcOrd="0" destOrd="0" presId="urn:microsoft.com/office/officeart/2008/layout/VerticalCurvedList"/>
    <dgm:cxn modelId="{4E0DEBD6-57CF-3447-B619-D1A77C2107A2}" srcId="{EE911ED4-3CC2-814D-A105-DA47A5B15C66}" destId="{1BEC9DD9-04BE-B54F-AE85-4C5D45F6EC59}" srcOrd="2" destOrd="0" parTransId="{C3C05EF5-4866-FF48-836F-6650EAAC442D}" sibTransId="{B354028C-065C-AD40-8511-BFEEDE35B45D}"/>
    <dgm:cxn modelId="{419CD3FB-62F0-4444-91FE-A44F104A48F9}" type="presParOf" srcId="{B90A1ADB-DF63-B747-833B-D613294F1F11}" destId="{6C3EF52D-20ED-B144-ACA5-9F48472CCF71}" srcOrd="0" destOrd="0" presId="urn:microsoft.com/office/officeart/2008/layout/VerticalCurvedList"/>
    <dgm:cxn modelId="{0AAB3852-02DB-5C40-A9B3-938C75A1A35D}" type="presParOf" srcId="{6C3EF52D-20ED-B144-ACA5-9F48472CCF71}" destId="{C6903245-7B9A-8649-8CC5-DC2505C47CC5}" srcOrd="0" destOrd="0" presId="urn:microsoft.com/office/officeart/2008/layout/VerticalCurvedList"/>
    <dgm:cxn modelId="{00C02BA2-9819-FF4D-BE36-CAE862005F85}" type="presParOf" srcId="{C6903245-7B9A-8649-8CC5-DC2505C47CC5}" destId="{43C66A68-51CD-C142-A8F7-D9F49E4D80E5}" srcOrd="0" destOrd="0" presId="urn:microsoft.com/office/officeart/2008/layout/VerticalCurvedList"/>
    <dgm:cxn modelId="{AC0854B9-18E3-BD44-91FC-4277A6659CD0}" type="presParOf" srcId="{C6903245-7B9A-8649-8CC5-DC2505C47CC5}" destId="{0DC51B68-ECAE-1E46-974C-DB22F3D032E2}" srcOrd="1" destOrd="0" presId="urn:microsoft.com/office/officeart/2008/layout/VerticalCurvedList"/>
    <dgm:cxn modelId="{731A2224-3E64-204C-94A1-70ABC2E54B10}" type="presParOf" srcId="{C6903245-7B9A-8649-8CC5-DC2505C47CC5}" destId="{D8273324-A583-FA41-83A7-FCD0DC93151D}" srcOrd="2" destOrd="0" presId="urn:microsoft.com/office/officeart/2008/layout/VerticalCurvedList"/>
    <dgm:cxn modelId="{6543FDB8-3F96-7B47-A080-A708156AD964}" type="presParOf" srcId="{C6903245-7B9A-8649-8CC5-DC2505C47CC5}" destId="{0ED4EAB2-E0B5-5440-90CA-4C207F54108D}" srcOrd="3" destOrd="0" presId="urn:microsoft.com/office/officeart/2008/layout/VerticalCurvedList"/>
    <dgm:cxn modelId="{853BD58B-C4EA-274C-BC55-BBC9464799E9}" type="presParOf" srcId="{6C3EF52D-20ED-B144-ACA5-9F48472CCF71}" destId="{4D2CBC98-5AB7-BF4E-8C6B-7F6F7327EBFF}" srcOrd="1" destOrd="0" presId="urn:microsoft.com/office/officeart/2008/layout/VerticalCurvedList"/>
    <dgm:cxn modelId="{449EDAB1-77B4-3443-AEA1-28F45B41ED25}" type="presParOf" srcId="{6C3EF52D-20ED-B144-ACA5-9F48472CCF71}" destId="{6B194C76-05BB-704D-BDFD-2EE8A514AA34}" srcOrd="2" destOrd="0" presId="urn:microsoft.com/office/officeart/2008/layout/VerticalCurvedList"/>
    <dgm:cxn modelId="{A9E47F3E-D08A-3D43-830F-9F65E89E4A56}" type="presParOf" srcId="{6B194C76-05BB-704D-BDFD-2EE8A514AA34}" destId="{67F06441-6908-F840-B5DE-C78AE2529CFC}" srcOrd="0" destOrd="0" presId="urn:microsoft.com/office/officeart/2008/layout/VerticalCurvedList"/>
    <dgm:cxn modelId="{1CEE51DE-9D15-D14D-AB43-707AE26F2A92}" type="presParOf" srcId="{6C3EF52D-20ED-B144-ACA5-9F48472CCF71}" destId="{5E1A4A4F-86CA-9B4A-B427-388F841B89F7}" srcOrd="3" destOrd="0" presId="urn:microsoft.com/office/officeart/2008/layout/VerticalCurvedList"/>
    <dgm:cxn modelId="{E31B663E-1C4C-EA4A-AC9A-C2E991DAE773}" type="presParOf" srcId="{6C3EF52D-20ED-B144-ACA5-9F48472CCF71}" destId="{678AF82F-8836-9146-BC84-10A3EAC0B9CD}" srcOrd="4" destOrd="0" presId="urn:microsoft.com/office/officeart/2008/layout/VerticalCurvedList"/>
    <dgm:cxn modelId="{55CFE95E-022C-FD47-ABFD-5B4E2EA6F7C4}" type="presParOf" srcId="{678AF82F-8836-9146-BC84-10A3EAC0B9CD}" destId="{868BA05E-AD4C-9B40-B3E4-17CEFAAEDAFF}" srcOrd="0" destOrd="0" presId="urn:microsoft.com/office/officeart/2008/layout/VerticalCurvedList"/>
    <dgm:cxn modelId="{49BFF1D1-D09C-7548-9CB7-3CF4749676BA}" type="presParOf" srcId="{6C3EF52D-20ED-B144-ACA5-9F48472CCF71}" destId="{351128F1-116A-A443-A4C7-40B355AFABF7}" srcOrd="5" destOrd="0" presId="urn:microsoft.com/office/officeart/2008/layout/VerticalCurvedList"/>
    <dgm:cxn modelId="{7594A47F-00AE-AA48-970A-36F4F29BDF01}" type="presParOf" srcId="{6C3EF52D-20ED-B144-ACA5-9F48472CCF71}" destId="{E48D1CB1-5CE2-EC4C-BBD1-913AEE42CA5A}" srcOrd="6" destOrd="0" presId="urn:microsoft.com/office/officeart/2008/layout/VerticalCurvedList"/>
    <dgm:cxn modelId="{5187D819-7EB4-644B-B5AF-50B6EF21776C}" type="presParOf" srcId="{E48D1CB1-5CE2-EC4C-BBD1-913AEE42CA5A}" destId="{B970D82C-ECB6-704E-9C2C-0B900CA426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11ED4-3CC2-814D-A105-DA47A5B15C66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2BCFF1-0EBA-C94A-8D1C-5465BDCC65F0}">
      <dgm:prSet phldrT="[Text]"/>
      <dgm:spPr>
        <a:solidFill>
          <a:schemeClr val="bg1">
            <a:lumMod val="9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Quality Concerns Detection in Code in OSS Systems</a:t>
          </a:r>
        </a:p>
      </dgm:t>
    </dgm:pt>
    <dgm:pt modelId="{DAC4B76B-1F5C-C84A-BEB7-A8CF6112983C}" type="parTrans" cxnId="{27D7E56B-12A2-F648-B15B-3521FAFC6492}">
      <dgm:prSet/>
      <dgm:spPr/>
      <dgm:t>
        <a:bodyPr/>
        <a:lstStyle/>
        <a:p>
          <a:endParaRPr lang="en-US"/>
        </a:p>
      </dgm:t>
    </dgm:pt>
    <dgm:pt modelId="{F8B1CE3D-1EF6-FA42-9ADA-AC6E7451C245}" type="sibTrans" cxnId="{27D7E56B-12A2-F648-B15B-3521FAFC6492}">
      <dgm:prSet/>
      <dgm:spPr/>
      <dgm:t>
        <a:bodyPr/>
        <a:lstStyle/>
        <a:p>
          <a:endParaRPr lang="en-US"/>
        </a:p>
      </dgm:t>
    </dgm:pt>
    <dgm:pt modelId="{BF53F5E6-0C89-D544-9FFF-E93E51659437}">
      <dgm:prSet phldrT="[Text]"/>
      <dgm:spPr>
        <a:solidFill>
          <a:schemeClr val="bg1">
            <a:lumMod val="9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Quality Concerns Detection in Bug Reports in OSS Systems</a:t>
          </a:r>
        </a:p>
      </dgm:t>
    </dgm:pt>
    <dgm:pt modelId="{B237D99B-3BDF-E449-B582-413723B64B78}" type="parTrans" cxnId="{B8D52198-3D77-3D4D-BA09-77BA0AE070E2}">
      <dgm:prSet/>
      <dgm:spPr/>
      <dgm:t>
        <a:bodyPr/>
        <a:lstStyle/>
        <a:p>
          <a:endParaRPr lang="en-US"/>
        </a:p>
      </dgm:t>
    </dgm:pt>
    <dgm:pt modelId="{CB725E2C-606B-CD49-AE00-E6246A20E692}" type="sibTrans" cxnId="{B8D52198-3D77-3D4D-BA09-77BA0AE070E2}">
      <dgm:prSet/>
      <dgm:spPr/>
      <dgm:t>
        <a:bodyPr/>
        <a:lstStyle/>
        <a:p>
          <a:endParaRPr lang="en-US"/>
        </a:p>
      </dgm:t>
    </dgm:pt>
    <dgm:pt modelId="{1BEC9DD9-04BE-B54F-AE85-4C5D45F6EC59}">
      <dgm:prSet phldrT="[Text]"/>
      <dgm:spPr>
        <a:solidFill>
          <a:schemeClr val="bg1">
            <a:lumMod val="9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Quality Concerns Detection  during refactoring &amp; code changes in OSS Systems</a:t>
          </a:r>
        </a:p>
      </dgm:t>
    </dgm:pt>
    <dgm:pt modelId="{C3C05EF5-4866-FF48-836F-6650EAAC442D}" type="parTrans" cxnId="{4E0DEBD6-57CF-3447-B619-D1A77C2107A2}">
      <dgm:prSet/>
      <dgm:spPr/>
      <dgm:t>
        <a:bodyPr/>
        <a:lstStyle/>
        <a:p>
          <a:endParaRPr lang="en-US"/>
        </a:p>
      </dgm:t>
    </dgm:pt>
    <dgm:pt modelId="{B354028C-065C-AD40-8511-BFEEDE35B45D}" type="sibTrans" cxnId="{4E0DEBD6-57CF-3447-B619-D1A77C2107A2}">
      <dgm:prSet/>
      <dgm:spPr/>
      <dgm:t>
        <a:bodyPr/>
        <a:lstStyle/>
        <a:p>
          <a:endParaRPr lang="en-US"/>
        </a:p>
      </dgm:t>
    </dgm:pt>
    <dgm:pt modelId="{B90A1ADB-DF63-B747-833B-D613294F1F11}" type="pres">
      <dgm:prSet presAssocID="{EE911ED4-3CC2-814D-A105-DA47A5B15C66}" presName="Name0" presStyleCnt="0">
        <dgm:presLayoutVars>
          <dgm:chMax val="7"/>
          <dgm:chPref val="7"/>
          <dgm:dir/>
        </dgm:presLayoutVars>
      </dgm:prSet>
      <dgm:spPr/>
    </dgm:pt>
    <dgm:pt modelId="{6C3EF52D-20ED-B144-ACA5-9F48472CCF71}" type="pres">
      <dgm:prSet presAssocID="{EE911ED4-3CC2-814D-A105-DA47A5B15C66}" presName="Name1" presStyleCnt="0"/>
      <dgm:spPr/>
    </dgm:pt>
    <dgm:pt modelId="{C6903245-7B9A-8649-8CC5-DC2505C47CC5}" type="pres">
      <dgm:prSet presAssocID="{EE911ED4-3CC2-814D-A105-DA47A5B15C66}" presName="cycle" presStyleCnt="0"/>
      <dgm:spPr/>
    </dgm:pt>
    <dgm:pt modelId="{43C66A68-51CD-C142-A8F7-D9F49E4D80E5}" type="pres">
      <dgm:prSet presAssocID="{EE911ED4-3CC2-814D-A105-DA47A5B15C66}" presName="srcNode" presStyleLbl="node1" presStyleIdx="0" presStyleCnt="3"/>
      <dgm:spPr/>
    </dgm:pt>
    <dgm:pt modelId="{0DC51B68-ECAE-1E46-974C-DB22F3D032E2}" type="pres">
      <dgm:prSet presAssocID="{EE911ED4-3CC2-814D-A105-DA47A5B15C66}" presName="conn" presStyleLbl="parChTrans1D2" presStyleIdx="0" presStyleCnt="1"/>
      <dgm:spPr/>
    </dgm:pt>
    <dgm:pt modelId="{D8273324-A583-FA41-83A7-FCD0DC93151D}" type="pres">
      <dgm:prSet presAssocID="{EE911ED4-3CC2-814D-A105-DA47A5B15C66}" presName="extraNode" presStyleLbl="node1" presStyleIdx="0" presStyleCnt="3"/>
      <dgm:spPr/>
    </dgm:pt>
    <dgm:pt modelId="{0ED4EAB2-E0B5-5440-90CA-4C207F54108D}" type="pres">
      <dgm:prSet presAssocID="{EE911ED4-3CC2-814D-A105-DA47A5B15C66}" presName="dstNode" presStyleLbl="node1" presStyleIdx="0" presStyleCnt="3"/>
      <dgm:spPr/>
    </dgm:pt>
    <dgm:pt modelId="{4D2CBC98-5AB7-BF4E-8C6B-7F6F7327EBFF}" type="pres">
      <dgm:prSet presAssocID="{AE2BCFF1-0EBA-C94A-8D1C-5465BDCC65F0}" presName="text_1" presStyleLbl="node1" presStyleIdx="0" presStyleCnt="3" custLinFactNeighborX="-271">
        <dgm:presLayoutVars>
          <dgm:bulletEnabled val="1"/>
        </dgm:presLayoutVars>
      </dgm:prSet>
      <dgm:spPr/>
    </dgm:pt>
    <dgm:pt modelId="{6B194C76-05BB-704D-BDFD-2EE8A514AA34}" type="pres">
      <dgm:prSet presAssocID="{AE2BCFF1-0EBA-C94A-8D1C-5465BDCC65F0}" presName="accent_1" presStyleCnt="0"/>
      <dgm:spPr/>
    </dgm:pt>
    <dgm:pt modelId="{67F06441-6908-F840-B5DE-C78AE2529CFC}" type="pres">
      <dgm:prSet presAssocID="{AE2BCFF1-0EBA-C94A-8D1C-5465BDCC65F0}" presName="accentRepeatNode" presStyleLbl="solidFgAcc1" presStyleIdx="0" presStyleCnt="3" custScaleX="45559" custScaleY="39381"/>
      <dgm:spPr>
        <a:solidFill>
          <a:srgbClr val="C00000"/>
        </a:solidFill>
        <a:ln>
          <a:solidFill>
            <a:schemeClr val="tx1"/>
          </a:solidFill>
        </a:ln>
      </dgm:spPr>
    </dgm:pt>
    <dgm:pt modelId="{5E1A4A4F-86CA-9B4A-B427-388F841B89F7}" type="pres">
      <dgm:prSet presAssocID="{BF53F5E6-0C89-D544-9FFF-E93E51659437}" presName="text_2" presStyleLbl="node1" presStyleIdx="1" presStyleCnt="3" custLinFactNeighborX="-532">
        <dgm:presLayoutVars>
          <dgm:bulletEnabled val="1"/>
        </dgm:presLayoutVars>
      </dgm:prSet>
      <dgm:spPr/>
    </dgm:pt>
    <dgm:pt modelId="{678AF82F-8836-9146-BC84-10A3EAC0B9CD}" type="pres">
      <dgm:prSet presAssocID="{BF53F5E6-0C89-D544-9FFF-E93E51659437}" presName="accent_2" presStyleCnt="0"/>
      <dgm:spPr/>
    </dgm:pt>
    <dgm:pt modelId="{868BA05E-AD4C-9B40-B3E4-17CEFAAEDAFF}" type="pres">
      <dgm:prSet presAssocID="{BF53F5E6-0C89-D544-9FFF-E93E51659437}" presName="accentRepeatNode" presStyleLbl="solidFgAcc1" presStyleIdx="1" presStyleCnt="3" custScaleX="41888" custScaleY="42106"/>
      <dgm:spPr>
        <a:solidFill>
          <a:srgbClr val="C00000"/>
        </a:solidFill>
        <a:ln>
          <a:solidFill>
            <a:schemeClr val="tx1"/>
          </a:solidFill>
        </a:ln>
      </dgm:spPr>
    </dgm:pt>
    <dgm:pt modelId="{351128F1-116A-A443-A4C7-40B355AFABF7}" type="pres">
      <dgm:prSet presAssocID="{1BEC9DD9-04BE-B54F-AE85-4C5D45F6EC59}" presName="text_3" presStyleLbl="node1" presStyleIdx="2" presStyleCnt="3" custLinFactNeighborX="-1010" custLinFactNeighborY="-3636">
        <dgm:presLayoutVars>
          <dgm:bulletEnabled val="1"/>
        </dgm:presLayoutVars>
      </dgm:prSet>
      <dgm:spPr/>
    </dgm:pt>
    <dgm:pt modelId="{E48D1CB1-5CE2-EC4C-BBD1-913AEE42CA5A}" type="pres">
      <dgm:prSet presAssocID="{1BEC9DD9-04BE-B54F-AE85-4C5D45F6EC59}" presName="accent_3" presStyleCnt="0"/>
      <dgm:spPr/>
    </dgm:pt>
    <dgm:pt modelId="{B970D82C-ECB6-704E-9C2C-0B900CA426FE}" type="pres">
      <dgm:prSet presAssocID="{1BEC9DD9-04BE-B54F-AE85-4C5D45F6EC59}" presName="accentRepeatNode" presStyleLbl="solidFgAcc1" presStyleIdx="2" presStyleCnt="3" custScaleX="25745" custScaleY="30744"/>
      <dgm:spPr/>
    </dgm:pt>
  </dgm:ptLst>
  <dgm:cxnLst>
    <dgm:cxn modelId="{5F28C723-359B-8E41-A765-ED97ECE34662}" type="presOf" srcId="{1BEC9DD9-04BE-B54F-AE85-4C5D45F6EC59}" destId="{351128F1-116A-A443-A4C7-40B355AFABF7}" srcOrd="0" destOrd="0" presId="urn:microsoft.com/office/officeart/2008/layout/VerticalCurvedList"/>
    <dgm:cxn modelId="{27D7E56B-12A2-F648-B15B-3521FAFC6492}" srcId="{EE911ED4-3CC2-814D-A105-DA47A5B15C66}" destId="{AE2BCFF1-0EBA-C94A-8D1C-5465BDCC65F0}" srcOrd="0" destOrd="0" parTransId="{DAC4B76B-1F5C-C84A-BEB7-A8CF6112983C}" sibTransId="{F8B1CE3D-1EF6-FA42-9ADA-AC6E7451C245}"/>
    <dgm:cxn modelId="{F98DF474-6B1B-6446-A09F-20DCCD209CB8}" type="presOf" srcId="{F8B1CE3D-1EF6-FA42-9ADA-AC6E7451C245}" destId="{0DC51B68-ECAE-1E46-974C-DB22F3D032E2}" srcOrd="0" destOrd="0" presId="urn:microsoft.com/office/officeart/2008/layout/VerticalCurvedList"/>
    <dgm:cxn modelId="{C17AFA76-74ED-A541-851D-EAD8965ECBE7}" type="presOf" srcId="{EE911ED4-3CC2-814D-A105-DA47A5B15C66}" destId="{B90A1ADB-DF63-B747-833B-D613294F1F11}" srcOrd="0" destOrd="0" presId="urn:microsoft.com/office/officeart/2008/layout/VerticalCurvedList"/>
    <dgm:cxn modelId="{4EB0C291-1F06-E942-95B3-491C4F6B3723}" type="presOf" srcId="{BF53F5E6-0C89-D544-9FFF-E93E51659437}" destId="{5E1A4A4F-86CA-9B4A-B427-388F841B89F7}" srcOrd="0" destOrd="0" presId="urn:microsoft.com/office/officeart/2008/layout/VerticalCurvedList"/>
    <dgm:cxn modelId="{B8D52198-3D77-3D4D-BA09-77BA0AE070E2}" srcId="{EE911ED4-3CC2-814D-A105-DA47A5B15C66}" destId="{BF53F5E6-0C89-D544-9FFF-E93E51659437}" srcOrd="1" destOrd="0" parTransId="{B237D99B-3BDF-E449-B582-413723B64B78}" sibTransId="{CB725E2C-606B-CD49-AE00-E6246A20E692}"/>
    <dgm:cxn modelId="{F8E569BC-103E-8D45-B3CC-BC01C5565698}" type="presOf" srcId="{AE2BCFF1-0EBA-C94A-8D1C-5465BDCC65F0}" destId="{4D2CBC98-5AB7-BF4E-8C6B-7F6F7327EBFF}" srcOrd="0" destOrd="0" presId="urn:microsoft.com/office/officeart/2008/layout/VerticalCurvedList"/>
    <dgm:cxn modelId="{4E0DEBD6-57CF-3447-B619-D1A77C2107A2}" srcId="{EE911ED4-3CC2-814D-A105-DA47A5B15C66}" destId="{1BEC9DD9-04BE-B54F-AE85-4C5D45F6EC59}" srcOrd="2" destOrd="0" parTransId="{C3C05EF5-4866-FF48-836F-6650EAAC442D}" sibTransId="{B354028C-065C-AD40-8511-BFEEDE35B45D}"/>
    <dgm:cxn modelId="{419CD3FB-62F0-4444-91FE-A44F104A48F9}" type="presParOf" srcId="{B90A1ADB-DF63-B747-833B-D613294F1F11}" destId="{6C3EF52D-20ED-B144-ACA5-9F48472CCF71}" srcOrd="0" destOrd="0" presId="urn:microsoft.com/office/officeart/2008/layout/VerticalCurvedList"/>
    <dgm:cxn modelId="{0AAB3852-02DB-5C40-A9B3-938C75A1A35D}" type="presParOf" srcId="{6C3EF52D-20ED-B144-ACA5-9F48472CCF71}" destId="{C6903245-7B9A-8649-8CC5-DC2505C47CC5}" srcOrd="0" destOrd="0" presId="urn:microsoft.com/office/officeart/2008/layout/VerticalCurvedList"/>
    <dgm:cxn modelId="{00C02BA2-9819-FF4D-BE36-CAE862005F85}" type="presParOf" srcId="{C6903245-7B9A-8649-8CC5-DC2505C47CC5}" destId="{43C66A68-51CD-C142-A8F7-D9F49E4D80E5}" srcOrd="0" destOrd="0" presId="urn:microsoft.com/office/officeart/2008/layout/VerticalCurvedList"/>
    <dgm:cxn modelId="{AC0854B9-18E3-BD44-91FC-4277A6659CD0}" type="presParOf" srcId="{C6903245-7B9A-8649-8CC5-DC2505C47CC5}" destId="{0DC51B68-ECAE-1E46-974C-DB22F3D032E2}" srcOrd="1" destOrd="0" presId="urn:microsoft.com/office/officeart/2008/layout/VerticalCurvedList"/>
    <dgm:cxn modelId="{731A2224-3E64-204C-94A1-70ABC2E54B10}" type="presParOf" srcId="{C6903245-7B9A-8649-8CC5-DC2505C47CC5}" destId="{D8273324-A583-FA41-83A7-FCD0DC93151D}" srcOrd="2" destOrd="0" presId="urn:microsoft.com/office/officeart/2008/layout/VerticalCurvedList"/>
    <dgm:cxn modelId="{6543FDB8-3F96-7B47-A080-A708156AD964}" type="presParOf" srcId="{C6903245-7B9A-8649-8CC5-DC2505C47CC5}" destId="{0ED4EAB2-E0B5-5440-90CA-4C207F54108D}" srcOrd="3" destOrd="0" presId="urn:microsoft.com/office/officeart/2008/layout/VerticalCurvedList"/>
    <dgm:cxn modelId="{853BD58B-C4EA-274C-BC55-BBC9464799E9}" type="presParOf" srcId="{6C3EF52D-20ED-B144-ACA5-9F48472CCF71}" destId="{4D2CBC98-5AB7-BF4E-8C6B-7F6F7327EBFF}" srcOrd="1" destOrd="0" presId="urn:microsoft.com/office/officeart/2008/layout/VerticalCurvedList"/>
    <dgm:cxn modelId="{449EDAB1-77B4-3443-AEA1-28F45B41ED25}" type="presParOf" srcId="{6C3EF52D-20ED-B144-ACA5-9F48472CCF71}" destId="{6B194C76-05BB-704D-BDFD-2EE8A514AA34}" srcOrd="2" destOrd="0" presId="urn:microsoft.com/office/officeart/2008/layout/VerticalCurvedList"/>
    <dgm:cxn modelId="{A9E47F3E-D08A-3D43-830F-9F65E89E4A56}" type="presParOf" srcId="{6B194C76-05BB-704D-BDFD-2EE8A514AA34}" destId="{67F06441-6908-F840-B5DE-C78AE2529CFC}" srcOrd="0" destOrd="0" presId="urn:microsoft.com/office/officeart/2008/layout/VerticalCurvedList"/>
    <dgm:cxn modelId="{1CEE51DE-9D15-D14D-AB43-707AE26F2A92}" type="presParOf" srcId="{6C3EF52D-20ED-B144-ACA5-9F48472CCF71}" destId="{5E1A4A4F-86CA-9B4A-B427-388F841B89F7}" srcOrd="3" destOrd="0" presId="urn:microsoft.com/office/officeart/2008/layout/VerticalCurvedList"/>
    <dgm:cxn modelId="{E31B663E-1C4C-EA4A-AC9A-C2E991DAE773}" type="presParOf" srcId="{6C3EF52D-20ED-B144-ACA5-9F48472CCF71}" destId="{678AF82F-8836-9146-BC84-10A3EAC0B9CD}" srcOrd="4" destOrd="0" presId="urn:microsoft.com/office/officeart/2008/layout/VerticalCurvedList"/>
    <dgm:cxn modelId="{55CFE95E-022C-FD47-ABFD-5B4E2EA6F7C4}" type="presParOf" srcId="{678AF82F-8836-9146-BC84-10A3EAC0B9CD}" destId="{868BA05E-AD4C-9B40-B3E4-17CEFAAEDAFF}" srcOrd="0" destOrd="0" presId="urn:microsoft.com/office/officeart/2008/layout/VerticalCurvedList"/>
    <dgm:cxn modelId="{49BFF1D1-D09C-7548-9CB7-3CF4749676BA}" type="presParOf" srcId="{6C3EF52D-20ED-B144-ACA5-9F48472CCF71}" destId="{351128F1-116A-A443-A4C7-40B355AFABF7}" srcOrd="5" destOrd="0" presId="urn:microsoft.com/office/officeart/2008/layout/VerticalCurvedList"/>
    <dgm:cxn modelId="{7594A47F-00AE-AA48-970A-36F4F29BDF01}" type="presParOf" srcId="{6C3EF52D-20ED-B144-ACA5-9F48472CCF71}" destId="{E48D1CB1-5CE2-EC4C-BBD1-913AEE42CA5A}" srcOrd="6" destOrd="0" presId="urn:microsoft.com/office/officeart/2008/layout/VerticalCurvedList"/>
    <dgm:cxn modelId="{5187D819-7EB4-644B-B5AF-50B6EF21776C}" type="presParOf" srcId="{E48D1CB1-5CE2-EC4C-BBD1-913AEE42CA5A}" destId="{B970D82C-ECB6-704E-9C2C-0B900CA426FE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11ED4-3CC2-814D-A105-DA47A5B15C66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2BCFF1-0EBA-C94A-8D1C-5465BDCC65F0}">
      <dgm:prSet phldrT="[Text]"/>
      <dgm:spPr>
        <a:solidFill>
          <a:schemeClr val="bg1">
            <a:lumMod val="7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Developing an Agile Project Vocabulary during maintenance of quality concerns</a:t>
          </a:r>
          <a:endParaRPr lang="en-US" dirty="0">
            <a:solidFill>
              <a:schemeClr val="tx1"/>
            </a:solidFill>
          </a:endParaRPr>
        </a:p>
      </dgm:t>
    </dgm:pt>
    <dgm:pt modelId="{DAC4B76B-1F5C-C84A-BEB7-A8CF6112983C}" type="parTrans" cxnId="{27D7E56B-12A2-F648-B15B-3521FAFC6492}">
      <dgm:prSet/>
      <dgm:spPr/>
      <dgm:t>
        <a:bodyPr/>
        <a:lstStyle/>
        <a:p>
          <a:endParaRPr lang="en-US"/>
        </a:p>
      </dgm:t>
    </dgm:pt>
    <dgm:pt modelId="{F8B1CE3D-1EF6-FA42-9ADA-AC6E7451C245}" type="sibTrans" cxnId="{27D7E56B-12A2-F648-B15B-3521FAFC6492}">
      <dgm:prSet/>
      <dgm:spPr/>
      <dgm:t>
        <a:bodyPr/>
        <a:lstStyle/>
        <a:p>
          <a:endParaRPr lang="en-US"/>
        </a:p>
      </dgm:t>
    </dgm:pt>
    <dgm:pt modelId="{BF53F5E6-0C89-D544-9FFF-E93E51659437}">
      <dgm:prSet phldrT="[Text]"/>
      <dgm:spPr>
        <a:solidFill>
          <a:schemeClr val="bg1">
            <a:lumMod val="7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Understanding and Handling Quality-Related Concerns  with an Agile Mindset</a:t>
          </a:r>
          <a:endParaRPr lang="en-US" dirty="0">
            <a:solidFill>
              <a:schemeClr val="tx1"/>
            </a:solidFill>
          </a:endParaRPr>
        </a:p>
      </dgm:t>
    </dgm:pt>
    <dgm:pt modelId="{B237D99B-3BDF-E449-B582-413723B64B78}" type="parTrans" cxnId="{B8D52198-3D77-3D4D-BA09-77BA0AE070E2}">
      <dgm:prSet/>
      <dgm:spPr/>
      <dgm:t>
        <a:bodyPr/>
        <a:lstStyle/>
        <a:p>
          <a:endParaRPr lang="en-US"/>
        </a:p>
      </dgm:t>
    </dgm:pt>
    <dgm:pt modelId="{CB725E2C-606B-CD49-AE00-E6246A20E692}" type="sibTrans" cxnId="{B8D52198-3D77-3D4D-BA09-77BA0AE070E2}">
      <dgm:prSet/>
      <dgm:spPr/>
      <dgm:t>
        <a:bodyPr/>
        <a:lstStyle/>
        <a:p>
          <a:endParaRPr lang="en-US"/>
        </a:p>
      </dgm:t>
    </dgm:pt>
    <dgm:pt modelId="{1BEC9DD9-04BE-B54F-AE85-4C5D45F6EC59}">
      <dgm:prSet phldrT="[Text]"/>
      <dgm:spPr>
        <a:solidFill>
          <a:schemeClr val="bg1">
            <a:lumMod val="7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0" i="0" u="none" dirty="0">
              <a:solidFill>
                <a:schemeClr val="tx1"/>
              </a:solidFill>
            </a:rPr>
            <a:t>Tradeoffs among Quality Concerns - A Systematic Literature Review</a:t>
          </a:r>
          <a:endParaRPr lang="en-US" dirty="0">
            <a:solidFill>
              <a:schemeClr val="tx1"/>
            </a:solidFill>
          </a:endParaRPr>
        </a:p>
      </dgm:t>
    </dgm:pt>
    <dgm:pt modelId="{C3C05EF5-4866-FF48-836F-6650EAAC442D}" type="parTrans" cxnId="{4E0DEBD6-57CF-3447-B619-D1A77C2107A2}">
      <dgm:prSet/>
      <dgm:spPr/>
      <dgm:t>
        <a:bodyPr/>
        <a:lstStyle/>
        <a:p>
          <a:endParaRPr lang="en-US"/>
        </a:p>
      </dgm:t>
    </dgm:pt>
    <dgm:pt modelId="{B354028C-065C-AD40-8511-BFEEDE35B45D}" type="sibTrans" cxnId="{4E0DEBD6-57CF-3447-B619-D1A77C2107A2}">
      <dgm:prSet/>
      <dgm:spPr/>
      <dgm:t>
        <a:bodyPr/>
        <a:lstStyle/>
        <a:p>
          <a:endParaRPr lang="en-US"/>
        </a:p>
      </dgm:t>
    </dgm:pt>
    <dgm:pt modelId="{B90A1ADB-DF63-B747-833B-D613294F1F11}" type="pres">
      <dgm:prSet presAssocID="{EE911ED4-3CC2-814D-A105-DA47A5B15C66}" presName="Name0" presStyleCnt="0">
        <dgm:presLayoutVars>
          <dgm:chMax val="7"/>
          <dgm:chPref val="7"/>
          <dgm:dir/>
        </dgm:presLayoutVars>
      </dgm:prSet>
      <dgm:spPr/>
    </dgm:pt>
    <dgm:pt modelId="{6C3EF52D-20ED-B144-ACA5-9F48472CCF71}" type="pres">
      <dgm:prSet presAssocID="{EE911ED4-3CC2-814D-A105-DA47A5B15C66}" presName="Name1" presStyleCnt="0"/>
      <dgm:spPr/>
    </dgm:pt>
    <dgm:pt modelId="{C6903245-7B9A-8649-8CC5-DC2505C47CC5}" type="pres">
      <dgm:prSet presAssocID="{EE911ED4-3CC2-814D-A105-DA47A5B15C66}" presName="cycle" presStyleCnt="0"/>
      <dgm:spPr/>
    </dgm:pt>
    <dgm:pt modelId="{43C66A68-51CD-C142-A8F7-D9F49E4D80E5}" type="pres">
      <dgm:prSet presAssocID="{EE911ED4-3CC2-814D-A105-DA47A5B15C66}" presName="srcNode" presStyleLbl="node1" presStyleIdx="0" presStyleCnt="3"/>
      <dgm:spPr/>
    </dgm:pt>
    <dgm:pt modelId="{0DC51B68-ECAE-1E46-974C-DB22F3D032E2}" type="pres">
      <dgm:prSet presAssocID="{EE911ED4-3CC2-814D-A105-DA47A5B15C66}" presName="conn" presStyleLbl="parChTrans1D2" presStyleIdx="0" presStyleCnt="1"/>
      <dgm:spPr/>
    </dgm:pt>
    <dgm:pt modelId="{D8273324-A583-FA41-83A7-FCD0DC93151D}" type="pres">
      <dgm:prSet presAssocID="{EE911ED4-3CC2-814D-A105-DA47A5B15C66}" presName="extraNode" presStyleLbl="node1" presStyleIdx="0" presStyleCnt="3"/>
      <dgm:spPr/>
    </dgm:pt>
    <dgm:pt modelId="{0ED4EAB2-E0B5-5440-90CA-4C207F54108D}" type="pres">
      <dgm:prSet presAssocID="{EE911ED4-3CC2-814D-A105-DA47A5B15C66}" presName="dstNode" presStyleLbl="node1" presStyleIdx="0" presStyleCnt="3"/>
      <dgm:spPr/>
    </dgm:pt>
    <dgm:pt modelId="{4D2CBC98-5AB7-BF4E-8C6B-7F6F7327EBFF}" type="pres">
      <dgm:prSet presAssocID="{AE2BCFF1-0EBA-C94A-8D1C-5465BDCC65F0}" presName="text_1" presStyleLbl="node1" presStyleIdx="0" presStyleCnt="3">
        <dgm:presLayoutVars>
          <dgm:bulletEnabled val="1"/>
        </dgm:presLayoutVars>
      </dgm:prSet>
      <dgm:spPr/>
    </dgm:pt>
    <dgm:pt modelId="{6B194C76-05BB-704D-BDFD-2EE8A514AA34}" type="pres">
      <dgm:prSet presAssocID="{AE2BCFF1-0EBA-C94A-8D1C-5465BDCC65F0}" presName="accent_1" presStyleCnt="0"/>
      <dgm:spPr/>
    </dgm:pt>
    <dgm:pt modelId="{67F06441-6908-F840-B5DE-C78AE2529CFC}" type="pres">
      <dgm:prSet presAssocID="{AE2BCFF1-0EBA-C94A-8D1C-5465BDCC65F0}" presName="accentRepeatNode" presStyleLbl="solidFgAcc1" presStyleIdx="0" presStyleCnt="3" custFlipHor="1" custScaleX="11851" custScaleY="8916"/>
      <dgm:spPr/>
    </dgm:pt>
    <dgm:pt modelId="{5E1A4A4F-86CA-9B4A-B427-388F841B89F7}" type="pres">
      <dgm:prSet presAssocID="{BF53F5E6-0C89-D544-9FFF-E93E51659437}" presName="text_2" presStyleLbl="node1" presStyleIdx="1" presStyleCnt="3" custLinFactNeighborX="0">
        <dgm:presLayoutVars>
          <dgm:bulletEnabled val="1"/>
        </dgm:presLayoutVars>
      </dgm:prSet>
      <dgm:spPr/>
    </dgm:pt>
    <dgm:pt modelId="{678AF82F-8836-9146-BC84-10A3EAC0B9CD}" type="pres">
      <dgm:prSet presAssocID="{BF53F5E6-0C89-D544-9FFF-E93E51659437}" presName="accent_2" presStyleCnt="0"/>
      <dgm:spPr/>
    </dgm:pt>
    <dgm:pt modelId="{868BA05E-AD4C-9B40-B3E4-17CEFAAEDAFF}" type="pres">
      <dgm:prSet presAssocID="{BF53F5E6-0C89-D544-9FFF-E93E51659437}" presName="accentRepeatNode" presStyleLbl="solidFgAcc1" presStyleIdx="1" presStyleCnt="3" custFlipHor="1" custScaleX="8916" custScaleY="28483"/>
      <dgm:spPr/>
    </dgm:pt>
    <dgm:pt modelId="{351128F1-116A-A443-A4C7-40B355AFABF7}" type="pres">
      <dgm:prSet presAssocID="{1BEC9DD9-04BE-B54F-AE85-4C5D45F6EC59}" presName="text_3" presStyleLbl="node1" presStyleIdx="2" presStyleCnt="3">
        <dgm:presLayoutVars>
          <dgm:bulletEnabled val="1"/>
        </dgm:presLayoutVars>
      </dgm:prSet>
      <dgm:spPr/>
    </dgm:pt>
    <dgm:pt modelId="{E48D1CB1-5CE2-EC4C-BBD1-913AEE42CA5A}" type="pres">
      <dgm:prSet presAssocID="{1BEC9DD9-04BE-B54F-AE85-4C5D45F6EC59}" presName="accent_3" presStyleCnt="0"/>
      <dgm:spPr/>
    </dgm:pt>
    <dgm:pt modelId="{B970D82C-ECB6-704E-9C2C-0B900CA426FE}" type="pres">
      <dgm:prSet presAssocID="{1BEC9DD9-04BE-B54F-AE85-4C5D45F6EC59}" presName="accentRepeatNode" presStyleLbl="solidFgAcc1" presStyleIdx="2" presStyleCnt="3" custFlipVert="1" custFlipHor="1" custScaleX="11850" custScaleY="8916"/>
      <dgm:spPr/>
    </dgm:pt>
  </dgm:ptLst>
  <dgm:cxnLst>
    <dgm:cxn modelId="{5F28C723-359B-8E41-A765-ED97ECE34662}" type="presOf" srcId="{1BEC9DD9-04BE-B54F-AE85-4C5D45F6EC59}" destId="{351128F1-116A-A443-A4C7-40B355AFABF7}" srcOrd="0" destOrd="0" presId="urn:microsoft.com/office/officeart/2008/layout/VerticalCurvedList"/>
    <dgm:cxn modelId="{27D7E56B-12A2-F648-B15B-3521FAFC6492}" srcId="{EE911ED4-3CC2-814D-A105-DA47A5B15C66}" destId="{AE2BCFF1-0EBA-C94A-8D1C-5465BDCC65F0}" srcOrd="0" destOrd="0" parTransId="{DAC4B76B-1F5C-C84A-BEB7-A8CF6112983C}" sibTransId="{F8B1CE3D-1EF6-FA42-9ADA-AC6E7451C245}"/>
    <dgm:cxn modelId="{F98DF474-6B1B-6446-A09F-20DCCD209CB8}" type="presOf" srcId="{F8B1CE3D-1EF6-FA42-9ADA-AC6E7451C245}" destId="{0DC51B68-ECAE-1E46-974C-DB22F3D032E2}" srcOrd="0" destOrd="0" presId="urn:microsoft.com/office/officeart/2008/layout/VerticalCurvedList"/>
    <dgm:cxn modelId="{C17AFA76-74ED-A541-851D-EAD8965ECBE7}" type="presOf" srcId="{EE911ED4-3CC2-814D-A105-DA47A5B15C66}" destId="{B90A1ADB-DF63-B747-833B-D613294F1F11}" srcOrd="0" destOrd="0" presId="urn:microsoft.com/office/officeart/2008/layout/VerticalCurvedList"/>
    <dgm:cxn modelId="{4EB0C291-1F06-E942-95B3-491C4F6B3723}" type="presOf" srcId="{BF53F5E6-0C89-D544-9FFF-E93E51659437}" destId="{5E1A4A4F-86CA-9B4A-B427-388F841B89F7}" srcOrd="0" destOrd="0" presId="urn:microsoft.com/office/officeart/2008/layout/VerticalCurvedList"/>
    <dgm:cxn modelId="{B8D52198-3D77-3D4D-BA09-77BA0AE070E2}" srcId="{EE911ED4-3CC2-814D-A105-DA47A5B15C66}" destId="{BF53F5E6-0C89-D544-9FFF-E93E51659437}" srcOrd="1" destOrd="0" parTransId="{B237D99B-3BDF-E449-B582-413723B64B78}" sibTransId="{CB725E2C-606B-CD49-AE00-E6246A20E692}"/>
    <dgm:cxn modelId="{F8E569BC-103E-8D45-B3CC-BC01C5565698}" type="presOf" srcId="{AE2BCFF1-0EBA-C94A-8D1C-5465BDCC65F0}" destId="{4D2CBC98-5AB7-BF4E-8C6B-7F6F7327EBFF}" srcOrd="0" destOrd="0" presId="urn:microsoft.com/office/officeart/2008/layout/VerticalCurvedList"/>
    <dgm:cxn modelId="{4E0DEBD6-57CF-3447-B619-D1A77C2107A2}" srcId="{EE911ED4-3CC2-814D-A105-DA47A5B15C66}" destId="{1BEC9DD9-04BE-B54F-AE85-4C5D45F6EC59}" srcOrd="2" destOrd="0" parTransId="{C3C05EF5-4866-FF48-836F-6650EAAC442D}" sibTransId="{B354028C-065C-AD40-8511-BFEEDE35B45D}"/>
    <dgm:cxn modelId="{419CD3FB-62F0-4444-91FE-A44F104A48F9}" type="presParOf" srcId="{B90A1ADB-DF63-B747-833B-D613294F1F11}" destId="{6C3EF52D-20ED-B144-ACA5-9F48472CCF71}" srcOrd="0" destOrd="0" presId="urn:microsoft.com/office/officeart/2008/layout/VerticalCurvedList"/>
    <dgm:cxn modelId="{0AAB3852-02DB-5C40-A9B3-938C75A1A35D}" type="presParOf" srcId="{6C3EF52D-20ED-B144-ACA5-9F48472CCF71}" destId="{C6903245-7B9A-8649-8CC5-DC2505C47CC5}" srcOrd="0" destOrd="0" presId="urn:microsoft.com/office/officeart/2008/layout/VerticalCurvedList"/>
    <dgm:cxn modelId="{00C02BA2-9819-FF4D-BE36-CAE862005F85}" type="presParOf" srcId="{C6903245-7B9A-8649-8CC5-DC2505C47CC5}" destId="{43C66A68-51CD-C142-A8F7-D9F49E4D80E5}" srcOrd="0" destOrd="0" presId="urn:microsoft.com/office/officeart/2008/layout/VerticalCurvedList"/>
    <dgm:cxn modelId="{AC0854B9-18E3-BD44-91FC-4277A6659CD0}" type="presParOf" srcId="{C6903245-7B9A-8649-8CC5-DC2505C47CC5}" destId="{0DC51B68-ECAE-1E46-974C-DB22F3D032E2}" srcOrd="1" destOrd="0" presId="urn:microsoft.com/office/officeart/2008/layout/VerticalCurvedList"/>
    <dgm:cxn modelId="{731A2224-3E64-204C-94A1-70ABC2E54B10}" type="presParOf" srcId="{C6903245-7B9A-8649-8CC5-DC2505C47CC5}" destId="{D8273324-A583-FA41-83A7-FCD0DC93151D}" srcOrd="2" destOrd="0" presId="urn:microsoft.com/office/officeart/2008/layout/VerticalCurvedList"/>
    <dgm:cxn modelId="{6543FDB8-3F96-7B47-A080-A708156AD964}" type="presParOf" srcId="{C6903245-7B9A-8649-8CC5-DC2505C47CC5}" destId="{0ED4EAB2-E0B5-5440-90CA-4C207F54108D}" srcOrd="3" destOrd="0" presId="urn:microsoft.com/office/officeart/2008/layout/VerticalCurvedList"/>
    <dgm:cxn modelId="{853BD58B-C4EA-274C-BC55-BBC9464799E9}" type="presParOf" srcId="{6C3EF52D-20ED-B144-ACA5-9F48472CCF71}" destId="{4D2CBC98-5AB7-BF4E-8C6B-7F6F7327EBFF}" srcOrd="1" destOrd="0" presId="urn:microsoft.com/office/officeart/2008/layout/VerticalCurvedList"/>
    <dgm:cxn modelId="{449EDAB1-77B4-3443-AEA1-28F45B41ED25}" type="presParOf" srcId="{6C3EF52D-20ED-B144-ACA5-9F48472CCF71}" destId="{6B194C76-05BB-704D-BDFD-2EE8A514AA34}" srcOrd="2" destOrd="0" presId="urn:microsoft.com/office/officeart/2008/layout/VerticalCurvedList"/>
    <dgm:cxn modelId="{A9E47F3E-D08A-3D43-830F-9F65E89E4A56}" type="presParOf" srcId="{6B194C76-05BB-704D-BDFD-2EE8A514AA34}" destId="{67F06441-6908-F840-B5DE-C78AE2529CFC}" srcOrd="0" destOrd="0" presId="urn:microsoft.com/office/officeart/2008/layout/VerticalCurvedList"/>
    <dgm:cxn modelId="{1CEE51DE-9D15-D14D-AB43-707AE26F2A92}" type="presParOf" srcId="{6C3EF52D-20ED-B144-ACA5-9F48472CCF71}" destId="{5E1A4A4F-86CA-9B4A-B427-388F841B89F7}" srcOrd="3" destOrd="0" presId="urn:microsoft.com/office/officeart/2008/layout/VerticalCurvedList"/>
    <dgm:cxn modelId="{E31B663E-1C4C-EA4A-AC9A-C2E991DAE773}" type="presParOf" srcId="{6C3EF52D-20ED-B144-ACA5-9F48472CCF71}" destId="{678AF82F-8836-9146-BC84-10A3EAC0B9CD}" srcOrd="4" destOrd="0" presId="urn:microsoft.com/office/officeart/2008/layout/VerticalCurvedList"/>
    <dgm:cxn modelId="{55CFE95E-022C-FD47-ABFD-5B4E2EA6F7C4}" type="presParOf" srcId="{678AF82F-8836-9146-BC84-10A3EAC0B9CD}" destId="{868BA05E-AD4C-9B40-B3E4-17CEFAAEDAFF}" srcOrd="0" destOrd="0" presId="urn:microsoft.com/office/officeart/2008/layout/VerticalCurvedList"/>
    <dgm:cxn modelId="{49BFF1D1-D09C-7548-9CB7-3CF4749676BA}" type="presParOf" srcId="{6C3EF52D-20ED-B144-ACA5-9F48472CCF71}" destId="{351128F1-116A-A443-A4C7-40B355AFABF7}" srcOrd="5" destOrd="0" presId="urn:microsoft.com/office/officeart/2008/layout/VerticalCurvedList"/>
    <dgm:cxn modelId="{7594A47F-00AE-AA48-970A-36F4F29BDF01}" type="presParOf" srcId="{6C3EF52D-20ED-B144-ACA5-9F48472CCF71}" destId="{E48D1CB1-5CE2-EC4C-BBD1-913AEE42CA5A}" srcOrd="6" destOrd="0" presId="urn:microsoft.com/office/officeart/2008/layout/VerticalCurvedList"/>
    <dgm:cxn modelId="{5187D819-7EB4-644B-B5AF-50B6EF21776C}" type="presParOf" srcId="{E48D1CB1-5CE2-EC4C-BBD1-913AEE42CA5A}" destId="{B970D82C-ECB6-704E-9C2C-0B900CA426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911ED4-3CC2-814D-A105-DA47A5B15C66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2BCFF1-0EBA-C94A-8D1C-5465BDCC65F0}">
      <dgm:prSet phldrT="[Text]" phldr="1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DAC4B76B-1F5C-C84A-BEB7-A8CF6112983C}" type="parTrans" cxnId="{27D7E56B-12A2-F648-B15B-3521FAFC6492}">
      <dgm:prSet/>
      <dgm:spPr/>
      <dgm:t>
        <a:bodyPr/>
        <a:lstStyle/>
        <a:p>
          <a:endParaRPr lang="en-US"/>
        </a:p>
      </dgm:t>
    </dgm:pt>
    <dgm:pt modelId="{F8B1CE3D-1EF6-FA42-9ADA-AC6E7451C245}" type="sibTrans" cxnId="{27D7E56B-12A2-F648-B15B-3521FAFC6492}">
      <dgm:prSet/>
      <dgm:spPr/>
      <dgm:t>
        <a:bodyPr/>
        <a:lstStyle/>
        <a:p>
          <a:endParaRPr lang="en-US"/>
        </a:p>
      </dgm:t>
    </dgm:pt>
    <dgm:pt modelId="{BF53F5E6-0C89-D544-9FFF-E93E51659437}">
      <dgm:prSet phldrT="[Text]" phldr="1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37D99B-3BDF-E449-B582-413723B64B78}" type="parTrans" cxnId="{B8D52198-3D77-3D4D-BA09-77BA0AE070E2}">
      <dgm:prSet/>
      <dgm:spPr/>
      <dgm:t>
        <a:bodyPr/>
        <a:lstStyle/>
        <a:p>
          <a:endParaRPr lang="en-US"/>
        </a:p>
      </dgm:t>
    </dgm:pt>
    <dgm:pt modelId="{CB725E2C-606B-CD49-AE00-E6246A20E692}" type="sibTrans" cxnId="{B8D52198-3D77-3D4D-BA09-77BA0AE070E2}">
      <dgm:prSet/>
      <dgm:spPr/>
      <dgm:t>
        <a:bodyPr/>
        <a:lstStyle/>
        <a:p>
          <a:endParaRPr lang="en-US"/>
        </a:p>
      </dgm:t>
    </dgm:pt>
    <dgm:pt modelId="{1BEC9DD9-04BE-B54F-AE85-4C5D45F6EC59}">
      <dgm:prSet phldrT="[Text]" phldr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C05EF5-4866-FF48-836F-6650EAAC442D}" type="parTrans" cxnId="{4E0DEBD6-57CF-3447-B619-D1A77C2107A2}">
      <dgm:prSet/>
      <dgm:spPr/>
      <dgm:t>
        <a:bodyPr/>
        <a:lstStyle/>
        <a:p>
          <a:endParaRPr lang="en-US"/>
        </a:p>
      </dgm:t>
    </dgm:pt>
    <dgm:pt modelId="{B354028C-065C-AD40-8511-BFEEDE35B45D}" type="sibTrans" cxnId="{4E0DEBD6-57CF-3447-B619-D1A77C2107A2}">
      <dgm:prSet/>
      <dgm:spPr/>
      <dgm:t>
        <a:bodyPr/>
        <a:lstStyle/>
        <a:p>
          <a:endParaRPr lang="en-US"/>
        </a:p>
      </dgm:t>
    </dgm:pt>
    <dgm:pt modelId="{B90A1ADB-DF63-B747-833B-D613294F1F11}" type="pres">
      <dgm:prSet presAssocID="{EE911ED4-3CC2-814D-A105-DA47A5B15C66}" presName="Name0" presStyleCnt="0">
        <dgm:presLayoutVars>
          <dgm:chMax val="7"/>
          <dgm:chPref val="7"/>
          <dgm:dir/>
        </dgm:presLayoutVars>
      </dgm:prSet>
      <dgm:spPr/>
    </dgm:pt>
    <dgm:pt modelId="{6C3EF52D-20ED-B144-ACA5-9F48472CCF71}" type="pres">
      <dgm:prSet presAssocID="{EE911ED4-3CC2-814D-A105-DA47A5B15C66}" presName="Name1" presStyleCnt="0"/>
      <dgm:spPr/>
    </dgm:pt>
    <dgm:pt modelId="{C6903245-7B9A-8649-8CC5-DC2505C47CC5}" type="pres">
      <dgm:prSet presAssocID="{EE911ED4-3CC2-814D-A105-DA47A5B15C66}" presName="cycle" presStyleCnt="0"/>
      <dgm:spPr/>
    </dgm:pt>
    <dgm:pt modelId="{43C66A68-51CD-C142-A8F7-D9F49E4D80E5}" type="pres">
      <dgm:prSet presAssocID="{EE911ED4-3CC2-814D-A105-DA47A5B15C66}" presName="srcNode" presStyleLbl="node1" presStyleIdx="0" presStyleCnt="3"/>
      <dgm:spPr/>
    </dgm:pt>
    <dgm:pt modelId="{0DC51B68-ECAE-1E46-974C-DB22F3D032E2}" type="pres">
      <dgm:prSet presAssocID="{EE911ED4-3CC2-814D-A105-DA47A5B15C66}" presName="conn" presStyleLbl="parChTrans1D2" presStyleIdx="0" presStyleCnt="1"/>
      <dgm:spPr/>
    </dgm:pt>
    <dgm:pt modelId="{D8273324-A583-FA41-83A7-FCD0DC93151D}" type="pres">
      <dgm:prSet presAssocID="{EE911ED4-3CC2-814D-A105-DA47A5B15C66}" presName="extraNode" presStyleLbl="node1" presStyleIdx="0" presStyleCnt="3"/>
      <dgm:spPr/>
    </dgm:pt>
    <dgm:pt modelId="{0ED4EAB2-E0B5-5440-90CA-4C207F54108D}" type="pres">
      <dgm:prSet presAssocID="{EE911ED4-3CC2-814D-A105-DA47A5B15C66}" presName="dstNode" presStyleLbl="node1" presStyleIdx="0" presStyleCnt="3"/>
      <dgm:spPr/>
    </dgm:pt>
    <dgm:pt modelId="{4D2CBC98-5AB7-BF4E-8C6B-7F6F7327EBFF}" type="pres">
      <dgm:prSet presAssocID="{AE2BCFF1-0EBA-C94A-8D1C-5465BDCC65F0}" presName="text_1" presStyleLbl="node1" presStyleIdx="0" presStyleCnt="3">
        <dgm:presLayoutVars>
          <dgm:bulletEnabled val="1"/>
        </dgm:presLayoutVars>
      </dgm:prSet>
      <dgm:spPr/>
    </dgm:pt>
    <dgm:pt modelId="{6B194C76-05BB-704D-BDFD-2EE8A514AA34}" type="pres">
      <dgm:prSet presAssocID="{AE2BCFF1-0EBA-C94A-8D1C-5465BDCC65F0}" presName="accent_1" presStyleCnt="0"/>
      <dgm:spPr/>
    </dgm:pt>
    <dgm:pt modelId="{67F06441-6908-F840-B5DE-C78AE2529CFC}" type="pres">
      <dgm:prSet presAssocID="{AE2BCFF1-0EBA-C94A-8D1C-5465BDCC65F0}" presName="accentRepeatNode" presStyleLbl="solidFgAcc1" presStyleIdx="0" presStyleCnt="3" custScaleX="10884" custScaleY="44954"/>
      <dgm:spPr/>
    </dgm:pt>
    <dgm:pt modelId="{5E1A4A4F-86CA-9B4A-B427-388F841B89F7}" type="pres">
      <dgm:prSet presAssocID="{BF53F5E6-0C89-D544-9FFF-E93E51659437}" presName="text_2" presStyleLbl="node1" presStyleIdx="1" presStyleCnt="3">
        <dgm:presLayoutVars>
          <dgm:bulletEnabled val="1"/>
        </dgm:presLayoutVars>
      </dgm:prSet>
      <dgm:spPr/>
    </dgm:pt>
    <dgm:pt modelId="{678AF82F-8836-9146-BC84-10A3EAC0B9CD}" type="pres">
      <dgm:prSet presAssocID="{BF53F5E6-0C89-D544-9FFF-E93E51659437}" presName="accent_2" presStyleCnt="0"/>
      <dgm:spPr/>
    </dgm:pt>
    <dgm:pt modelId="{868BA05E-AD4C-9B40-B3E4-17CEFAAEDAFF}" type="pres">
      <dgm:prSet presAssocID="{BF53F5E6-0C89-D544-9FFF-E93E51659437}" presName="accentRepeatNode" presStyleLbl="solidFgAcc1" presStyleIdx="1" presStyleCnt="3" custFlipHor="1" custScaleX="8916" custScaleY="27864"/>
      <dgm:spPr/>
    </dgm:pt>
    <dgm:pt modelId="{351128F1-116A-A443-A4C7-40B355AFABF7}" type="pres">
      <dgm:prSet presAssocID="{1BEC9DD9-04BE-B54F-AE85-4C5D45F6EC59}" presName="text_3" presStyleLbl="node1" presStyleIdx="2" presStyleCnt="3">
        <dgm:presLayoutVars>
          <dgm:bulletEnabled val="1"/>
        </dgm:presLayoutVars>
      </dgm:prSet>
      <dgm:spPr/>
    </dgm:pt>
    <dgm:pt modelId="{E48D1CB1-5CE2-EC4C-BBD1-913AEE42CA5A}" type="pres">
      <dgm:prSet presAssocID="{1BEC9DD9-04BE-B54F-AE85-4C5D45F6EC59}" presName="accent_3" presStyleCnt="0"/>
      <dgm:spPr/>
    </dgm:pt>
    <dgm:pt modelId="{B970D82C-ECB6-704E-9C2C-0B900CA426FE}" type="pres">
      <dgm:prSet presAssocID="{1BEC9DD9-04BE-B54F-AE85-4C5D45F6EC59}" presName="accentRepeatNode" presStyleLbl="solidFgAcc1" presStyleIdx="2" presStyleCnt="3" custScaleX="10884" custScaleY="13561"/>
      <dgm:spPr/>
    </dgm:pt>
  </dgm:ptLst>
  <dgm:cxnLst>
    <dgm:cxn modelId="{5F28C723-359B-8E41-A765-ED97ECE34662}" type="presOf" srcId="{1BEC9DD9-04BE-B54F-AE85-4C5D45F6EC59}" destId="{351128F1-116A-A443-A4C7-40B355AFABF7}" srcOrd="0" destOrd="0" presId="urn:microsoft.com/office/officeart/2008/layout/VerticalCurvedList"/>
    <dgm:cxn modelId="{27D7E56B-12A2-F648-B15B-3521FAFC6492}" srcId="{EE911ED4-3CC2-814D-A105-DA47A5B15C66}" destId="{AE2BCFF1-0EBA-C94A-8D1C-5465BDCC65F0}" srcOrd="0" destOrd="0" parTransId="{DAC4B76B-1F5C-C84A-BEB7-A8CF6112983C}" sibTransId="{F8B1CE3D-1EF6-FA42-9ADA-AC6E7451C245}"/>
    <dgm:cxn modelId="{F98DF474-6B1B-6446-A09F-20DCCD209CB8}" type="presOf" srcId="{F8B1CE3D-1EF6-FA42-9ADA-AC6E7451C245}" destId="{0DC51B68-ECAE-1E46-974C-DB22F3D032E2}" srcOrd="0" destOrd="0" presId="urn:microsoft.com/office/officeart/2008/layout/VerticalCurvedList"/>
    <dgm:cxn modelId="{C17AFA76-74ED-A541-851D-EAD8965ECBE7}" type="presOf" srcId="{EE911ED4-3CC2-814D-A105-DA47A5B15C66}" destId="{B90A1ADB-DF63-B747-833B-D613294F1F11}" srcOrd="0" destOrd="0" presId="urn:microsoft.com/office/officeart/2008/layout/VerticalCurvedList"/>
    <dgm:cxn modelId="{4EB0C291-1F06-E942-95B3-491C4F6B3723}" type="presOf" srcId="{BF53F5E6-0C89-D544-9FFF-E93E51659437}" destId="{5E1A4A4F-86CA-9B4A-B427-388F841B89F7}" srcOrd="0" destOrd="0" presId="urn:microsoft.com/office/officeart/2008/layout/VerticalCurvedList"/>
    <dgm:cxn modelId="{B8D52198-3D77-3D4D-BA09-77BA0AE070E2}" srcId="{EE911ED4-3CC2-814D-A105-DA47A5B15C66}" destId="{BF53F5E6-0C89-D544-9FFF-E93E51659437}" srcOrd="1" destOrd="0" parTransId="{B237D99B-3BDF-E449-B582-413723B64B78}" sibTransId="{CB725E2C-606B-CD49-AE00-E6246A20E692}"/>
    <dgm:cxn modelId="{F8E569BC-103E-8D45-B3CC-BC01C5565698}" type="presOf" srcId="{AE2BCFF1-0EBA-C94A-8D1C-5465BDCC65F0}" destId="{4D2CBC98-5AB7-BF4E-8C6B-7F6F7327EBFF}" srcOrd="0" destOrd="0" presId="urn:microsoft.com/office/officeart/2008/layout/VerticalCurvedList"/>
    <dgm:cxn modelId="{4E0DEBD6-57CF-3447-B619-D1A77C2107A2}" srcId="{EE911ED4-3CC2-814D-A105-DA47A5B15C66}" destId="{1BEC9DD9-04BE-B54F-AE85-4C5D45F6EC59}" srcOrd="2" destOrd="0" parTransId="{C3C05EF5-4866-FF48-836F-6650EAAC442D}" sibTransId="{B354028C-065C-AD40-8511-BFEEDE35B45D}"/>
    <dgm:cxn modelId="{419CD3FB-62F0-4444-91FE-A44F104A48F9}" type="presParOf" srcId="{B90A1ADB-DF63-B747-833B-D613294F1F11}" destId="{6C3EF52D-20ED-B144-ACA5-9F48472CCF71}" srcOrd="0" destOrd="0" presId="urn:microsoft.com/office/officeart/2008/layout/VerticalCurvedList"/>
    <dgm:cxn modelId="{0AAB3852-02DB-5C40-A9B3-938C75A1A35D}" type="presParOf" srcId="{6C3EF52D-20ED-B144-ACA5-9F48472CCF71}" destId="{C6903245-7B9A-8649-8CC5-DC2505C47CC5}" srcOrd="0" destOrd="0" presId="urn:microsoft.com/office/officeart/2008/layout/VerticalCurvedList"/>
    <dgm:cxn modelId="{00C02BA2-9819-FF4D-BE36-CAE862005F85}" type="presParOf" srcId="{C6903245-7B9A-8649-8CC5-DC2505C47CC5}" destId="{43C66A68-51CD-C142-A8F7-D9F49E4D80E5}" srcOrd="0" destOrd="0" presId="urn:microsoft.com/office/officeart/2008/layout/VerticalCurvedList"/>
    <dgm:cxn modelId="{AC0854B9-18E3-BD44-91FC-4277A6659CD0}" type="presParOf" srcId="{C6903245-7B9A-8649-8CC5-DC2505C47CC5}" destId="{0DC51B68-ECAE-1E46-974C-DB22F3D032E2}" srcOrd="1" destOrd="0" presId="urn:microsoft.com/office/officeart/2008/layout/VerticalCurvedList"/>
    <dgm:cxn modelId="{731A2224-3E64-204C-94A1-70ABC2E54B10}" type="presParOf" srcId="{C6903245-7B9A-8649-8CC5-DC2505C47CC5}" destId="{D8273324-A583-FA41-83A7-FCD0DC93151D}" srcOrd="2" destOrd="0" presId="urn:microsoft.com/office/officeart/2008/layout/VerticalCurvedList"/>
    <dgm:cxn modelId="{6543FDB8-3F96-7B47-A080-A708156AD964}" type="presParOf" srcId="{C6903245-7B9A-8649-8CC5-DC2505C47CC5}" destId="{0ED4EAB2-E0B5-5440-90CA-4C207F54108D}" srcOrd="3" destOrd="0" presId="urn:microsoft.com/office/officeart/2008/layout/VerticalCurvedList"/>
    <dgm:cxn modelId="{853BD58B-C4EA-274C-BC55-BBC9464799E9}" type="presParOf" srcId="{6C3EF52D-20ED-B144-ACA5-9F48472CCF71}" destId="{4D2CBC98-5AB7-BF4E-8C6B-7F6F7327EBFF}" srcOrd="1" destOrd="0" presId="urn:microsoft.com/office/officeart/2008/layout/VerticalCurvedList"/>
    <dgm:cxn modelId="{449EDAB1-77B4-3443-AEA1-28F45B41ED25}" type="presParOf" srcId="{6C3EF52D-20ED-B144-ACA5-9F48472CCF71}" destId="{6B194C76-05BB-704D-BDFD-2EE8A514AA34}" srcOrd="2" destOrd="0" presId="urn:microsoft.com/office/officeart/2008/layout/VerticalCurvedList"/>
    <dgm:cxn modelId="{A9E47F3E-D08A-3D43-830F-9F65E89E4A56}" type="presParOf" srcId="{6B194C76-05BB-704D-BDFD-2EE8A514AA34}" destId="{67F06441-6908-F840-B5DE-C78AE2529CFC}" srcOrd="0" destOrd="0" presId="urn:microsoft.com/office/officeart/2008/layout/VerticalCurvedList"/>
    <dgm:cxn modelId="{1CEE51DE-9D15-D14D-AB43-707AE26F2A92}" type="presParOf" srcId="{6C3EF52D-20ED-B144-ACA5-9F48472CCF71}" destId="{5E1A4A4F-86CA-9B4A-B427-388F841B89F7}" srcOrd="3" destOrd="0" presId="urn:microsoft.com/office/officeart/2008/layout/VerticalCurvedList"/>
    <dgm:cxn modelId="{E31B663E-1C4C-EA4A-AC9A-C2E991DAE773}" type="presParOf" srcId="{6C3EF52D-20ED-B144-ACA5-9F48472CCF71}" destId="{678AF82F-8836-9146-BC84-10A3EAC0B9CD}" srcOrd="4" destOrd="0" presId="urn:microsoft.com/office/officeart/2008/layout/VerticalCurvedList"/>
    <dgm:cxn modelId="{55CFE95E-022C-FD47-ABFD-5B4E2EA6F7C4}" type="presParOf" srcId="{678AF82F-8836-9146-BC84-10A3EAC0B9CD}" destId="{868BA05E-AD4C-9B40-B3E4-17CEFAAEDAFF}" srcOrd="0" destOrd="0" presId="urn:microsoft.com/office/officeart/2008/layout/VerticalCurvedList"/>
    <dgm:cxn modelId="{49BFF1D1-D09C-7548-9CB7-3CF4749676BA}" type="presParOf" srcId="{6C3EF52D-20ED-B144-ACA5-9F48472CCF71}" destId="{351128F1-116A-A443-A4C7-40B355AFABF7}" srcOrd="5" destOrd="0" presId="urn:microsoft.com/office/officeart/2008/layout/VerticalCurvedList"/>
    <dgm:cxn modelId="{7594A47F-00AE-AA48-970A-36F4F29BDF01}" type="presParOf" srcId="{6C3EF52D-20ED-B144-ACA5-9F48472CCF71}" destId="{E48D1CB1-5CE2-EC4C-BBD1-913AEE42CA5A}" srcOrd="6" destOrd="0" presId="urn:microsoft.com/office/officeart/2008/layout/VerticalCurvedList"/>
    <dgm:cxn modelId="{5187D819-7EB4-644B-B5AF-50B6EF21776C}" type="presParOf" srcId="{E48D1CB1-5CE2-EC4C-BBD1-913AEE42CA5A}" destId="{B970D82C-ECB6-704E-9C2C-0B900CA426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911ED4-3CC2-814D-A105-DA47A5B15C66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2BCFF1-0EBA-C94A-8D1C-5465BDCC65F0}">
      <dgm:prSet phldrT="[Text]" phldr="1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DAC4B76B-1F5C-C84A-BEB7-A8CF6112983C}" type="parTrans" cxnId="{27D7E56B-12A2-F648-B15B-3521FAFC6492}">
      <dgm:prSet/>
      <dgm:spPr/>
      <dgm:t>
        <a:bodyPr/>
        <a:lstStyle/>
        <a:p>
          <a:endParaRPr lang="en-US"/>
        </a:p>
      </dgm:t>
    </dgm:pt>
    <dgm:pt modelId="{F8B1CE3D-1EF6-FA42-9ADA-AC6E7451C245}" type="sibTrans" cxnId="{27D7E56B-12A2-F648-B15B-3521FAFC6492}">
      <dgm:prSet/>
      <dgm:spPr/>
      <dgm:t>
        <a:bodyPr/>
        <a:lstStyle/>
        <a:p>
          <a:endParaRPr lang="en-US"/>
        </a:p>
      </dgm:t>
    </dgm:pt>
    <dgm:pt modelId="{BF53F5E6-0C89-D544-9FFF-E93E51659437}">
      <dgm:prSet phldrT="[Text]" phldr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37D99B-3BDF-E449-B582-413723B64B78}" type="parTrans" cxnId="{B8D52198-3D77-3D4D-BA09-77BA0AE070E2}">
      <dgm:prSet/>
      <dgm:spPr/>
      <dgm:t>
        <a:bodyPr/>
        <a:lstStyle/>
        <a:p>
          <a:endParaRPr lang="en-US"/>
        </a:p>
      </dgm:t>
    </dgm:pt>
    <dgm:pt modelId="{CB725E2C-606B-CD49-AE00-E6246A20E692}" type="sibTrans" cxnId="{B8D52198-3D77-3D4D-BA09-77BA0AE070E2}">
      <dgm:prSet/>
      <dgm:spPr/>
      <dgm:t>
        <a:bodyPr/>
        <a:lstStyle/>
        <a:p>
          <a:endParaRPr lang="en-US"/>
        </a:p>
      </dgm:t>
    </dgm:pt>
    <dgm:pt modelId="{1BEC9DD9-04BE-B54F-AE85-4C5D45F6EC59}">
      <dgm:prSet phldrT="[Text]" phldr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C05EF5-4866-FF48-836F-6650EAAC442D}" type="parTrans" cxnId="{4E0DEBD6-57CF-3447-B619-D1A77C2107A2}">
      <dgm:prSet/>
      <dgm:spPr/>
      <dgm:t>
        <a:bodyPr/>
        <a:lstStyle/>
        <a:p>
          <a:endParaRPr lang="en-US"/>
        </a:p>
      </dgm:t>
    </dgm:pt>
    <dgm:pt modelId="{B354028C-065C-AD40-8511-BFEEDE35B45D}" type="sibTrans" cxnId="{4E0DEBD6-57CF-3447-B619-D1A77C2107A2}">
      <dgm:prSet/>
      <dgm:spPr/>
      <dgm:t>
        <a:bodyPr/>
        <a:lstStyle/>
        <a:p>
          <a:endParaRPr lang="en-US"/>
        </a:p>
      </dgm:t>
    </dgm:pt>
    <dgm:pt modelId="{B90A1ADB-DF63-B747-833B-D613294F1F11}" type="pres">
      <dgm:prSet presAssocID="{EE911ED4-3CC2-814D-A105-DA47A5B15C66}" presName="Name0" presStyleCnt="0">
        <dgm:presLayoutVars>
          <dgm:chMax val="7"/>
          <dgm:chPref val="7"/>
          <dgm:dir/>
        </dgm:presLayoutVars>
      </dgm:prSet>
      <dgm:spPr/>
    </dgm:pt>
    <dgm:pt modelId="{6C3EF52D-20ED-B144-ACA5-9F48472CCF71}" type="pres">
      <dgm:prSet presAssocID="{EE911ED4-3CC2-814D-A105-DA47A5B15C66}" presName="Name1" presStyleCnt="0"/>
      <dgm:spPr/>
    </dgm:pt>
    <dgm:pt modelId="{C6903245-7B9A-8649-8CC5-DC2505C47CC5}" type="pres">
      <dgm:prSet presAssocID="{EE911ED4-3CC2-814D-A105-DA47A5B15C66}" presName="cycle" presStyleCnt="0"/>
      <dgm:spPr/>
    </dgm:pt>
    <dgm:pt modelId="{43C66A68-51CD-C142-A8F7-D9F49E4D80E5}" type="pres">
      <dgm:prSet presAssocID="{EE911ED4-3CC2-814D-A105-DA47A5B15C66}" presName="srcNode" presStyleLbl="node1" presStyleIdx="0" presStyleCnt="3"/>
      <dgm:spPr/>
    </dgm:pt>
    <dgm:pt modelId="{0DC51B68-ECAE-1E46-974C-DB22F3D032E2}" type="pres">
      <dgm:prSet presAssocID="{EE911ED4-3CC2-814D-A105-DA47A5B15C66}" presName="conn" presStyleLbl="parChTrans1D2" presStyleIdx="0" presStyleCnt="1"/>
      <dgm:spPr/>
    </dgm:pt>
    <dgm:pt modelId="{D8273324-A583-FA41-83A7-FCD0DC93151D}" type="pres">
      <dgm:prSet presAssocID="{EE911ED4-3CC2-814D-A105-DA47A5B15C66}" presName="extraNode" presStyleLbl="node1" presStyleIdx="0" presStyleCnt="3"/>
      <dgm:spPr/>
    </dgm:pt>
    <dgm:pt modelId="{0ED4EAB2-E0B5-5440-90CA-4C207F54108D}" type="pres">
      <dgm:prSet presAssocID="{EE911ED4-3CC2-814D-A105-DA47A5B15C66}" presName="dstNode" presStyleLbl="node1" presStyleIdx="0" presStyleCnt="3"/>
      <dgm:spPr/>
    </dgm:pt>
    <dgm:pt modelId="{4D2CBC98-5AB7-BF4E-8C6B-7F6F7327EBFF}" type="pres">
      <dgm:prSet presAssocID="{AE2BCFF1-0EBA-C94A-8D1C-5465BDCC65F0}" presName="text_1" presStyleLbl="node1" presStyleIdx="0" presStyleCnt="3" custLinFactNeighborX="1287">
        <dgm:presLayoutVars>
          <dgm:bulletEnabled val="1"/>
        </dgm:presLayoutVars>
      </dgm:prSet>
      <dgm:spPr/>
    </dgm:pt>
    <dgm:pt modelId="{6B194C76-05BB-704D-BDFD-2EE8A514AA34}" type="pres">
      <dgm:prSet presAssocID="{AE2BCFF1-0EBA-C94A-8D1C-5465BDCC65F0}" presName="accent_1" presStyleCnt="0"/>
      <dgm:spPr/>
    </dgm:pt>
    <dgm:pt modelId="{67F06441-6908-F840-B5DE-C78AE2529CFC}" type="pres">
      <dgm:prSet presAssocID="{AE2BCFF1-0EBA-C94A-8D1C-5465BDCC65F0}" presName="accentRepeatNode" presStyleLbl="solidFgAcc1" presStyleIdx="0" presStyleCnt="3" custScaleX="45559" custScaleY="39381"/>
      <dgm:spPr>
        <a:ln>
          <a:solidFill>
            <a:schemeClr val="tx1"/>
          </a:solidFill>
        </a:ln>
      </dgm:spPr>
    </dgm:pt>
    <dgm:pt modelId="{5E1A4A4F-86CA-9B4A-B427-388F841B89F7}" type="pres">
      <dgm:prSet presAssocID="{BF53F5E6-0C89-D544-9FFF-E93E51659437}" presName="text_2" presStyleLbl="node1" presStyleIdx="1" presStyleCnt="3">
        <dgm:presLayoutVars>
          <dgm:bulletEnabled val="1"/>
        </dgm:presLayoutVars>
      </dgm:prSet>
      <dgm:spPr/>
    </dgm:pt>
    <dgm:pt modelId="{678AF82F-8836-9146-BC84-10A3EAC0B9CD}" type="pres">
      <dgm:prSet presAssocID="{BF53F5E6-0C89-D544-9FFF-E93E51659437}" presName="accent_2" presStyleCnt="0"/>
      <dgm:spPr/>
    </dgm:pt>
    <dgm:pt modelId="{868BA05E-AD4C-9B40-B3E4-17CEFAAEDAFF}" type="pres">
      <dgm:prSet presAssocID="{BF53F5E6-0C89-D544-9FFF-E93E51659437}" presName="accentRepeatNode" presStyleLbl="solidFgAcc1" presStyleIdx="1" presStyleCnt="3" custScaleX="41888" custScaleY="42106"/>
      <dgm:spPr>
        <a:solidFill>
          <a:schemeClr val="bg1"/>
        </a:solidFill>
        <a:ln>
          <a:solidFill>
            <a:schemeClr val="tx1"/>
          </a:solidFill>
        </a:ln>
      </dgm:spPr>
    </dgm:pt>
    <dgm:pt modelId="{351128F1-116A-A443-A4C7-40B355AFABF7}" type="pres">
      <dgm:prSet presAssocID="{1BEC9DD9-04BE-B54F-AE85-4C5D45F6EC59}" presName="text_3" presStyleLbl="node1" presStyleIdx="2" presStyleCnt="3">
        <dgm:presLayoutVars>
          <dgm:bulletEnabled val="1"/>
        </dgm:presLayoutVars>
      </dgm:prSet>
      <dgm:spPr/>
    </dgm:pt>
    <dgm:pt modelId="{E48D1CB1-5CE2-EC4C-BBD1-913AEE42CA5A}" type="pres">
      <dgm:prSet presAssocID="{1BEC9DD9-04BE-B54F-AE85-4C5D45F6EC59}" presName="accent_3" presStyleCnt="0"/>
      <dgm:spPr/>
    </dgm:pt>
    <dgm:pt modelId="{B970D82C-ECB6-704E-9C2C-0B900CA426FE}" type="pres">
      <dgm:prSet presAssocID="{1BEC9DD9-04BE-B54F-AE85-4C5D45F6EC59}" presName="accentRepeatNode" presStyleLbl="solidFgAcc1" presStyleIdx="2" presStyleCnt="3" custScaleX="25745" custScaleY="30744"/>
      <dgm:spPr/>
    </dgm:pt>
  </dgm:ptLst>
  <dgm:cxnLst>
    <dgm:cxn modelId="{5F28C723-359B-8E41-A765-ED97ECE34662}" type="presOf" srcId="{1BEC9DD9-04BE-B54F-AE85-4C5D45F6EC59}" destId="{351128F1-116A-A443-A4C7-40B355AFABF7}" srcOrd="0" destOrd="0" presId="urn:microsoft.com/office/officeart/2008/layout/VerticalCurvedList"/>
    <dgm:cxn modelId="{27D7E56B-12A2-F648-B15B-3521FAFC6492}" srcId="{EE911ED4-3CC2-814D-A105-DA47A5B15C66}" destId="{AE2BCFF1-0EBA-C94A-8D1C-5465BDCC65F0}" srcOrd="0" destOrd="0" parTransId="{DAC4B76B-1F5C-C84A-BEB7-A8CF6112983C}" sibTransId="{F8B1CE3D-1EF6-FA42-9ADA-AC6E7451C245}"/>
    <dgm:cxn modelId="{F98DF474-6B1B-6446-A09F-20DCCD209CB8}" type="presOf" srcId="{F8B1CE3D-1EF6-FA42-9ADA-AC6E7451C245}" destId="{0DC51B68-ECAE-1E46-974C-DB22F3D032E2}" srcOrd="0" destOrd="0" presId="urn:microsoft.com/office/officeart/2008/layout/VerticalCurvedList"/>
    <dgm:cxn modelId="{C17AFA76-74ED-A541-851D-EAD8965ECBE7}" type="presOf" srcId="{EE911ED4-3CC2-814D-A105-DA47A5B15C66}" destId="{B90A1ADB-DF63-B747-833B-D613294F1F11}" srcOrd="0" destOrd="0" presId="urn:microsoft.com/office/officeart/2008/layout/VerticalCurvedList"/>
    <dgm:cxn modelId="{4EB0C291-1F06-E942-95B3-491C4F6B3723}" type="presOf" srcId="{BF53F5E6-0C89-D544-9FFF-E93E51659437}" destId="{5E1A4A4F-86CA-9B4A-B427-388F841B89F7}" srcOrd="0" destOrd="0" presId="urn:microsoft.com/office/officeart/2008/layout/VerticalCurvedList"/>
    <dgm:cxn modelId="{B8D52198-3D77-3D4D-BA09-77BA0AE070E2}" srcId="{EE911ED4-3CC2-814D-A105-DA47A5B15C66}" destId="{BF53F5E6-0C89-D544-9FFF-E93E51659437}" srcOrd="1" destOrd="0" parTransId="{B237D99B-3BDF-E449-B582-413723B64B78}" sibTransId="{CB725E2C-606B-CD49-AE00-E6246A20E692}"/>
    <dgm:cxn modelId="{F8E569BC-103E-8D45-B3CC-BC01C5565698}" type="presOf" srcId="{AE2BCFF1-0EBA-C94A-8D1C-5465BDCC65F0}" destId="{4D2CBC98-5AB7-BF4E-8C6B-7F6F7327EBFF}" srcOrd="0" destOrd="0" presId="urn:microsoft.com/office/officeart/2008/layout/VerticalCurvedList"/>
    <dgm:cxn modelId="{4E0DEBD6-57CF-3447-B619-D1A77C2107A2}" srcId="{EE911ED4-3CC2-814D-A105-DA47A5B15C66}" destId="{1BEC9DD9-04BE-B54F-AE85-4C5D45F6EC59}" srcOrd="2" destOrd="0" parTransId="{C3C05EF5-4866-FF48-836F-6650EAAC442D}" sibTransId="{B354028C-065C-AD40-8511-BFEEDE35B45D}"/>
    <dgm:cxn modelId="{419CD3FB-62F0-4444-91FE-A44F104A48F9}" type="presParOf" srcId="{B90A1ADB-DF63-B747-833B-D613294F1F11}" destId="{6C3EF52D-20ED-B144-ACA5-9F48472CCF71}" srcOrd="0" destOrd="0" presId="urn:microsoft.com/office/officeart/2008/layout/VerticalCurvedList"/>
    <dgm:cxn modelId="{0AAB3852-02DB-5C40-A9B3-938C75A1A35D}" type="presParOf" srcId="{6C3EF52D-20ED-B144-ACA5-9F48472CCF71}" destId="{C6903245-7B9A-8649-8CC5-DC2505C47CC5}" srcOrd="0" destOrd="0" presId="urn:microsoft.com/office/officeart/2008/layout/VerticalCurvedList"/>
    <dgm:cxn modelId="{00C02BA2-9819-FF4D-BE36-CAE862005F85}" type="presParOf" srcId="{C6903245-7B9A-8649-8CC5-DC2505C47CC5}" destId="{43C66A68-51CD-C142-A8F7-D9F49E4D80E5}" srcOrd="0" destOrd="0" presId="urn:microsoft.com/office/officeart/2008/layout/VerticalCurvedList"/>
    <dgm:cxn modelId="{AC0854B9-18E3-BD44-91FC-4277A6659CD0}" type="presParOf" srcId="{C6903245-7B9A-8649-8CC5-DC2505C47CC5}" destId="{0DC51B68-ECAE-1E46-974C-DB22F3D032E2}" srcOrd="1" destOrd="0" presId="urn:microsoft.com/office/officeart/2008/layout/VerticalCurvedList"/>
    <dgm:cxn modelId="{731A2224-3E64-204C-94A1-70ABC2E54B10}" type="presParOf" srcId="{C6903245-7B9A-8649-8CC5-DC2505C47CC5}" destId="{D8273324-A583-FA41-83A7-FCD0DC93151D}" srcOrd="2" destOrd="0" presId="urn:microsoft.com/office/officeart/2008/layout/VerticalCurvedList"/>
    <dgm:cxn modelId="{6543FDB8-3F96-7B47-A080-A708156AD964}" type="presParOf" srcId="{C6903245-7B9A-8649-8CC5-DC2505C47CC5}" destId="{0ED4EAB2-E0B5-5440-90CA-4C207F54108D}" srcOrd="3" destOrd="0" presId="urn:microsoft.com/office/officeart/2008/layout/VerticalCurvedList"/>
    <dgm:cxn modelId="{853BD58B-C4EA-274C-BC55-BBC9464799E9}" type="presParOf" srcId="{6C3EF52D-20ED-B144-ACA5-9F48472CCF71}" destId="{4D2CBC98-5AB7-BF4E-8C6B-7F6F7327EBFF}" srcOrd="1" destOrd="0" presId="urn:microsoft.com/office/officeart/2008/layout/VerticalCurvedList"/>
    <dgm:cxn modelId="{449EDAB1-77B4-3443-AEA1-28F45B41ED25}" type="presParOf" srcId="{6C3EF52D-20ED-B144-ACA5-9F48472CCF71}" destId="{6B194C76-05BB-704D-BDFD-2EE8A514AA34}" srcOrd="2" destOrd="0" presId="urn:microsoft.com/office/officeart/2008/layout/VerticalCurvedList"/>
    <dgm:cxn modelId="{A9E47F3E-D08A-3D43-830F-9F65E89E4A56}" type="presParOf" srcId="{6B194C76-05BB-704D-BDFD-2EE8A514AA34}" destId="{67F06441-6908-F840-B5DE-C78AE2529CFC}" srcOrd="0" destOrd="0" presId="urn:microsoft.com/office/officeart/2008/layout/VerticalCurvedList"/>
    <dgm:cxn modelId="{1CEE51DE-9D15-D14D-AB43-707AE26F2A92}" type="presParOf" srcId="{6C3EF52D-20ED-B144-ACA5-9F48472CCF71}" destId="{5E1A4A4F-86CA-9B4A-B427-388F841B89F7}" srcOrd="3" destOrd="0" presId="urn:microsoft.com/office/officeart/2008/layout/VerticalCurvedList"/>
    <dgm:cxn modelId="{E31B663E-1C4C-EA4A-AC9A-C2E991DAE773}" type="presParOf" srcId="{6C3EF52D-20ED-B144-ACA5-9F48472CCF71}" destId="{678AF82F-8836-9146-BC84-10A3EAC0B9CD}" srcOrd="4" destOrd="0" presId="urn:microsoft.com/office/officeart/2008/layout/VerticalCurvedList"/>
    <dgm:cxn modelId="{55CFE95E-022C-FD47-ABFD-5B4E2EA6F7C4}" type="presParOf" srcId="{678AF82F-8836-9146-BC84-10A3EAC0B9CD}" destId="{868BA05E-AD4C-9B40-B3E4-17CEFAAEDAFF}" srcOrd="0" destOrd="0" presId="urn:microsoft.com/office/officeart/2008/layout/VerticalCurvedList"/>
    <dgm:cxn modelId="{49BFF1D1-D09C-7548-9CB7-3CF4749676BA}" type="presParOf" srcId="{6C3EF52D-20ED-B144-ACA5-9F48472CCF71}" destId="{351128F1-116A-A443-A4C7-40B355AFABF7}" srcOrd="5" destOrd="0" presId="urn:microsoft.com/office/officeart/2008/layout/VerticalCurvedList"/>
    <dgm:cxn modelId="{7594A47F-00AE-AA48-970A-36F4F29BDF01}" type="presParOf" srcId="{6C3EF52D-20ED-B144-ACA5-9F48472CCF71}" destId="{E48D1CB1-5CE2-EC4C-BBD1-913AEE42CA5A}" srcOrd="6" destOrd="0" presId="urn:microsoft.com/office/officeart/2008/layout/VerticalCurvedList"/>
    <dgm:cxn modelId="{5187D819-7EB4-644B-B5AF-50B6EF21776C}" type="presParOf" srcId="{E48D1CB1-5CE2-EC4C-BBD1-913AEE42CA5A}" destId="{B970D82C-ECB6-704E-9C2C-0B900CA426FE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911ED4-3CC2-814D-A105-DA47A5B15C66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2BCFF1-0EBA-C94A-8D1C-5465BDCC65F0}">
      <dgm:prSet phldrT="[Text]" phldr="1"/>
      <dgm:spPr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DAC4B76B-1F5C-C84A-BEB7-A8CF6112983C}" type="parTrans" cxnId="{27D7E56B-12A2-F648-B15B-3521FAFC6492}">
      <dgm:prSet/>
      <dgm:spPr/>
      <dgm:t>
        <a:bodyPr/>
        <a:lstStyle/>
        <a:p>
          <a:endParaRPr lang="en-US"/>
        </a:p>
      </dgm:t>
    </dgm:pt>
    <dgm:pt modelId="{F8B1CE3D-1EF6-FA42-9ADA-AC6E7451C245}" type="sibTrans" cxnId="{27D7E56B-12A2-F648-B15B-3521FAFC6492}">
      <dgm:prSet/>
      <dgm:spPr/>
      <dgm:t>
        <a:bodyPr/>
        <a:lstStyle/>
        <a:p>
          <a:endParaRPr lang="en-US"/>
        </a:p>
      </dgm:t>
    </dgm:pt>
    <dgm:pt modelId="{BF53F5E6-0C89-D544-9FFF-E93E51659437}">
      <dgm:prSet phldrT="[Text]" phldr="1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237D99B-3BDF-E449-B582-413723B64B78}" type="parTrans" cxnId="{B8D52198-3D77-3D4D-BA09-77BA0AE070E2}">
      <dgm:prSet/>
      <dgm:spPr/>
      <dgm:t>
        <a:bodyPr/>
        <a:lstStyle/>
        <a:p>
          <a:endParaRPr lang="en-US"/>
        </a:p>
      </dgm:t>
    </dgm:pt>
    <dgm:pt modelId="{CB725E2C-606B-CD49-AE00-E6246A20E692}" type="sibTrans" cxnId="{B8D52198-3D77-3D4D-BA09-77BA0AE070E2}">
      <dgm:prSet/>
      <dgm:spPr/>
      <dgm:t>
        <a:bodyPr/>
        <a:lstStyle/>
        <a:p>
          <a:endParaRPr lang="en-US"/>
        </a:p>
      </dgm:t>
    </dgm:pt>
    <dgm:pt modelId="{1BEC9DD9-04BE-B54F-AE85-4C5D45F6EC59}">
      <dgm:prSet phldrT="[Text]" phldr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C05EF5-4866-FF48-836F-6650EAAC442D}" type="parTrans" cxnId="{4E0DEBD6-57CF-3447-B619-D1A77C2107A2}">
      <dgm:prSet/>
      <dgm:spPr/>
      <dgm:t>
        <a:bodyPr/>
        <a:lstStyle/>
        <a:p>
          <a:endParaRPr lang="en-US"/>
        </a:p>
      </dgm:t>
    </dgm:pt>
    <dgm:pt modelId="{B354028C-065C-AD40-8511-BFEEDE35B45D}" type="sibTrans" cxnId="{4E0DEBD6-57CF-3447-B619-D1A77C2107A2}">
      <dgm:prSet/>
      <dgm:spPr/>
      <dgm:t>
        <a:bodyPr/>
        <a:lstStyle/>
        <a:p>
          <a:endParaRPr lang="en-US"/>
        </a:p>
      </dgm:t>
    </dgm:pt>
    <dgm:pt modelId="{B90A1ADB-DF63-B747-833B-D613294F1F11}" type="pres">
      <dgm:prSet presAssocID="{EE911ED4-3CC2-814D-A105-DA47A5B15C66}" presName="Name0" presStyleCnt="0">
        <dgm:presLayoutVars>
          <dgm:chMax val="7"/>
          <dgm:chPref val="7"/>
          <dgm:dir/>
        </dgm:presLayoutVars>
      </dgm:prSet>
      <dgm:spPr/>
    </dgm:pt>
    <dgm:pt modelId="{6C3EF52D-20ED-B144-ACA5-9F48472CCF71}" type="pres">
      <dgm:prSet presAssocID="{EE911ED4-3CC2-814D-A105-DA47A5B15C66}" presName="Name1" presStyleCnt="0"/>
      <dgm:spPr/>
    </dgm:pt>
    <dgm:pt modelId="{C6903245-7B9A-8649-8CC5-DC2505C47CC5}" type="pres">
      <dgm:prSet presAssocID="{EE911ED4-3CC2-814D-A105-DA47A5B15C66}" presName="cycle" presStyleCnt="0"/>
      <dgm:spPr/>
    </dgm:pt>
    <dgm:pt modelId="{43C66A68-51CD-C142-A8F7-D9F49E4D80E5}" type="pres">
      <dgm:prSet presAssocID="{EE911ED4-3CC2-814D-A105-DA47A5B15C66}" presName="srcNode" presStyleLbl="node1" presStyleIdx="0" presStyleCnt="3"/>
      <dgm:spPr/>
    </dgm:pt>
    <dgm:pt modelId="{0DC51B68-ECAE-1E46-974C-DB22F3D032E2}" type="pres">
      <dgm:prSet presAssocID="{EE911ED4-3CC2-814D-A105-DA47A5B15C66}" presName="conn" presStyleLbl="parChTrans1D2" presStyleIdx="0" presStyleCnt="1"/>
      <dgm:spPr/>
    </dgm:pt>
    <dgm:pt modelId="{D8273324-A583-FA41-83A7-FCD0DC93151D}" type="pres">
      <dgm:prSet presAssocID="{EE911ED4-3CC2-814D-A105-DA47A5B15C66}" presName="extraNode" presStyleLbl="node1" presStyleIdx="0" presStyleCnt="3"/>
      <dgm:spPr/>
    </dgm:pt>
    <dgm:pt modelId="{0ED4EAB2-E0B5-5440-90CA-4C207F54108D}" type="pres">
      <dgm:prSet presAssocID="{EE911ED4-3CC2-814D-A105-DA47A5B15C66}" presName="dstNode" presStyleLbl="node1" presStyleIdx="0" presStyleCnt="3"/>
      <dgm:spPr/>
    </dgm:pt>
    <dgm:pt modelId="{4D2CBC98-5AB7-BF4E-8C6B-7F6F7327EBFF}" type="pres">
      <dgm:prSet presAssocID="{AE2BCFF1-0EBA-C94A-8D1C-5465BDCC65F0}" presName="text_1" presStyleLbl="node1" presStyleIdx="0" presStyleCnt="3">
        <dgm:presLayoutVars>
          <dgm:bulletEnabled val="1"/>
        </dgm:presLayoutVars>
      </dgm:prSet>
      <dgm:spPr/>
    </dgm:pt>
    <dgm:pt modelId="{6B194C76-05BB-704D-BDFD-2EE8A514AA34}" type="pres">
      <dgm:prSet presAssocID="{AE2BCFF1-0EBA-C94A-8D1C-5465BDCC65F0}" presName="accent_1" presStyleCnt="0"/>
      <dgm:spPr/>
    </dgm:pt>
    <dgm:pt modelId="{67F06441-6908-F840-B5DE-C78AE2529CFC}" type="pres">
      <dgm:prSet presAssocID="{AE2BCFF1-0EBA-C94A-8D1C-5465BDCC65F0}" presName="accentRepeatNode" presStyleLbl="solidFgAcc1" presStyleIdx="0" presStyleCnt="3" custFlipHor="1" custScaleX="11851" custScaleY="8916"/>
      <dgm:spPr/>
    </dgm:pt>
    <dgm:pt modelId="{5E1A4A4F-86CA-9B4A-B427-388F841B89F7}" type="pres">
      <dgm:prSet presAssocID="{BF53F5E6-0C89-D544-9FFF-E93E51659437}" presName="text_2" presStyleLbl="node1" presStyleIdx="1" presStyleCnt="3">
        <dgm:presLayoutVars>
          <dgm:bulletEnabled val="1"/>
        </dgm:presLayoutVars>
      </dgm:prSet>
      <dgm:spPr/>
    </dgm:pt>
    <dgm:pt modelId="{678AF82F-8836-9146-BC84-10A3EAC0B9CD}" type="pres">
      <dgm:prSet presAssocID="{BF53F5E6-0C89-D544-9FFF-E93E51659437}" presName="accent_2" presStyleCnt="0"/>
      <dgm:spPr/>
    </dgm:pt>
    <dgm:pt modelId="{868BA05E-AD4C-9B40-B3E4-17CEFAAEDAFF}" type="pres">
      <dgm:prSet presAssocID="{BF53F5E6-0C89-D544-9FFF-E93E51659437}" presName="accentRepeatNode" presStyleLbl="solidFgAcc1" presStyleIdx="1" presStyleCnt="3" custFlipHor="1" custScaleX="8916" custScaleY="28483"/>
      <dgm:spPr/>
    </dgm:pt>
    <dgm:pt modelId="{351128F1-116A-A443-A4C7-40B355AFABF7}" type="pres">
      <dgm:prSet presAssocID="{1BEC9DD9-04BE-B54F-AE85-4C5D45F6EC59}" presName="text_3" presStyleLbl="node1" presStyleIdx="2" presStyleCnt="3">
        <dgm:presLayoutVars>
          <dgm:bulletEnabled val="1"/>
        </dgm:presLayoutVars>
      </dgm:prSet>
      <dgm:spPr/>
    </dgm:pt>
    <dgm:pt modelId="{E48D1CB1-5CE2-EC4C-BBD1-913AEE42CA5A}" type="pres">
      <dgm:prSet presAssocID="{1BEC9DD9-04BE-B54F-AE85-4C5D45F6EC59}" presName="accent_3" presStyleCnt="0"/>
      <dgm:spPr/>
    </dgm:pt>
    <dgm:pt modelId="{B970D82C-ECB6-704E-9C2C-0B900CA426FE}" type="pres">
      <dgm:prSet presAssocID="{1BEC9DD9-04BE-B54F-AE85-4C5D45F6EC59}" presName="accentRepeatNode" presStyleLbl="solidFgAcc1" presStyleIdx="2" presStyleCnt="3" custFlipVert="1" custFlipHor="1" custScaleX="11850" custScaleY="8916"/>
      <dgm:spPr/>
    </dgm:pt>
  </dgm:ptLst>
  <dgm:cxnLst>
    <dgm:cxn modelId="{5F28C723-359B-8E41-A765-ED97ECE34662}" type="presOf" srcId="{1BEC9DD9-04BE-B54F-AE85-4C5D45F6EC59}" destId="{351128F1-116A-A443-A4C7-40B355AFABF7}" srcOrd="0" destOrd="0" presId="urn:microsoft.com/office/officeart/2008/layout/VerticalCurvedList"/>
    <dgm:cxn modelId="{27D7E56B-12A2-F648-B15B-3521FAFC6492}" srcId="{EE911ED4-3CC2-814D-A105-DA47A5B15C66}" destId="{AE2BCFF1-0EBA-C94A-8D1C-5465BDCC65F0}" srcOrd="0" destOrd="0" parTransId="{DAC4B76B-1F5C-C84A-BEB7-A8CF6112983C}" sibTransId="{F8B1CE3D-1EF6-FA42-9ADA-AC6E7451C245}"/>
    <dgm:cxn modelId="{F98DF474-6B1B-6446-A09F-20DCCD209CB8}" type="presOf" srcId="{F8B1CE3D-1EF6-FA42-9ADA-AC6E7451C245}" destId="{0DC51B68-ECAE-1E46-974C-DB22F3D032E2}" srcOrd="0" destOrd="0" presId="urn:microsoft.com/office/officeart/2008/layout/VerticalCurvedList"/>
    <dgm:cxn modelId="{C17AFA76-74ED-A541-851D-EAD8965ECBE7}" type="presOf" srcId="{EE911ED4-3CC2-814D-A105-DA47A5B15C66}" destId="{B90A1ADB-DF63-B747-833B-D613294F1F11}" srcOrd="0" destOrd="0" presId="urn:microsoft.com/office/officeart/2008/layout/VerticalCurvedList"/>
    <dgm:cxn modelId="{4EB0C291-1F06-E942-95B3-491C4F6B3723}" type="presOf" srcId="{BF53F5E6-0C89-D544-9FFF-E93E51659437}" destId="{5E1A4A4F-86CA-9B4A-B427-388F841B89F7}" srcOrd="0" destOrd="0" presId="urn:microsoft.com/office/officeart/2008/layout/VerticalCurvedList"/>
    <dgm:cxn modelId="{B8D52198-3D77-3D4D-BA09-77BA0AE070E2}" srcId="{EE911ED4-3CC2-814D-A105-DA47A5B15C66}" destId="{BF53F5E6-0C89-D544-9FFF-E93E51659437}" srcOrd="1" destOrd="0" parTransId="{B237D99B-3BDF-E449-B582-413723B64B78}" sibTransId="{CB725E2C-606B-CD49-AE00-E6246A20E692}"/>
    <dgm:cxn modelId="{F8E569BC-103E-8D45-B3CC-BC01C5565698}" type="presOf" srcId="{AE2BCFF1-0EBA-C94A-8D1C-5465BDCC65F0}" destId="{4D2CBC98-5AB7-BF4E-8C6B-7F6F7327EBFF}" srcOrd="0" destOrd="0" presId="urn:microsoft.com/office/officeart/2008/layout/VerticalCurvedList"/>
    <dgm:cxn modelId="{4E0DEBD6-57CF-3447-B619-D1A77C2107A2}" srcId="{EE911ED4-3CC2-814D-A105-DA47A5B15C66}" destId="{1BEC9DD9-04BE-B54F-AE85-4C5D45F6EC59}" srcOrd="2" destOrd="0" parTransId="{C3C05EF5-4866-FF48-836F-6650EAAC442D}" sibTransId="{B354028C-065C-AD40-8511-BFEEDE35B45D}"/>
    <dgm:cxn modelId="{419CD3FB-62F0-4444-91FE-A44F104A48F9}" type="presParOf" srcId="{B90A1ADB-DF63-B747-833B-D613294F1F11}" destId="{6C3EF52D-20ED-B144-ACA5-9F48472CCF71}" srcOrd="0" destOrd="0" presId="urn:microsoft.com/office/officeart/2008/layout/VerticalCurvedList"/>
    <dgm:cxn modelId="{0AAB3852-02DB-5C40-A9B3-938C75A1A35D}" type="presParOf" srcId="{6C3EF52D-20ED-B144-ACA5-9F48472CCF71}" destId="{C6903245-7B9A-8649-8CC5-DC2505C47CC5}" srcOrd="0" destOrd="0" presId="urn:microsoft.com/office/officeart/2008/layout/VerticalCurvedList"/>
    <dgm:cxn modelId="{00C02BA2-9819-FF4D-BE36-CAE862005F85}" type="presParOf" srcId="{C6903245-7B9A-8649-8CC5-DC2505C47CC5}" destId="{43C66A68-51CD-C142-A8F7-D9F49E4D80E5}" srcOrd="0" destOrd="0" presId="urn:microsoft.com/office/officeart/2008/layout/VerticalCurvedList"/>
    <dgm:cxn modelId="{AC0854B9-18E3-BD44-91FC-4277A6659CD0}" type="presParOf" srcId="{C6903245-7B9A-8649-8CC5-DC2505C47CC5}" destId="{0DC51B68-ECAE-1E46-974C-DB22F3D032E2}" srcOrd="1" destOrd="0" presId="urn:microsoft.com/office/officeart/2008/layout/VerticalCurvedList"/>
    <dgm:cxn modelId="{731A2224-3E64-204C-94A1-70ABC2E54B10}" type="presParOf" srcId="{C6903245-7B9A-8649-8CC5-DC2505C47CC5}" destId="{D8273324-A583-FA41-83A7-FCD0DC93151D}" srcOrd="2" destOrd="0" presId="urn:microsoft.com/office/officeart/2008/layout/VerticalCurvedList"/>
    <dgm:cxn modelId="{6543FDB8-3F96-7B47-A080-A708156AD964}" type="presParOf" srcId="{C6903245-7B9A-8649-8CC5-DC2505C47CC5}" destId="{0ED4EAB2-E0B5-5440-90CA-4C207F54108D}" srcOrd="3" destOrd="0" presId="urn:microsoft.com/office/officeart/2008/layout/VerticalCurvedList"/>
    <dgm:cxn modelId="{853BD58B-C4EA-274C-BC55-BBC9464799E9}" type="presParOf" srcId="{6C3EF52D-20ED-B144-ACA5-9F48472CCF71}" destId="{4D2CBC98-5AB7-BF4E-8C6B-7F6F7327EBFF}" srcOrd="1" destOrd="0" presId="urn:microsoft.com/office/officeart/2008/layout/VerticalCurvedList"/>
    <dgm:cxn modelId="{449EDAB1-77B4-3443-AEA1-28F45B41ED25}" type="presParOf" srcId="{6C3EF52D-20ED-B144-ACA5-9F48472CCF71}" destId="{6B194C76-05BB-704D-BDFD-2EE8A514AA34}" srcOrd="2" destOrd="0" presId="urn:microsoft.com/office/officeart/2008/layout/VerticalCurvedList"/>
    <dgm:cxn modelId="{A9E47F3E-D08A-3D43-830F-9F65E89E4A56}" type="presParOf" srcId="{6B194C76-05BB-704D-BDFD-2EE8A514AA34}" destId="{67F06441-6908-F840-B5DE-C78AE2529CFC}" srcOrd="0" destOrd="0" presId="urn:microsoft.com/office/officeart/2008/layout/VerticalCurvedList"/>
    <dgm:cxn modelId="{1CEE51DE-9D15-D14D-AB43-707AE26F2A92}" type="presParOf" srcId="{6C3EF52D-20ED-B144-ACA5-9F48472CCF71}" destId="{5E1A4A4F-86CA-9B4A-B427-388F841B89F7}" srcOrd="3" destOrd="0" presId="urn:microsoft.com/office/officeart/2008/layout/VerticalCurvedList"/>
    <dgm:cxn modelId="{E31B663E-1C4C-EA4A-AC9A-C2E991DAE773}" type="presParOf" srcId="{6C3EF52D-20ED-B144-ACA5-9F48472CCF71}" destId="{678AF82F-8836-9146-BC84-10A3EAC0B9CD}" srcOrd="4" destOrd="0" presId="urn:microsoft.com/office/officeart/2008/layout/VerticalCurvedList"/>
    <dgm:cxn modelId="{55CFE95E-022C-FD47-ABFD-5B4E2EA6F7C4}" type="presParOf" srcId="{678AF82F-8836-9146-BC84-10A3EAC0B9CD}" destId="{868BA05E-AD4C-9B40-B3E4-17CEFAAEDAFF}" srcOrd="0" destOrd="0" presId="urn:microsoft.com/office/officeart/2008/layout/VerticalCurvedList"/>
    <dgm:cxn modelId="{49BFF1D1-D09C-7548-9CB7-3CF4749676BA}" type="presParOf" srcId="{6C3EF52D-20ED-B144-ACA5-9F48472CCF71}" destId="{351128F1-116A-A443-A4C7-40B355AFABF7}" srcOrd="5" destOrd="0" presId="urn:microsoft.com/office/officeart/2008/layout/VerticalCurvedList"/>
    <dgm:cxn modelId="{7594A47F-00AE-AA48-970A-36F4F29BDF01}" type="presParOf" srcId="{6C3EF52D-20ED-B144-ACA5-9F48472CCF71}" destId="{E48D1CB1-5CE2-EC4C-BBD1-913AEE42CA5A}" srcOrd="6" destOrd="0" presId="urn:microsoft.com/office/officeart/2008/layout/VerticalCurvedList"/>
    <dgm:cxn modelId="{5187D819-7EB4-644B-B5AF-50B6EF21776C}" type="presParOf" srcId="{E48D1CB1-5CE2-EC4C-BBD1-913AEE42CA5A}" destId="{B970D82C-ECB6-704E-9C2C-0B900CA426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51B68-ECAE-1E46-974C-DB22F3D032E2}">
      <dsp:nvSpPr>
        <dsp:cNvPr id="0" name=""/>
        <dsp:cNvSpPr/>
      </dsp:nvSpPr>
      <dsp:spPr>
        <a:xfrm>
          <a:off x="-1972074" y="-305754"/>
          <a:ext cx="2357758" cy="2357758"/>
        </a:xfrm>
        <a:prstGeom prst="blockArc">
          <a:avLst>
            <a:gd name="adj1" fmla="val 18900000"/>
            <a:gd name="adj2" fmla="val 2700000"/>
            <a:gd name="adj3" fmla="val 91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BC98-5AB7-BF4E-8C6B-7F6F7327EBFF}">
      <dsp:nvSpPr>
        <dsp:cNvPr id="0" name=""/>
        <dsp:cNvSpPr/>
      </dsp:nvSpPr>
      <dsp:spPr>
        <a:xfrm>
          <a:off x="255165" y="174624"/>
          <a:ext cx="2514822" cy="349249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Bug-fixing of bug reports via analysis of lengthy discussion threads in OSS Systems</a:t>
          </a:r>
        </a:p>
      </dsp:txBody>
      <dsp:txXfrm>
        <a:off x="255165" y="174624"/>
        <a:ext cx="2514822" cy="349249"/>
      </dsp:txXfrm>
    </dsp:sp>
    <dsp:sp modelId="{67F06441-6908-F840-B5DE-C78AE2529CFC}">
      <dsp:nvSpPr>
        <dsp:cNvPr id="0" name=""/>
        <dsp:cNvSpPr/>
      </dsp:nvSpPr>
      <dsp:spPr>
        <a:xfrm>
          <a:off x="224139" y="251123"/>
          <a:ext cx="47515" cy="196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A4A4F-86CA-9B4A-B427-388F841B89F7}">
      <dsp:nvSpPr>
        <dsp:cNvPr id="0" name=""/>
        <dsp:cNvSpPr/>
      </dsp:nvSpPr>
      <dsp:spPr>
        <a:xfrm>
          <a:off x="374849" y="698499"/>
          <a:ext cx="2387870" cy="349249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Bug-fixing of  quality-related bug reports in OSS systems</a:t>
          </a:r>
        </a:p>
      </dsp:txBody>
      <dsp:txXfrm>
        <a:off x="374849" y="698499"/>
        <a:ext cx="2387870" cy="349249"/>
      </dsp:txXfrm>
    </dsp:sp>
    <dsp:sp modelId="{868BA05E-AD4C-9B40-B3E4-17CEFAAEDAFF}">
      <dsp:nvSpPr>
        <dsp:cNvPr id="0" name=""/>
        <dsp:cNvSpPr/>
      </dsp:nvSpPr>
      <dsp:spPr>
        <a:xfrm flipH="1">
          <a:off x="355387" y="812302"/>
          <a:ext cx="38923" cy="1216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28F1-116A-A443-A4C7-40B355AFABF7}">
      <dsp:nvSpPr>
        <dsp:cNvPr id="0" name=""/>
        <dsp:cNvSpPr/>
      </dsp:nvSpPr>
      <dsp:spPr>
        <a:xfrm>
          <a:off x="247897" y="1222374"/>
          <a:ext cx="2514822" cy="349249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Commit Message Refactoring Detection</a:t>
          </a:r>
        </a:p>
      </dsp:txBody>
      <dsp:txXfrm>
        <a:off x="247897" y="1222374"/>
        <a:ext cx="2514822" cy="349249"/>
      </dsp:txXfrm>
    </dsp:sp>
    <dsp:sp modelId="{B970D82C-ECB6-704E-9C2C-0B900CA426FE}">
      <dsp:nvSpPr>
        <dsp:cNvPr id="0" name=""/>
        <dsp:cNvSpPr/>
      </dsp:nvSpPr>
      <dsp:spPr>
        <a:xfrm>
          <a:off x="224139" y="1367398"/>
          <a:ext cx="47515" cy="592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51B68-ECAE-1E46-974C-DB22F3D032E2}">
      <dsp:nvSpPr>
        <dsp:cNvPr id="0" name=""/>
        <dsp:cNvSpPr/>
      </dsp:nvSpPr>
      <dsp:spPr>
        <a:xfrm>
          <a:off x="-1972074" y="-305754"/>
          <a:ext cx="2357758" cy="2357758"/>
        </a:xfrm>
        <a:prstGeom prst="blockArc">
          <a:avLst>
            <a:gd name="adj1" fmla="val 18900000"/>
            <a:gd name="adj2" fmla="val 2700000"/>
            <a:gd name="adj3" fmla="val 91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BC98-5AB7-BF4E-8C6B-7F6F7327EBFF}">
      <dsp:nvSpPr>
        <dsp:cNvPr id="0" name=""/>
        <dsp:cNvSpPr/>
      </dsp:nvSpPr>
      <dsp:spPr>
        <a:xfrm>
          <a:off x="241082" y="174624"/>
          <a:ext cx="2514822" cy="3492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Quality Concerns Detection in Code in OSS Systems</a:t>
          </a:r>
        </a:p>
      </dsp:txBody>
      <dsp:txXfrm>
        <a:off x="241082" y="174624"/>
        <a:ext cx="2514822" cy="349249"/>
      </dsp:txXfrm>
    </dsp:sp>
    <dsp:sp modelId="{67F06441-6908-F840-B5DE-C78AE2529CFC}">
      <dsp:nvSpPr>
        <dsp:cNvPr id="0" name=""/>
        <dsp:cNvSpPr/>
      </dsp:nvSpPr>
      <dsp:spPr>
        <a:xfrm>
          <a:off x="148450" y="263288"/>
          <a:ext cx="198893" cy="171922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A4A4F-86CA-9B4A-B427-388F841B89F7}">
      <dsp:nvSpPr>
        <dsp:cNvPr id="0" name=""/>
        <dsp:cNvSpPr/>
      </dsp:nvSpPr>
      <dsp:spPr>
        <a:xfrm>
          <a:off x="362146" y="698499"/>
          <a:ext cx="2387870" cy="3492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Quality Concerns Detection in Bug Reports in OSS Systems</a:t>
          </a:r>
        </a:p>
      </dsp:txBody>
      <dsp:txXfrm>
        <a:off x="362146" y="698499"/>
        <a:ext cx="2387870" cy="349249"/>
      </dsp:txXfrm>
    </dsp:sp>
    <dsp:sp modelId="{868BA05E-AD4C-9B40-B3E4-17CEFAAEDAFF}">
      <dsp:nvSpPr>
        <dsp:cNvPr id="0" name=""/>
        <dsp:cNvSpPr/>
      </dsp:nvSpPr>
      <dsp:spPr>
        <a:xfrm>
          <a:off x="283416" y="781215"/>
          <a:ext cx="182867" cy="183818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28F1-116A-A443-A4C7-40B355AFABF7}">
      <dsp:nvSpPr>
        <dsp:cNvPr id="0" name=""/>
        <dsp:cNvSpPr/>
      </dsp:nvSpPr>
      <dsp:spPr>
        <a:xfrm>
          <a:off x="222497" y="1209675"/>
          <a:ext cx="2514822" cy="3492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Quality Concerns Detection  during refactoring &amp; code changes in OSS Systems</a:t>
          </a:r>
        </a:p>
      </dsp:txBody>
      <dsp:txXfrm>
        <a:off x="222497" y="1209675"/>
        <a:ext cx="2514822" cy="349249"/>
      </dsp:txXfrm>
    </dsp:sp>
    <dsp:sp modelId="{B970D82C-ECB6-704E-9C2C-0B900CA426FE}">
      <dsp:nvSpPr>
        <dsp:cNvPr id="0" name=""/>
        <dsp:cNvSpPr/>
      </dsp:nvSpPr>
      <dsp:spPr>
        <a:xfrm>
          <a:off x="191700" y="1329890"/>
          <a:ext cx="112392" cy="134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51B68-ECAE-1E46-974C-DB22F3D032E2}">
      <dsp:nvSpPr>
        <dsp:cNvPr id="0" name=""/>
        <dsp:cNvSpPr/>
      </dsp:nvSpPr>
      <dsp:spPr>
        <a:xfrm>
          <a:off x="-1972074" y="-305754"/>
          <a:ext cx="2357758" cy="2357758"/>
        </a:xfrm>
        <a:prstGeom prst="blockArc">
          <a:avLst>
            <a:gd name="adj1" fmla="val 18900000"/>
            <a:gd name="adj2" fmla="val 2700000"/>
            <a:gd name="adj3" fmla="val 91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BC98-5AB7-BF4E-8C6B-7F6F7327EBFF}">
      <dsp:nvSpPr>
        <dsp:cNvPr id="0" name=""/>
        <dsp:cNvSpPr/>
      </dsp:nvSpPr>
      <dsp:spPr>
        <a:xfrm>
          <a:off x="247897" y="174624"/>
          <a:ext cx="2514822" cy="349249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tx1"/>
              </a:solidFill>
            </a:rPr>
            <a:t>Developing an Agile Project Vocabulary during maintenance of quality concerns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7897" y="174624"/>
        <a:ext cx="2514822" cy="349249"/>
      </dsp:txXfrm>
    </dsp:sp>
    <dsp:sp modelId="{67F06441-6908-F840-B5DE-C78AE2529CFC}">
      <dsp:nvSpPr>
        <dsp:cNvPr id="0" name=""/>
        <dsp:cNvSpPr/>
      </dsp:nvSpPr>
      <dsp:spPr>
        <a:xfrm flipH="1">
          <a:off x="222028" y="329787"/>
          <a:ext cx="51736" cy="38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A4A4F-86CA-9B4A-B427-388F841B89F7}">
      <dsp:nvSpPr>
        <dsp:cNvPr id="0" name=""/>
        <dsp:cNvSpPr/>
      </dsp:nvSpPr>
      <dsp:spPr>
        <a:xfrm>
          <a:off x="374849" y="698499"/>
          <a:ext cx="2387870" cy="349249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tx1"/>
              </a:solidFill>
            </a:rPr>
            <a:t>Understanding and Handling Quality-Related Concerns  with an Agile Mindset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74849" y="698499"/>
        <a:ext cx="2387870" cy="349249"/>
      </dsp:txXfrm>
    </dsp:sp>
    <dsp:sp modelId="{868BA05E-AD4C-9B40-B3E4-17CEFAAEDAFF}">
      <dsp:nvSpPr>
        <dsp:cNvPr id="0" name=""/>
        <dsp:cNvSpPr/>
      </dsp:nvSpPr>
      <dsp:spPr>
        <a:xfrm flipH="1">
          <a:off x="355387" y="810951"/>
          <a:ext cx="38923" cy="124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28F1-116A-A443-A4C7-40B355AFABF7}">
      <dsp:nvSpPr>
        <dsp:cNvPr id="0" name=""/>
        <dsp:cNvSpPr/>
      </dsp:nvSpPr>
      <dsp:spPr>
        <a:xfrm>
          <a:off x="247897" y="1222374"/>
          <a:ext cx="2514822" cy="349249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>
              <a:solidFill>
                <a:schemeClr val="tx1"/>
              </a:solidFill>
            </a:rPr>
            <a:t>Tradeoffs among Quality Concerns - A Systematic Literature Review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7897" y="1222374"/>
        <a:ext cx="2514822" cy="349249"/>
      </dsp:txXfrm>
    </dsp:sp>
    <dsp:sp modelId="{B970D82C-ECB6-704E-9C2C-0B900CA426FE}">
      <dsp:nvSpPr>
        <dsp:cNvPr id="0" name=""/>
        <dsp:cNvSpPr/>
      </dsp:nvSpPr>
      <dsp:spPr>
        <a:xfrm flipH="1" flipV="1">
          <a:off x="222031" y="1377537"/>
          <a:ext cx="51732" cy="38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51B68-ECAE-1E46-974C-DB22F3D032E2}">
      <dsp:nvSpPr>
        <dsp:cNvPr id="0" name=""/>
        <dsp:cNvSpPr/>
      </dsp:nvSpPr>
      <dsp:spPr>
        <a:xfrm>
          <a:off x="-2316920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BC98-5AB7-BF4E-8C6B-7F6F7327EBFF}">
      <dsp:nvSpPr>
        <dsp:cNvPr id="0" name=""/>
        <dsp:cNvSpPr/>
      </dsp:nvSpPr>
      <dsp:spPr>
        <a:xfrm>
          <a:off x="289596" y="205105"/>
          <a:ext cx="2804859" cy="410210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9596" y="205105"/>
        <a:ext cx="2804859" cy="410210"/>
      </dsp:txXfrm>
    </dsp:sp>
    <dsp:sp modelId="{67F06441-6908-F840-B5DE-C78AE2529CFC}">
      <dsp:nvSpPr>
        <dsp:cNvPr id="0" name=""/>
        <dsp:cNvSpPr/>
      </dsp:nvSpPr>
      <dsp:spPr>
        <a:xfrm>
          <a:off x="261691" y="294956"/>
          <a:ext cx="55809" cy="230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A4A4F-86CA-9B4A-B427-388F841B89F7}">
      <dsp:nvSpPr>
        <dsp:cNvPr id="0" name=""/>
        <dsp:cNvSpPr/>
      </dsp:nvSpPr>
      <dsp:spPr>
        <a:xfrm>
          <a:off x="438707" y="820420"/>
          <a:ext cx="2655748" cy="410210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38707" y="820420"/>
        <a:ext cx="2655748" cy="410210"/>
      </dsp:txXfrm>
    </dsp:sp>
    <dsp:sp modelId="{868BA05E-AD4C-9B40-B3E4-17CEFAAEDAFF}">
      <dsp:nvSpPr>
        <dsp:cNvPr id="0" name=""/>
        <dsp:cNvSpPr/>
      </dsp:nvSpPr>
      <dsp:spPr>
        <a:xfrm flipH="1">
          <a:off x="415848" y="954086"/>
          <a:ext cx="45717" cy="1428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28F1-116A-A443-A4C7-40B355AFABF7}">
      <dsp:nvSpPr>
        <dsp:cNvPr id="0" name=""/>
        <dsp:cNvSpPr/>
      </dsp:nvSpPr>
      <dsp:spPr>
        <a:xfrm>
          <a:off x="289596" y="1435735"/>
          <a:ext cx="2804859" cy="41021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89596" y="1435735"/>
        <a:ext cx="2804859" cy="410210"/>
      </dsp:txXfrm>
    </dsp:sp>
    <dsp:sp modelId="{B970D82C-ECB6-704E-9C2C-0B900CA426FE}">
      <dsp:nvSpPr>
        <dsp:cNvPr id="0" name=""/>
        <dsp:cNvSpPr/>
      </dsp:nvSpPr>
      <dsp:spPr>
        <a:xfrm>
          <a:off x="261691" y="1606072"/>
          <a:ext cx="55809" cy="69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51B68-ECAE-1E46-974C-DB22F3D032E2}">
      <dsp:nvSpPr>
        <dsp:cNvPr id="0" name=""/>
        <dsp:cNvSpPr/>
      </dsp:nvSpPr>
      <dsp:spPr>
        <a:xfrm>
          <a:off x="-2316920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BC98-5AB7-BF4E-8C6B-7F6F7327EBFF}">
      <dsp:nvSpPr>
        <dsp:cNvPr id="0" name=""/>
        <dsp:cNvSpPr/>
      </dsp:nvSpPr>
      <dsp:spPr>
        <a:xfrm>
          <a:off x="312990" y="205105"/>
          <a:ext cx="2804859" cy="41021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12990" y="205105"/>
        <a:ext cx="2804859" cy="410210"/>
      </dsp:txXfrm>
    </dsp:sp>
    <dsp:sp modelId="{67F06441-6908-F840-B5DE-C78AE2529CFC}">
      <dsp:nvSpPr>
        <dsp:cNvPr id="0" name=""/>
        <dsp:cNvSpPr/>
      </dsp:nvSpPr>
      <dsp:spPr>
        <a:xfrm>
          <a:off x="172791" y="309244"/>
          <a:ext cx="233609" cy="201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A4A4F-86CA-9B4A-B427-388F841B89F7}">
      <dsp:nvSpPr>
        <dsp:cNvPr id="0" name=""/>
        <dsp:cNvSpPr/>
      </dsp:nvSpPr>
      <dsp:spPr>
        <a:xfrm>
          <a:off x="438707" y="820420"/>
          <a:ext cx="2655748" cy="41021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38707" y="820420"/>
        <a:ext cx="2655748" cy="410210"/>
      </dsp:txXfrm>
    </dsp:sp>
    <dsp:sp modelId="{868BA05E-AD4C-9B40-B3E4-17CEFAAEDAFF}">
      <dsp:nvSpPr>
        <dsp:cNvPr id="0" name=""/>
        <dsp:cNvSpPr/>
      </dsp:nvSpPr>
      <dsp:spPr>
        <a:xfrm>
          <a:off x="331314" y="917573"/>
          <a:ext cx="214785" cy="2159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28F1-116A-A443-A4C7-40B355AFABF7}">
      <dsp:nvSpPr>
        <dsp:cNvPr id="0" name=""/>
        <dsp:cNvSpPr/>
      </dsp:nvSpPr>
      <dsp:spPr>
        <a:xfrm>
          <a:off x="289596" y="1435735"/>
          <a:ext cx="2804859" cy="41021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89596" y="1435735"/>
        <a:ext cx="2804859" cy="410210"/>
      </dsp:txXfrm>
    </dsp:sp>
    <dsp:sp modelId="{B970D82C-ECB6-704E-9C2C-0B900CA426FE}">
      <dsp:nvSpPr>
        <dsp:cNvPr id="0" name=""/>
        <dsp:cNvSpPr/>
      </dsp:nvSpPr>
      <dsp:spPr>
        <a:xfrm>
          <a:off x="223590" y="1562018"/>
          <a:ext cx="132010" cy="1576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51B68-ECAE-1E46-974C-DB22F3D032E2}">
      <dsp:nvSpPr>
        <dsp:cNvPr id="0" name=""/>
        <dsp:cNvSpPr/>
      </dsp:nvSpPr>
      <dsp:spPr>
        <a:xfrm>
          <a:off x="-2316920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BC98-5AB7-BF4E-8C6B-7F6F7327EBFF}">
      <dsp:nvSpPr>
        <dsp:cNvPr id="0" name=""/>
        <dsp:cNvSpPr/>
      </dsp:nvSpPr>
      <dsp:spPr>
        <a:xfrm>
          <a:off x="289596" y="205105"/>
          <a:ext cx="2804859" cy="41021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9596" y="205105"/>
        <a:ext cx="2804859" cy="410210"/>
      </dsp:txXfrm>
    </dsp:sp>
    <dsp:sp modelId="{67F06441-6908-F840-B5DE-C78AE2529CFC}">
      <dsp:nvSpPr>
        <dsp:cNvPr id="0" name=""/>
        <dsp:cNvSpPr/>
      </dsp:nvSpPr>
      <dsp:spPr>
        <a:xfrm flipH="1">
          <a:off x="259212" y="387351"/>
          <a:ext cx="6076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A4A4F-86CA-9B4A-B427-388F841B89F7}">
      <dsp:nvSpPr>
        <dsp:cNvPr id="0" name=""/>
        <dsp:cNvSpPr/>
      </dsp:nvSpPr>
      <dsp:spPr>
        <a:xfrm>
          <a:off x="438707" y="820420"/>
          <a:ext cx="2655748" cy="410210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38707" y="820420"/>
        <a:ext cx="2655748" cy="410210"/>
      </dsp:txXfrm>
    </dsp:sp>
    <dsp:sp modelId="{868BA05E-AD4C-9B40-B3E4-17CEFAAEDAFF}">
      <dsp:nvSpPr>
        <dsp:cNvPr id="0" name=""/>
        <dsp:cNvSpPr/>
      </dsp:nvSpPr>
      <dsp:spPr>
        <a:xfrm flipH="1">
          <a:off x="415848" y="952499"/>
          <a:ext cx="45717" cy="146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28F1-116A-A443-A4C7-40B355AFABF7}">
      <dsp:nvSpPr>
        <dsp:cNvPr id="0" name=""/>
        <dsp:cNvSpPr/>
      </dsp:nvSpPr>
      <dsp:spPr>
        <a:xfrm>
          <a:off x="289596" y="1435735"/>
          <a:ext cx="2804859" cy="41021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6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89596" y="1435735"/>
        <a:ext cx="2804859" cy="410210"/>
      </dsp:txXfrm>
    </dsp:sp>
    <dsp:sp modelId="{B970D82C-ECB6-704E-9C2C-0B900CA426FE}">
      <dsp:nvSpPr>
        <dsp:cNvPr id="0" name=""/>
        <dsp:cNvSpPr/>
      </dsp:nvSpPr>
      <dsp:spPr>
        <a:xfrm flipH="1" flipV="1">
          <a:off x="259214" y="1617981"/>
          <a:ext cx="60762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A75E-AA48-8547-B481-E50762FF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3078-42B8-1540-9D8A-281AC7FA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5CAA-94A9-EC48-A75B-8573BAC4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6FE9-837E-F948-B719-194136AD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9405-8B01-E240-BA64-F2E9B4FB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C125-993E-254C-B1A1-ED796A73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83F4F-C6EA-BD44-8BFC-925AD539A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1A8C-86A2-6A47-81D2-495713F8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F160-A093-9146-8D25-84ACD38B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3982-AAE7-9C40-B5D9-A135A9E4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F915D-8983-D541-B46F-B266D4B0B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84B51-3C74-5D44-8DE6-A2FFCABED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5204-F22C-144C-849B-16F376AD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48DD-18E8-614E-8905-10C1238A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930E-B1BE-4A43-8692-F2465F7E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402E-7AE7-9B4E-B10A-0E1EAC31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88AA-B8E0-7842-9C8B-B78EC73F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4C95-5539-3544-B984-B1896020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19FB-2368-2F49-9FBA-73987CEF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F531-7180-0444-BF23-F66DFAD6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6EB4-5BF8-1D4D-B2B0-85A546D2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7638F-FC58-2E48-AF86-B1337CBA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FCE1-6511-2C4B-A2DF-CC04A4C3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ED4F-784A-FC42-B4DB-61BB3AD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D9323-A41D-F448-B468-356AC07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2A9-F2AF-D049-87CB-F7DA242A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75CC-FAF2-0D48-8E5C-F551B796D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ABEE7-04D4-2B46-9A72-E09C3D7B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66480-0C2F-3046-B2E5-51845D92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A446-20F8-5B40-B176-A30DAF23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A74CC-B697-934C-9F44-3D9554C4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88E6-6B28-2E44-B553-A7B76C2D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58D9B-3502-974A-B57E-7E57E2C7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34F62-3BF8-C049-B4AD-6516DF0C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322FE-93B0-9D4B-A9AB-7F92F7BEF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0362F-C365-614B-AFF8-AD1760CF3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EDF9B-308B-0B47-8523-BD0E8026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FF5BF-91A6-8C49-90C4-58C8A20B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F1462-CA91-174A-8EE7-0FE97D2E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E255-45C3-A74C-864B-BB062C75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D5264-1F06-0F4C-BA18-ABEAC870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BC8F7-5FA7-214F-90AA-3250D655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02C3-717C-4D4A-B6C6-8B01CE35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5034E-E021-F24F-A438-05B0F0DD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99DCA-34B8-B74F-BD9C-F077E218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D2B97-48E0-E947-B577-63285E8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F1CD-FFC7-E04C-8201-748D9900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F350-08CA-8F45-8CF5-35D48856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D52F8-1BC6-DB45-9665-6401A6157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3922E-1F2C-D744-BECF-C4E595D0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436AD-376A-F247-8A90-0BD55A68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17D5D-092A-234D-A978-222D6E60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7F48-EA51-FB40-BD1E-9EA660E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54A1E-3B92-FB4C-98EA-01C1F6976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A831-ABDB-A840-931A-15797A416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E42A1-F61A-D24E-88B2-1CC20645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0238-B32B-374A-9A20-FFA5D2CF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8337F-60AF-9E45-A365-D24A07BF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FEBB1-C146-8E4F-ABDF-B53E0471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87BFA-1D60-7849-8202-7D3D00EE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A4BB-E885-184C-82AB-B7AAA545E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7FDC-D700-6E41-B069-77B6FF04DDE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B1934-8313-7145-985F-43607ABD8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B7C7-6BD4-9549-8BF7-619D06BE8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6F4E-5383-7548-88B8-7159F4350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image" Target="../media/image1.png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DABB8D1-5E62-8645-A388-B6969E4E343E}"/>
              </a:ext>
            </a:extLst>
          </p:cNvPr>
          <p:cNvSpPr/>
          <p:nvPr/>
        </p:nvSpPr>
        <p:spPr>
          <a:xfrm>
            <a:off x="4025235" y="695325"/>
            <a:ext cx="1960887" cy="1906300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F1E28AD-91DF-DE42-99DE-8ADD6E11F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33318"/>
              </p:ext>
            </p:extLst>
          </p:nvPr>
        </p:nvGraphicFramePr>
        <p:xfrm>
          <a:off x="5727700" y="2268538"/>
          <a:ext cx="2781300" cy="174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CBAD766-B4E5-1A4C-85CE-8E4F4A3E7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861993"/>
              </p:ext>
            </p:extLst>
          </p:nvPr>
        </p:nvGraphicFramePr>
        <p:xfrm>
          <a:off x="5753100" y="758825"/>
          <a:ext cx="2781300" cy="174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A9F53DC8-A983-FF41-AC0A-DDBB463A4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132840"/>
              </p:ext>
            </p:extLst>
          </p:nvPr>
        </p:nvGraphicFramePr>
        <p:xfrm>
          <a:off x="5727700" y="3803651"/>
          <a:ext cx="2781300" cy="174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6ECF6E8A-8B30-5145-8630-DD69C435186F}"/>
              </a:ext>
            </a:extLst>
          </p:cNvPr>
          <p:cNvSpPr/>
          <p:nvPr/>
        </p:nvSpPr>
        <p:spPr>
          <a:xfrm>
            <a:off x="5928956" y="2049875"/>
            <a:ext cx="191600" cy="1838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hueOff val="-727682"/>
              <a:satOff val="-41964"/>
              <a:lumOff val="431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05806F-E900-CE4A-B6D5-4F06FDA5322B}"/>
              </a:ext>
            </a:extLst>
          </p:cNvPr>
          <p:cNvSpPr/>
          <p:nvPr/>
        </p:nvSpPr>
        <p:spPr>
          <a:xfrm>
            <a:off x="5902187" y="2525714"/>
            <a:ext cx="191600" cy="1838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hueOff val="-727682"/>
              <a:satOff val="-41964"/>
              <a:lumOff val="431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3203DC-E89B-7947-A91D-0A4D75B8B733}"/>
              </a:ext>
            </a:extLst>
          </p:cNvPr>
          <p:cNvSpPr/>
          <p:nvPr/>
        </p:nvSpPr>
        <p:spPr>
          <a:xfrm>
            <a:off x="5995946" y="3073234"/>
            <a:ext cx="191600" cy="1838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hueOff val="-727682"/>
              <a:satOff val="-41964"/>
              <a:lumOff val="431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9142F9-DC7C-5E43-AE09-6884498BBF7D}"/>
              </a:ext>
            </a:extLst>
          </p:cNvPr>
          <p:cNvSpPr/>
          <p:nvPr/>
        </p:nvSpPr>
        <p:spPr>
          <a:xfrm>
            <a:off x="5875726" y="3582654"/>
            <a:ext cx="191600" cy="1838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hueOff val="-727682"/>
              <a:satOff val="-41964"/>
              <a:lumOff val="431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DD85CF-016E-B047-A42C-B09758D8C5CC}"/>
              </a:ext>
            </a:extLst>
          </p:cNvPr>
          <p:cNvSpPr/>
          <p:nvPr/>
        </p:nvSpPr>
        <p:spPr>
          <a:xfrm>
            <a:off x="5890680" y="4065631"/>
            <a:ext cx="191600" cy="1838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hueOff val="-727682"/>
              <a:satOff val="-41964"/>
              <a:lumOff val="431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43E6DB-617D-7648-9FF7-2B94E5AE400E}"/>
              </a:ext>
            </a:extLst>
          </p:cNvPr>
          <p:cNvSpPr/>
          <p:nvPr/>
        </p:nvSpPr>
        <p:spPr>
          <a:xfrm>
            <a:off x="5995946" y="4612230"/>
            <a:ext cx="191600" cy="1838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hueOff val="-727682"/>
              <a:satOff val="-41964"/>
              <a:lumOff val="431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65098F-5663-EB4F-9091-0DD837204B54}"/>
              </a:ext>
            </a:extLst>
          </p:cNvPr>
          <p:cNvSpPr/>
          <p:nvPr/>
        </p:nvSpPr>
        <p:spPr>
          <a:xfrm>
            <a:off x="5888290" y="5129546"/>
            <a:ext cx="191600" cy="18381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hueOff val="-727682"/>
              <a:satOff val="-41964"/>
              <a:lumOff val="4314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CA9794-795E-AC4E-8A55-9659463C2EAA}"/>
              </a:ext>
            </a:extLst>
          </p:cNvPr>
          <p:cNvSpPr txBox="1"/>
          <p:nvPr/>
        </p:nvSpPr>
        <p:spPr>
          <a:xfrm>
            <a:off x="4250650" y="1338009"/>
            <a:ext cx="15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Quality-Based</a:t>
            </a:r>
          </a:p>
          <a:p>
            <a:pPr algn="ctr"/>
            <a:r>
              <a:rPr lang="en-US" dirty="0"/>
              <a:t>Systems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B2EA06-7A63-9447-92F1-AC950DDF90DE}"/>
              </a:ext>
            </a:extLst>
          </p:cNvPr>
          <p:cNvSpPr/>
          <p:nvPr/>
        </p:nvSpPr>
        <p:spPr>
          <a:xfrm>
            <a:off x="3984942" y="2197431"/>
            <a:ext cx="1960887" cy="1906300"/>
          </a:xfrm>
          <a:prstGeom prst="ellipse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rgbClr val="C0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EC53E9-2083-CC4D-9DBF-9734FDB8A3BF}"/>
              </a:ext>
            </a:extLst>
          </p:cNvPr>
          <p:cNvSpPr/>
          <p:nvPr/>
        </p:nvSpPr>
        <p:spPr>
          <a:xfrm>
            <a:off x="3984942" y="3743406"/>
            <a:ext cx="1960887" cy="1906300"/>
          </a:xfrm>
          <a:prstGeom prst="ellipse">
            <a:avLst/>
          </a:prstGeom>
          <a:solidFill>
            <a:schemeClr val="bg1">
              <a:lumMod val="75000"/>
              <a:alpha val="58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E90E16-975A-5448-8FB9-19D779ABBE92}"/>
              </a:ext>
            </a:extLst>
          </p:cNvPr>
          <p:cNvSpPr txBox="1"/>
          <p:nvPr/>
        </p:nvSpPr>
        <p:spPr>
          <a:xfrm>
            <a:off x="4037935" y="2831760"/>
            <a:ext cx="190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</a:t>
            </a:r>
          </a:p>
          <a:p>
            <a:pPr algn="ctr"/>
            <a:r>
              <a:rPr lang="en-US" dirty="0"/>
              <a:t>Systems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75A92A-24A6-9B4B-80DA-CA61F754CAC5}"/>
              </a:ext>
            </a:extLst>
          </p:cNvPr>
          <p:cNvSpPr txBox="1"/>
          <p:nvPr/>
        </p:nvSpPr>
        <p:spPr>
          <a:xfrm>
            <a:off x="4299643" y="4419073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Empirical &amp;</a:t>
            </a:r>
          </a:p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167605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BEFAF0-78F3-6047-BBB0-35830085D549}"/>
              </a:ext>
            </a:extLst>
          </p:cNvPr>
          <p:cNvGrpSpPr/>
          <p:nvPr/>
        </p:nvGrpSpPr>
        <p:grpSpPr>
          <a:xfrm>
            <a:off x="6337300" y="630239"/>
            <a:ext cx="3143250" cy="5667376"/>
            <a:chOff x="5727700" y="466725"/>
            <a:chExt cx="3143250" cy="5667376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E6D8FBF-8215-DA44-A583-BB9DED6755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3015209"/>
                </p:ext>
              </p:extLst>
            </p:nvPr>
          </p:nvGraphicFramePr>
          <p:xfrm>
            <a:off x="5727700" y="2268538"/>
            <a:ext cx="3117850" cy="20510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C7FE2C1E-B13D-5B4B-9C67-1E5A1FA86C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59120823"/>
                </p:ext>
              </p:extLst>
            </p:nvPr>
          </p:nvGraphicFramePr>
          <p:xfrm>
            <a:off x="5753100" y="466725"/>
            <a:ext cx="3117850" cy="20510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9396A24-5918-784B-A722-4686424902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5442165"/>
                </p:ext>
              </p:extLst>
            </p:nvPr>
          </p:nvGraphicFramePr>
          <p:xfrm>
            <a:off x="5727700" y="4083051"/>
            <a:ext cx="3117850" cy="20510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3F1213-B9F4-DA4F-8C65-6CCF239B93CC}"/>
                </a:ext>
              </a:extLst>
            </p:cNvPr>
            <p:cNvSpPr/>
            <p:nvPr/>
          </p:nvSpPr>
          <p:spPr>
            <a:xfrm>
              <a:off x="5940287" y="1984454"/>
              <a:ext cx="214785" cy="215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727682"/>
                <a:satOff val="-41964"/>
                <a:lumOff val="431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D46227-2812-1440-AE2D-74E00FC52987}"/>
                </a:ext>
              </a:extLst>
            </p:cNvPr>
            <p:cNvSpPr/>
            <p:nvPr/>
          </p:nvSpPr>
          <p:spPr>
            <a:xfrm>
              <a:off x="5940286" y="2563813"/>
              <a:ext cx="214785" cy="215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727682"/>
                <a:satOff val="-41964"/>
                <a:lumOff val="431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C29A07-A2EE-D041-94FF-1B130C4B8EAF}"/>
                </a:ext>
              </a:extLst>
            </p:cNvPr>
            <p:cNvSpPr/>
            <p:nvPr/>
          </p:nvSpPr>
          <p:spPr>
            <a:xfrm>
              <a:off x="6047678" y="3186111"/>
              <a:ext cx="214785" cy="215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727682"/>
                <a:satOff val="-41964"/>
                <a:lumOff val="431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FF98D6-5285-384F-AF3B-B9A4FF989FF1}"/>
                </a:ext>
              </a:extLst>
            </p:cNvPr>
            <p:cNvSpPr/>
            <p:nvPr/>
          </p:nvSpPr>
          <p:spPr>
            <a:xfrm>
              <a:off x="5940286" y="3810793"/>
              <a:ext cx="214785" cy="215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727682"/>
                <a:satOff val="-41964"/>
                <a:lumOff val="431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0E7147-1AB5-1F4C-9F48-DB19085A77E8}"/>
                </a:ext>
              </a:extLst>
            </p:cNvPr>
            <p:cNvSpPr/>
            <p:nvPr/>
          </p:nvSpPr>
          <p:spPr>
            <a:xfrm>
              <a:off x="5940286" y="4382291"/>
              <a:ext cx="214785" cy="215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727682"/>
                <a:satOff val="-41964"/>
                <a:lumOff val="431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3A3B2B-3E3E-AC4A-BC55-39203D51CCD2}"/>
                </a:ext>
              </a:extLst>
            </p:cNvPr>
            <p:cNvSpPr/>
            <p:nvPr/>
          </p:nvSpPr>
          <p:spPr>
            <a:xfrm>
              <a:off x="6047677" y="5006973"/>
              <a:ext cx="214785" cy="215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727682"/>
                <a:satOff val="-41964"/>
                <a:lumOff val="431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715C4D-EF73-AF4A-AFAD-7C736F48775C}"/>
                </a:ext>
              </a:extLst>
            </p:cNvPr>
            <p:cNvSpPr/>
            <p:nvPr/>
          </p:nvSpPr>
          <p:spPr>
            <a:xfrm>
              <a:off x="5940286" y="5631655"/>
              <a:ext cx="214785" cy="215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727682"/>
                <a:satOff val="-41964"/>
                <a:lumOff val="431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C9A16AB-EDB3-484B-9584-DE627449B5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1943100" y="646115"/>
            <a:ext cx="31242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6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92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2021-05-01T19:28:37Z</dcterms:created>
  <dcterms:modified xsi:type="dcterms:W3CDTF">2021-05-02T12:23:38Z</dcterms:modified>
</cp:coreProperties>
</file>