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89" d="100"/>
          <a:sy n="89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2F52D-F50F-C044-B1D2-4EE190C3A131}" type="doc">
      <dgm:prSet loTypeId="urn:microsoft.com/office/officeart/2008/layout/AlternatingHexagon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4920A-6C5F-D841-A608-87CF8ED80D67}">
      <dgm:prSet phldrT="[Text]"/>
      <dgm:spPr>
        <a:solidFill>
          <a:schemeClr val="bg1">
            <a:lumMod val="95000"/>
          </a:schemeClr>
        </a:solidFill>
        <a:ln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ML4SE</a:t>
          </a:r>
        </a:p>
      </dgm:t>
    </dgm:pt>
    <dgm:pt modelId="{118EC31F-9719-ED4A-B4DC-5541D74C1625}" type="parTrans" cxnId="{DEC582A2-E2BF-0B46-9569-468FDF386CF4}">
      <dgm:prSet/>
      <dgm:spPr/>
      <dgm:t>
        <a:bodyPr/>
        <a:lstStyle/>
        <a:p>
          <a:endParaRPr lang="en-US"/>
        </a:p>
      </dgm:t>
    </dgm:pt>
    <dgm:pt modelId="{42772F0A-9C1D-5443-B230-E4FEEC87BBA2}" type="sibTrans" cxnId="{DEC582A2-E2BF-0B46-9569-468FDF386CF4}">
      <dgm:prSet/>
      <dgm:spPr>
        <a:noFill/>
        <a:ln w="12700"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567F57A9-2177-6244-A449-72688A5F159E}">
      <dgm:prSet phldrT="[Text]"/>
      <dgm:spPr>
        <a:solidFill>
          <a:schemeClr val="bg2">
            <a:lumMod val="90000"/>
          </a:schemeClr>
        </a:solidFill>
        <a:ln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dirty="0"/>
        </a:p>
      </dgm:t>
    </dgm:pt>
    <dgm:pt modelId="{EEE27AE1-7435-CE4D-9048-4703C29A0BC8}" type="parTrans" cxnId="{BC23F385-64D5-B141-A78A-6EBF2052FFC7}">
      <dgm:prSet/>
      <dgm:spPr/>
      <dgm:t>
        <a:bodyPr/>
        <a:lstStyle/>
        <a:p>
          <a:endParaRPr lang="en-US"/>
        </a:p>
      </dgm:t>
    </dgm:pt>
    <dgm:pt modelId="{3F8805F5-64F6-BF4B-B330-7F1F1F47E293}" type="sibTrans" cxnId="{BC23F385-64D5-B141-A78A-6EBF2052FFC7}">
      <dgm:prSet/>
      <dgm:spPr>
        <a:noFill/>
        <a:ln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A107A8DC-2687-6246-829D-D23872D54E4A}">
      <dgm:prSet phldrT="[Text]"/>
      <dgm:spPr>
        <a:solidFill>
          <a:schemeClr val="bg1">
            <a:lumMod val="95000"/>
          </a:schemeClr>
        </a:solidFill>
        <a:ln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NLP4RE</a:t>
          </a:r>
        </a:p>
      </dgm:t>
    </dgm:pt>
    <dgm:pt modelId="{F6087555-8139-BB41-AA26-C2DEAD645BFC}" type="parTrans" cxnId="{14008613-8B41-074F-8911-825042CD2129}">
      <dgm:prSet/>
      <dgm:spPr/>
      <dgm:t>
        <a:bodyPr/>
        <a:lstStyle/>
        <a:p>
          <a:endParaRPr lang="en-US"/>
        </a:p>
      </dgm:t>
    </dgm:pt>
    <dgm:pt modelId="{8B36F046-F139-B340-8827-F7130D3A0ACE}" type="sibTrans" cxnId="{14008613-8B41-074F-8911-825042CD2129}">
      <dgm:prSet/>
      <dgm:spPr>
        <a:solidFill>
          <a:schemeClr val="bg1">
            <a:lumMod val="85000"/>
          </a:schemeClr>
        </a:solidFill>
        <a:ln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PhD</a:t>
          </a:r>
        </a:p>
      </dgm:t>
    </dgm:pt>
    <dgm:pt modelId="{F70A609D-31FE-7E47-8658-9D931A30283D}" type="pres">
      <dgm:prSet presAssocID="{8BB2F52D-F50F-C044-B1D2-4EE190C3A131}" presName="Name0" presStyleCnt="0">
        <dgm:presLayoutVars>
          <dgm:chMax/>
          <dgm:chPref/>
          <dgm:dir/>
          <dgm:animLvl val="lvl"/>
        </dgm:presLayoutVars>
      </dgm:prSet>
      <dgm:spPr/>
    </dgm:pt>
    <dgm:pt modelId="{BCF8C014-4D8E-A540-BA05-C66DD48703AB}" type="pres">
      <dgm:prSet presAssocID="{D5B4920A-6C5F-D841-A608-87CF8ED80D67}" presName="composite" presStyleCnt="0"/>
      <dgm:spPr/>
    </dgm:pt>
    <dgm:pt modelId="{0E8228B5-FE4B-9449-958F-48BFA6488574}" type="pres">
      <dgm:prSet presAssocID="{D5B4920A-6C5F-D841-A608-87CF8ED80D67}" presName="Parent1" presStyleLbl="node1" presStyleIdx="0" presStyleCnt="6" custLinFactNeighborY="2528">
        <dgm:presLayoutVars>
          <dgm:chMax val="1"/>
          <dgm:chPref val="1"/>
          <dgm:bulletEnabled val="1"/>
        </dgm:presLayoutVars>
      </dgm:prSet>
      <dgm:spPr/>
    </dgm:pt>
    <dgm:pt modelId="{F783555B-71F3-3A41-8466-7FAA6922EB08}" type="pres">
      <dgm:prSet presAssocID="{D5B4920A-6C5F-D841-A608-87CF8ED80D6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84E10F6-85C7-ED4D-B8CB-3A755F596515}" type="pres">
      <dgm:prSet presAssocID="{D5B4920A-6C5F-D841-A608-87CF8ED80D67}" presName="BalanceSpacing" presStyleCnt="0"/>
      <dgm:spPr/>
    </dgm:pt>
    <dgm:pt modelId="{2AF1E79F-EAC3-DF48-81BD-D66E692F9C17}" type="pres">
      <dgm:prSet presAssocID="{D5B4920A-6C5F-D841-A608-87CF8ED80D67}" presName="BalanceSpacing1" presStyleCnt="0"/>
      <dgm:spPr/>
    </dgm:pt>
    <dgm:pt modelId="{938FC19A-FC6B-9E4D-8BFF-802ECD7463B0}" type="pres">
      <dgm:prSet presAssocID="{42772F0A-9C1D-5443-B230-E4FEEC87BBA2}" presName="Accent1Text" presStyleLbl="node1" presStyleIdx="1" presStyleCnt="6" custLinFactNeighborX="-47237" custLinFactNeighborY="82196"/>
      <dgm:spPr/>
    </dgm:pt>
    <dgm:pt modelId="{A16BD004-E2B2-2B49-8AEC-9BC6C665A71C}" type="pres">
      <dgm:prSet presAssocID="{42772F0A-9C1D-5443-B230-E4FEEC87BBA2}" presName="spaceBetweenRectangles" presStyleCnt="0"/>
      <dgm:spPr/>
    </dgm:pt>
    <dgm:pt modelId="{1FE70DEF-9E8C-AE46-8765-7B597CFDF7F1}" type="pres">
      <dgm:prSet presAssocID="{567F57A9-2177-6244-A449-72688A5F159E}" presName="composite" presStyleCnt="0"/>
      <dgm:spPr/>
    </dgm:pt>
    <dgm:pt modelId="{575216A9-2D76-E945-ABDF-0C405BF8E2E4}" type="pres">
      <dgm:prSet presAssocID="{567F57A9-2177-6244-A449-72688A5F159E}" presName="Parent1" presStyleLbl="node1" presStyleIdx="2" presStyleCnt="6" custLinFactNeighborX="-50145" custLinFactNeighborY="79035">
        <dgm:presLayoutVars>
          <dgm:chMax val="1"/>
          <dgm:chPref val="1"/>
          <dgm:bulletEnabled val="1"/>
        </dgm:presLayoutVars>
      </dgm:prSet>
      <dgm:spPr/>
    </dgm:pt>
    <dgm:pt modelId="{0D15E2BA-DA7C-5449-B5C5-85DDC3359D58}" type="pres">
      <dgm:prSet presAssocID="{567F57A9-2177-6244-A449-72688A5F159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66114C4-A806-DD4B-8322-6BE28E398383}" type="pres">
      <dgm:prSet presAssocID="{567F57A9-2177-6244-A449-72688A5F159E}" presName="BalanceSpacing" presStyleCnt="0"/>
      <dgm:spPr/>
    </dgm:pt>
    <dgm:pt modelId="{296B5A19-2772-8F44-ACDD-67CBB3D3BE8F}" type="pres">
      <dgm:prSet presAssocID="{567F57A9-2177-6244-A449-72688A5F159E}" presName="BalanceSpacing1" presStyleCnt="0"/>
      <dgm:spPr/>
    </dgm:pt>
    <dgm:pt modelId="{D6511EFB-80C1-8C4B-BC26-4BB8B62D9892}" type="pres">
      <dgm:prSet presAssocID="{3F8805F5-64F6-BF4B-B330-7F1F1F47E293}" presName="Accent1Text" presStyleLbl="node1" presStyleIdx="3" presStyleCnt="6" custLinFactNeighborX="-2181" custLinFactNeighborY="-1264"/>
      <dgm:spPr/>
    </dgm:pt>
    <dgm:pt modelId="{C5FFB20A-CDAD-2147-A11F-AF4ED286386E}" type="pres">
      <dgm:prSet presAssocID="{3F8805F5-64F6-BF4B-B330-7F1F1F47E293}" presName="spaceBetweenRectangles" presStyleCnt="0"/>
      <dgm:spPr/>
    </dgm:pt>
    <dgm:pt modelId="{330F7C4E-320A-3446-83F9-8E0F12D646EC}" type="pres">
      <dgm:prSet presAssocID="{A107A8DC-2687-6246-829D-D23872D54E4A}" presName="composite" presStyleCnt="0"/>
      <dgm:spPr/>
    </dgm:pt>
    <dgm:pt modelId="{B0B7298D-8F3D-BF40-97C0-1C6ED10F0507}" type="pres">
      <dgm:prSet presAssocID="{A107A8DC-2687-6246-829D-D23872D54E4A}" presName="Parent1" presStyleLbl="node1" presStyleIdx="4" presStyleCnt="6" custLinFactNeighborX="-726" custLinFactNeighborY="-5058">
        <dgm:presLayoutVars>
          <dgm:chMax val="1"/>
          <dgm:chPref val="1"/>
          <dgm:bulletEnabled val="1"/>
        </dgm:presLayoutVars>
      </dgm:prSet>
      <dgm:spPr/>
    </dgm:pt>
    <dgm:pt modelId="{D4438DE9-D407-1743-A084-B8AAF1107EC4}" type="pres">
      <dgm:prSet presAssocID="{A107A8DC-2687-6246-829D-D23872D54E4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557A507-CD72-0F4A-84BC-EB776B9D64B6}" type="pres">
      <dgm:prSet presAssocID="{A107A8DC-2687-6246-829D-D23872D54E4A}" presName="BalanceSpacing" presStyleCnt="0"/>
      <dgm:spPr/>
    </dgm:pt>
    <dgm:pt modelId="{89D3C186-BC6E-EC41-8717-0F8D2816C980}" type="pres">
      <dgm:prSet presAssocID="{A107A8DC-2687-6246-829D-D23872D54E4A}" presName="BalanceSpacing1" presStyleCnt="0"/>
      <dgm:spPr/>
    </dgm:pt>
    <dgm:pt modelId="{8DAFEC65-A15D-CA4F-B71E-9AF4631519D5}" type="pres">
      <dgm:prSet presAssocID="{8B36F046-F139-B340-8827-F7130D3A0ACE}" presName="Accent1Text" presStyleLbl="node1" presStyleIdx="5" presStyleCnt="6" custLinFactNeighborX="55960" custLinFactNeighborY="-86621"/>
      <dgm:spPr/>
    </dgm:pt>
  </dgm:ptLst>
  <dgm:cxnLst>
    <dgm:cxn modelId="{14008613-8B41-074F-8911-825042CD2129}" srcId="{8BB2F52D-F50F-C044-B1D2-4EE190C3A131}" destId="{A107A8DC-2687-6246-829D-D23872D54E4A}" srcOrd="2" destOrd="0" parTransId="{F6087555-8139-BB41-AA26-C2DEAD645BFC}" sibTransId="{8B36F046-F139-B340-8827-F7130D3A0ACE}"/>
    <dgm:cxn modelId="{4B031845-89CB-814A-A13E-575A6815E400}" type="presOf" srcId="{3F8805F5-64F6-BF4B-B330-7F1F1F47E293}" destId="{D6511EFB-80C1-8C4B-BC26-4BB8B62D9892}" srcOrd="0" destOrd="0" presId="urn:microsoft.com/office/officeart/2008/layout/AlternatingHexagons"/>
    <dgm:cxn modelId="{6714344A-BDFB-EB46-B020-45A25FFE1865}" type="presOf" srcId="{8BB2F52D-F50F-C044-B1D2-4EE190C3A131}" destId="{F70A609D-31FE-7E47-8658-9D931A30283D}" srcOrd="0" destOrd="0" presId="urn:microsoft.com/office/officeart/2008/layout/AlternatingHexagons"/>
    <dgm:cxn modelId="{701E5E56-A944-B64D-A961-FB6CB9B059A7}" type="presOf" srcId="{D5B4920A-6C5F-D841-A608-87CF8ED80D67}" destId="{0E8228B5-FE4B-9449-958F-48BFA6488574}" srcOrd="0" destOrd="0" presId="urn:microsoft.com/office/officeart/2008/layout/AlternatingHexagons"/>
    <dgm:cxn modelId="{150F8D59-BB0A-964F-81EB-95511EF432BB}" type="presOf" srcId="{A107A8DC-2687-6246-829D-D23872D54E4A}" destId="{B0B7298D-8F3D-BF40-97C0-1C6ED10F0507}" srcOrd="0" destOrd="0" presId="urn:microsoft.com/office/officeart/2008/layout/AlternatingHexagons"/>
    <dgm:cxn modelId="{BC23F385-64D5-B141-A78A-6EBF2052FFC7}" srcId="{8BB2F52D-F50F-C044-B1D2-4EE190C3A131}" destId="{567F57A9-2177-6244-A449-72688A5F159E}" srcOrd="1" destOrd="0" parTransId="{EEE27AE1-7435-CE4D-9048-4703C29A0BC8}" sibTransId="{3F8805F5-64F6-BF4B-B330-7F1F1F47E293}"/>
    <dgm:cxn modelId="{7942629B-E9CE-954C-A86C-3A88006A4B07}" type="presOf" srcId="{8B36F046-F139-B340-8827-F7130D3A0ACE}" destId="{8DAFEC65-A15D-CA4F-B71E-9AF4631519D5}" srcOrd="0" destOrd="0" presId="urn:microsoft.com/office/officeart/2008/layout/AlternatingHexagons"/>
    <dgm:cxn modelId="{DEC582A2-E2BF-0B46-9569-468FDF386CF4}" srcId="{8BB2F52D-F50F-C044-B1D2-4EE190C3A131}" destId="{D5B4920A-6C5F-D841-A608-87CF8ED80D67}" srcOrd="0" destOrd="0" parTransId="{118EC31F-9719-ED4A-B4DC-5541D74C1625}" sibTransId="{42772F0A-9C1D-5443-B230-E4FEEC87BBA2}"/>
    <dgm:cxn modelId="{A9C5FFCB-24E8-5647-8B1F-EC8D12B7FA6A}" type="presOf" srcId="{42772F0A-9C1D-5443-B230-E4FEEC87BBA2}" destId="{938FC19A-FC6B-9E4D-8BFF-802ECD7463B0}" srcOrd="0" destOrd="0" presId="urn:microsoft.com/office/officeart/2008/layout/AlternatingHexagons"/>
    <dgm:cxn modelId="{83970ED3-4818-7B40-9A44-8D3F98D440FE}" type="presOf" srcId="{567F57A9-2177-6244-A449-72688A5F159E}" destId="{575216A9-2D76-E945-ABDF-0C405BF8E2E4}" srcOrd="0" destOrd="0" presId="urn:microsoft.com/office/officeart/2008/layout/AlternatingHexagons"/>
    <dgm:cxn modelId="{DFCD3794-EF28-8F42-A5BA-8576F903D81A}" type="presParOf" srcId="{F70A609D-31FE-7E47-8658-9D931A30283D}" destId="{BCF8C014-4D8E-A540-BA05-C66DD48703AB}" srcOrd="0" destOrd="0" presId="urn:microsoft.com/office/officeart/2008/layout/AlternatingHexagons"/>
    <dgm:cxn modelId="{E19BE3E7-7B46-C84E-B02F-B6136F027D06}" type="presParOf" srcId="{BCF8C014-4D8E-A540-BA05-C66DD48703AB}" destId="{0E8228B5-FE4B-9449-958F-48BFA6488574}" srcOrd="0" destOrd="0" presId="urn:microsoft.com/office/officeart/2008/layout/AlternatingHexagons"/>
    <dgm:cxn modelId="{C05DB0C1-C090-A04F-B40A-DDBF73AF5831}" type="presParOf" srcId="{BCF8C014-4D8E-A540-BA05-C66DD48703AB}" destId="{F783555B-71F3-3A41-8466-7FAA6922EB08}" srcOrd="1" destOrd="0" presId="urn:microsoft.com/office/officeart/2008/layout/AlternatingHexagons"/>
    <dgm:cxn modelId="{5C78E1AD-1677-644E-9704-D648A2E308FD}" type="presParOf" srcId="{BCF8C014-4D8E-A540-BA05-C66DD48703AB}" destId="{684E10F6-85C7-ED4D-B8CB-3A755F596515}" srcOrd="2" destOrd="0" presId="urn:microsoft.com/office/officeart/2008/layout/AlternatingHexagons"/>
    <dgm:cxn modelId="{3F87C45F-1934-8241-8698-9D7FD5727109}" type="presParOf" srcId="{BCF8C014-4D8E-A540-BA05-C66DD48703AB}" destId="{2AF1E79F-EAC3-DF48-81BD-D66E692F9C17}" srcOrd="3" destOrd="0" presId="urn:microsoft.com/office/officeart/2008/layout/AlternatingHexagons"/>
    <dgm:cxn modelId="{0D36EE17-9314-B548-B238-5F3277724FC2}" type="presParOf" srcId="{BCF8C014-4D8E-A540-BA05-C66DD48703AB}" destId="{938FC19A-FC6B-9E4D-8BFF-802ECD7463B0}" srcOrd="4" destOrd="0" presId="urn:microsoft.com/office/officeart/2008/layout/AlternatingHexagons"/>
    <dgm:cxn modelId="{C6B4A118-9010-7E42-8520-DED3797B550F}" type="presParOf" srcId="{F70A609D-31FE-7E47-8658-9D931A30283D}" destId="{A16BD004-E2B2-2B49-8AEC-9BC6C665A71C}" srcOrd="1" destOrd="0" presId="urn:microsoft.com/office/officeart/2008/layout/AlternatingHexagons"/>
    <dgm:cxn modelId="{2FB27CC2-E353-F842-BCF4-297FAC52CC6C}" type="presParOf" srcId="{F70A609D-31FE-7E47-8658-9D931A30283D}" destId="{1FE70DEF-9E8C-AE46-8765-7B597CFDF7F1}" srcOrd="2" destOrd="0" presId="urn:microsoft.com/office/officeart/2008/layout/AlternatingHexagons"/>
    <dgm:cxn modelId="{C70B4D32-8BF1-5643-8249-0909BC54ECCF}" type="presParOf" srcId="{1FE70DEF-9E8C-AE46-8765-7B597CFDF7F1}" destId="{575216A9-2D76-E945-ABDF-0C405BF8E2E4}" srcOrd="0" destOrd="0" presId="urn:microsoft.com/office/officeart/2008/layout/AlternatingHexagons"/>
    <dgm:cxn modelId="{00CDFFFC-618F-FE47-81C1-6F9EC450BB83}" type="presParOf" srcId="{1FE70DEF-9E8C-AE46-8765-7B597CFDF7F1}" destId="{0D15E2BA-DA7C-5449-B5C5-85DDC3359D58}" srcOrd="1" destOrd="0" presId="urn:microsoft.com/office/officeart/2008/layout/AlternatingHexagons"/>
    <dgm:cxn modelId="{7575A210-50ED-1740-995C-368289DAE9AF}" type="presParOf" srcId="{1FE70DEF-9E8C-AE46-8765-7B597CFDF7F1}" destId="{966114C4-A806-DD4B-8322-6BE28E398383}" srcOrd="2" destOrd="0" presId="urn:microsoft.com/office/officeart/2008/layout/AlternatingHexagons"/>
    <dgm:cxn modelId="{4442CCEB-4543-7646-BF81-FAA475DB0BB2}" type="presParOf" srcId="{1FE70DEF-9E8C-AE46-8765-7B597CFDF7F1}" destId="{296B5A19-2772-8F44-ACDD-67CBB3D3BE8F}" srcOrd="3" destOrd="0" presId="urn:microsoft.com/office/officeart/2008/layout/AlternatingHexagons"/>
    <dgm:cxn modelId="{53E87B4B-7283-5143-8A6B-9F2FDCA328F4}" type="presParOf" srcId="{1FE70DEF-9E8C-AE46-8765-7B597CFDF7F1}" destId="{D6511EFB-80C1-8C4B-BC26-4BB8B62D9892}" srcOrd="4" destOrd="0" presId="urn:microsoft.com/office/officeart/2008/layout/AlternatingHexagons"/>
    <dgm:cxn modelId="{6586D2B9-936D-3C48-B850-F5F1E5315F96}" type="presParOf" srcId="{F70A609D-31FE-7E47-8658-9D931A30283D}" destId="{C5FFB20A-CDAD-2147-A11F-AF4ED286386E}" srcOrd="3" destOrd="0" presId="urn:microsoft.com/office/officeart/2008/layout/AlternatingHexagons"/>
    <dgm:cxn modelId="{1B79BFDD-E2F5-5544-9EA0-70C4E8D80DEE}" type="presParOf" srcId="{F70A609D-31FE-7E47-8658-9D931A30283D}" destId="{330F7C4E-320A-3446-83F9-8E0F12D646EC}" srcOrd="4" destOrd="0" presId="urn:microsoft.com/office/officeart/2008/layout/AlternatingHexagons"/>
    <dgm:cxn modelId="{4DA037E0-E132-0F45-9F1D-C35B226D203F}" type="presParOf" srcId="{330F7C4E-320A-3446-83F9-8E0F12D646EC}" destId="{B0B7298D-8F3D-BF40-97C0-1C6ED10F0507}" srcOrd="0" destOrd="0" presId="urn:microsoft.com/office/officeart/2008/layout/AlternatingHexagons"/>
    <dgm:cxn modelId="{1CEB9960-2843-964B-AB04-D496FE7375DC}" type="presParOf" srcId="{330F7C4E-320A-3446-83F9-8E0F12D646EC}" destId="{D4438DE9-D407-1743-A084-B8AAF1107EC4}" srcOrd="1" destOrd="0" presId="urn:microsoft.com/office/officeart/2008/layout/AlternatingHexagons"/>
    <dgm:cxn modelId="{766CE044-F90F-284B-9709-03E7F0AA2622}" type="presParOf" srcId="{330F7C4E-320A-3446-83F9-8E0F12D646EC}" destId="{E557A507-CD72-0F4A-84BC-EB776B9D64B6}" srcOrd="2" destOrd="0" presId="urn:microsoft.com/office/officeart/2008/layout/AlternatingHexagons"/>
    <dgm:cxn modelId="{AF4C3EE1-398C-A54D-9BBC-147F4D970BD6}" type="presParOf" srcId="{330F7C4E-320A-3446-83F9-8E0F12D646EC}" destId="{89D3C186-BC6E-EC41-8717-0F8D2816C980}" srcOrd="3" destOrd="0" presId="urn:microsoft.com/office/officeart/2008/layout/AlternatingHexagons"/>
    <dgm:cxn modelId="{7B0D7FDB-D74C-734C-86CF-2C448FBB9AB8}" type="presParOf" srcId="{330F7C4E-320A-3446-83F9-8E0F12D646EC}" destId="{8DAFEC65-A15D-CA4F-B71E-9AF4631519D5}" srcOrd="4" destOrd="0" presId="urn:microsoft.com/office/officeart/2008/layout/AlternatingHexagons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228B5-FE4B-9449-958F-48BFA6488574}">
      <dsp:nvSpPr>
        <dsp:cNvPr id="0" name=""/>
        <dsp:cNvSpPr/>
      </dsp:nvSpPr>
      <dsp:spPr>
        <a:xfrm rot="5400000">
          <a:off x="3506806" y="181434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ML4SE</a:t>
          </a:r>
        </a:p>
      </dsp:txBody>
      <dsp:txXfrm rot="-5400000">
        <a:off x="3909687" y="363884"/>
        <a:ext cx="1202866" cy="1382606"/>
      </dsp:txXfrm>
    </dsp:sp>
    <dsp:sp modelId="{F783555B-71F3-3A41-8466-7FAA6922EB08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FC19A-FC6B-9E4D-8BFF-802ECD7463B0}">
      <dsp:nvSpPr>
        <dsp:cNvPr id="0" name=""/>
        <dsp:cNvSpPr/>
      </dsp:nvSpPr>
      <dsp:spPr>
        <a:xfrm rot="5400000">
          <a:off x="794029" y="1781668"/>
          <a:ext cx="2008628" cy="1747506"/>
        </a:xfrm>
        <a:prstGeom prst="hexagon">
          <a:avLst>
            <a:gd name="adj" fmla="val 25000"/>
            <a:gd name="vf" fmla="val 115470"/>
          </a:avLst>
        </a:prstGeom>
        <a:noFill/>
        <a:ln w="12700"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96910" y="1964118"/>
        <a:ext cx="1202866" cy="1382606"/>
      </dsp:txXfrm>
    </dsp:sp>
    <dsp:sp modelId="{575216A9-2D76-E945-ABDF-0C405BF8E2E4}">
      <dsp:nvSpPr>
        <dsp:cNvPr id="0" name=""/>
        <dsp:cNvSpPr/>
      </dsp:nvSpPr>
      <dsp:spPr>
        <a:xfrm rot="5400000">
          <a:off x="1683250" y="342309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 rot="-5400000">
        <a:off x="2086131" y="3605549"/>
        <a:ext cx="1202866" cy="1382606"/>
      </dsp:txXfrm>
    </dsp:sp>
    <dsp:sp modelId="{0D15E2BA-DA7C-5449-B5C5-85DDC3359D58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11EFB-80C1-8C4B-BC26-4BB8B62D9892}">
      <dsp:nvSpPr>
        <dsp:cNvPr id="0" name=""/>
        <dsp:cNvSpPr/>
      </dsp:nvSpPr>
      <dsp:spPr>
        <a:xfrm rot="5400000">
          <a:off x="4408731" y="1810191"/>
          <a:ext cx="2008628" cy="1747506"/>
        </a:xfrm>
        <a:prstGeom prst="hexagon">
          <a:avLst>
            <a:gd name="adj" fmla="val 25000"/>
            <a:gd name="vf" fmla="val 115470"/>
          </a:avLst>
        </a:prstGeom>
        <a:noFill/>
        <a:ln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811612" y="1992641"/>
        <a:ext cx="1202866" cy="1382606"/>
      </dsp:txXfrm>
    </dsp:sp>
    <dsp:sp modelId="{B0B7298D-8F3D-BF40-97C0-1C6ED10F0507}">
      <dsp:nvSpPr>
        <dsp:cNvPr id="0" name=""/>
        <dsp:cNvSpPr/>
      </dsp:nvSpPr>
      <dsp:spPr>
        <a:xfrm rot="5400000">
          <a:off x="3494119" y="3438907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NLP4RE</a:t>
          </a:r>
        </a:p>
      </dsp:txBody>
      <dsp:txXfrm rot="-5400000">
        <a:off x="3897000" y="3621357"/>
        <a:ext cx="1202866" cy="1382606"/>
      </dsp:txXfrm>
    </dsp:sp>
    <dsp:sp modelId="{D4438DE9-D407-1743-A084-B8AAF1107EC4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FEC65-A15D-CA4F-B71E-9AF4631519D5}">
      <dsp:nvSpPr>
        <dsp:cNvPr id="0" name=""/>
        <dsp:cNvSpPr/>
      </dsp:nvSpPr>
      <dsp:spPr>
        <a:xfrm rot="5400000">
          <a:off x="2597403" y="180060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85000"/>
          </a:schemeClr>
        </a:solidFill>
        <a:ln>
          <a:solidFill>
            <a:srgbClr val="C00000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PhD</a:t>
          </a:r>
        </a:p>
      </dsp:txBody>
      <dsp:txXfrm rot="-5400000">
        <a:off x="3000284" y="1983059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9443-0CE0-4F48-9933-64758C4F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0D1DF-2A1A-6144-B62C-CBF967672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7B7D-71A8-A74D-AC8E-3E70CA3F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9A2F-4871-054B-B7E3-DD1D2279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4594B-CEAC-FE4B-9DB3-653B3174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F723-D71A-6140-A3A3-F0EBFF34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8FCCF-8530-D241-A6CC-95B4D361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1B7B-CAF3-724F-8FEB-41D4942F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3B3B-BA8B-7D41-B7E7-5A6FDD18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789D-7975-9448-9E5A-C5B6127E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BBA8F-EAE7-654C-BFE0-D175A1EC8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8D305-F3BD-8740-9F6A-A65205B6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EE28-17A2-504D-9424-41A03CD5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AF63-33FF-094F-89EC-03CD36F3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D32A-9DA4-5D4B-8F81-DACE350F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9FAA-6B19-9345-B787-3BE53411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0012-56C1-664E-8144-E01ACAAB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8181-1008-B140-A757-9710BCFC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CB04-C64E-B348-80AE-76564979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BAD9-BB39-A84E-AA78-2AAEB52F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1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E59-086E-814D-96AA-A79C9B88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D6A3F-1B92-EE46-9849-CBD4328C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3127-8B58-2A40-A622-B25C4497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A059-5823-3B4A-A545-F02D5B34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1FA8-4CEB-1C4A-84BC-EC9614AF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6B08-C397-7644-8C47-728439C8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3B6F-46DB-EF45-AA87-95BACB88D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4F961-2E58-2E4B-A5CF-E5ED64162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A4C0E-F681-4448-A0D8-D40F414F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BF74A-9019-6445-ABE0-4A6CBC3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7931-52CD-B34F-9263-E9D337B4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9EA8-BB63-314B-942D-399CCEBF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B711-2F09-B245-8101-4EF30D05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AE7E1-6E86-FC45-B6A5-F50C847AE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16A7F-D008-2143-87CE-9663127F8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51839-762F-4F42-BBE3-EE6DEE73A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008C9-28C5-CE42-B131-9E35BB22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D72A0-91BD-614E-AB12-A1A927C2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2A8E6-DD33-2847-9F5B-5903F907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49B3-2475-364D-B372-1429A9C9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9AD7A-473F-AF48-A192-E4B3983A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09797-0453-7D45-9E63-475756BE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8CCD6-FB55-CC40-B13C-242E04E1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F2D89-8F34-A649-9D37-92003A4E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70D8F-ED76-5548-96DE-0358C563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6194C-0259-874F-8B82-0336CD5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D2CB-DB26-8C48-9C9B-00C2919C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21D4-CF4C-4947-B495-7F5287B9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0293D-A153-2140-8397-366AF230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98EB-124F-7F41-857A-36BC437B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D8825-52D3-B84F-BBBD-688C2E48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7AA6D-7BAE-674A-B02D-1E76C096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386-F5E8-D24A-91BB-0C165EEA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623E0-CB71-4242-8D47-1B6ED00B9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9AEF5-ED96-144B-9C8D-0AAE70244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5B74F-B029-0144-A0F9-BDF969C1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287B-C783-C94E-9716-49CD2670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EF9E-4FC3-E54E-9A71-7D8686CC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E88E1-5868-FE4F-8121-9D5977E8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73395-83F2-0C41-844F-EEC22FA3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6759-138E-864D-AF33-65931EF43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E595-0B17-514D-98E7-68469C88A52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6E6F8-B0F7-B444-B480-ED8DCF11C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9584-B96F-8240-8167-AE814AD21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6D67-41D6-9046-906D-C7DEB6AF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2A8332-0DC8-7849-9149-6775B9920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4841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2E6DFC-1F8C-D547-84DD-5CE28E56A03D}"/>
              </a:ext>
            </a:extLst>
          </p:cNvPr>
          <p:cNvSpPr txBox="1"/>
          <p:nvPr/>
        </p:nvSpPr>
        <p:spPr>
          <a:xfrm>
            <a:off x="3098800" y="309313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en-US" dirty="0"/>
              <a:t>Software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BA0F5-7AC4-A748-AB9B-1AFA41841B6C}"/>
              </a:ext>
            </a:extLst>
          </p:cNvPr>
          <p:cNvSpPr txBox="1"/>
          <p:nvPr/>
        </p:nvSpPr>
        <p:spPr>
          <a:xfrm>
            <a:off x="6705600" y="315096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pleGothic" pitchFamily="2" charset="-127"/>
                <a:ea typeface="AppleGothic" pitchFamily="2" charset="-127"/>
              </a:rPr>
              <a:t>Software Quality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5203D8-CCBD-E849-96BF-70D6BCE8F5A1}"/>
              </a:ext>
            </a:extLst>
          </p:cNvPr>
          <p:cNvGrpSpPr/>
          <p:nvPr/>
        </p:nvGrpSpPr>
        <p:grpSpPr>
          <a:xfrm>
            <a:off x="3860800" y="757766"/>
            <a:ext cx="1747506" cy="2008628"/>
            <a:chOff x="924590" y="1651107"/>
            <a:chExt cx="1747506" cy="2008628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E4CEBBEE-A924-3346-BEEC-E650A7DD9786}"/>
                </a:ext>
              </a:extLst>
            </p:cNvPr>
            <p:cNvSpPr/>
            <p:nvPr/>
          </p:nvSpPr>
          <p:spPr>
            <a:xfrm rot="5400000">
              <a:off x="794029" y="1781668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Hexagon 4">
              <a:extLst>
                <a:ext uri="{FF2B5EF4-FFF2-40B4-BE49-F238E27FC236}">
                  <a16:creationId xmlns:a16="http://schemas.microsoft.com/office/drawing/2014/main" id="{1BB3BC73-0EA6-D74F-9270-9F14F4CCAD0E}"/>
                </a:ext>
              </a:extLst>
            </p:cNvPr>
            <p:cNvSpPr txBox="1"/>
            <p:nvPr/>
          </p:nvSpPr>
          <p:spPr>
            <a:xfrm>
              <a:off x="945422" y="2413075"/>
              <a:ext cx="1721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AppleGothic" pitchFamily="2" charset="-127"/>
                  <a:ea typeface="AppleGothic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Requirement Engineering</a:t>
              </a:r>
            </a:p>
          </p:txBody>
        </p:sp>
      </p:grpSp>
      <p:sp>
        <p:nvSpPr>
          <p:cNvPr id="10" name="Hexagon 4">
            <a:extLst>
              <a:ext uri="{FF2B5EF4-FFF2-40B4-BE49-F238E27FC236}">
                <a16:creationId xmlns:a16="http://schemas.microsoft.com/office/drawing/2014/main" id="{C6C84DA2-46C0-0643-8EA1-47EBB5AA553E}"/>
              </a:ext>
            </a:extLst>
          </p:cNvPr>
          <p:cNvSpPr txBox="1"/>
          <p:nvPr/>
        </p:nvSpPr>
        <p:spPr>
          <a:xfrm>
            <a:off x="3860800" y="4707434"/>
            <a:ext cx="17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Maintenance &amp; Evolution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C11D18-F2BD-B844-BDD2-E8204E7B5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196096">
            <a:off x="6749402" y="822203"/>
            <a:ext cx="800100" cy="500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CFB34-AC6A-6349-BB57-99154638F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9214">
            <a:off x="6284445" y="5717286"/>
            <a:ext cx="601408" cy="37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A340D-2A88-D247-9F8D-949C2D2A0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806646">
            <a:off x="2698749" y="2434089"/>
            <a:ext cx="800100" cy="500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BDB305-9313-EF4F-9B0B-5BB9E7662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342972">
            <a:off x="5731440" y="3449471"/>
            <a:ext cx="531129" cy="3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2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2021-05-06T15:07:04Z</dcterms:created>
  <dcterms:modified xsi:type="dcterms:W3CDTF">2022-10-30T08:53:49Z</dcterms:modified>
</cp:coreProperties>
</file>