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0"/>
    <p:restoredTop sz="94682"/>
  </p:normalViewPr>
  <p:slideViewPr>
    <p:cSldViewPr snapToGrid="0" snapToObjects="1">
      <p:cViewPr varScale="1">
        <p:scale>
          <a:sx n="116" d="100"/>
          <a:sy n="116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A981-609A-1147-B5EF-E36B1088D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6EE9E-B4AB-A94A-A572-2EAFCCCB7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F8C06-2287-A043-8FD1-91F03E71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D7E-4E0B-AA41-9AD8-91FFFA31048A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E576-8508-9144-A80A-20C726A3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17CB5-21C1-134A-AB71-5226B3B1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9D67-63CF-5A43-A9F8-9686651D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AB43-6691-BD42-9CD1-B32D643B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6FBAE-D319-3845-9407-A2F57955D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B0DE0-FF80-8747-99C6-8AE7C2B0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D7E-4E0B-AA41-9AD8-91FFFA31048A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BF604-9A1F-0D46-8B5A-10E0EFFE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03948-76D2-2340-8E5E-794D9074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9D67-63CF-5A43-A9F8-9686651D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2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F9ECA-CFF1-9549-BB62-6082C26E9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78E77-54B6-F14A-813B-87E3BD49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1245-0DEF-7942-B57E-AF9ECF36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D7E-4E0B-AA41-9AD8-91FFFA31048A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65BD8-8E4B-C545-87A7-B7FDDB55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BBAE4-3650-3446-AA3D-FD469237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9D67-63CF-5A43-A9F8-9686651D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7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733B-13FF-B646-980C-3471D270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E751-DF4E-B049-AA35-DB3D880E3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75F2F-2F1E-F240-AD96-AC7B363A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D7E-4E0B-AA41-9AD8-91FFFA31048A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59506-8ADD-C745-AE6D-BA427A7A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11578-729B-7846-8A0C-C30B9941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9D67-63CF-5A43-A9F8-9686651D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6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0541-4917-9B44-ACC5-DF6658A0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618B7-CA7C-E547-9549-5BB7255BD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348CC-34BC-404C-8295-5FCCF0E7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D7E-4E0B-AA41-9AD8-91FFFA31048A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74D2-2AE2-B347-89F3-B615A6BB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2B73D-8425-094C-82C6-1248E550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9D67-63CF-5A43-A9F8-9686651D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8A05-4A3C-A740-93FA-D6C6DC7F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35DC5-8AC8-A744-9FCE-173E38DE8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05F9D-F361-5A40-8ABC-724BC33B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B14F5-0FB5-0142-82F5-48C4F78B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D7E-4E0B-AA41-9AD8-91FFFA31048A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2DAB2-FBA8-5C40-866E-BE0B845A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E0114-F867-2E4B-8115-5943EC0D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9D67-63CF-5A43-A9F8-9686651D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9D0A-1431-224D-A2A5-58FD9145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5835D-3293-DC4B-9AEF-4C897724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013C8-BD45-F643-B9FA-64DC42765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498EB-A420-464A-B74A-99A0E6FE4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D5BC6-B387-9A47-818C-0BFE78FE3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F7B26-35C3-9A48-8FDC-E4DFD8F7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D7E-4E0B-AA41-9AD8-91FFFA31048A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4B692-F5DB-D842-A9A3-ED124654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24D2C-29D9-D64A-A466-7945D65B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9D67-63CF-5A43-A9F8-9686651D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3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2A44-4096-834E-B842-E1CAC882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69ED0-3C76-AA42-83DD-198CA73C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D7E-4E0B-AA41-9AD8-91FFFA31048A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68A39-5C67-9F43-9EF0-FFEB9345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4066D-BBC6-6148-AC58-CC874EB3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9D67-63CF-5A43-A9F8-9686651D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8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52E7E-90DE-FD41-B4B3-C1FBEDFE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D7E-4E0B-AA41-9AD8-91FFFA31048A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1D802-0D05-1348-9C5E-C985ED24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C94EC-E490-1C41-8583-4B797289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9D67-63CF-5A43-A9F8-9686651D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20DB-FF16-7741-99BE-270C78D5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A6D4-781A-C245-87EB-9FA546A8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77385-5554-B844-9987-9A75FE7B2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1250B-1671-C842-9DFB-EE14E7E0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D7E-4E0B-AA41-9AD8-91FFFA31048A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D35D0-68FB-0E44-9CCF-6772FAE6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814BF-422C-6049-9310-F878786B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9D67-63CF-5A43-A9F8-9686651D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2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A0BF-37B7-9246-B263-69715E3B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C3AF0-2A9D-444E-88A3-D0106CF76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0616D-A94C-BC40-AAB8-1E8DEDEAE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3960C-674A-4744-9F43-C2E877AC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9CD7E-4E0B-AA41-9AD8-91FFFA31048A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695A4-35DB-DE4C-8097-0B230BC7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EFEE2-BADA-444E-BEF1-9E632A93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9D67-63CF-5A43-A9F8-9686651D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6142B-36CD-8C4C-A6DF-669D0779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12FE5-D047-EC4B-B5C7-1AAF6C800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F3581-9920-7049-B575-8D3E4C6F6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9CD7E-4E0B-AA41-9AD8-91FFFA31048A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56FB-BE61-2145-9E40-53A43B156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F226-759D-7042-95EA-FFA9D10CB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9D67-63CF-5A43-A9F8-9686651D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5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8F84017-4365-1743-8338-6F283026EC6F}"/>
              </a:ext>
            </a:extLst>
          </p:cNvPr>
          <p:cNvGrpSpPr/>
          <p:nvPr/>
        </p:nvGrpSpPr>
        <p:grpSpPr>
          <a:xfrm>
            <a:off x="3458736" y="1313985"/>
            <a:ext cx="1077951" cy="1063083"/>
            <a:chOff x="3458736" y="1313985"/>
            <a:chExt cx="1077951" cy="106308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47B993E-6E94-5847-BE5C-868C053E5B1A}"/>
                </a:ext>
              </a:extLst>
            </p:cNvPr>
            <p:cNvSpPr/>
            <p:nvPr/>
          </p:nvSpPr>
          <p:spPr>
            <a:xfrm>
              <a:off x="3458736" y="1313985"/>
              <a:ext cx="1077951" cy="1063083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FAF7E39-2D53-944B-958D-3A42C2B56767}"/>
                </a:ext>
              </a:extLst>
            </p:cNvPr>
            <p:cNvSpPr/>
            <p:nvPr/>
          </p:nvSpPr>
          <p:spPr>
            <a:xfrm>
              <a:off x="3568390" y="1427356"/>
              <a:ext cx="847494" cy="836342"/>
            </a:xfrm>
            <a:prstGeom prst="roundRect">
              <a:avLst/>
            </a:prstGeom>
            <a:solidFill>
              <a:srgbClr val="FFFEF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D14EEF-67E2-DA46-BB68-4E18A9DF219C}"/>
                </a:ext>
              </a:extLst>
            </p:cNvPr>
            <p:cNvSpPr/>
            <p:nvPr/>
          </p:nvSpPr>
          <p:spPr>
            <a:xfrm>
              <a:off x="3713356" y="1605776"/>
              <a:ext cx="546410" cy="50180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41EB7D-4FE3-5543-9377-DA9C473869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15904"/>
            <a:stretch/>
          </p:blipFill>
          <p:spPr>
            <a:xfrm>
              <a:off x="3784155" y="1666585"/>
              <a:ext cx="473192" cy="387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604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2022-10-30T00:02:02Z</dcterms:created>
  <dcterms:modified xsi:type="dcterms:W3CDTF">2022-10-30T00:08:56Z</dcterms:modified>
</cp:coreProperties>
</file>