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B19F-EB96-41CE-8926-8CAE68B00BC3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7F82-A2A8-46A8-BBD3-D22EE9C0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152400"/>
            <a:ext cx="7772400" cy="2743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Dizajnimi</a:t>
            </a:r>
            <a:r>
              <a:rPr lang="en-US" sz="2800" dirty="0" smtClean="0"/>
              <a:t> i </a:t>
            </a:r>
            <a:r>
              <a:rPr lang="en-US" sz="2800" dirty="0" err="1" smtClean="0"/>
              <a:t>rrjetës</a:t>
            </a:r>
            <a:r>
              <a:rPr lang="en-US" sz="2800" dirty="0" smtClean="0"/>
              <a:t> </a:t>
            </a:r>
            <a:r>
              <a:rPr lang="en-US" sz="2800" dirty="0" err="1" smtClean="0"/>
              <a:t>së</a:t>
            </a:r>
            <a:r>
              <a:rPr lang="en-US" sz="2800" dirty="0" smtClean="0"/>
              <a:t> </a:t>
            </a:r>
            <a:r>
              <a:rPr lang="en-US" sz="2800" dirty="0" err="1" smtClean="0"/>
              <a:t>Fakulteti</a:t>
            </a:r>
            <a:r>
              <a:rPr lang="en-US" sz="2800" dirty="0" smtClean="0"/>
              <a:t> i </a:t>
            </a:r>
            <a:r>
              <a:rPr lang="en-US" sz="2800" dirty="0" err="1" smtClean="0"/>
              <a:t>Inxhinierise</a:t>
            </a:r>
            <a:r>
              <a:rPr lang="en-US" sz="2800" dirty="0" smtClean="0"/>
              <a:t> </a:t>
            </a:r>
            <a:r>
              <a:rPr lang="en-US" sz="2800" dirty="0" err="1" smtClean="0"/>
              <a:t>Elektrike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Kompjuterike</a:t>
            </a:r>
            <a:r>
              <a:rPr lang="en-US" sz="2800" dirty="0" smtClean="0"/>
              <a:t> </a:t>
            </a:r>
            <a:r>
              <a:rPr lang="en-US" sz="2800" dirty="0" err="1" smtClean="0"/>
              <a:t>Dega</a:t>
            </a:r>
            <a:r>
              <a:rPr lang="en-US" sz="2800" dirty="0" smtClean="0"/>
              <a:t> </a:t>
            </a:r>
            <a:r>
              <a:rPr lang="en-US" sz="2800" dirty="0" err="1" smtClean="0"/>
              <a:t>kryesore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3 </a:t>
            </a:r>
            <a:r>
              <a:rPr lang="en-US" sz="2800" dirty="0" err="1" smtClean="0"/>
              <a:t>degë</a:t>
            </a:r>
            <a:r>
              <a:rPr lang="en-US" sz="2800" dirty="0" smtClean="0"/>
              <a:t> </a:t>
            </a:r>
            <a:r>
              <a:rPr lang="en-US" sz="2800" dirty="0" err="1" smtClean="0"/>
              <a:t>tjera</a:t>
            </a:r>
            <a:r>
              <a:rPr lang="en-US" sz="2800" dirty="0" smtClean="0"/>
              <a:t> me Packet Tracer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0"/>
            <a:ext cx="6705600" cy="35052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j-lt"/>
              </a:rPr>
              <a:t>Lënda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Rrjeta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Kompjuterike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 </a:t>
            </a:r>
            <a:r>
              <a:rPr lang="en-US" sz="2800" dirty="0" err="1" smtClean="0">
                <a:latin typeface="+mj-lt"/>
              </a:rPr>
              <a:t>punuan:Rre</a:t>
            </a:r>
            <a:r>
              <a:rPr lang="en-US" sz="2800" b="1" dirty="0" err="1" smtClean="0">
                <a:latin typeface="+mj-lt"/>
              </a:rPr>
              <a:t>z</a:t>
            </a:r>
            <a:r>
              <a:rPr lang="en-US" sz="2800" dirty="0" err="1" smtClean="0">
                <a:latin typeface="+mj-lt"/>
              </a:rPr>
              <a:t>on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</a:t>
            </a:r>
            <a:r>
              <a:rPr lang="en-US" sz="2800" b="1" dirty="0" err="1" smtClean="0">
                <a:latin typeface="+mj-lt"/>
              </a:rPr>
              <a:t>zrolli</a:t>
            </a:r>
            <a:endParaRPr lang="en-US" sz="2800" b="1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      </a:t>
            </a:r>
            <a:r>
              <a:rPr lang="en-US" sz="2800" dirty="0" err="1" smtClean="0">
                <a:latin typeface="+mj-lt"/>
              </a:rPr>
              <a:t>Albin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Berisha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     </a:t>
            </a:r>
            <a:r>
              <a:rPr lang="en-US" sz="2800" dirty="0" err="1" smtClean="0">
                <a:latin typeface="+mj-lt"/>
              </a:rPr>
              <a:t>Ardit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Konjuhi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       </a:t>
            </a:r>
            <a:r>
              <a:rPr lang="en-US" sz="2800" dirty="0" err="1" smtClean="0">
                <a:latin typeface="+mj-lt"/>
              </a:rPr>
              <a:t>Besnik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Rrmoku</a:t>
            </a:r>
            <a:endParaRPr lang="en-US" sz="2800" dirty="0">
              <a:latin typeface="+mj-lt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9487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Rruget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routerit</a:t>
            </a:r>
            <a:r>
              <a:rPr lang="en-US" dirty="0" smtClean="0"/>
              <a:t> Router1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9"/>
            <a:ext cx="72390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6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391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42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switchit</a:t>
            </a:r>
            <a:r>
              <a:rPr lang="en-US" dirty="0"/>
              <a:t> </a:t>
            </a:r>
            <a:r>
              <a:rPr lang="en-US" dirty="0" smtClean="0"/>
              <a:t>Switch5</a:t>
            </a:r>
            <a:br>
              <a:rPr lang="en-US" dirty="0" smtClean="0"/>
            </a:br>
            <a:r>
              <a:rPr lang="en-US" sz="2800" dirty="0" err="1" smtClean="0"/>
              <a:t>Konfigurimi</a:t>
            </a:r>
            <a:r>
              <a:rPr lang="en-US" sz="2800" dirty="0" smtClean="0"/>
              <a:t> I port-security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3800" cy="453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4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roterit</a:t>
            </a:r>
            <a:r>
              <a:rPr lang="en-US" dirty="0" smtClean="0"/>
              <a:t> Router3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22920" cy="4953000"/>
          </a:xfrm>
        </p:spPr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interfaceve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23802"/>
            <a:ext cx="7010400" cy="394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9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Rruget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15199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75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roterit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DHCP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553200" cy="44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79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roterit</a:t>
            </a:r>
            <a:r>
              <a:rPr lang="en-US" dirty="0" smtClean="0"/>
              <a:t> Router4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interfaceve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6705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Rruget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672263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6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DHCP </a:t>
            </a:r>
            <a:r>
              <a:rPr lang="en-US" dirty="0" err="1" smtClean="0"/>
              <a:t>Serverit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953375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DNS </a:t>
            </a:r>
            <a:r>
              <a:rPr lang="en-US" dirty="0" err="1" smtClean="0"/>
              <a:t>Serverit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52600"/>
            <a:ext cx="80010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6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Topologjia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247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36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Wireless Router1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85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Wireless Router2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7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Wireless Router0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I Wireless </a:t>
            </a:r>
            <a:r>
              <a:rPr lang="en-US" dirty="0" smtClean="0"/>
              <a:t>Router3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14" y="1600200"/>
            <a:ext cx="43599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447800"/>
            <a:ext cx="5924550" cy="505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46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Adresimi</a:t>
            </a:r>
            <a:r>
              <a:rPr lang="en-US" dirty="0"/>
              <a:t> </a:t>
            </a:r>
            <a:r>
              <a:rPr lang="en-US" dirty="0" err="1" smtClean="0"/>
              <a:t>dinamik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kompjuterit</a:t>
            </a:r>
            <a:r>
              <a:rPr lang="en-US" dirty="0" smtClean="0"/>
              <a:t> </a:t>
            </a:r>
            <a:r>
              <a:rPr lang="en-US" dirty="0" err="1" smtClean="0"/>
              <a:t>permes</a:t>
            </a:r>
            <a:r>
              <a:rPr lang="en-US" dirty="0" smtClean="0"/>
              <a:t> DHCP </a:t>
            </a:r>
            <a:r>
              <a:rPr lang="en-US" dirty="0" err="1"/>
              <a:t>Serverit</a:t>
            </a:r>
            <a:r>
              <a:rPr lang="en-US" dirty="0"/>
              <a:t>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1600200"/>
            <a:ext cx="55641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15441"/>
            <a:ext cx="7696200" cy="455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79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Adresimi dinamik I kompjuterit permes </a:t>
            </a:r>
            <a:r>
              <a:rPr lang="sv-SE" dirty="0" smtClean="0"/>
              <a:t>roterit si DHCP </a:t>
            </a:r>
            <a:r>
              <a:rPr lang="sv-SE" dirty="0"/>
              <a:t>Serverit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6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Adresimi </a:t>
            </a:r>
            <a:r>
              <a:rPr lang="it-IT" dirty="0" smtClean="0"/>
              <a:t>statik </a:t>
            </a:r>
            <a:r>
              <a:rPr lang="it-IT" dirty="0"/>
              <a:t>I </a:t>
            </a:r>
            <a:r>
              <a:rPr lang="it-IT" dirty="0" smtClean="0"/>
              <a:t>kompjuterit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1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roterit</a:t>
            </a:r>
            <a:r>
              <a:rPr lang="en-US" dirty="0" smtClean="0"/>
              <a:t> </a:t>
            </a:r>
            <a:r>
              <a:rPr lang="en-US" dirty="0" err="1" smtClean="0"/>
              <a:t>fiek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6705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9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6934200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5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switchit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Switch1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239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79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71525"/>
            <a:ext cx="6858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0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switchit</a:t>
            </a:r>
            <a:r>
              <a:rPr lang="en-US" dirty="0" smtClean="0"/>
              <a:t> Switch2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2390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switchit</a:t>
            </a:r>
            <a:r>
              <a:rPr lang="en-US" dirty="0" smtClean="0"/>
              <a:t> Switch3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2389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4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ruterit</a:t>
            </a:r>
            <a:r>
              <a:rPr lang="en-US" dirty="0" smtClean="0"/>
              <a:t> Router1</a:t>
            </a:r>
            <a:br>
              <a:rPr lang="en-US" dirty="0" smtClean="0"/>
            </a:br>
            <a:r>
              <a:rPr lang="en-US" sz="2800" dirty="0" err="1" smtClean="0"/>
              <a:t>Konfigurimi</a:t>
            </a:r>
            <a:r>
              <a:rPr lang="en-US" sz="2800" dirty="0" smtClean="0"/>
              <a:t> I interface-</a:t>
            </a:r>
            <a:r>
              <a:rPr lang="en-US" sz="2800" dirty="0" err="1" smtClean="0"/>
              <a:t>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3"/>
            <a:ext cx="6172200" cy="433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42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138</Words>
  <Application>Microsoft Office PowerPoint</Application>
  <PresentationFormat>On-screen Show (4:3)</PresentationFormat>
  <Paragraphs>32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Dizajnimi i rrjetës së Fakulteti i Inxhinierise Elektrike dhe Kompjuterike Dega kryesore dhe 3 degë tjera me Packet Tracer </vt:lpstr>
      <vt:lpstr>Topologjia</vt:lpstr>
      <vt:lpstr>Konfigurimi i roterit fiek</vt:lpstr>
      <vt:lpstr>PowerPoint Presentation</vt:lpstr>
      <vt:lpstr>Konfigurimi i switchit Switch1</vt:lpstr>
      <vt:lpstr>PowerPoint Presentation</vt:lpstr>
      <vt:lpstr>Konfigurimi I switchit Switch2</vt:lpstr>
      <vt:lpstr>Konfigurimi I switchit Switch3</vt:lpstr>
      <vt:lpstr>Konfigurimi I ruterit Router1 Konfigurimi I interface-ve</vt:lpstr>
      <vt:lpstr>Rruget statike te routerit Router1 </vt:lpstr>
      <vt:lpstr>Konfigurimi I nje acces liste</vt:lpstr>
      <vt:lpstr>Konfigurimi I switchit Switch5 Konfigurimi I port-security</vt:lpstr>
      <vt:lpstr>Konfigurimi I roterit Router3</vt:lpstr>
      <vt:lpstr>Rruget statike </vt:lpstr>
      <vt:lpstr>Konfigurimi I roterit si DHCP Server</vt:lpstr>
      <vt:lpstr>Konfigurimi I roterit Router4</vt:lpstr>
      <vt:lpstr>Rruget statike</vt:lpstr>
      <vt:lpstr>Konfigurimi I DHCP Serverit</vt:lpstr>
      <vt:lpstr>Konfigurimi I DNS Serverit</vt:lpstr>
      <vt:lpstr>Konfigurimi I Wireless Router1</vt:lpstr>
      <vt:lpstr>Konfigurimi I Wireless Router2</vt:lpstr>
      <vt:lpstr>Konfigurimi I Wireless Router0</vt:lpstr>
      <vt:lpstr>Konfigurimi I Wireless Router3</vt:lpstr>
      <vt:lpstr>Adresimi dinamik I kompjuterit permes DHCP Serverit  </vt:lpstr>
      <vt:lpstr>Adresimi dinamik I kompjuterit permes roterit si DHCP Serverit </vt:lpstr>
      <vt:lpstr>Adresimi statik I kompjuterit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Fakulteti i Inxhinierise Elektrike dhe Kompjuterike Dega kryesore dhe 3 degë tjera</dc:title>
  <dc:creator>Windows User</dc:creator>
  <cp:lastModifiedBy>Windows User</cp:lastModifiedBy>
  <cp:revision>21</cp:revision>
  <dcterms:created xsi:type="dcterms:W3CDTF">2019-06-09T14:10:30Z</dcterms:created>
  <dcterms:modified xsi:type="dcterms:W3CDTF">2019-06-09T20:43:46Z</dcterms:modified>
</cp:coreProperties>
</file>