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0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70534-65DF-4450-A9B4-598B95E44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C73BD6-BF26-4B15-B310-BE1EA7DF4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1716F7-2D8F-4935-B3B1-F2243EFD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F3FA-1704-499A-B73C-80FA2029C208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30CC16-8A0E-492C-980C-EF60C082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28D268-4A87-412D-9208-14372C63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6507-3645-47FE-947B-601AA9D386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49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52BE6-7D68-4C30-887F-7C2642F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B75AF6-DC94-486F-991B-5BCA7A0D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2C6930-8224-4AFD-BFAF-F83B5D62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F3FA-1704-499A-B73C-80FA2029C208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CAF5AC-6EA9-484F-908C-4D4BF8CA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189613-A837-4120-8606-2234C40F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6507-3645-47FE-947B-601AA9D386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0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2A3A3EB-9ABA-4B59-A12B-21A063B39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69A60D-F382-497D-913D-7BD63F5E2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455BAF-89B4-400A-8F4D-6CF3034A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F3FA-1704-499A-B73C-80FA2029C208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A8ABDF-D5DF-4815-8DF6-60540D76A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5D3853-5C14-4EF6-A0A9-68074DFA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6507-3645-47FE-947B-601AA9D386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26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8FB27-8A1A-4367-B84E-AB0B4D50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4826D-C366-4A23-9036-58BD0E7B4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13A9A4-1422-4456-A13E-431A8E6B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F3FA-1704-499A-B73C-80FA2029C208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7EAEA0-18D5-4DBA-A63C-74E0D1C5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79B5F1-1C85-4A50-A71F-ABAF77C9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6507-3645-47FE-947B-601AA9D386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85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02ABA-6520-4A74-8F0E-909514AE2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F5F54A-0D9C-4B1A-A1FF-D2120EFD1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9C1519-DDE9-4E09-9EB8-6E280AC6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F3FA-1704-499A-B73C-80FA2029C208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B31F54-C787-49FF-BC9C-D797D381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D2B1F5-BB38-4B12-AE69-DA5FCAED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6507-3645-47FE-947B-601AA9D386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9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A94CB-D3D4-433C-977E-07B928F9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A5E20F-4106-4F95-B60A-DC3F397A8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59D0E5-C0DD-433F-BD7E-1E7A40322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EED7C9-3A38-4B54-AA58-13A2A62E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F3FA-1704-499A-B73C-80FA2029C208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2E8F45-869A-4D45-AE68-52E1FEA5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D8E7B9-0D26-448E-95E6-372F9487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6507-3645-47FE-947B-601AA9D386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0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5F049-4081-4A94-BDA9-2C1F232C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CA1244-7C30-4239-96C5-3D4B06ED2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31E9A9-1CAA-4EF2-973B-7E07728A2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1CF1EA-8006-43B0-970C-65CDFC9EF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8BEBD6-518E-4CB8-89B8-32926E931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57735A9-26EF-42F3-A31B-90DDDE58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F3FA-1704-499A-B73C-80FA2029C208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37B586-C0C8-4073-9305-EFD06C8B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F459A2-C6F0-48CD-8E33-822E731D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6507-3645-47FE-947B-601AA9D386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57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EE9EC-AB2F-46DA-9CBF-F699A7450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1EDF581-024A-4A52-8804-C829E554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F3FA-1704-499A-B73C-80FA2029C208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7DA803-160B-4D54-8D14-5DCFC0EAE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FB9CFF-B570-42A0-8AC3-98C27CA8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6507-3645-47FE-947B-601AA9D386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53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0295E2A-232F-48CA-B51B-EFE08B88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F3FA-1704-499A-B73C-80FA2029C208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F483AE6-57B4-4506-8CCA-C1D69325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F4C0DA-DFA8-4FE5-9373-0E2EFB69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6507-3645-47FE-947B-601AA9D386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2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4D373-242B-4C8E-AAA6-49A8EDC4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94C905-4ABC-43D1-A5FA-397650C2B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2A73B2-868D-4570-9953-7EEE94510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ACD80E-45DC-4067-A7FE-32D26602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F3FA-1704-499A-B73C-80FA2029C208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E7E6AE-5607-4F8D-BE65-30910979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E8D731-274B-4658-88E9-31F0101B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6507-3645-47FE-947B-601AA9D386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41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E6ED9-BD72-4C78-8484-72DE042D3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858D94-E482-4B32-BB82-CA907F906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EEF11C-B17E-4B23-87CB-DACBA9F24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85C535-D93C-4BA1-BBFA-571AABCD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F3FA-1704-499A-B73C-80FA2029C208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AFB90F-C453-4FCB-9567-1ECCE43E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8C44C4-2C93-401D-9685-7CA08E67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6507-3645-47FE-947B-601AA9D386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36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161F8-6792-45ED-8859-80773B45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26EC5F-00E8-4285-BA4F-3653D42BE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12E036-BB3D-45C8-B335-C738DA6846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DF3FA-1704-499A-B73C-80FA2029C208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F4DC0C-311D-4C07-B615-24B12C27D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2027FF-2705-41A8-9813-E7133D820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56507-3645-47FE-947B-601AA9D386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64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837DFC-8AA3-4B4D-AED4-EBBDF54B9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 err="1"/>
              <a:t>PyGame</a:t>
            </a:r>
            <a:br>
              <a:rPr lang="en-US" dirty="0"/>
            </a:br>
            <a:r>
              <a:rPr lang="en-US" dirty="0"/>
              <a:t>“Flappy Bird”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290F35-BD8B-432C-BD94-A3D141FD5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9750" y="6343650"/>
            <a:ext cx="2762249" cy="514349"/>
          </a:xfrm>
        </p:spPr>
        <p:txBody>
          <a:bodyPr/>
          <a:lstStyle/>
          <a:p>
            <a:r>
              <a:rPr lang="ru-RU" dirty="0" err="1"/>
              <a:t>Шкидин</a:t>
            </a:r>
            <a:r>
              <a:rPr lang="ru-RU" dirty="0"/>
              <a:t> Степан 9В</a:t>
            </a:r>
          </a:p>
        </p:txBody>
      </p:sp>
    </p:spTree>
    <p:extLst>
      <p:ext uri="{BB962C8B-B14F-4D97-AF65-F5344CB8AC3E}">
        <p14:creationId xmlns:p14="http://schemas.microsoft.com/office/powerpoint/2010/main" val="307689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67CE41A-F690-4D42-89AF-CF9F30DFB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3" y="1300163"/>
            <a:ext cx="6372225" cy="4876799"/>
          </a:xfrm>
        </p:spPr>
        <p:txBody>
          <a:bodyPr/>
          <a:lstStyle/>
          <a:p>
            <a:r>
              <a:rPr lang="ru-RU" dirty="0"/>
              <a:t>Мой проект представляем из себя довольно знаменитую игру </a:t>
            </a:r>
            <a:r>
              <a:rPr lang="en-US" dirty="0"/>
              <a:t>Flappy Bird.</a:t>
            </a:r>
            <a:r>
              <a:rPr lang="ru-RU" dirty="0"/>
              <a:t>Многие играли в эту игру и знают, что она может помочь скоротать время. Именно для этого я и реализовал данную игру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D02772-EF2E-4442-82FC-E7A0956E3B4C}"/>
              </a:ext>
            </a:extLst>
          </p:cNvPr>
          <p:cNvSpPr txBox="1"/>
          <p:nvPr/>
        </p:nvSpPr>
        <p:spPr>
          <a:xfrm>
            <a:off x="4136231" y="296317"/>
            <a:ext cx="5129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164670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B8917-32D4-4DAC-AC96-DDC2ECD5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E01311-D1A1-4772-9A62-B4C2BF37D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1200" cy="4351338"/>
          </a:xfrm>
        </p:spPr>
        <p:txBody>
          <a:bodyPr/>
          <a:lstStyle/>
          <a:p>
            <a:r>
              <a:rPr lang="ru-RU" dirty="0"/>
              <a:t>В моём проекте я использовал</a:t>
            </a:r>
            <a:r>
              <a:rPr lang="en-US" dirty="0"/>
              <a:t> </a:t>
            </a:r>
            <a:r>
              <a:rPr lang="ru-RU" dirty="0"/>
              <a:t>библиотеку </a:t>
            </a:r>
            <a:r>
              <a:rPr lang="en-US" dirty="0" err="1"/>
              <a:t>pygame</a:t>
            </a:r>
            <a:r>
              <a:rPr lang="en-US" dirty="0"/>
              <a:t>. </a:t>
            </a:r>
            <a:r>
              <a:rPr lang="ru-RU" dirty="0"/>
              <a:t>Для использования различных цветов использовалась технология </a:t>
            </a:r>
            <a:r>
              <a:rPr lang="en-US" dirty="0"/>
              <a:t>RGB. </a:t>
            </a:r>
            <a:r>
              <a:rPr lang="ru-RU" dirty="0"/>
              <a:t>Фон</a:t>
            </a:r>
            <a:r>
              <a:rPr lang="en-US" dirty="0"/>
              <a:t>,</a:t>
            </a:r>
            <a:r>
              <a:rPr lang="ru-RU" dirty="0"/>
              <a:t> персонаж</a:t>
            </a:r>
            <a:r>
              <a:rPr lang="en-US" dirty="0"/>
              <a:t>,</a:t>
            </a:r>
            <a:r>
              <a:rPr lang="ru-RU" dirty="0"/>
              <a:t> земля и трубы были нарисованы с помощью библиотеки </a:t>
            </a:r>
            <a:r>
              <a:rPr lang="en-US" dirty="0" err="1"/>
              <a:t>pygame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940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1E921-2DC2-4F8D-A282-754C9867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3C1D8D-C775-4672-88A7-97AFA4DCB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сделал проект с помощью библиотеки </a:t>
            </a:r>
            <a:r>
              <a:rPr lang="en-US" dirty="0" err="1"/>
              <a:t>pygame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Я надеюсь, что моя игра понравиться многим людям и поможет им скоротать время.</a:t>
            </a:r>
          </a:p>
        </p:txBody>
      </p:sp>
    </p:spTree>
    <p:extLst>
      <p:ext uri="{BB962C8B-B14F-4D97-AF65-F5344CB8AC3E}">
        <p14:creationId xmlns:p14="http://schemas.microsoft.com/office/powerpoint/2010/main" val="20277374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96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Проект PyGame “Flappy Bird”</vt:lpstr>
      <vt:lpstr>Презентация PowerPoint</vt:lpstr>
      <vt:lpstr>Особенности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</dc:title>
  <dc:creator>Таня</dc:creator>
  <cp:lastModifiedBy>Таня</cp:lastModifiedBy>
  <cp:revision>5</cp:revision>
  <dcterms:created xsi:type="dcterms:W3CDTF">2021-02-14T03:52:06Z</dcterms:created>
  <dcterms:modified xsi:type="dcterms:W3CDTF">2021-02-19T08:12:56Z</dcterms:modified>
</cp:coreProperties>
</file>