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6" d="100"/>
          <a:sy n="46" d="100"/>
        </p:scale>
        <p:origin x="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B049B-1106-4D78-9D35-3D1BF772BF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5DAE36-F56E-43AE-80B5-063743DFB9BA}">
      <dgm:prSet/>
      <dgm:spPr/>
      <dgm:t>
        <a:bodyPr/>
        <a:lstStyle/>
        <a:p>
          <a:r>
            <a:rPr lang="en-US"/>
            <a:t>More dogs have been adopted or found foster homes have increased since the pandemic started</a:t>
          </a:r>
        </a:p>
      </dgm:t>
    </dgm:pt>
    <dgm:pt modelId="{80F3AA87-C0E2-4C30-A914-827F1B200C67}" type="parTrans" cxnId="{12D2BD38-F74B-4BB3-82F7-572CE8A224F2}">
      <dgm:prSet/>
      <dgm:spPr/>
      <dgm:t>
        <a:bodyPr/>
        <a:lstStyle/>
        <a:p>
          <a:endParaRPr lang="en-US"/>
        </a:p>
      </dgm:t>
    </dgm:pt>
    <dgm:pt modelId="{20869BE0-23AD-4093-A172-5577CB9BB500}" type="sibTrans" cxnId="{12D2BD38-F74B-4BB3-82F7-572CE8A224F2}">
      <dgm:prSet/>
      <dgm:spPr/>
      <dgm:t>
        <a:bodyPr/>
        <a:lstStyle/>
        <a:p>
          <a:endParaRPr lang="en-US"/>
        </a:p>
      </dgm:t>
    </dgm:pt>
    <dgm:pt modelId="{6EE0470F-A42F-463D-BEDB-E37578D2F792}">
      <dgm:prSet/>
      <dgm:spPr/>
      <dgm:t>
        <a:bodyPr/>
        <a:lstStyle/>
        <a:p>
          <a:r>
            <a:rPr lang="en-US"/>
            <a:t>Dog owners should have access to location data for venues that cater to dogs or pets</a:t>
          </a:r>
        </a:p>
      </dgm:t>
    </dgm:pt>
    <dgm:pt modelId="{54849CFC-7D32-4DC3-94EC-BFD321DC65AE}" type="parTrans" cxnId="{836BFE7C-A58E-4FB1-B973-2143F52DC356}">
      <dgm:prSet/>
      <dgm:spPr/>
      <dgm:t>
        <a:bodyPr/>
        <a:lstStyle/>
        <a:p>
          <a:endParaRPr lang="en-US"/>
        </a:p>
      </dgm:t>
    </dgm:pt>
    <dgm:pt modelId="{79CFA559-E4F9-47E0-BC59-89D7A7134F08}" type="sibTrans" cxnId="{836BFE7C-A58E-4FB1-B973-2143F52DC356}">
      <dgm:prSet/>
      <dgm:spPr/>
      <dgm:t>
        <a:bodyPr/>
        <a:lstStyle/>
        <a:p>
          <a:endParaRPr lang="en-US"/>
        </a:p>
      </dgm:t>
    </dgm:pt>
    <dgm:pt modelId="{81DB5056-4FF5-464A-B574-9BA52DB66C27}">
      <dgm:prSet/>
      <dgm:spPr/>
      <dgm:t>
        <a:bodyPr/>
        <a:lstStyle/>
        <a:p>
          <a:r>
            <a:rPr lang="en-US"/>
            <a:t>Veterinary care</a:t>
          </a:r>
        </a:p>
      </dgm:t>
    </dgm:pt>
    <dgm:pt modelId="{8A81963F-198A-4374-896E-3B6EAA6E292B}" type="parTrans" cxnId="{5E736728-BE21-47E5-B3C5-CE9C10C824FE}">
      <dgm:prSet/>
      <dgm:spPr/>
      <dgm:t>
        <a:bodyPr/>
        <a:lstStyle/>
        <a:p>
          <a:endParaRPr lang="en-US"/>
        </a:p>
      </dgm:t>
    </dgm:pt>
    <dgm:pt modelId="{672005F8-8DFD-4EC3-9EC8-AFB43BE51F2A}" type="sibTrans" cxnId="{5E736728-BE21-47E5-B3C5-CE9C10C824FE}">
      <dgm:prSet/>
      <dgm:spPr/>
      <dgm:t>
        <a:bodyPr/>
        <a:lstStyle/>
        <a:p>
          <a:endParaRPr lang="en-US"/>
        </a:p>
      </dgm:t>
    </dgm:pt>
    <dgm:pt modelId="{1D91D006-D142-429F-B0BE-825E1C5F925B}">
      <dgm:prSet/>
      <dgm:spPr/>
      <dgm:t>
        <a:bodyPr/>
        <a:lstStyle/>
        <a:p>
          <a:r>
            <a:rPr lang="en-US"/>
            <a:t>Pet stores</a:t>
          </a:r>
        </a:p>
      </dgm:t>
    </dgm:pt>
    <dgm:pt modelId="{156EE60B-30C8-4EFE-8A80-D18B538D3FDD}" type="parTrans" cxnId="{26A85302-9E9A-4EED-B22A-AAC91811C090}">
      <dgm:prSet/>
      <dgm:spPr/>
      <dgm:t>
        <a:bodyPr/>
        <a:lstStyle/>
        <a:p>
          <a:endParaRPr lang="en-US"/>
        </a:p>
      </dgm:t>
    </dgm:pt>
    <dgm:pt modelId="{A50DFDD2-FC8B-4926-AC42-19300D3A9017}" type="sibTrans" cxnId="{26A85302-9E9A-4EED-B22A-AAC91811C090}">
      <dgm:prSet/>
      <dgm:spPr/>
      <dgm:t>
        <a:bodyPr/>
        <a:lstStyle/>
        <a:p>
          <a:endParaRPr lang="en-US"/>
        </a:p>
      </dgm:t>
    </dgm:pt>
    <dgm:pt modelId="{600EA5CF-87D7-4508-A19C-9BDD907E02DB}">
      <dgm:prSet/>
      <dgm:spPr/>
      <dgm:t>
        <a:bodyPr/>
        <a:lstStyle/>
        <a:p>
          <a:r>
            <a:rPr lang="en-US"/>
            <a:t>Park</a:t>
          </a:r>
        </a:p>
      </dgm:t>
    </dgm:pt>
    <dgm:pt modelId="{6CD16282-E0A7-4314-9250-0D40BE557EEF}" type="parTrans" cxnId="{DD6DC148-09AF-4BA1-8BB5-75EEA50980F1}">
      <dgm:prSet/>
      <dgm:spPr/>
      <dgm:t>
        <a:bodyPr/>
        <a:lstStyle/>
        <a:p>
          <a:endParaRPr lang="en-US"/>
        </a:p>
      </dgm:t>
    </dgm:pt>
    <dgm:pt modelId="{4A3DC04F-2E56-4A76-89F0-614559247944}" type="sibTrans" cxnId="{DD6DC148-09AF-4BA1-8BB5-75EEA50980F1}">
      <dgm:prSet/>
      <dgm:spPr/>
      <dgm:t>
        <a:bodyPr/>
        <a:lstStyle/>
        <a:p>
          <a:endParaRPr lang="en-US"/>
        </a:p>
      </dgm:t>
    </dgm:pt>
    <dgm:pt modelId="{975D3FCB-45FF-44B3-B4A8-FEAFE0D9F59A}">
      <dgm:prSet/>
      <dgm:spPr/>
      <dgm:t>
        <a:bodyPr/>
        <a:lstStyle/>
        <a:p>
          <a:r>
            <a:rPr lang="en-US"/>
            <a:t>Use a location map to find dog venues</a:t>
          </a:r>
        </a:p>
      </dgm:t>
    </dgm:pt>
    <dgm:pt modelId="{8AC85DD6-3C89-48E0-A271-926D52B2BF69}" type="parTrans" cxnId="{91888587-51D4-457D-9BBC-C4CD06A64B31}">
      <dgm:prSet/>
      <dgm:spPr/>
      <dgm:t>
        <a:bodyPr/>
        <a:lstStyle/>
        <a:p>
          <a:endParaRPr lang="en-US"/>
        </a:p>
      </dgm:t>
    </dgm:pt>
    <dgm:pt modelId="{5DA9CC00-21AB-4E66-88A0-D57F68520FBE}" type="sibTrans" cxnId="{91888587-51D4-457D-9BBC-C4CD06A64B31}">
      <dgm:prSet/>
      <dgm:spPr/>
      <dgm:t>
        <a:bodyPr/>
        <a:lstStyle/>
        <a:p>
          <a:endParaRPr lang="en-US"/>
        </a:p>
      </dgm:t>
    </dgm:pt>
    <dgm:pt modelId="{B646B107-FC80-4BBF-A212-BC6F5A99EE8A}" type="pres">
      <dgm:prSet presAssocID="{1D2B049B-1106-4D78-9D35-3D1BF772BF8A}" presName="root" presStyleCnt="0">
        <dgm:presLayoutVars>
          <dgm:dir/>
          <dgm:resizeHandles val="exact"/>
        </dgm:presLayoutVars>
      </dgm:prSet>
      <dgm:spPr/>
    </dgm:pt>
    <dgm:pt modelId="{B6D74AFC-83A7-404F-9D87-7D2D8A2E4CBD}" type="pres">
      <dgm:prSet presAssocID="{295DAE36-F56E-43AE-80B5-063743DFB9BA}" presName="compNode" presStyleCnt="0"/>
      <dgm:spPr/>
    </dgm:pt>
    <dgm:pt modelId="{1FC42635-1A12-49A6-8160-BFE9C8A7D217}" type="pres">
      <dgm:prSet presAssocID="{295DAE36-F56E-43AE-80B5-063743DFB9BA}" presName="bgRect" presStyleLbl="bgShp" presStyleIdx="0" presStyleCnt="3"/>
      <dgm:spPr/>
    </dgm:pt>
    <dgm:pt modelId="{B5366001-E7D8-46C5-8E3E-1A42D43AE15F}" type="pres">
      <dgm:prSet presAssocID="{295DAE36-F56E-43AE-80B5-063743DFB9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77B3D329-438E-4736-A8A1-CFB1FF72107A}" type="pres">
      <dgm:prSet presAssocID="{295DAE36-F56E-43AE-80B5-063743DFB9BA}" presName="spaceRect" presStyleCnt="0"/>
      <dgm:spPr/>
    </dgm:pt>
    <dgm:pt modelId="{FF4C24A1-E5D1-40C0-BA8E-C06122F370C0}" type="pres">
      <dgm:prSet presAssocID="{295DAE36-F56E-43AE-80B5-063743DFB9BA}" presName="parTx" presStyleLbl="revTx" presStyleIdx="0" presStyleCnt="4">
        <dgm:presLayoutVars>
          <dgm:chMax val="0"/>
          <dgm:chPref val="0"/>
        </dgm:presLayoutVars>
      </dgm:prSet>
      <dgm:spPr/>
    </dgm:pt>
    <dgm:pt modelId="{03279A9D-B74E-4F85-9132-6563C32F7A6C}" type="pres">
      <dgm:prSet presAssocID="{20869BE0-23AD-4093-A172-5577CB9BB500}" presName="sibTrans" presStyleCnt="0"/>
      <dgm:spPr/>
    </dgm:pt>
    <dgm:pt modelId="{D0E0F7C6-6A30-4D75-8FEC-2D4A2CF67F29}" type="pres">
      <dgm:prSet presAssocID="{6EE0470F-A42F-463D-BEDB-E37578D2F792}" presName="compNode" presStyleCnt="0"/>
      <dgm:spPr/>
    </dgm:pt>
    <dgm:pt modelId="{B070E4A0-88E2-4622-B933-5730CE334CA8}" type="pres">
      <dgm:prSet presAssocID="{6EE0470F-A42F-463D-BEDB-E37578D2F792}" presName="bgRect" presStyleLbl="bgShp" presStyleIdx="1" presStyleCnt="3"/>
      <dgm:spPr/>
    </dgm:pt>
    <dgm:pt modelId="{2670F246-D3B6-4037-B761-2C38415B179B}" type="pres">
      <dgm:prSet presAssocID="{6EE0470F-A42F-463D-BEDB-E37578D2F7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A0AF14AF-2E49-4CDF-8EA5-C650218D9F72}" type="pres">
      <dgm:prSet presAssocID="{6EE0470F-A42F-463D-BEDB-E37578D2F792}" presName="spaceRect" presStyleCnt="0"/>
      <dgm:spPr/>
    </dgm:pt>
    <dgm:pt modelId="{E62F3702-D335-4F16-BFD5-CD943F627294}" type="pres">
      <dgm:prSet presAssocID="{6EE0470F-A42F-463D-BEDB-E37578D2F792}" presName="parTx" presStyleLbl="revTx" presStyleIdx="1" presStyleCnt="4">
        <dgm:presLayoutVars>
          <dgm:chMax val="0"/>
          <dgm:chPref val="0"/>
        </dgm:presLayoutVars>
      </dgm:prSet>
      <dgm:spPr/>
    </dgm:pt>
    <dgm:pt modelId="{932D8EC2-848B-42B9-BDD6-85ABD955D038}" type="pres">
      <dgm:prSet presAssocID="{6EE0470F-A42F-463D-BEDB-E37578D2F792}" presName="desTx" presStyleLbl="revTx" presStyleIdx="2" presStyleCnt="4">
        <dgm:presLayoutVars/>
      </dgm:prSet>
      <dgm:spPr/>
    </dgm:pt>
    <dgm:pt modelId="{C3E2D36B-12E7-454E-8733-5947C0F037F0}" type="pres">
      <dgm:prSet presAssocID="{79CFA559-E4F9-47E0-BC59-89D7A7134F08}" presName="sibTrans" presStyleCnt="0"/>
      <dgm:spPr/>
    </dgm:pt>
    <dgm:pt modelId="{4C26636F-3270-4DCD-B231-44659CA6F4AA}" type="pres">
      <dgm:prSet presAssocID="{975D3FCB-45FF-44B3-B4A8-FEAFE0D9F59A}" presName="compNode" presStyleCnt="0"/>
      <dgm:spPr/>
    </dgm:pt>
    <dgm:pt modelId="{F2C7CB12-BB90-4FB7-B197-533986E743F0}" type="pres">
      <dgm:prSet presAssocID="{975D3FCB-45FF-44B3-B4A8-FEAFE0D9F59A}" presName="bgRect" presStyleLbl="bgShp" presStyleIdx="2" presStyleCnt="3"/>
      <dgm:spPr/>
    </dgm:pt>
    <dgm:pt modelId="{679E28D8-BC85-491A-9973-F7B73BEEE157}" type="pres">
      <dgm:prSet presAssocID="{975D3FCB-45FF-44B3-B4A8-FEAFE0D9F5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4A5ABC7-25AF-49B9-A09F-3104E328A9A3}" type="pres">
      <dgm:prSet presAssocID="{975D3FCB-45FF-44B3-B4A8-FEAFE0D9F59A}" presName="spaceRect" presStyleCnt="0"/>
      <dgm:spPr/>
    </dgm:pt>
    <dgm:pt modelId="{85D32E0F-1632-4B2A-AC0F-0F5292F6741B}" type="pres">
      <dgm:prSet presAssocID="{975D3FCB-45FF-44B3-B4A8-FEAFE0D9F5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A85302-9E9A-4EED-B22A-AAC91811C090}" srcId="{6EE0470F-A42F-463D-BEDB-E37578D2F792}" destId="{1D91D006-D142-429F-B0BE-825E1C5F925B}" srcOrd="1" destOrd="0" parTransId="{156EE60B-30C8-4EFE-8A80-D18B538D3FDD}" sibTransId="{A50DFDD2-FC8B-4926-AC42-19300D3A9017}"/>
    <dgm:cxn modelId="{5E736728-BE21-47E5-B3C5-CE9C10C824FE}" srcId="{6EE0470F-A42F-463D-BEDB-E37578D2F792}" destId="{81DB5056-4FF5-464A-B574-9BA52DB66C27}" srcOrd="0" destOrd="0" parTransId="{8A81963F-198A-4374-896E-3B6EAA6E292B}" sibTransId="{672005F8-8DFD-4EC3-9EC8-AFB43BE51F2A}"/>
    <dgm:cxn modelId="{ED3FFB2D-0E5B-4CC5-8D1E-18708417844F}" type="presOf" srcId="{600EA5CF-87D7-4508-A19C-9BDD907E02DB}" destId="{932D8EC2-848B-42B9-BDD6-85ABD955D038}" srcOrd="0" destOrd="2" presId="urn:microsoft.com/office/officeart/2018/2/layout/IconVerticalSolidList"/>
    <dgm:cxn modelId="{12D2BD38-F74B-4BB3-82F7-572CE8A224F2}" srcId="{1D2B049B-1106-4D78-9D35-3D1BF772BF8A}" destId="{295DAE36-F56E-43AE-80B5-063743DFB9BA}" srcOrd="0" destOrd="0" parTransId="{80F3AA87-C0E2-4C30-A914-827F1B200C67}" sibTransId="{20869BE0-23AD-4093-A172-5577CB9BB500}"/>
    <dgm:cxn modelId="{58FF5F5C-5A84-449A-91DB-A6F3D1BC43D4}" type="presOf" srcId="{1D2B049B-1106-4D78-9D35-3D1BF772BF8A}" destId="{B646B107-FC80-4BBF-A212-BC6F5A99EE8A}" srcOrd="0" destOrd="0" presId="urn:microsoft.com/office/officeart/2018/2/layout/IconVerticalSolidList"/>
    <dgm:cxn modelId="{D3BBA346-981B-43A3-B2CC-06289CF5DB72}" type="presOf" srcId="{295DAE36-F56E-43AE-80B5-063743DFB9BA}" destId="{FF4C24A1-E5D1-40C0-BA8E-C06122F370C0}" srcOrd="0" destOrd="0" presId="urn:microsoft.com/office/officeart/2018/2/layout/IconVerticalSolidList"/>
    <dgm:cxn modelId="{DD6DC148-09AF-4BA1-8BB5-75EEA50980F1}" srcId="{6EE0470F-A42F-463D-BEDB-E37578D2F792}" destId="{600EA5CF-87D7-4508-A19C-9BDD907E02DB}" srcOrd="2" destOrd="0" parTransId="{6CD16282-E0A7-4314-9250-0D40BE557EEF}" sibTransId="{4A3DC04F-2E56-4A76-89F0-614559247944}"/>
    <dgm:cxn modelId="{F4204574-BA8E-461C-ABED-E22855B206C7}" type="presOf" srcId="{1D91D006-D142-429F-B0BE-825E1C5F925B}" destId="{932D8EC2-848B-42B9-BDD6-85ABD955D038}" srcOrd="0" destOrd="1" presId="urn:microsoft.com/office/officeart/2018/2/layout/IconVerticalSolidList"/>
    <dgm:cxn modelId="{836BFE7C-A58E-4FB1-B973-2143F52DC356}" srcId="{1D2B049B-1106-4D78-9D35-3D1BF772BF8A}" destId="{6EE0470F-A42F-463D-BEDB-E37578D2F792}" srcOrd="1" destOrd="0" parTransId="{54849CFC-7D32-4DC3-94EC-BFD321DC65AE}" sibTransId="{79CFA559-E4F9-47E0-BC59-89D7A7134F08}"/>
    <dgm:cxn modelId="{1F01CC7D-F673-4C24-B0A0-E7DAA13E94A5}" type="presOf" srcId="{81DB5056-4FF5-464A-B574-9BA52DB66C27}" destId="{932D8EC2-848B-42B9-BDD6-85ABD955D038}" srcOrd="0" destOrd="0" presId="urn:microsoft.com/office/officeart/2018/2/layout/IconVerticalSolidList"/>
    <dgm:cxn modelId="{91888587-51D4-457D-9BBC-C4CD06A64B31}" srcId="{1D2B049B-1106-4D78-9D35-3D1BF772BF8A}" destId="{975D3FCB-45FF-44B3-B4A8-FEAFE0D9F59A}" srcOrd="2" destOrd="0" parTransId="{8AC85DD6-3C89-48E0-A271-926D52B2BF69}" sibTransId="{5DA9CC00-21AB-4E66-88A0-D57F68520FBE}"/>
    <dgm:cxn modelId="{109D1CBE-9F58-4247-BF72-3918F371F95A}" type="presOf" srcId="{975D3FCB-45FF-44B3-B4A8-FEAFE0D9F59A}" destId="{85D32E0F-1632-4B2A-AC0F-0F5292F6741B}" srcOrd="0" destOrd="0" presId="urn:microsoft.com/office/officeart/2018/2/layout/IconVerticalSolidList"/>
    <dgm:cxn modelId="{F01651EF-AF7C-43EA-BE80-20CA77274C24}" type="presOf" srcId="{6EE0470F-A42F-463D-BEDB-E37578D2F792}" destId="{E62F3702-D335-4F16-BFD5-CD943F627294}" srcOrd="0" destOrd="0" presId="urn:microsoft.com/office/officeart/2018/2/layout/IconVerticalSolidList"/>
    <dgm:cxn modelId="{ED0BB4BA-E2F3-4666-BB1E-27AC241B55E9}" type="presParOf" srcId="{B646B107-FC80-4BBF-A212-BC6F5A99EE8A}" destId="{B6D74AFC-83A7-404F-9D87-7D2D8A2E4CBD}" srcOrd="0" destOrd="0" presId="urn:microsoft.com/office/officeart/2018/2/layout/IconVerticalSolidList"/>
    <dgm:cxn modelId="{415CC27E-F479-47E4-86B2-167E3863AEFF}" type="presParOf" srcId="{B6D74AFC-83A7-404F-9D87-7D2D8A2E4CBD}" destId="{1FC42635-1A12-49A6-8160-BFE9C8A7D217}" srcOrd="0" destOrd="0" presId="urn:microsoft.com/office/officeart/2018/2/layout/IconVerticalSolidList"/>
    <dgm:cxn modelId="{AB18CA9B-1DE7-41C3-91C3-768F590ADBA4}" type="presParOf" srcId="{B6D74AFC-83A7-404F-9D87-7D2D8A2E4CBD}" destId="{B5366001-E7D8-46C5-8E3E-1A42D43AE15F}" srcOrd="1" destOrd="0" presId="urn:microsoft.com/office/officeart/2018/2/layout/IconVerticalSolidList"/>
    <dgm:cxn modelId="{909598C4-6E02-4E0C-BDE6-F3EA82E17A82}" type="presParOf" srcId="{B6D74AFC-83A7-404F-9D87-7D2D8A2E4CBD}" destId="{77B3D329-438E-4736-A8A1-CFB1FF72107A}" srcOrd="2" destOrd="0" presId="urn:microsoft.com/office/officeart/2018/2/layout/IconVerticalSolidList"/>
    <dgm:cxn modelId="{5A073298-3D11-4CE1-81AB-F7CFDE10A253}" type="presParOf" srcId="{B6D74AFC-83A7-404F-9D87-7D2D8A2E4CBD}" destId="{FF4C24A1-E5D1-40C0-BA8E-C06122F370C0}" srcOrd="3" destOrd="0" presId="urn:microsoft.com/office/officeart/2018/2/layout/IconVerticalSolidList"/>
    <dgm:cxn modelId="{1B98E55D-C561-48C4-B26B-63624655A2DD}" type="presParOf" srcId="{B646B107-FC80-4BBF-A212-BC6F5A99EE8A}" destId="{03279A9D-B74E-4F85-9132-6563C32F7A6C}" srcOrd="1" destOrd="0" presId="urn:microsoft.com/office/officeart/2018/2/layout/IconVerticalSolidList"/>
    <dgm:cxn modelId="{E0243506-8E4E-43EE-A118-1FF47E6B0BC9}" type="presParOf" srcId="{B646B107-FC80-4BBF-A212-BC6F5A99EE8A}" destId="{D0E0F7C6-6A30-4D75-8FEC-2D4A2CF67F29}" srcOrd="2" destOrd="0" presId="urn:microsoft.com/office/officeart/2018/2/layout/IconVerticalSolidList"/>
    <dgm:cxn modelId="{1CD6066B-BF60-436E-AA29-0F39B99FEBC5}" type="presParOf" srcId="{D0E0F7C6-6A30-4D75-8FEC-2D4A2CF67F29}" destId="{B070E4A0-88E2-4622-B933-5730CE334CA8}" srcOrd="0" destOrd="0" presId="urn:microsoft.com/office/officeart/2018/2/layout/IconVerticalSolidList"/>
    <dgm:cxn modelId="{DDDF9688-E589-48EC-9804-741541F336A3}" type="presParOf" srcId="{D0E0F7C6-6A30-4D75-8FEC-2D4A2CF67F29}" destId="{2670F246-D3B6-4037-B761-2C38415B179B}" srcOrd="1" destOrd="0" presId="urn:microsoft.com/office/officeart/2018/2/layout/IconVerticalSolidList"/>
    <dgm:cxn modelId="{AFF67691-2A23-4E45-B20A-83C60E6067E5}" type="presParOf" srcId="{D0E0F7C6-6A30-4D75-8FEC-2D4A2CF67F29}" destId="{A0AF14AF-2E49-4CDF-8EA5-C650218D9F72}" srcOrd="2" destOrd="0" presId="urn:microsoft.com/office/officeart/2018/2/layout/IconVerticalSolidList"/>
    <dgm:cxn modelId="{087776F5-71FD-49CA-A76A-F819E543E5F3}" type="presParOf" srcId="{D0E0F7C6-6A30-4D75-8FEC-2D4A2CF67F29}" destId="{E62F3702-D335-4F16-BFD5-CD943F627294}" srcOrd="3" destOrd="0" presId="urn:microsoft.com/office/officeart/2018/2/layout/IconVerticalSolidList"/>
    <dgm:cxn modelId="{3B46BC72-2BBF-40B9-82BD-46D489692712}" type="presParOf" srcId="{D0E0F7C6-6A30-4D75-8FEC-2D4A2CF67F29}" destId="{932D8EC2-848B-42B9-BDD6-85ABD955D038}" srcOrd="4" destOrd="0" presId="urn:microsoft.com/office/officeart/2018/2/layout/IconVerticalSolidList"/>
    <dgm:cxn modelId="{DDC2EFCD-081A-48BA-994D-5D110D697242}" type="presParOf" srcId="{B646B107-FC80-4BBF-A212-BC6F5A99EE8A}" destId="{C3E2D36B-12E7-454E-8733-5947C0F037F0}" srcOrd="3" destOrd="0" presId="urn:microsoft.com/office/officeart/2018/2/layout/IconVerticalSolidList"/>
    <dgm:cxn modelId="{731C6189-86AF-4A64-9B0D-03E23143079F}" type="presParOf" srcId="{B646B107-FC80-4BBF-A212-BC6F5A99EE8A}" destId="{4C26636F-3270-4DCD-B231-44659CA6F4AA}" srcOrd="4" destOrd="0" presId="urn:microsoft.com/office/officeart/2018/2/layout/IconVerticalSolidList"/>
    <dgm:cxn modelId="{653264AD-1736-44C7-9763-8368B80487FA}" type="presParOf" srcId="{4C26636F-3270-4DCD-B231-44659CA6F4AA}" destId="{F2C7CB12-BB90-4FB7-B197-533986E743F0}" srcOrd="0" destOrd="0" presId="urn:microsoft.com/office/officeart/2018/2/layout/IconVerticalSolidList"/>
    <dgm:cxn modelId="{4EFDFA7B-CF03-475F-B9B4-0D20DAF7DDA5}" type="presParOf" srcId="{4C26636F-3270-4DCD-B231-44659CA6F4AA}" destId="{679E28D8-BC85-491A-9973-F7B73BEEE157}" srcOrd="1" destOrd="0" presId="urn:microsoft.com/office/officeart/2018/2/layout/IconVerticalSolidList"/>
    <dgm:cxn modelId="{624385E2-CB5A-45C7-B6B6-B81C9E206249}" type="presParOf" srcId="{4C26636F-3270-4DCD-B231-44659CA6F4AA}" destId="{44A5ABC7-25AF-49B9-A09F-3104E328A9A3}" srcOrd="2" destOrd="0" presId="urn:microsoft.com/office/officeart/2018/2/layout/IconVerticalSolidList"/>
    <dgm:cxn modelId="{4F676574-1FDA-4E6C-A173-835C07C7472C}" type="presParOf" srcId="{4C26636F-3270-4DCD-B231-44659CA6F4AA}" destId="{85D32E0F-1632-4B2A-AC0F-0F5292F674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C925C-8F5D-4D14-9C2B-A698684A8F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F218CB-F2EC-4C9E-A4AF-42E1BA8CC3F2}">
      <dgm:prSet/>
      <dgm:spPr/>
      <dgm:t>
        <a:bodyPr/>
        <a:lstStyle/>
        <a:p>
          <a:r>
            <a:rPr lang="en-US" dirty="0"/>
            <a:t>Map shows dog venues scattered across Boston, MA</a:t>
          </a:r>
        </a:p>
      </dgm:t>
    </dgm:pt>
    <dgm:pt modelId="{9B1695BC-322F-4262-9C74-EC013A8CE0A9}" type="parTrans" cxnId="{29EC5D33-8B30-42CF-B026-223B7A6FBF70}">
      <dgm:prSet/>
      <dgm:spPr/>
      <dgm:t>
        <a:bodyPr/>
        <a:lstStyle/>
        <a:p>
          <a:endParaRPr lang="en-US"/>
        </a:p>
      </dgm:t>
    </dgm:pt>
    <dgm:pt modelId="{E0257FB0-1206-48F6-9139-1C28AC625413}" type="sibTrans" cxnId="{29EC5D33-8B30-42CF-B026-223B7A6FBF70}">
      <dgm:prSet/>
      <dgm:spPr/>
      <dgm:t>
        <a:bodyPr/>
        <a:lstStyle/>
        <a:p>
          <a:endParaRPr lang="en-US"/>
        </a:p>
      </dgm:t>
    </dgm:pt>
    <dgm:pt modelId="{8573FD79-49D4-4020-8E37-FEE117B518CD}">
      <dgm:prSet/>
      <dgm:spPr/>
      <dgm:t>
        <a:bodyPr/>
        <a:lstStyle/>
        <a:p>
          <a:r>
            <a:rPr lang="en-US"/>
            <a:t>Dog owners can map out route of how to go to a venue or which venues to visit based on proximity</a:t>
          </a:r>
        </a:p>
      </dgm:t>
    </dgm:pt>
    <dgm:pt modelId="{B241DB90-BEF3-45AA-9271-C633322E11D6}" type="parTrans" cxnId="{B0EA084A-285D-438C-A3A5-AA7F692B7C14}">
      <dgm:prSet/>
      <dgm:spPr/>
      <dgm:t>
        <a:bodyPr/>
        <a:lstStyle/>
        <a:p>
          <a:endParaRPr lang="en-US"/>
        </a:p>
      </dgm:t>
    </dgm:pt>
    <dgm:pt modelId="{2BC24D9B-9707-480C-B007-926F5095AFCF}" type="sibTrans" cxnId="{B0EA084A-285D-438C-A3A5-AA7F692B7C14}">
      <dgm:prSet/>
      <dgm:spPr/>
      <dgm:t>
        <a:bodyPr/>
        <a:lstStyle/>
        <a:p>
          <a:endParaRPr lang="en-US"/>
        </a:p>
      </dgm:t>
    </dgm:pt>
    <dgm:pt modelId="{7D847685-2B03-4EC5-BC1F-A65A27DA0511}">
      <dgm:prSet/>
      <dgm:spPr/>
      <dgm:t>
        <a:bodyPr/>
        <a:lstStyle/>
        <a:p>
          <a:r>
            <a:rPr lang="en-US"/>
            <a:t>Saves time for dog owners from searching the internet for groomers, veterinarians, pet stores, etc.</a:t>
          </a:r>
        </a:p>
      </dgm:t>
    </dgm:pt>
    <dgm:pt modelId="{C4BDB2A8-4B47-47C4-B7F3-798E2E4E4428}" type="parTrans" cxnId="{AB21E75F-FEBC-4111-923E-D99086B0EFB2}">
      <dgm:prSet/>
      <dgm:spPr/>
      <dgm:t>
        <a:bodyPr/>
        <a:lstStyle/>
        <a:p>
          <a:endParaRPr lang="en-US"/>
        </a:p>
      </dgm:t>
    </dgm:pt>
    <dgm:pt modelId="{FD63E58E-4C7A-40B9-BFB5-0B3FF3F4B6D6}" type="sibTrans" cxnId="{AB21E75F-FEBC-4111-923E-D99086B0EFB2}">
      <dgm:prSet/>
      <dgm:spPr/>
      <dgm:t>
        <a:bodyPr/>
        <a:lstStyle/>
        <a:p>
          <a:endParaRPr lang="en-US"/>
        </a:p>
      </dgm:t>
    </dgm:pt>
    <dgm:pt modelId="{6E0C6CD2-FF45-42A6-A386-95D9F1A87B1F}" type="pres">
      <dgm:prSet presAssocID="{33DC925C-8F5D-4D14-9C2B-A698684A8FE9}" presName="root" presStyleCnt="0">
        <dgm:presLayoutVars>
          <dgm:dir/>
          <dgm:resizeHandles val="exact"/>
        </dgm:presLayoutVars>
      </dgm:prSet>
      <dgm:spPr/>
    </dgm:pt>
    <dgm:pt modelId="{7E667D7F-FEB1-4B56-9387-05E40ABD7F64}" type="pres">
      <dgm:prSet presAssocID="{8DF218CB-F2EC-4C9E-A4AF-42E1BA8CC3F2}" presName="compNode" presStyleCnt="0"/>
      <dgm:spPr/>
    </dgm:pt>
    <dgm:pt modelId="{6DF4D626-07AD-4EAD-B277-09024B569B3B}" type="pres">
      <dgm:prSet presAssocID="{8DF218CB-F2EC-4C9E-A4AF-42E1BA8CC3F2}" presName="bgRect" presStyleLbl="bgShp" presStyleIdx="0" presStyleCnt="3"/>
      <dgm:spPr/>
    </dgm:pt>
    <dgm:pt modelId="{B205AE33-C160-4C1A-A6FB-830E5C5D00DF}" type="pres">
      <dgm:prSet presAssocID="{8DF218CB-F2EC-4C9E-A4AF-42E1BA8CC3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E017E98B-D269-4B0A-8A72-A850C1BBCDAB}" type="pres">
      <dgm:prSet presAssocID="{8DF218CB-F2EC-4C9E-A4AF-42E1BA8CC3F2}" presName="spaceRect" presStyleCnt="0"/>
      <dgm:spPr/>
    </dgm:pt>
    <dgm:pt modelId="{446503A4-7BB0-4160-B87F-314AA58CD2FF}" type="pres">
      <dgm:prSet presAssocID="{8DF218CB-F2EC-4C9E-A4AF-42E1BA8CC3F2}" presName="parTx" presStyleLbl="revTx" presStyleIdx="0" presStyleCnt="3">
        <dgm:presLayoutVars>
          <dgm:chMax val="0"/>
          <dgm:chPref val="0"/>
        </dgm:presLayoutVars>
      </dgm:prSet>
      <dgm:spPr/>
    </dgm:pt>
    <dgm:pt modelId="{B7030659-B13E-4F80-9A5F-108F7FE8A761}" type="pres">
      <dgm:prSet presAssocID="{E0257FB0-1206-48F6-9139-1C28AC625413}" presName="sibTrans" presStyleCnt="0"/>
      <dgm:spPr/>
    </dgm:pt>
    <dgm:pt modelId="{662D18A9-271C-4E68-B4E1-10B8B06911EE}" type="pres">
      <dgm:prSet presAssocID="{8573FD79-49D4-4020-8E37-FEE117B518CD}" presName="compNode" presStyleCnt="0"/>
      <dgm:spPr/>
    </dgm:pt>
    <dgm:pt modelId="{0090CA54-0C46-41D1-B7C4-B7CB819DFB56}" type="pres">
      <dgm:prSet presAssocID="{8573FD79-49D4-4020-8E37-FEE117B518CD}" presName="bgRect" presStyleLbl="bgShp" presStyleIdx="1" presStyleCnt="3"/>
      <dgm:spPr/>
    </dgm:pt>
    <dgm:pt modelId="{F99F62E2-BE21-4E62-908D-8930E66E5D73}" type="pres">
      <dgm:prSet presAssocID="{8573FD79-49D4-4020-8E37-FEE117B518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AC2635C-AC9E-4743-8700-615163F8C4BC}" type="pres">
      <dgm:prSet presAssocID="{8573FD79-49D4-4020-8E37-FEE117B518CD}" presName="spaceRect" presStyleCnt="0"/>
      <dgm:spPr/>
    </dgm:pt>
    <dgm:pt modelId="{422D9FEE-1D5F-4DA7-9C3E-35AE12E14075}" type="pres">
      <dgm:prSet presAssocID="{8573FD79-49D4-4020-8E37-FEE117B518CD}" presName="parTx" presStyleLbl="revTx" presStyleIdx="1" presStyleCnt="3">
        <dgm:presLayoutVars>
          <dgm:chMax val="0"/>
          <dgm:chPref val="0"/>
        </dgm:presLayoutVars>
      </dgm:prSet>
      <dgm:spPr/>
    </dgm:pt>
    <dgm:pt modelId="{469B8255-1A61-4F6B-B8CE-96D4722C0636}" type="pres">
      <dgm:prSet presAssocID="{2BC24D9B-9707-480C-B007-926F5095AFCF}" presName="sibTrans" presStyleCnt="0"/>
      <dgm:spPr/>
    </dgm:pt>
    <dgm:pt modelId="{545D7096-79F2-4837-8915-AE0C0E577519}" type="pres">
      <dgm:prSet presAssocID="{7D847685-2B03-4EC5-BC1F-A65A27DA0511}" presName="compNode" presStyleCnt="0"/>
      <dgm:spPr/>
    </dgm:pt>
    <dgm:pt modelId="{A7B8C1BA-81C8-4252-B32B-F7B681C015E4}" type="pres">
      <dgm:prSet presAssocID="{7D847685-2B03-4EC5-BC1F-A65A27DA0511}" presName="bgRect" presStyleLbl="bgShp" presStyleIdx="2" presStyleCnt="3"/>
      <dgm:spPr/>
    </dgm:pt>
    <dgm:pt modelId="{D6ADEE88-7A8A-4DC0-AFD0-8638A9E8B543}" type="pres">
      <dgm:prSet presAssocID="{7D847685-2B03-4EC5-BC1F-A65A27DA05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60B7FFC9-164A-45B6-8D79-F497B608518C}" type="pres">
      <dgm:prSet presAssocID="{7D847685-2B03-4EC5-BC1F-A65A27DA0511}" presName="spaceRect" presStyleCnt="0"/>
      <dgm:spPr/>
    </dgm:pt>
    <dgm:pt modelId="{BD420DAD-7CC2-4482-AA12-56375A99D4DE}" type="pres">
      <dgm:prSet presAssocID="{7D847685-2B03-4EC5-BC1F-A65A27DA05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C0F611-0233-4C52-9A66-3162EB87BBE3}" type="presOf" srcId="{33DC925C-8F5D-4D14-9C2B-A698684A8FE9}" destId="{6E0C6CD2-FF45-42A6-A386-95D9F1A87B1F}" srcOrd="0" destOrd="0" presId="urn:microsoft.com/office/officeart/2018/2/layout/IconVerticalSolidList"/>
    <dgm:cxn modelId="{29EC5D33-8B30-42CF-B026-223B7A6FBF70}" srcId="{33DC925C-8F5D-4D14-9C2B-A698684A8FE9}" destId="{8DF218CB-F2EC-4C9E-A4AF-42E1BA8CC3F2}" srcOrd="0" destOrd="0" parTransId="{9B1695BC-322F-4262-9C74-EC013A8CE0A9}" sibTransId="{E0257FB0-1206-48F6-9139-1C28AC625413}"/>
    <dgm:cxn modelId="{67869338-5BC2-47A5-BF08-F5ED109D4191}" type="presOf" srcId="{8573FD79-49D4-4020-8E37-FEE117B518CD}" destId="{422D9FEE-1D5F-4DA7-9C3E-35AE12E14075}" srcOrd="0" destOrd="0" presId="urn:microsoft.com/office/officeart/2018/2/layout/IconVerticalSolidList"/>
    <dgm:cxn modelId="{AB21E75F-FEBC-4111-923E-D99086B0EFB2}" srcId="{33DC925C-8F5D-4D14-9C2B-A698684A8FE9}" destId="{7D847685-2B03-4EC5-BC1F-A65A27DA0511}" srcOrd="2" destOrd="0" parTransId="{C4BDB2A8-4B47-47C4-B7F3-798E2E4E4428}" sibTransId="{FD63E58E-4C7A-40B9-BFB5-0B3FF3F4B6D6}"/>
    <dgm:cxn modelId="{B0EA084A-285D-438C-A3A5-AA7F692B7C14}" srcId="{33DC925C-8F5D-4D14-9C2B-A698684A8FE9}" destId="{8573FD79-49D4-4020-8E37-FEE117B518CD}" srcOrd="1" destOrd="0" parTransId="{B241DB90-BEF3-45AA-9271-C633322E11D6}" sibTransId="{2BC24D9B-9707-480C-B007-926F5095AFCF}"/>
    <dgm:cxn modelId="{FAB29C81-4079-4BB4-97F9-AECE8EB74949}" type="presOf" srcId="{8DF218CB-F2EC-4C9E-A4AF-42E1BA8CC3F2}" destId="{446503A4-7BB0-4160-B87F-314AA58CD2FF}" srcOrd="0" destOrd="0" presId="urn:microsoft.com/office/officeart/2018/2/layout/IconVerticalSolidList"/>
    <dgm:cxn modelId="{2C0BBEBC-0D8C-4E43-810B-5C9970CC9605}" type="presOf" srcId="{7D847685-2B03-4EC5-BC1F-A65A27DA0511}" destId="{BD420DAD-7CC2-4482-AA12-56375A99D4DE}" srcOrd="0" destOrd="0" presId="urn:microsoft.com/office/officeart/2018/2/layout/IconVerticalSolidList"/>
    <dgm:cxn modelId="{FB43C75F-4756-4FC6-A996-AE55DE02CEC1}" type="presParOf" srcId="{6E0C6CD2-FF45-42A6-A386-95D9F1A87B1F}" destId="{7E667D7F-FEB1-4B56-9387-05E40ABD7F64}" srcOrd="0" destOrd="0" presId="urn:microsoft.com/office/officeart/2018/2/layout/IconVerticalSolidList"/>
    <dgm:cxn modelId="{2AA988A6-4062-4BA9-A3FC-C93118A63B5C}" type="presParOf" srcId="{7E667D7F-FEB1-4B56-9387-05E40ABD7F64}" destId="{6DF4D626-07AD-4EAD-B277-09024B569B3B}" srcOrd="0" destOrd="0" presId="urn:microsoft.com/office/officeart/2018/2/layout/IconVerticalSolidList"/>
    <dgm:cxn modelId="{549ADA75-0579-4069-A1FB-1F0B31F1A284}" type="presParOf" srcId="{7E667D7F-FEB1-4B56-9387-05E40ABD7F64}" destId="{B205AE33-C160-4C1A-A6FB-830E5C5D00DF}" srcOrd="1" destOrd="0" presId="urn:microsoft.com/office/officeart/2018/2/layout/IconVerticalSolidList"/>
    <dgm:cxn modelId="{9A51B410-683B-4C1B-BC85-AED6030C8C88}" type="presParOf" srcId="{7E667D7F-FEB1-4B56-9387-05E40ABD7F64}" destId="{E017E98B-D269-4B0A-8A72-A850C1BBCDAB}" srcOrd="2" destOrd="0" presId="urn:microsoft.com/office/officeart/2018/2/layout/IconVerticalSolidList"/>
    <dgm:cxn modelId="{79181AA0-7E32-43E6-A88C-86BC54946C54}" type="presParOf" srcId="{7E667D7F-FEB1-4B56-9387-05E40ABD7F64}" destId="{446503A4-7BB0-4160-B87F-314AA58CD2FF}" srcOrd="3" destOrd="0" presId="urn:microsoft.com/office/officeart/2018/2/layout/IconVerticalSolidList"/>
    <dgm:cxn modelId="{F08624B9-59BF-4EF8-B9BE-AFE225E4A37C}" type="presParOf" srcId="{6E0C6CD2-FF45-42A6-A386-95D9F1A87B1F}" destId="{B7030659-B13E-4F80-9A5F-108F7FE8A761}" srcOrd="1" destOrd="0" presId="urn:microsoft.com/office/officeart/2018/2/layout/IconVerticalSolidList"/>
    <dgm:cxn modelId="{D5A518AA-1E47-42B5-8B16-2096BD92DE84}" type="presParOf" srcId="{6E0C6CD2-FF45-42A6-A386-95D9F1A87B1F}" destId="{662D18A9-271C-4E68-B4E1-10B8B06911EE}" srcOrd="2" destOrd="0" presId="urn:microsoft.com/office/officeart/2018/2/layout/IconVerticalSolidList"/>
    <dgm:cxn modelId="{4DB346F5-E17F-4ADE-8A5C-0398E4C38ED6}" type="presParOf" srcId="{662D18A9-271C-4E68-B4E1-10B8B06911EE}" destId="{0090CA54-0C46-41D1-B7C4-B7CB819DFB56}" srcOrd="0" destOrd="0" presId="urn:microsoft.com/office/officeart/2018/2/layout/IconVerticalSolidList"/>
    <dgm:cxn modelId="{B2A94F16-1A3A-4D1C-A8FC-964FED1BE333}" type="presParOf" srcId="{662D18A9-271C-4E68-B4E1-10B8B06911EE}" destId="{F99F62E2-BE21-4E62-908D-8930E66E5D73}" srcOrd="1" destOrd="0" presId="urn:microsoft.com/office/officeart/2018/2/layout/IconVerticalSolidList"/>
    <dgm:cxn modelId="{6D83C416-6DDD-4286-9043-897E6037470D}" type="presParOf" srcId="{662D18A9-271C-4E68-B4E1-10B8B06911EE}" destId="{6AC2635C-AC9E-4743-8700-615163F8C4BC}" srcOrd="2" destOrd="0" presId="urn:microsoft.com/office/officeart/2018/2/layout/IconVerticalSolidList"/>
    <dgm:cxn modelId="{04C2640D-6339-45F5-844C-50CB47AA7F48}" type="presParOf" srcId="{662D18A9-271C-4E68-B4E1-10B8B06911EE}" destId="{422D9FEE-1D5F-4DA7-9C3E-35AE12E14075}" srcOrd="3" destOrd="0" presId="urn:microsoft.com/office/officeart/2018/2/layout/IconVerticalSolidList"/>
    <dgm:cxn modelId="{DEE9015B-B966-4126-8D47-1E39012840CA}" type="presParOf" srcId="{6E0C6CD2-FF45-42A6-A386-95D9F1A87B1F}" destId="{469B8255-1A61-4F6B-B8CE-96D4722C0636}" srcOrd="3" destOrd="0" presId="urn:microsoft.com/office/officeart/2018/2/layout/IconVerticalSolidList"/>
    <dgm:cxn modelId="{4F9E4BA0-AEFB-4EF9-9407-2FFD83C071C2}" type="presParOf" srcId="{6E0C6CD2-FF45-42A6-A386-95D9F1A87B1F}" destId="{545D7096-79F2-4837-8915-AE0C0E577519}" srcOrd="4" destOrd="0" presId="urn:microsoft.com/office/officeart/2018/2/layout/IconVerticalSolidList"/>
    <dgm:cxn modelId="{3FC63C58-4827-4213-84D8-7FFEAA9C6F7E}" type="presParOf" srcId="{545D7096-79F2-4837-8915-AE0C0E577519}" destId="{A7B8C1BA-81C8-4252-B32B-F7B681C015E4}" srcOrd="0" destOrd="0" presId="urn:microsoft.com/office/officeart/2018/2/layout/IconVerticalSolidList"/>
    <dgm:cxn modelId="{5E332F9C-BFA9-4F37-BA2D-5BA216703FCC}" type="presParOf" srcId="{545D7096-79F2-4837-8915-AE0C0E577519}" destId="{D6ADEE88-7A8A-4DC0-AFD0-8638A9E8B543}" srcOrd="1" destOrd="0" presId="urn:microsoft.com/office/officeart/2018/2/layout/IconVerticalSolidList"/>
    <dgm:cxn modelId="{94538E63-1EFE-492D-8995-D33570CBC846}" type="presParOf" srcId="{545D7096-79F2-4837-8915-AE0C0E577519}" destId="{60B7FFC9-164A-45B6-8D79-F497B608518C}" srcOrd="2" destOrd="0" presId="urn:microsoft.com/office/officeart/2018/2/layout/IconVerticalSolidList"/>
    <dgm:cxn modelId="{72B06ED5-5F20-4864-BF72-8665A7BE1DE7}" type="presParOf" srcId="{545D7096-79F2-4837-8915-AE0C0E577519}" destId="{BD420DAD-7CC2-4482-AA12-56375A99D4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42635-1A12-49A6-8160-BFE9C8A7D217}">
      <dsp:nvSpPr>
        <dsp:cNvPr id="0" name=""/>
        <dsp:cNvSpPr/>
      </dsp:nvSpPr>
      <dsp:spPr>
        <a:xfrm>
          <a:off x="0" y="639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66001-E7D8-46C5-8E3E-1A42D43AE15F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C24A1-E5D1-40C0-BA8E-C06122F370C0}">
      <dsp:nvSpPr>
        <dsp:cNvPr id="0" name=""/>
        <dsp:cNvSpPr/>
      </dsp:nvSpPr>
      <dsp:spPr>
        <a:xfrm>
          <a:off x="1728714" y="639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More dogs have been adopted or found foster homes have increased since the pandemic started</a:t>
          </a:r>
        </a:p>
      </dsp:txBody>
      <dsp:txXfrm>
        <a:off x="1728714" y="639"/>
        <a:ext cx="5020806" cy="1496722"/>
      </dsp:txXfrm>
    </dsp:sp>
    <dsp:sp modelId="{B070E4A0-88E2-4622-B933-5730CE334CA8}">
      <dsp:nvSpPr>
        <dsp:cNvPr id="0" name=""/>
        <dsp:cNvSpPr/>
      </dsp:nvSpPr>
      <dsp:spPr>
        <a:xfrm>
          <a:off x="0" y="1871542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0F246-D3B6-4037-B761-2C38415B179B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F3702-D335-4F16-BFD5-CD943F627294}">
      <dsp:nvSpPr>
        <dsp:cNvPr id="0" name=""/>
        <dsp:cNvSpPr/>
      </dsp:nvSpPr>
      <dsp:spPr>
        <a:xfrm>
          <a:off x="1728714" y="1871542"/>
          <a:ext cx="3037284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Dog owners should have access to location data for venues that cater to dogs or pets</a:t>
          </a:r>
        </a:p>
      </dsp:txBody>
      <dsp:txXfrm>
        <a:off x="1728714" y="1871542"/>
        <a:ext cx="3037284" cy="1496722"/>
      </dsp:txXfrm>
    </dsp:sp>
    <dsp:sp modelId="{932D8EC2-848B-42B9-BDD6-85ABD955D038}">
      <dsp:nvSpPr>
        <dsp:cNvPr id="0" name=""/>
        <dsp:cNvSpPr/>
      </dsp:nvSpPr>
      <dsp:spPr>
        <a:xfrm>
          <a:off x="4765998" y="1871542"/>
          <a:ext cx="1983522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Veterinary care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Pet stores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Park</a:t>
          </a:r>
        </a:p>
      </dsp:txBody>
      <dsp:txXfrm>
        <a:off x="4765998" y="1871542"/>
        <a:ext cx="1983522" cy="1496722"/>
      </dsp:txXfrm>
    </dsp:sp>
    <dsp:sp modelId="{F2C7CB12-BB90-4FB7-B197-533986E743F0}">
      <dsp:nvSpPr>
        <dsp:cNvPr id="0" name=""/>
        <dsp:cNvSpPr/>
      </dsp:nvSpPr>
      <dsp:spPr>
        <a:xfrm>
          <a:off x="0" y="3742445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E28D8-BC85-491A-9973-F7B73BEEE157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32E0F-1632-4B2A-AC0F-0F5292F6741B}">
      <dsp:nvSpPr>
        <dsp:cNvPr id="0" name=""/>
        <dsp:cNvSpPr/>
      </dsp:nvSpPr>
      <dsp:spPr>
        <a:xfrm>
          <a:off x="1728714" y="3742445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a location map to find dog venues</a:t>
          </a:r>
        </a:p>
      </dsp:txBody>
      <dsp:txXfrm>
        <a:off x="1728714" y="3742445"/>
        <a:ext cx="5020806" cy="1496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4D626-07AD-4EAD-B277-09024B569B3B}">
      <dsp:nvSpPr>
        <dsp:cNvPr id="0" name=""/>
        <dsp:cNvSpPr/>
      </dsp:nvSpPr>
      <dsp:spPr>
        <a:xfrm>
          <a:off x="0" y="639"/>
          <a:ext cx="6749521" cy="14967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5AE33-C160-4C1A-A6FB-830E5C5D00DF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503A4-7BB0-4160-B87F-314AA58CD2FF}">
      <dsp:nvSpPr>
        <dsp:cNvPr id="0" name=""/>
        <dsp:cNvSpPr/>
      </dsp:nvSpPr>
      <dsp:spPr>
        <a:xfrm>
          <a:off x="1728714" y="639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 shows dog venues scattered across Boston, MA</a:t>
          </a:r>
        </a:p>
      </dsp:txBody>
      <dsp:txXfrm>
        <a:off x="1728714" y="639"/>
        <a:ext cx="5020806" cy="1496722"/>
      </dsp:txXfrm>
    </dsp:sp>
    <dsp:sp modelId="{0090CA54-0C46-41D1-B7C4-B7CB819DFB56}">
      <dsp:nvSpPr>
        <dsp:cNvPr id="0" name=""/>
        <dsp:cNvSpPr/>
      </dsp:nvSpPr>
      <dsp:spPr>
        <a:xfrm>
          <a:off x="0" y="1871542"/>
          <a:ext cx="6749521" cy="1496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62E2-BE21-4E62-908D-8930E66E5D73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D9FEE-1D5F-4DA7-9C3E-35AE12E14075}">
      <dsp:nvSpPr>
        <dsp:cNvPr id="0" name=""/>
        <dsp:cNvSpPr/>
      </dsp:nvSpPr>
      <dsp:spPr>
        <a:xfrm>
          <a:off x="1728714" y="1871542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Dog owners can map out route of how to go to a venue or which venues to visit based on proximity</a:t>
          </a:r>
        </a:p>
      </dsp:txBody>
      <dsp:txXfrm>
        <a:off x="1728714" y="1871542"/>
        <a:ext cx="5020806" cy="1496722"/>
      </dsp:txXfrm>
    </dsp:sp>
    <dsp:sp modelId="{A7B8C1BA-81C8-4252-B32B-F7B681C015E4}">
      <dsp:nvSpPr>
        <dsp:cNvPr id="0" name=""/>
        <dsp:cNvSpPr/>
      </dsp:nvSpPr>
      <dsp:spPr>
        <a:xfrm>
          <a:off x="0" y="3742445"/>
          <a:ext cx="6749521" cy="14967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DEE88-7A8A-4DC0-AFD0-8638A9E8B543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20DAD-7CC2-4482-AA12-56375A99D4DE}">
      <dsp:nvSpPr>
        <dsp:cNvPr id="0" name=""/>
        <dsp:cNvSpPr/>
      </dsp:nvSpPr>
      <dsp:spPr>
        <a:xfrm>
          <a:off x="1728714" y="3742445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Saves time for dog owners from searching the internet for groomers, veterinarians, pet stores, etc.</a:t>
          </a:r>
        </a:p>
      </dsp:txBody>
      <dsp:txXfrm>
        <a:off x="1728714" y="3742445"/>
        <a:ext cx="5020806" cy="1496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DDDF95-2AEA-485C-911E-E4C8A4F3DCD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C11C2B-784F-448C-ADD4-787B56524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27A2-752A-4571-B06B-4D6EB7AE1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Venues in Boston,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0B9A7-B5D9-4399-894D-35D5F4023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79740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790A6-CF9B-4DF8-9A2F-28640EDB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000000"/>
                </a:solidFill>
              </a:rPr>
              <a:t>Introduction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988E83-CF5A-41FA-A55D-89CDF7597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542757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19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53DD-9EBF-44CE-A5D4-CEE68B3F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46CB-EF37-428E-A18F-75B05D6E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Using Foursquare API data</a:t>
            </a:r>
          </a:p>
          <a:p>
            <a:r>
              <a:rPr lang="en-US" sz="2000" dirty="0"/>
              <a:t>Extract the following categories to identify dog venues:</a:t>
            </a:r>
          </a:p>
          <a:p>
            <a:pPr lvl="1"/>
            <a:r>
              <a:rPr lang="en-US" dirty="0"/>
              <a:t>Dog Runs</a:t>
            </a:r>
          </a:p>
          <a:p>
            <a:pPr lvl="1"/>
            <a:r>
              <a:rPr lang="en-US" dirty="0"/>
              <a:t>Outdoors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Pet Services</a:t>
            </a:r>
          </a:p>
          <a:p>
            <a:pPr lvl="1"/>
            <a:r>
              <a:rPr lang="en-US" dirty="0"/>
              <a:t>Pet Stores</a:t>
            </a:r>
          </a:p>
          <a:p>
            <a:pPr lvl="1"/>
            <a:r>
              <a:rPr lang="en-US" dirty="0"/>
              <a:t>Playgrounds</a:t>
            </a:r>
          </a:p>
          <a:p>
            <a:pPr lvl="1"/>
            <a:r>
              <a:rPr lang="en-US" dirty="0"/>
              <a:t>Veterinarians / Medical Center</a:t>
            </a:r>
          </a:p>
          <a:p>
            <a:pPr lvl="1"/>
            <a:r>
              <a:rPr lang="en-US" dirty="0"/>
              <a:t>Spas</a:t>
            </a:r>
          </a:p>
          <a:p>
            <a:pPr lvl="1"/>
            <a:r>
              <a:rPr lang="en-US" dirty="0"/>
              <a:t>Lake</a:t>
            </a:r>
          </a:p>
          <a:p>
            <a:pPr lvl="1"/>
            <a:r>
              <a:rPr lang="en-US" dirty="0"/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31715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4238-857C-4955-A6A7-7E1327EE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C2F4-A1A7-4385-B2F5-59907C8E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queries for the categories in previous slide</a:t>
            </a:r>
          </a:p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for each of the search query results</a:t>
            </a:r>
          </a:p>
          <a:p>
            <a:r>
              <a:rPr lang="en-US" dirty="0"/>
              <a:t>Compile all the resulting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Create a map of dog venues around Boston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44EF6-D448-4767-8952-E93CAD97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Sample of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74E00-0F3A-4CD2-BA33-032FCB5AC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6926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005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A9DF8A-B112-444B-AD9E-F63FB70F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Map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FD2EFB5E-A2DD-4B59-8CD1-BE973F4E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Orange marker = Pet Store</a:t>
            </a:r>
          </a:p>
          <a:p>
            <a:r>
              <a:rPr lang="en-US" dirty="0"/>
              <a:t>Red marker = Park</a:t>
            </a:r>
          </a:p>
          <a:p>
            <a:r>
              <a:rPr lang="en-US" dirty="0"/>
              <a:t>Blue marker = Dog Run</a:t>
            </a:r>
          </a:p>
          <a:p>
            <a:r>
              <a:rPr lang="en-US" dirty="0"/>
              <a:t>Green marker = Playground</a:t>
            </a:r>
          </a:p>
          <a:p>
            <a:r>
              <a:rPr lang="en-US" dirty="0"/>
              <a:t>Purple marker = Veterinarian</a:t>
            </a:r>
          </a:p>
          <a:p>
            <a:r>
              <a:rPr lang="en-US" dirty="0"/>
              <a:t>Gray marker = Great Outdoors</a:t>
            </a:r>
          </a:p>
          <a:p>
            <a:r>
              <a:rPr lang="en-US" dirty="0"/>
              <a:t>Dark purple marker = Pet Services</a:t>
            </a:r>
          </a:p>
          <a:p>
            <a:r>
              <a:rPr lang="en-US" dirty="0"/>
              <a:t>Beige maker = Spa</a:t>
            </a:r>
          </a:p>
          <a:p>
            <a:r>
              <a:rPr lang="en-US" dirty="0"/>
              <a:t>White marker = Medical Center</a:t>
            </a:r>
          </a:p>
          <a:p>
            <a:r>
              <a:rPr lang="en-US" dirty="0"/>
              <a:t>Pink marker = Lake</a:t>
            </a:r>
          </a:p>
          <a:p>
            <a:r>
              <a:rPr lang="en-US" dirty="0"/>
              <a:t>Dark green = Beach</a:t>
            </a:r>
            <a:endParaRPr lang="en-US" sz="1800" dirty="0"/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FFAD3-55EC-4538-99D0-8F3E0A4A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2" y="852055"/>
            <a:ext cx="6964899" cy="48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1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1B8CA-E7FD-4BC3-B0C2-E90364D4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Conclusion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3B356-E8BA-4C06-9383-6D7847116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994842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0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Dog Venues in Boston, MA</vt:lpstr>
      <vt:lpstr>Introduction</vt:lpstr>
      <vt:lpstr>Data</vt:lpstr>
      <vt:lpstr>Methodology</vt:lpstr>
      <vt:lpstr>Sample of Results</vt:lpstr>
      <vt:lpstr>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Venues in Boston, MA</dc:title>
  <dc:creator>Rebecca Doyle</dc:creator>
  <cp:lastModifiedBy>Rebecca Doyle</cp:lastModifiedBy>
  <cp:revision>2</cp:revision>
  <dcterms:created xsi:type="dcterms:W3CDTF">2021-02-08T00:52:27Z</dcterms:created>
  <dcterms:modified xsi:type="dcterms:W3CDTF">2021-02-08T00:56:28Z</dcterms:modified>
</cp:coreProperties>
</file>