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2FF"/>
    <a:srgbClr val="444653"/>
    <a:srgbClr val="474F7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5735B-3CD1-4FF8-8506-C968D0263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8C657-3118-45E2-AB9D-A0C845BE6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B2B66-8469-4C94-8913-0070842E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EB440-EC5E-445C-8951-6A5AB35F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E0376-7E59-48F8-BD65-8D1739E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4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A97A-2B5B-4EBB-B324-73B5B9B1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FBEBFD-2329-42FF-A3DC-82A2DA90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A27677-198C-460B-8A29-5C7A59F7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B2D121-01FE-4D23-9D1F-65238764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6AD1E-8759-4896-99CB-5895DC5C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373657-33F0-4544-A9B5-B198F0C2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66616F-AFEE-4ACC-9FDF-B9640138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7F924-EAB7-4971-8AFB-D9F50114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3452A-128E-4D07-8C3A-467DC635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BA5A5E-C987-49EB-ACB0-14C2CA65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3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3113E-BF0E-4B7A-AE72-064AEA98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547A9-CD19-47A1-A234-F20C1221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D5C67-55AE-4B97-897D-FE3F8DD6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A77E1-E1F2-44C0-A008-168EAC0C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D2FAF-DC3A-45F5-ABC3-1BD7B3B8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9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81580-01B3-4537-A0AA-1886B965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7989E9-5538-4B93-A66E-DB3609B3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77D59-F672-4880-B740-2F8FF009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DB764-6FB5-49EE-AD50-ED2B0876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E9502-6B49-4D00-9B09-53CE6981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3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35403-D08A-4D15-8443-C26FABFF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DBB6D-A742-4C8F-9E0D-99DF7FA1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FC48F-F706-41DD-8E53-C147622F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ABBC6D-DF00-4DD8-BC04-95C96BF3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BFAFBD-A4E5-4310-9BC8-44D90B30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D0093-73D2-4B9C-9A3A-553E6FDA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C1602-5DF9-4355-93FD-A8F0A4CA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BD1EAF-2952-489B-8B7E-3545D375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1F709C-F049-4F75-BF97-8E6CA735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795344-80CE-4BE8-B728-A73DFECAA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89AC7-9424-49B3-8A45-E5F261AE8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34C944-FB1B-45A3-AF25-2EC7FB11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8C350C-BE1A-47C8-B84A-7D948961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DCBAB9-D0FB-460F-B308-D1723DB1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71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F263A-CDFF-4743-8501-9BE5F146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317AFB-BDA7-4117-A901-27C92C0D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403776-CC14-404B-973B-81C98657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142003-53EB-44C8-A87C-6DB37399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9F40B6-CCBF-40FA-9ECE-DF0DD3C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25DAC7-76D2-40FE-B45D-83A30749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2849D3-EEDB-4C31-A8B6-EBEDBBC7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1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C647C-6404-4E3E-BEF2-735FDAF6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51EDB-6C1B-4320-A5ED-4A706E40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41F0D4-D969-43AE-9BAD-A6BBB436D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AE50A2-4EF8-483A-A4BF-EF51E31B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C0E751-3C52-4805-BF63-A989F25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4A971-6B8A-4069-8E21-4BAAD1C7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92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42E6D-2E7C-4708-A38F-944184BD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87605E-7C25-487B-B930-C1531F013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BA11B8-99C7-496A-97AF-5D633303E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69970-F1E0-4FAA-948E-65AB08DE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45AEE0-B021-4F75-ABE6-FD98F40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C3F4B-37C1-4828-8AE2-6F13B0E7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3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0F95A0-337D-47E3-A773-86050688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E31C2-364B-4467-8C8D-5C6C7FC0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73648-6111-4CEA-892A-23B9A3F6C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0A0A-A120-4172-AD45-8ECDCE920E20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564C31-D8A9-4014-A1D1-531FA91E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64FA87-7194-4793-B98C-D3C248D2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D8802-189D-4C26-95D2-CA05E10E5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7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jp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magem gráfica de planeta azul&#10;&#10;Descrição gerada automaticamente com confiança baixa">
            <a:extLst>
              <a:ext uri="{FF2B5EF4-FFF2-40B4-BE49-F238E27FC236}">
                <a16:creationId xmlns:a16="http://schemas.microsoft.com/office/drawing/2014/main" id="{BB5F0F22-99A5-46F3-97EA-88033A5BB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" r="93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Imagem 7" descr="Imagem gráfica de planeta azul&#10;&#10;Descrição gerada automaticamente com confiança baixa">
            <a:extLst>
              <a:ext uri="{FF2B5EF4-FFF2-40B4-BE49-F238E27FC236}">
                <a16:creationId xmlns:a16="http://schemas.microsoft.com/office/drawing/2014/main" id="{24548B22-3A23-4E17-8797-29E7DA5DBE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" y="213810"/>
            <a:ext cx="11794921" cy="643038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0F81A21-54CB-4C6F-973F-908A2B0921D9}"/>
              </a:ext>
            </a:extLst>
          </p:cNvPr>
          <p:cNvSpPr/>
          <p:nvPr/>
        </p:nvSpPr>
        <p:spPr>
          <a:xfrm>
            <a:off x="246077" y="213810"/>
            <a:ext cx="11699846" cy="6364272"/>
          </a:xfrm>
          <a:prstGeom prst="roundRect">
            <a:avLst>
              <a:gd name="adj" fmla="val 3857"/>
            </a:avLst>
          </a:prstGeom>
          <a:blipFill dpi="0" rotWithShape="1">
            <a:blip r:embed="rId5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06735716-F228-4028-8DCD-0FB9FF2D1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22951" l="80987" r="99710">
                        <a14:foregroundMark x1="96081" y1="19204" x2="93614" y2="10070"/>
                        <a14:foregroundMark x1="95501" y1="16628" x2="95501" y2="16628"/>
                        <a14:foregroundMark x1="97823" y1="15691" x2="97533" y2="6089"/>
                        <a14:foregroundMark x1="97823" y1="22248" x2="97823" y2="8431"/>
                        <a14:foregroundMark x1="99565" y1="18735" x2="99710" y2="8431"/>
                        <a14:foregroundMark x1="87663" y1="6792" x2="81277" y2="5621"/>
                        <a14:foregroundMark x1="91727" y1="2342" x2="98403" y2="3981"/>
                        <a14:foregroundMark x1="95356" y1="2108" x2="89985" y2="2108"/>
                        <a14:foregroundMark x1="91872" y1="703" x2="95936" y2="1171"/>
                        <a14:foregroundMark x1="85196" y1="6557" x2="83599" y2="1405"/>
                        <a14:foregroundMark x1="85051" y1="5152" x2="84470" y2="937"/>
                        <a14:foregroundMark x1="85341" y1="5855" x2="81567" y2="703"/>
                        <a14:foregroundMark x1="85341" y1="7026" x2="86357" y2="0"/>
                        <a14:foregroundMark x1="85051" y1="7026" x2="85051" y2="468"/>
                        <a14:foregroundMark x1="97968" y1="22482" x2="97823" y2="20141"/>
                        <a14:foregroundMark x1="98549" y1="22717" x2="97242" y2="21077"/>
                        <a14:foregroundMark x1="97823" y1="21780" x2="99129" y2="229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841" r="447" b="78466"/>
          <a:stretch/>
        </p:blipFill>
        <p:spPr bwMode="auto">
          <a:xfrm>
            <a:off x="10980420" y="213809"/>
            <a:ext cx="965503" cy="87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: Cantos Superiores, Um Arredondado e Um Recortado 21">
            <a:extLst>
              <a:ext uri="{FF2B5EF4-FFF2-40B4-BE49-F238E27FC236}">
                <a16:creationId xmlns:a16="http://schemas.microsoft.com/office/drawing/2014/main" id="{4A0329F1-B142-40F1-8F26-3305EEAA7083}"/>
              </a:ext>
            </a:extLst>
          </p:cNvPr>
          <p:cNvSpPr/>
          <p:nvPr/>
        </p:nvSpPr>
        <p:spPr>
          <a:xfrm>
            <a:off x="244553" y="213809"/>
            <a:ext cx="281429" cy="295989"/>
          </a:xfrm>
          <a:prstGeom prst="snipRoundRect">
            <a:avLst>
              <a:gd name="adj1" fmla="val 50000"/>
              <a:gd name="adj2" fmla="val 0"/>
            </a:avLst>
          </a:prstGeom>
          <a:solidFill>
            <a:srgbClr val="4446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Superiores, Um Arredondado e Um Recortado 31">
            <a:extLst>
              <a:ext uri="{FF2B5EF4-FFF2-40B4-BE49-F238E27FC236}">
                <a16:creationId xmlns:a16="http://schemas.microsoft.com/office/drawing/2014/main" id="{2E1F26ED-DFA2-4BAE-A8AC-37C1901B21F8}"/>
              </a:ext>
            </a:extLst>
          </p:cNvPr>
          <p:cNvSpPr/>
          <p:nvPr/>
        </p:nvSpPr>
        <p:spPr>
          <a:xfrm rot="10800000">
            <a:off x="11664494" y="6282093"/>
            <a:ext cx="281429" cy="295989"/>
          </a:xfrm>
          <a:prstGeom prst="snipRoundRect">
            <a:avLst>
              <a:gd name="adj1" fmla="val 50000"/>
              <a:gd name="adj2" fmla="val 0"/>
            </a:avLst>
          </a:prstGeom>
          <a:solidFill>
            <a:srgbClr val="44465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4DD8150B-BE6C-4B8F-A042-656364AD1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815" b="99766" l="145" r="16836">
                        <a14:foregroundMark x1="4064" y1="77752" x2="4264" y2="77950"/>
                        <a14:foregroundMark x1="15127" y1="91536" x2="17126" y2="99766"/>
                        <a14:foregroundMark x1="12589" y1="92757" x2="3483" y2="78689"/>
                        <a14:foregroundMark x1="17126" y1="99766" x2="13112" y2="93565"/>
                        <a14:foregroundMark x1="3483" y1="78689" x2="4461" y2="78689"/>
                        <a14:foregroundMark x1="15031" y1="91633" x2="17271" y2="95785"/>
                        <a14:foregroundMark x1="15385" y1="97424" x2="15385" y2="99766"/>
                        <a14:foregroundMark x1="2234" y1="77986" x2="1306" y2="77518"/>
                        <a14:foregroundMark x1="3628" y1="78689" x2="2234" y2="77986"/>
                        <a14:foregroundMark x1="3298" y1="77986" x2="3193" y2="79859"/>
                        <a14:foregroundMark x1="3338" y1="77283" x2="3298" y2="77986"/>
                        <a14:foregroundMark x1="1016" y1="78689" x2="726" y2="78220"/>
                        <a14:foregroundMark x1="3316" y1="99532" x2="3483" y2="99766"/>
                        <a14:foregroundMark x1="3149" y1="99297" x2="3316" y2="99532"/>
                        <a14:foregroundMark x1="2982" y1="99063" x2="3149" y2="99297"/>
                        <a14:foregroundMark x1="2648" y1="98595" x2="2982" y2="99063"/>
                        <a14:foregroundMark x1="2442" y1="98306" x2="2648" y2="98595"/>
                        <a14:foregroundMark x1="1480" y1="96956" x2="1700" y2="97265"/>
                        <a14:foregroundMark x1="2746" y1="99532" x2="2903" y2="99766"/>
                        <a14:foregroundMark x1="2588" y1="99297" x2="2746" y2="99532"/>
                        <a14:foregroundMark x1="2431" y1="99063" x2="2588" y2="99297"/>
                        <a14:foregroundMark x1="2226" y1="98757" x2="2431" y2="99063"/>
                        <a14:foregroundMark x1="4354" y1="78220" x2="4354" y2="78220"/>
                        <a14:foregroundMark x1="4209" y1="78220" x2="4209" y2="78220"/>
                        <a14:foregroundMark x1="4354" y1="78220" x2="3919" y2="77752"/>
                        <a14:foregroundMark x1="1542" y1="97622" x2="3483" y2="99766"/>
                        <a14:foregroundMark x1="290" y1="94614" x2="2177" y2="98595"/>
                        <a14:foregroundMark x1="2612" y1="98595" x2="581" y2="95316"/>
                        <a14:foregroundMark x1="2467" y1="98126" x2="1161" y2="96721"/>
                        <a14:foregroundMark x1="1887" y1="98361" x2="1597" y2="98361"/>
                        <a14:foregroundMark x1="1306" y1="97658" x2="1306" y2="97658"/>
                        <a14:foregroundMark x1="1016" y1="96956" x2="1016" y2="96956"/>
                        <a14:foregroundMark x1="726" y1="96721" x2="726" y2="96721"/>
                        <a14:backgroundMark x1="14224" y1="89227" x2="13353" y2="88525"/>
                        <a14:backgroundMark x1="14659" y1="89227" x2="14659" y2="89227"/>
                        <a14:backgroundMark x1="14804" y1="90398" x2="14804" y2="90398"/>
                        <a14:backgroundMark x1="14949" y1="91335" x2="14949" y2="91335"/>
                        <a14:backgroundMark x1="12627" y1="86651" x2="9434" y2="82201"/>
                        <a14:backgroundMark x1="5761" y1="78220" x2="5080" y2="77283"/>
                        <a14:backgroundMark x1="10015" y1="84075" x2="5761" y2="78220"/>
                        <a14:backgroundMark x1="5174" y1="78220" x2="3774" y2="76112"/>
                        <a14:backgroundMark x1="5951" y1="79391" x2="5174" y2="78220"/>
                        <a14:backgroundMark x1="13062" y1="85714" x2="13062" y2="85714"/>
                        <a14:backgroundMark x1="12482" y1="85714" x2="15094" y2="91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719" r="84806"/>
          <a:stretch/>
        </p:blipFill>
        <p:spPr bwMode="auto">
          <a:xfrm>
            <a:off x="244553" y="5748728"/>
            <a:ext cx="912563" cy="82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m 35" descr="Logotipo&#10;&#10;Descrição gerada automaticamente">
            <a:extLst>
              <a:ext uri="{FF2B5EF4-FFF2-40B4-BE49-F238E27FC236}">
                <a16:creationId xmlns:a16="http://schemas.microsoft.com/office/drawing/2014/main" id="{C78FCD54-63C9-47A4-A0B9-6326965A82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25" y="58085"/>
            <a:ext cx="1889674" cy="696030"/>
          </a:xfrm>
          <a:prstGeom prst="rect">
            <a:avLst/>
          </a:prstGeom>
        </p:spPr>
      </p:pic>
      <p:pic>
        <p:nvPicPr>
          <p:cNvPr id="38" name="Imagem 37" descr="Uma imagem contendo Ícone&#10;&#10;Descrição gerada automaticamente">
            <a:extLst>
              <a:ext uri="{FF2B5EF4-FFF2-40B4-BE49-F238E27FC236}">
                <a16:creationId xmlns:a16="http://schemas.microsoft.com/office/drawing/2014/main" id="{3A24F2F8-2D56-4443-A4D3-273399B892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62" y="5617530"/>
            <a:ext cx="1584437" cy="993606"/>
          </a:xfrm>
          <a:prstGeom prst="rect">
            <a:avLst/>
          </a:prstGeom>
        </p:spPr>
      </p:pic>
      <p:pic>
        <p:nvPicPr>
          <p:cNvPr id="40" name="Imagem 39" descr="Uma imagem contendo Logotipo&#10;&#10;Descrição gerada automaticamente">
            <a:extLst>
              <a:ext uri="{FF2B5EF4-FFF2-40B4-BE49-F238E27FC236}">
                <a16:creationId xmlns:a16="http://schemas.microsoft.com/office/drawing/2014/main" id="{584799D3-7D98-4C47-8400-7C67E2AD77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5" y="213808"/>
            <a:ext cx="384585" cy="384585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BE1892FE-C7EC-4E59-97D1-0FF020686CAD}"/>
              </a:ext>
            </a:extLst>
          </p:cNvPr>
          <p:cNvSpPr/>
          <p:nvPr/>
        </p:nvSpPr>
        <p:spPr>
          <a:xfrm>
            <a:off x="4411371" y="230336"/>
            <a:ext cx="46800" cy="6336000"/>
          </a:xfrm>
          <a:prstGeom prst="roundRect">
            <a:avLst/>
          </a:prstGeom>
          <a:solidFill>
            <a:srgbClr val="00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40E01E15-4767-4CE9-A535-0D7002313D3F}"/>
              </a:ext>
            </a:extLst>
          </p:cNvPr>
          <p:cNvSpPr/>
          <p:nvPr/>
        </p:nvSpPr>
        <p:spPr>
          <a:xfrm>
            <a:off x="8174145" y="230336"/>
            <a:ext cx="46800" cy="6336000"/>
          </a:xfrm>
          <a:prstGeom prst="roundRect">
            <a:avLst/>
          </a:prstGeom>
          <a:solidFill>
            <a:srgbClr val="00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0DE79B3-2EC2-4E20-973D-50101AF7C31D}"/>
              </a:ext>
            </a:extLst>
          </p:cNvPr>
          <p:cNvSpPr/>
          <p:nvPr/>
        </p:nvSpPr>
        <p:spPr>
          <a:xfrm rot="16200000">
            <a:off x="6436621" y="2191169"/>
            <a:ext cx="46800" cy="3528000"/>
          </a:xfrm>
          <a:prstGeom prst="roundRect">
            <a:avLst/>
          </a:prstGeom>
          <a:solidFill>
            <a:srgbClr val="00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98DEAEFF-26F7-4600-89EF-41816BB1DA88}"/>
              </a:ext>
            </a:extLst>
          </p:cNvPr>
          <p:cNvSpPr/>
          <p:nvPr/>
        </p:nvSpPr>
        <p:spPr>
          <a:xfrm rot="16200000">
            <a:off x="2147717" y="62304"/>
            <a:ext cx="46800" cy="3852000"/>
          </a:xfrm>
          <a:prstGeom prst="roundRect">
            <a:avLst/>
          </a:prstGeom>
          <a:solidFill>
            <a:srgbClr val="00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D2D83FEE-10A1-4E8B-ADB0-82FAA4E3B97D}"/>
              </a:ext>
            </a:extLst>
          </p:cNvPr>
          <p:cNvSpPr/>
          <p:nvPr/>
        </p:nvSpPr>
        <p:spPr>
          <a:xfrm>
            <a:off x="3993619" y="1912560"/>
            <a:ext cx="144000" cy="144000"/>
          </a:xfrm>
          <a:prstGeom prst="ellipse">
            <a:avLst/>
          </a:prstGeom>
          <a:solidFill>
            <a:srgbClr val="00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0AA1C09-A223-492E-B77E-998366C46B75}"/>
              </a:ext>
            </a:extLst>
          </p:cNvPr>
          <p:cNvSpPr/>
          <p:nvPr/>
        </p:nvSpPr>
        <p:spPr>
          <a:xfrm>
            <a:off x="4623259" y="3883168"/>
            <a:ext cx="144000" cy="144000"/>
          </a:xfrm>
          <a:prstGeom prst="ellipse">
            <a:avLst/>
          </a:prstGeom>
          <a:solidFill>
            <a:srgbClr val="00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F6073E0-6277-4930-8392-7E50CFC0E7E4}"/>
              </a:ext>
            </a:extLst>
          </p:cNvPr>
          <p:cNvSpPr/>
          <p:nvPr/>
        </p:nvSpPr>
        <p:spPr>
          <a:xfrm>
            <a:off x="4362771" y="669859"/>
            <a:ext cx="144000" cy="144000"/>
          </a:xfrm>
          <a:prstGeom prst="ellipse">
            <a:avLst/>
          </a:prstGeom>
          <a:solidFill>
            <a:srgbClr val="00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397CF53-6EDB-4F9E-9FB6-1D3BACD1549E}"/>
              </a:ext>
            </a:extLst>
          </p:cNvPr>
          <p:cNvSpPr/>
          <p:nvPr/>
        </p:nvSpPr>
        <p:spPr>
          <a:xfrm>
            <a:off x="8125545" y="5676728"/>
            <a:ext cx="144000" cy="144000"/>
          </a:xfrm>
          <a:prstGeom prst="ellipse">
            <a:avLst/>
          </a:prstGeom>
          <a:solidFill>
            <a:srgbClr val="00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B50BDBF-505B-408E-A7F7-244FAF32E7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2" y="1290734"/>
            <a:ext cx="601428" cy="360857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27A1A62A-0653-4DDB-BC06-A99C6364C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94" y="506115"/>
            <a:ext cx="555475" cy="536743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175241-731F-40A3-844E-F3D0365BEB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20" y="5593003"/>
            <a:ext cx="297735" cy="297735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4ED2E71A-1696-43F5-8DAD-3162F3D215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06" y="623267"/>
            <a:ext cx="333886" cy="337783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5746A204-E449-4863-9C58-116E0A5541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4" y="606490"/>
            <a:ext cx="345289" cy="337783"/>
          </a:xfrm>
          <a:prstGeom prst="rect">
            <a:avLst/>
          </a:prstGeom>
        </p:spPr>
      </p:pic>
      <p:pic>
        <p:nvPicPr>
          <p:cNvPr id="20" name="Imagem 19" descr="Logotipo&#10;&#10;Descrição gerada automaticamente">
            <a:extLst>
              <a:ext uri="{FF2B5EF4-FFF2-40B4-BE49-F238E27FC236}">
                <a16:creationId xmlns:a16="http://schemas.microsoft.com/office/drawing/2014/main" id="{D81EC5F8-816A-4D46-89C1-CC298224E3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5" y="1290734"/>
            <a:ext cx="346073" cy="346073"/>
          </a:xfrm>
          <a:prstGeom prst="rect">
            <a:avLst/>
          </a:prstGeom>
        </p:spPr>
      </p:pic>
      <p:pic>
        <p:nvPicPr>
          <p:cNvPr id="24" name="Imagem 23" descr="Uma imagem contendo tesoura, café, computador, computer&#10;&#10;Descrição gerada automaticamente">
            <a:extLst>
              <a:ext uri="{FF2B5EF4-FFF2-40B4-BE49-F238E27FC236}">
                <a16:creationId xmlns:a16="http://schemas.microsoft.com/office/drawing/2014/main" id="{80F088F9-37AD-46C7-90E7-04FAB94EAA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77" y="5536215"/>
            <a:ext cx="373955" cy="354523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4820CA35-0722-46BF-A922-AAAC85FAD1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46" y="1290734"/>
            <a:ext cx="360858" cy="360858"/>
          </a:xfrm>
          <a:prstGeom prst="rect">
            <a:avLst/>
          </a:prstGeom>
        </p:spPr>
      </p:pic>
      <p:pic>
        <p:nvPicPr>
          <p:cNvPr id="28" name="Imagem 27" descr="Logotipo&#10;&#10;Descrição gerada automaticamente">
            <a:extLst>
              <a:ext uri="{FF2B5EF4-FFF2-40B4-BE49-F238E27FC236}">
                <a16:creationId xmlns:a16="http://schemas.microsoft.com/office/drawing/2014/main" id="{44EDF56C-2BC5-4C0D-A27D-8734FBB01E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81" y="1290734"/>
            <a:ext cx="261866" cy="261866"/>
          </a:xfrm>
          <a:prstGeom prst="rect">
            <a:avLst/>
          </a:prstGeom>
        </p:spPr>
      </p:pic>
      <p:pic>
        <p:nvPicPr>
          <p:cNvPr id="31" name="Imagem 30" descr="Desenho de lata preta&#10;&#10;Descrição gerada automaticamente com confiança baixa">
            <a:extLst>
              <a:ext uri="{FF2B5EF4-FFF2-40B4-BE49-F238E27FC236}">
                <a16:creationId xmlns:a16="http://schemas.microsoft.com/office/drawing/2014/main" id="{9BBE45C1-AD44-4380-8D5B-5B31289DA7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67" y="6177808"/>
            <a:ext cx="303459" cy="351826"/>
          </a:xfrm>
          <a:prstGeom prst="rect">
            <a:avLst/>
          </a:prstGeom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13CEBF66-2921-48C1-8A29-3F585D26BF3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8" y="6228073"/>
            <a:ext cx="271103" cy="27110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51E87B69-62BA-4574-B19C-4E3DF8841857}"/>
              </a:ext>
            </a:extLst>
          </p:cNvPr>
          <p:cNvSpPr txBox="1"/>
          <p:nvPr/>
        </p:nvSpPr>
        <p:spPr>
          <a:xfrm>
            <a:off x="7040073" y="6519022"/>
            <a:ext cx="4952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Desenvolvido por:/ </a:t>
            </a:r>
            <a:r>
              <a:rPr lang="pt-BR" sz="10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</a:t>
            </a:r>
            <a:r>
              <a:rPr lang="pt-BR" sz="10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sz="10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</a:t>
            </a:r>
            <a:r>
              <a:rPr lang="pt-BR" sz="10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Rafael Rayron Gonçalves</a:t>
            </a:r>
          </a:p>
        </p:txBody>
      </p:sp>
    </p:spTree>
    <p:extLst>
      <p:ext uri="{BB962C8B-B14F-4D97-AF65-F5344CB8AC3E}">
        <p14:creationId xmlns:p14="http://schemas.microsoft.com/office/powerpoint/2010/main" val="3235359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Rayron Goncalves, Rafael</dc:creator>
  <cp:lastModifiedBy>Rayron Goncalves, Rafael</cp:lastModifiedBy>
  <cp:revision>2</cp:revision>
  <dcterms:created xsi:type="dcterms:W3CDTF">2022-10-22T15:22:28Z</dcterms:created>
  <dcterms:modified xsi:type="dcterms:W3CDTF">2022-10-26T16:23:52Z</dcterms:modified>
</cp:coreProperties>
</file>