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4"/>
    <a:srgbClr val="002E4D"/>
    <a:srgbClr val="A21519"/>
    <a:srgbClr val="535257"/>
    <a:srgbClr val="4D4B51"/>
    <a:srgbClr val="2F3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1" d="100"/>
          <a:sy n="101" d="100"/>
        </p:scale>
        <p:origin x="3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8AA6F-2D1F-4359-B928-F05F255C0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81191-826F-4663-AF66-1022D0967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6D391F-8AE8-492D-A171-75F22317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49D3-E4B0-4E0C-9DEA-482FA65AF56A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FFF060-73C0-4B66-B2F8-952CFBA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41C6C1-26F4-4E9C-B628-EA8E79AA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8F00-BC23-4D40-A078-6921819F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4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AB53-576E-44E2-8585-47E86644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23BDB1-90DD-40FA-A9B0-765299E3D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6316F1-5F8D-4093-88FC-12664AAC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49D3-E4B0-4E0C-9DEA-482FA65AF56A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0ACF8-37CF-4BF7-9D8E-538DB769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51BA01-3F3B-4473-8F6C-A50E33A4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8F00-BC23-4D40-A078-6921819F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22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E04ABF-A617-4AAC-A86A-6BD77D50E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F6D3F3-546B-4A51-8EC8-F6969B67A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8AB24-35FB-42A1-84EF-03865927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49D3-E4B0-4E0C-9DEA-482FA65AF56A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1420A6-163F-47FE-BE4A-C90AD6B9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DCD1C9-320F-4A13-ACD5-942F8D9B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8F00-BC23-4D40-A078-6921819F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7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A989E-30A1-4631-8B77-EB0EEAD9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50C80-7806-43CA-9A99-0914B6A9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2E647-DB6C-4AC1-AC4B-36949A68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49D3-E4B0-4E0C-9DEA-482FA65AF56A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01847B-8BA2-4CDE-BCE9-DFE21624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EC310-A1C6-48EF-8E9B-09551800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8F00-BC23-4D40-A078-6921819F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18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E8CD9-3303-4C89-BC7D-13C5B93D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C3430-C207-4322-9356-7A7FD9A7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86764-D18D-4D20-B12A-2066DDF8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49D3-E4B0-4E0C-9DEA-482FA65AF56A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F7E297-193F-4274-B452-31B598F9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0A5B40-1066-48C7-811D-F91F347B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8F00-BC23-4D40-A078-6921819F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61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46A24-FEAF-4417-B684-D3380091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49F2F-7180-41E8-B525-A6A1F70A5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1F7C9-75B1-43B6-A259-3D62675D2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C3746-73D6-44E9-A04B-E81D32AB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49D3-E4B0-4E0C-9DEA-482FA65AF56A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78FEEC-BCCA-4C5F-AB1D-66335EA9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DA6EE4-9ECC-4A5C-A7A2-B34C5F8E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8F00-BC23-4D40-A078-6921819F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6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DFC28-7804-4423-BF36-30CB2408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1AAC82-B1A8-4973-A649-278130474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028648-DC33-458B-BAD4-E531D59B0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B67B5C-4EAA-4339-8AB3-78B6DEBA3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DEB003-269A-47A2-83A7-539363884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DCA6A6-316C-4FDE-905D-433F693A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49D3-E4B0-4E0C-9DEA-482FA65AF56A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B288E1-0BA2-4BDC-8953-FFD5F6E0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598691-7D7B-4F08-9D9F-04D9A73E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8F00-BC23-4D40-A078-6921819F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97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433E0-F2C6-45F0-BB43-DE6D6A3E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B95F68-FE0C-4A4E-911B-9A2A3FDF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49D3-E4B0-4E0C-9DEA-482FA65AF56A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E5BC15-2D4B-402E-AD7E-0C30B60B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3A4635-391D-4D06-8D96-5F03ACD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8F00-BC23-4D40-A078-6921819F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33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CD0D54-C70C-4B98-A224-F8AB7226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49D3-E4B0-4E0C-9DEA-482FA65AF56A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F81C51-3D7E-4784-9A85-706A6ADB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95B499-ACEC-494D-AA79-09BBF767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8F00-BC23-4D40-A078-6921819F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97319-4201-49A6-99BD-ACDF210E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41A33-2178-4976-B151-7A6196C8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918AAC-E299-4623-9EE2-2B65754E1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C8AE76-3DB5-4E38-B2D2-0C0DD9E2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49D3-E4B0-4E0C-9DEA-482FA65AF56A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86500C-DB8C-4169-8776-B1ABF6F7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16E7F7-F662-475C-8613-9C9CC95B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8F00-BC23-4D40-A078-6921819F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95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3A193-19B2-4D64-96F9-52B4F0E7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9D9FC5-B8A3-49EC-B975-EAF50C4F3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DCDFED-FB35-480B-B55E-E5A9D0F32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AE68C3-CD31-4185-85A6-59D455AE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49D3-E4B0-4E0C-9DEA-482FA65AF56A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DE6427-76D7-441A-A216-2CD425C5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9D58F9-740C-4163-856D-44B682F0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8F00-BC23-4D40-A078-6921819F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52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DF36A9-47D8-492A-830F-DC01255D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61F5E2-75D2-44BD-A0DE-1441B7BF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392DA-AD33-4B66-BC96-62324A796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49D3-E4B0-4E0C-9DEA-482FA65AF56A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84E817-0219-464E-BE6D-2D498E7A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5D6153-BB8F-4516-8796-D3A02CDC1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28F00-BC23-4D40-A078-6921819F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36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EDB080-8226-4273-A209-F8046FB07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2" t="5329" r="2903" b="506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B443AFE-8E48-4219-B7B2-54AD5532876A}"/>
              </a:ext>
            </a:extLst>
          </p:cNvPr>
          <p:cNvSpPr/>
          <p:nvPr/>
        </p:nvSpPr>
        <p:spPr>
          <a:xfrm>
            <a:off x="4552950" y="2311796"/>
            <a:ext cx="3060000" cy="1793479"/>
          </a:xfrm>
          <a:prstGeom prst="rect">
            <a:avLst/>
          </a:prstGeom>
          <a:solidFill>
            <a:srgbClr val="03030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872B047-A86B-4D8D-9754-21D73CFBC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96" t="79630" r="42581" b="19493"/>
          <a:stretch/>
        </p:blipFill>
        <p:spPr bwMode="auto">
          <a:xfrm>
            <a:off x="4943213" y="5598254"/>
            <a:ext cx="2296486" cy="12471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39E93B5B-1B2B-4FCE-8097-E3CFBF538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3" t="26904" r="95809" b="70574"/>
          <a:stretch/>
        </p:blipFill>
        <p:spPr bwMode="auto">
          <a:xfrm>
            <a:off x="10591450" y="1655637"/>
            <a:ext cx="1584000" cy="17783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ABF23A68-27F7-4754-9454-D2386F0BF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3" t="26904" r="95809" b="70574"/>
          <a:stretch/>
        </p:blipFill>
        <p:spPr bwMode="auto">
          <a:xfrm flipH="1">
            <a:off x="19066" y="1647249"/>
            <a:ext cx="1620000" cy="194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FBAFE08A-772B-4337-84DA-104570108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18" t="20547" r="42908" b="78185"/>
          <a:stretch/>
        </p:blipFill>
        <p:spPr bwMode="auto">
          <a:xfrm>
            <a:off x="4896980" y="1103573"/>
            <a:ext cx="2437269" cy="11051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ED98238E-94A4-474D-9F98-B77373975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68" t="20547" r="42258" b="77699"/>
          <a:stretch/>
        </p:blipFill>
        <p:spPr bwMode="auto">
          <a:xfrm>
            <a:off x="4852333" y="4520547"/>
            <a:ext cx="2396192" cy="10651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F2A785BA-9733-4ECB-9E03-242C4EE13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96" t="79630" r="42581" b="19493"/>
          <a:stretch/>
        </p:blipFill>
        <p:spPr bwMode="auto">
          <a:xfrm>
            <a:off x="5176007" y="562061"/>
            <a:ext cx="1828799" cy="5415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B00B06D6-44B3-4FDF-B42C-1B8A263B7D60}"/>
              </a:ext>
            </a:extLst>
          </p:cNvPr>
          <p:cNvSpPr/>
          <p:nvPr/>
        </p:nvSpPr>
        <p:spPr>
          <a:xfrm rot="10800000">
            <a:off x="10731124" y="1871496"/>
            <a:ext cx="1406324" cy="4090034"/>
          </a:xfrm>
          <a:prstGeom prst="snip1Rect">
            <a:avLst>
              <a:gd name="adj" fmla="val 20492"/>
            </a:avLst>
          </a:prstGeom>
          <a:solidFill>
            <a:srgbClr val="A2151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Único Canto Recortado 30">
            <a:extLst>
              <a:ext uri="{FF2B5EF4-FFF2-40B4-BE49-F238E27FC236}">
                <a16:creationId xmlns:a16="http://schemas.microsoft.com/office/drawing/2014/main" id="{EDF1901E-D2F0-4950-A733-70AFBC08C660}"/>
              </a:ext>
            </a:extLst>
          </p:cNvPr>
          <p:cNvSpPr/>
          <p:nvPr/>
        </p:nvSpPr>
        <p:spPr>
          <a:xfrm rot="10800000" flipH="1">
            <a:off x="19066" y="1859045"/>
            <a:ext cx="1441810" cy="4090034"/>
          </a:xfrm>
          <a:prstGeom prst="snip1Rect">
            <a:avLst>
              <a:gd name="adj" fmla="val 20492"/>
            </a:avLst>
          </a:prstGeom>
          <a:solidFill>
            <a:srgbClr val="002E4D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Único Canto Recortado 31">
            <a:extLst>
              <a:ext uri="{FF2B5EF4-FFF2-40B4-BE49-F238E27FC236}">
                <a16:creationId xmlns:a16="http://schemas.microsoft.com/office/drawing/2014/main" id="{2ECC7302-D87D-47D8-B934-F765B9319825}"/>
              </a:ext>
            </a:extLst>
          </p:cNvPr>
          <p:cNvSpPr/>
          <p:nvPr/>
        </p:nvSpPr>
        <p:spPr>
          <a:xfrm rot="10800000" flipH="1" flipV="1">
            <a:off x="-11187" y="788894"/>
            <a:ext cx="1454509" cy="858355"/>
          </a:xfrm>
          <a:prstGeom prst="snip1Rect">
            <a:avLst>
              <a:gd name="adj" fmla="val 35291"/>
            </a:avLst>
          </a:prstGeom>
          <a:solidFill>
            <a:srgbClr val="002E4D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Único Canto Recortado 32">
            <a:extLst>
              <a:ext uri="{FF2B5EF4-FFF2-40B4-BE49-F238E27FC236}">
                <a16:creationId xmlns:a16="http://schemas.microsoft.com/office/drawing/2014/main" id="{371D3E6B-4E5F-4FC7-93C2-E1B929C0A89A}"/>
              </a:ext>
            </a:extLst>
          </p:cNvPr>
          <p:cNvSpPr/>
          <p:nvPr/>
        </p:nvSpPr>
        <p:spPr>
          <a:xfrm rot="10800000" flipV="1">
            <a:off x="10722034" y="759167"/>
            <a:ext cx="1463473" cy="894216"/>
          </a:xfrm>
          <a:prstGeom prst="snip1Rect">
            <a:avLst>
              <a:gd name="adj" fmla="val 35291"/>
            </a:avLst>
          </a:prstGeom>
          <a:solidFill>
            <a:srgbClr val="A2151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5822FA8-958F-41F7-A0E1-BA9150715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69" y="-2117"/>
            <a:ext cx="2051419" cy="755606"/>
          </a:xfrm>
          <a:prstGeom prst="rect">
            <a:avLst/>
          </a:prstGeom>
        </p:spPr>
      </p:pic>
      <p:pic>
        <p:nvPicPr>
          <p:cNvPr id="11" name="Imagem 10" descr="Imagem digital fictícia de planeta com fundo preto&#10;&#10;Descrição gerada automaticamente com confiança baixa">
            <a:extLst>
              <a:ext uri="{FF2B5EF4-FFF2-40B4-BE49-F238E27FC236}">
                <a16:creationId xmlns:a16="http://schemas.microsoft.com/office/drawing/2014/main" id="{509A527C-7AEE-4FCB-BC9A-42C8B1DD9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27" y="3873374"/>
            <a:ext cx="2593071" cy="2593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Imagem 42" descr="Imagem digital fictícia de planeta com fundo preto&#10;&#10;Descrição gerada automaticamente com confiança baixa">
            <a:extLst>
              <a:ext uri="{FF2B5EF4-FFF2-40B4-BE49-F238E27FC236}">
                <a16:creationId xmlns:a16="http://schemas.microsoft.com/office/drawing/2014/main" id="{9585790C-A4E7-4850-A57D-461DAD28CD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77" y="3873374"/>
            <a:ext cx="2593071" cy="259307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4577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Rayron Goncalves, Rafael</dc:creator>
  <cp:lastModifiedBy>Rayron Goncalves, Rafael</cp:lastModifiedBy>
  <cp:revision>1</cp:revision>
  <dcterms:created xsi:type="dcterms:W3CDTF">2022-10-23T00:31:18Z</dcterms:created>
  <dcterms:modified xsi:type="dcterms:W3CDTF">2022-10-23T01:34:00Z</dcterms:modified>
</cp:coreProperties>
</file>