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3"/>
    <p:restoredTop sz="84076"/>
  </p:normalViewPr>
  <p:slideViewPr>
    <p:cSldViewPr snapToGrid="0" snapToObjects="1">
      <p:cViewPr varScale="1">
        <p:scale>
          <a:sx n="90" d="100"/>
          <a:sy n="90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0C6F-DDAC-BA45-BBDC-9A26B91C54DB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765D-EF37-DC40-8F79-3AD090D7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to read a file may start reading file and return the control to the execution environment immediately so that the next instruction can be executed. Once file I/O is complete, it will call the callback function while passing the callback function, the content of the file as a parameter. So there is no blocking or wait for File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765D-EF37-DC40-8F79-3AD090D7B8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Rakesh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66100" y="4152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348" y="2605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7463"/>
          </a:xfrm>
        </p:spPr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2916"/>
            <a:ext cx="8946541" cy="4845484"/>
          </a:xfrm>
        </p:spPr>
        <p:txBody>
          <a:bodyPr/>
          <a:lstStyle/>
          <a:p>
            <a:r>
              <a:rPr lang="en-US" dirty="0"/>
              <a:t>A callback function is called at the completion of a given task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00227"/>
            <a:ext cx="8946541" cy="49482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emitter.addListener</a:t>
            </a:r>
            <a:r>
              <a:rPr lang="en-US" sz="2200" b="1" dirty="0"/>
              <a:t>(event, listener</a:t>
            </a:r>
            <a:r>
              <a:rPr lang="en-US" sz="2200" b="1" dirty="0" smtClean="0"/>
              <a:t>)/</a:t>
            </a:r>
            <a:r>
              <a:rPr lang="en-US" sz="2200" b="1" dirty="0" err="1" smtClean="0"/>
              <a:t>emitter.on</a:t>
            </a:r>
            <a:r>
              <a:rPr lang="en-US" sz="2200" b="1" dirty="0" smtClean="0"/>
              <a:t>(event</a:t>
            </a:r>
            <a:r>
              <a:rPr lang="en-US" sz="2200" b="1" dirty="0"/>
              <a:t>, </a:t>
            </a:r>
            <a:r>
              <a:rPr lang="en-US" sz="2200" b="1" dirty="0" smtClean="0"/>
              <a:t>listener)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 smtClean="0"/>
              <a:t>emitter.once</a:t>
            </a:r>
            <a:r>
              <a:rPr lang="en-US" sz="2200" b="1" dirty="0" smtClean="0"/>
              <a:t>(event</a:t>
            </a:r>
            <a:r>
              <a:rPr lang="en-US" sz="2200" b="1" dirty="0"/>
              <a:t>, </a:t>
            </a:r>
            <a:r>
              <a:rPr lang="en-US" sz="2200" b="1" dirty="0" smtClean="0"/>
              <a:t>listener)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emitter.removeListener</a:t>
            </a:r>
            <a:r>
              <a:rPr lang="en-US" sz="2200" b="1" dirty="0"/>
              <a:t>(event, listener)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emitter.removeAllListeners</a:t>
            </a:r>
            <a:r>
              <a:rPr lang="en-US" sz="2200" b="1" dirty="0"/>
              <a:t>([event])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emitter.setMaxListeners</a:t>
            </a:r>
            <a:r>
              <a:rPr lang="en-US" sz="2200" b="1" dirty="0"/>
              <a:t>(n)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emitter.listeners</a:t>
            </a:r>
            <a:r>
              <a:rPr lang="en-US" sz="2200" b="1" dirty="0"/>
              <a:t>(event)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err="1"/>
              <a:t>emitter.emit</a:t>
            </a:r>
            <a:r>
              <a:rPr lang="en-US" sz="2200" b="1" dirty="0"/>
              <a:t>(event, [arg1], [arg2], </a:t>
            </a:r>
            <a:r>
              <a:rPr lang="en-US" sz="2200" b="1" dirty="0" smtClean="0"/>
              <a:t>[...])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b="1" dirty="0"/>
          </a:p>
          <a:p>
            <a:pPr marL="457200" indent="-457200">
              <a:buFont typeface="+mj-lt"/>
              <a:buAutoNum type="arabicPeriod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393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445"/>
          </a:xfrm>
        </p:spPr>
        <p:txBody>
          <a:bodyPr/>
          <a:lstStyle/>
          <a:p>
            <a:r>
              <a:rPr lang="en-US" smtClean="0"/>
              <a:t>Buffers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3138"/>
            <a:ext cx="8946541" cy="4005261"/>
          </a:xfrm>
        </p:spPr>
        <p:txBody>
          <a:bodyPr/>
          <a:lstStyle/>
          <a:p>
            <a:r>
              <a:rPr lang="en-US" dirty="0"/>
              <a:t>Pure JavaScript is Unicode friendly</a:t>
            </a:r>
            <a:r>
              <a:rPr lang="en-US" dirty="0" smtClean="0"/>
              <a:t>,</a:t>
            </a:r>
            <a:r>
              <a:rPr lang="en-US" dirty="0"/>
              <a:t> does not handle straight binary data very well</a:t>
            </a:r>
            <a:r>
              <a:rPr lang="en-US" dirty="0" smtClean="0"/>
              <a:t>. (TCP and File system).</a:t>
            </a:r>
          </a:p>
          <a:p>
            <a:endParaRPr lang="en-US" dirty="0" smtClean="0"/>
          </a:p>
          <a:p>
            <a:r>
              <a:rPr lang="en-US" dirty="0" smtClean="0"/>
              <a:t>Buffers are designed to handle raw binary data, </a:t>
            </a:r>
            <a:r>
              <a:rPr lang="en-US" dirty="0"/>
              <a:t>e</a:t>
            </a:r>
            <a:r>
              <a:rPr lang="en-US" dirty="0" smtClean="0"/>
              <a:t>ach buffer </a:t>
            </a:r>
            <a:r>
              <a:rPr lang="en-US" dirty="0"/>
              <a:t>corresponds to some raw memory allocated outside V8.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Buffers act somewhat like arrays of </a:t>
            </a:r>
            <a:r>
              <a:rPr lang="en-US" dirty="0" smtClean="0"/>
              <a:t>integers, </a:t>
            </a:r>
            <a:r>
              <a:rPr lang="en-US" dirty="0"/>
              <a:t>but aren't </a:t>
            </a:r>
            <a:r>
              <a:rPr lang="en-US" dirty="0" smtClean="0"/>
              <a:t>resizable and integer values </a:t>
            </a:r>
            <a:r>
              <a:rPr lang="en-US" dirty="0"/>
              <a:t>are limited to values from 0 to </a:t>
            </a:r>
            <a:r>
              <a:rPr lang="en-US" dirty="0" smtClean="0"/>
              <a:t>255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8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var</a:t>
            </a:r>
            <a:r>
              <a:rPr lang="en-US" dirty="0"/>
              <a:t> buffer = </a:t>
            </a:r>
            <a:r>
              <a:rPr lang="en-US" b="1" dirty="0"/>
              <a:t>new</a:t>
            </a:r>
            <a:r>
              <a:rPr lang="en-US" dirty="0"/>
              <a:t> Buffer(8</a:t>
            </a:r>
            <a:r>
              <a:rPr lang="en-US" dirty="0" smtClean="0"/>
              <a:t>);</a:t>
            </a:r>
          </a:p>
          <a:p>
            <a:r>
              <a:rPr lang="en-US" b="1" dirty="0" err="1"/>
              <a:t>var</a:t>
            </a:r>
            <a:r>
              <a:rPr lang="en-US" dirty="0"/>
              <a:t> buffer = </a:t>
            </a:r>
            <a:r>
              <a:rPr lang="en-US" b="1" dirty="0"/>
              <a:t>new</a:t>
            </a:r>
            <a:r>
              <a:rPr lang="en-US" dirty="0"/>
              <a:t> Buffer([ 8, 6, 7, 5, 3, 0, 9</a:t>
            </a:r>
            <a:r>
              <a:rPr lang="en-US" dirty="0" smtClean="0"/>
              <a:t>]);</a:t>
            </a:r>
          </a:p>
          <a:p>
            <a:r>
              <a:rPr lang="en-US" b="1" dirty="0" err="1"/>
              <a:t>var</a:t>
            </a:r>
            <a:r>
              <a:rPr lang="en-US" dirty="0"/>
              <a:t> buffer = </a:t>
            </a:r>
            <a:r>
              <a:rPr lang="en-US" b="1" dirty="0"/>
              <a:t>new</a:t>
            </a:r>
            <a:r>
              <a:rPr lang="en-US" dirty="0"/>
              <a:t> Buffer("I'm a string!", "utf-8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Different Encoding: </a:t>
            </a:r>
            <a:r>
              <a:rPr lang="en-US" b="1" dirty="0" err="1" smtClean="0"/>
              <a:t>ascii</a:t>
            </a:r>
            <a:r>
              <a:rPr lang="en-US" b="1" dirty="0" smtClean="0"/>
              <a:t>, ucs2, utf-8, base64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28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020"/>
          </a:xfrm>
        </p:spPr>
        <p:txBody>
          <a:bodyPr/>
          <a:lstStyle/>
          <a:p>
            <a:r>
              <a:rPr lang="en-US" dirty="0" smtClean="0"/>
              <a:t>Buffer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24318"/>
            <a:ext cx="8946541" cy="4195481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buf.toJSON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buffer3 = </a:t>
            </a:r>
            <a:r>
              <a:rPr lang="en-US" dirty="0" err="1"/>
              <a:t>Buffer.concat</a:t>
            </a:r>
            <a:r>
              <a:rPr lang="en-US" dirty="0"/>
              <a:t>([buffer1,buffer2</a:t>
            </a:r>
            <a:r>
              <a:rPr lang="en-US" dirty="0" smtClean="0"/>
              <a:t>]);</a:t>
            </a:r>
          </a:p>
          <a:p>
            <a:r>
              <a:rPr lang="en-US" dirty="0" err="1"/>
              <a:t>var</a:t>
            </a:r>
            <a:r>
              <a:rPr lang="en-US" dirty="0"/>
              <a:t> result = buffer1.compare(buffer2</a:t>
            </a:r>
            <a:r>
              <a:rPr lang="en-US" dirty="0" smtClean="0"/>
              <a:t>);</a:t>
            </a:r>
          </a:p>
          <a:p>
            <a:r>
              <a:rPr lang="en-US" dirty="0"/>
              <a:t>buffer1.copy(buffer2</a:t>
            </a:r>
            <a:r>
              <a:rPr lang="en-US" dirty="0" smtClean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buffer2 = buffer1.slice(0,9</a:t>
            </a:r>
            <a:r>
              <a:rPr lang="en-US" dirty="0" smtClean="0"/>
              <a:t>);</a:t>
            </a:r>
          </a:p>
          <a:p>
            <a:r>
              <a:rPr lang="en-US" dirty="0" err="1"/>
              <a:t>buf.length</a:t>
            </a:r>
            <a:r>
              <a:rPr lang="en-US" dirty="0" smtClean="0"/>
              <a:t>;</a:t>
            </a:r>
          </a:p>
          <a:p>
            <a:r>
              <a:rPr lang="en-US" b="1" dirty="0" err="1"/>
              <a:t>Buffer.isEncoding</a:t>
            </a:r>
            <a:r>
              <a:rPr lang="en-US" b="1" dirty="0"/>
              <a:t>(encoding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Buffer.isBuffer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Buffer.byteLength</a:t>
            </a:r>
            <a:r>
              <a:rPr lang="en-US" b="1" dirty="0"/>
              <a:t>(string[, encoding</a:t>
            </a:r>
            <a:r>
              <a:rPr lang="en-US" b="1" dirty="0" smtClean="0"/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595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1626"/>
            <a:ext cx="8946541" cy="46767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Streams are objects that let you read data from a source or write data to a destination in continuous </a:t>
            </a:r>
            <a:r>
              <a:rPr lang="en-US" dirty="0" smtClean="0"/>
              <a:t>fashion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Readable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Writable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Duplex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Transform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Each type of Stream is an </a:t>
            </a:r>
            <a:r>
              <a:rPr lang="en-US" b="1" dirty="0" err="1"/>
              <a:t>EventEmitter</a:t>
            </a:r>
            <a:r>
              <a:rPr lang="en-US" dirty="0"/>
              <a:t> </a:t>
            </a:r>
            <a:r>
              <a:rPr lang="en-US" dirty="0" smtClean="0"/>
              <a:t>instance, </a:t>
            </a:r>
            <a:r>
              <a:rPr lang="en-US" dirty="0"/>
              <a:t> throws several events at different instance of </a:t>
            </a:r>
            <a:r>
              <a:rPr lang="en-US" dirty="0" smtClean="0"/>
              <a:t>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Finish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71738"/>
            <a:ext cx="8946541" cy="3776662"/>
          </a:xfrm>
        </p:spPr>
        <p:txBody>
          <a:bodyPr/>
          <a:lstStyle/>
          <a:p>
            <a:r>
              <a:rPr lang="en-US" dirty="0" smtClean="0"/>
              <a:t>Read Stream: </a:t>
            </a:r>
            <a:r>
              <a:rPr lang="en-US" dirty="0" err="1"/>
              <a:t>fs</a:t>
            </a:r>
            <a:r>
              <a:rPr lang="en-US" dirty="0" err="1"/>
              <a:t>.</a:t>
            </a:r>
            <a:r>
              <a:rPr lang="en-US" dirty="0" err="1"/>
              <a:t>createReadStream</a:t>
            </a:r>
            <a:r>
              <a:rPr lang="en-US" dirty="0"/>
              <a:t>('</a:t>
            </a:r>
            <a:r>
              <a:rPr lang="en-US" dirty="0" err="1"/>
              <a:t>input.txt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Write Stream: </a:t>
            </a:r>
            <a:r>
              <a:rPr lang="en-US" dirty="0" err="1"/>
              <a:t>fs</a:t>
            </a:r>
            <a:r>
              <a:rPr lang="en-US" dirty="0" err="1"/>
              <a:t>.</a:t>
            </a:r>
            <a:r>
              <a:rPr lang="en-US" dirty="0" err="1"/>
              <a:t>createWriteStream</a:t>
            </a:r>
            <a:r>
              <a:rPr lang="en-US" dirty="0"/>
              <a:t>('</a:t>
            </a:r>
            <a:r>
              <a:rPr lang="en-US" dirty="0" err="1"/>
              <a:t>output.txt</a:t>
            </a:r>
            <a:r>
              <a:rPr lang="en-US" dirty="0" smtClean="0"/>
              <a:t>');</a:t>
            </a:r>
          </a:p>
          <a:p>
            <a:r>
              <a:rPr lang="en-US" dirty="0"/>
              <a:t>Piping the </a:t>
            </a:r>
            <a:r>
              <a:rPr lang="en-US" dirty="0" smtClean="0"/>
              <a:t>Streams: </a:t>
            </a:r>
            <a:r>
              <a:rPr lang="en-US" dirty="0" err="1"/>
              <a:t>readerStream</a:t>
            </a:r>
            <a:r>
              <a:rPr lang="en-US" dirty="0" err="1"/>
              <a:t>.</a:t>
            </a:r>
            <a:r>
              <a:rPr lang="en-US" dirty="0" err="1"/>
              <a:t>pipe</a:t>
            </a:r>
            <a:r>
              <a:rPr lang="en-US" dirty="0"/>
              <a:t>(</a:t>
            </a:r>
            <a:r>
              <a:rPr lang="en-US" dirty="0" err="1"/>
              <a:t>writerStream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007"/>
          </a:xfrm>
        </p:spPr>
        <p:txBody>
          <a:bodyPr/>
          <a:lstStyle/>
          <a:p>
            <a:r>
              <a:rPr lang="en-US" dirty="0" smtClean="0"/>
              <a:t>File System(fs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4476"/>
            <a:ext cx="8946541" cy="4733924"/>
          </a:xfrm>
        </p:spPr>
        <p:txBody>
          <a:bodyPr/>
          <a:lstStyle/>
          <a:p>
            <a:r>
              <a:rPr lang="en-US" dirty="0"/>
              <a:t>Synchronous vs </a:t>
            </a:r>
            <a:r>
              <a:rPr lang="en-US" dirty="0" smtClean="0"/>
              <a:t>Asynchronous read</a:t>
            </a:r>
            <a:endParaRPr lang="en-US" dirty="0"/>
          </a:p>
          <a:p>
            <a:r>
              <a:rPr lang="en-US" dirty="0" err="1"/>
              <a:t>fs.open</a:t>
            </a:r>
            <a:r>
              <a:rPr lang="en-US" dirty="0"/>
              <a:t>(path, flags[, mode], callback</a:t>
            </a:r>
            <a:r>
              <a:rPr lang="en-US" dirty="0" smtClean="0"/>
              <a:t>)</a:t>
            </a:r>
          </a:p>
          <a:p>
            <a:r>
              <a:rPr lang="en-US" dirty="0" err="1"/>
              <a:t>fs.stat</a:t>
            </a:r>
            <a:r>
              <a:rPr lang="en-US" dirty="0"/>
              <a:t>(path, callback</a:t>
            </a:r>
            <a:r>
              <a:rPr lang="en-US" dirty="0" smtClean="0"/>
              <a:t>)</a:t>
            </a:r>
          </a:p>
          <a:p>
            <a:r>
              <a:rPr lang="en-US" dirty="0" err="1"/>
              <a:t>fs.writeFile</a:t>
            </a:r>
            <a:r>
              <a:rPr lang="en-US" dirty="0"/>
              <a:t>(filename, data[, options], </a:t>
            </a:r>
            <a:r>
              <a:rPr lang="en-US" dirty="0" smtClean="0"/>
              <a:t>callback)</a:t>
            </a:r>
          </a:p>
          <a:p>
            <a:r>
              <a:rPr lang="en-US" dirty="0" err="1"/>
              <a:t>fs.unlink</a:t>
            </a:r>
            <a:r>
              <a:rPr lang="en-US" dirty="0"/>
              <a:t>(path, callback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fs.mkdir</a:t>
            </a:r>
            <a:r>
              <a:rPr lang="en-US" dirty="0" smtClean="0"/>
              <a:t>(path</a:t>
            </a:r>
            <a:r>
              <a:rPr lang="en-US" dirty="0"/>
              <a:t>[, mode], callback</a:t>
            </a:r>
            <a:r>
              <a:rPr lang="en-US" dirty="0" smtClean="0"/>
              <a:t>)</a:t>
            </a:r>
          </a:p>
          <a:p>
            <a:r>
              <a:rPr lang="en-US" dirty="0" err="1"/>
              <a:t>fs.rmdir</a:t>
            </a:r>
            <a:r>
              <a:rPr lang="en-US" dirty="0"/>
              <a:t>(path, callback)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221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 (Week-1)</a:t>
            </a:r>
          </a:p>
          <a:p>
            <a:r>
              <a:rPr lang="en-US" dirty="0" smtClean="0"/>
              <a:t>Environment setup (Week-1)</a:t>
            </a:r>
          </a:p>
          <a:p>
            <a:r>
              <a:rPr lang="en-US" dirty="0" smtClean="0"/>
              <a:t>REPL Terminal (Week-1)</a:t>
            </a:r>
          </a:p>
          <a:p>
            <a:r>
              <a:rPr lang="en-US" dirty="0" smtClean="0"/>
              <a:t>Node Package Manager(NPM) (Week-1)</a:t>
            </a:r>
          </a:p>
          <a:p>
            <a:r>
              <a:rPr lang="en-US" dirty="0" smtClean="0"/>
              <a:t>Callbacks (Week-2)</a:t>
            </a:r>
          </a:p>
          <a:p>
            <a:r>
              <a:rPr lang="en-US" dirty="0" smtClean="0"/>
              <a:t>Event and Event emitter (Week-2)</a:t>
            </a:r>
          </a:p>
          <a:p>
            <a:r>
              <a:rPr lang="en-US" dirty="0" smtClean="0"/>
              <a:t>Streams and buffers (Week-3)</a:t>
            </a:r>
          </a:p>
          <a:p>
            <a:r>
              <a:rPr lang="en-US" dirty="0" smtClean="0"/>
              <a:t>File System and Global Objects (Week-3)</a:t>
            </a:r>
          </a:p>
          <a:p>
            <a:r>
              <a:rPr lang="en-US" dirty="0" smtClean="0"/>
              <a:t>Express framework(Rest API) (Week-4)</a:t>
            </a:r>
          </a:p>
          <a:p>
            <a:r>
              <a:rPr lang="en-US" dirty="0" smtClean="0"/>
              <a:t>Introduction to MongoDB (Week-4)</a:t>
            </a:r>
          </a:p>
          <a:p>
            <a:r>
              <a:rPr lang="en-US" dirty="0" smtClean="0"/>
              <a:t>Connecting Node.js to MongoDB (Week-5)</a:t>
            </a:r>
          </a:p>
          <a:p>
            <a:r>
              <a:rPr lang="en-US" dirty="0" smtClean="0"/>
              <a:t>End-to-End Node.js Application (Week-5)</a:t>
            </a:r>
          </a:p>
          <a:p>
            <a:r>
              <a:rPr lang="en-US" dirty="0" smtClean="0"/>
              <a:t>Q&amp;A (Week-6)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 tmFilter="0,0; .5, 1; 1, 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2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Node.js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Node.js is a server-side platform built on Google Chrome's JavaScript Engine (V8 Engine). Node.js was developed by Ryan Dahl in 2009 and its latest version </a:t>
            </a:r>
            <a:r>
              <a:rPr lang="en-US" dirty="0" smtClean="0"/>
              <a:t>is v8.1.3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Node.js uses an event-driven, non-blocking I/O model that makes it lightweight and efficient, perfect for data-intensive real-time applications that run across distributed devices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4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 of Node.js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Asynchronous and event driven</a:t>
            </a:r>
          </a:p>
          <a:p>
            <a:r>
              <a:rPr lang="en-US" dirty="0" smtClean="0"/>
              <a:t>Very Fast</a:t>
            </a:r>
          </a:p>
          <a:p>
            <a:r>
              <a:rPr lang="en-US" dirty="0" smtClean="0"/>
              <a:t>Single Threaded but highly scalable</a:t>
            </a:r>
          </a:p>
          <a:p>
            <a:r>
              <a:rPr lang="en-US" dirty="0" smtClean="0"/>
              <a:t>No Buffering</a:t>
            </a:r>
          </a:p>
        </p:txBody>
      </p:sp>
    </p:spTree>
    <p:extLst>
      <p:ext uri="{BB962C8B-B14F-4D97-AF65-F5344CB8AC3E}">
        <p14:creationId xmlns:p14="http://schemas.microsoft.com/office/powerpoint/2010/main" val="157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to </a:t>
            </a:r>
            <a:r>
              <a:rPr lang="en-US" dirty="0"/>
              <a:t>Use Node.js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I/O </a:t>
            </a:r>
            <a:r>
              <a:rPr lang="en-US" dirty="0"/>
              <a:t>bound Applications</a:t>
            </a:r>
          </a:p>
          <a:p>
            <a:r>
              <a:rPr lang="en-US" dirty="0"/>
              <a:t>Data Streaming Applications</a:t>
            </a:r>
          </a:p>
          <a:p>
            <a:r>
              <a:rPr lang="en-US" dirty="0" smtClean="0"/>
              <a:t>Real-time Applications</a:t>
            </a:r>
            <a:endParaRPr lang="en-US" dirty="0"/>
          </a:p>
          <a:p>
            <a:r>
              <a:rPr lang="en-US" dirty="0"/>
              <a:t>JSON APIs based Applications</a:t>
            </a:r>
          </a:p>
          <a:p>
            <a:r>
              <a:rPr lang="en-US" dirty="0"/>
              <a:t>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7504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nodejs.org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62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Terminal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</a:t>
            </a:r>
            <a:r>
              <a:rPr lang="en-US" dirty="0"/>
              <a:t> − Reads user's input, parses the input into JavaScript data-structure, and stores in memory.</a:t>
            </a:r>
          </a:p>
          <a:p>
            <a:r>
              <a:rPr lang="en-US" b="1" dirty="0" err="1"/>
              <a:t>Eval</a:t>
            </a:r>
            <a:r>
              <a:rPr lang="en-US" dirty="0"/>
              <a:t> − Takes and evaluates the data structure.</a:t>
            </a:r>
          </a:p>
          <a:p>
            <a:r>
              <a:rPr lang="en-US" b="1" dirty="0"/>
              <a:t>Print</a:t>
            </a:r>
            <a:r>
              <a:rPr lang="en-US" dirty="0"/>
              <a:t> − Prints the result.</a:t>
            </a:r>
          </a:p>
          <a:p>
            <a:r>
              <a:rPr lang="en-US" b="1" dirty="0"/>
              <a:t>Loop</a:t>
            </a:r>
            <a:r>
              <a:rPr lang="en-US" dirty="0"/>
              <a:t> − Loops the above command until the user presses </a:t>
            </a:r>
            <a:r>
              <a:rPr lang="en-US" b="1" dirty="0"/>
              <a:t>ctrl-c</a:t>
            </a:r>
            <a:r>
              <a:rPr lang="en-US" dirty="0"/>
              <a:t> twice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Commands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ctrl </a:t>
            </a:r>
            <a:r>
              <a:rPr lang="en-US" b="1" dirty="0"/>
              <a:t>+ c</a:t>
            </a:r>
            <a:r>
              <a:rPr lang="en-US" dirty="0"/>
              <a:t> − terminate the current command.</a:t>
            </a:r>
          </a:p>
          <a:p>
            <a:r>
              <a:rPr lang="en-US" b="1" dirty="0"/>
              <a:t>ctrl + c twice</a:t>
            </a:r>
            <a:r>
              <a:rPr lang="en-US" dirty="0"/>
              <a:t> − terminate the Node REPL.</a:t>
            </a:r>
          </a:p>
          <a:p>
            <a:r>
              <a:rPr lang="en-US" b="1" dirty="0"/>
              <a:t>ctrl + d</a:t>
            </a:r>
            <a:r>
              <a:rPr lang="en-US" dirty="0"/>
              <a:t> − terminate the Node REPL.</a:t>
            </a:r>
          </a:p>
          <a:p>
            <a:r>
              <a:rPr lang="en-US" b="1" dirty="0"/>
              <a:t>Up/Down Keys</a:t>
            </a:r>
            <a:r>
              <a:rPr lang="en-US" dirty="0"/>
              <a:t> − see command history and modify previous commands.</a:t>
            </a:r>
          </a:p>
          <a:p>
            <a:r>
              <a:rPr lang="en-US" b="1" dirty="0"/>
              <a:t>tab Keys</a:t>
            </a:r>
            <a:r>
              <a:rPr lang="en-US" dirty="0"/>
              <a:t> − list of current commands.</a:t>
            </a:r>
          </a:p>
          <a:p>
            <a:r>
              <a:rPr lang="en-US" b="1" dirty="0"/>
              <a:t>.help</a:t>
            </a:r>
            <a:r>
              <a:rPr lang="en-US" dirty="0"/>
              <a:t> − list of all commands.</a:t>
            </a:r>
          </a:p>
          <a:p>
            <a:r>
              <a:rPr lang="en-US" b="1" dirty="0" smtClean="0"/>
              <a:t>.</a:t>
            </a:r>
            <a:r>
              <a:rPr lang="en-US" b="1" dirty="0"/>
              <a:t>save </a:t>
            </a:r>
            <a:r>
              <a:rPr lang="en-US" b="1" i="1" dirty="0"/>
              <a:t>filename</a:t>
            </a:r>
            <a:r>
              <a:rPr lang="en-US" dirty="0"/>
              <a:t> − save the current Node REPL session to a file.</a:t>
            </a:r>
          </a:p>
          <a:p>
            <a:r>
              <a:rPr lang="en-US" b="1" dirty="0"/>
              <a:t>.load </a:t>
            </a:r>
            <a:r>
              <a:rPr lang="en-US" b="1" i="1" dirty="0"/>
              <a:t>filename</a:t>
            </a:r>
            <a:r>
              <a:rPr lang="en-US" dirty="0"/>
              <a:t> − load file content in current Node REPL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594"/>
          </a:xfrm>
        </p:spPr>
        <p:txBody>
          <a:bodyPr/>
          <a:lstStyle/>
          <a:p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name</a:t>
            </a:r>
            <a:r>
              <a:rPr lang="en-US" dirty="0"/>
              <a:t> − name of the package</a:t>
            </a:r>
          </a:p>
          <a:p>
            <a:r>
              <a:rPr lang="en-US" b="1" dirty="0"/>
              <a:t>version</a:t>
            </a:r>
            <a:r>
              <a:rPr lang="en-US" dirty="0"/>
              <a:t> − version of the package</a:t>
            </a:r>
          </a:p>
          <a:p>
            <a:r>
              <a:rPr lang="en-US" b="1" dirty="0"/>
              <a:t>description</a:t>
            </a:r>
            <a:r>
              <a:rPr lang="en-US" dirty="0"/>
              <a:t> − description of the package</a:t>
            </a:r>
          </a:p>
          <a:p>
            <a:r>
              <a:rPr lang="en-US" b="1" dirty="0"/>
              <a:t>homepage</a:t>
            </a:r>
            <a:r>
              <a:rPr lang="en-US" dirty="0"/>
              <a:t> − homepage of the package</a:t>
            </a:r>
          </a:p>
          <a:p>
            <a:r>
              <a:rPr lang="en-US" b="1" dirty="0"/>
              <a:t>author</a:t>
            </a:r>
            <a:r>
              <a:rPr lang="en-US" dirty="0"/>
              <a:t> − author of the package</a:t>
            </a:r>
          </a:p>
          <a:p>
            <a:r>
              <a:rPr lang="en-US" b="1" dirty="0"/>
              <a:t>contributors</a:t>
            </a:r>
            <a:r>
              <a:rPr lang="en-US" dirty="0"/>
              <a:t> − name of the contributors to the package</a:t>
            </a:r>
          </a:p>
          <a:p>
            <a:r>
              <a:rPr lang="en-US" b="1" dirty="0"/>
              <a:t>dependencies</a:t>
            </a:r>
            <a:r>
              <a:rPr lang="en-US" dirty="0"/>
              <a:t> − list of dependencies. NPM automatically installs all the dependencies mentioned here in the </a:t>
            </a:r>
            <a:r>
              <a:rPr lang="en-US" dirty="0" err="1"/>
              <a:t>node_module</a:t>
            </a:r>
            <a:r>
              <a:rPr lang="en-US" dirty="0"/>
              <a:t> folder of the package.</a:t>
            </a:r>
          </a:p>
          <a:p>
            <a:r>
              <a:rPr lang="en-US" b="1" dirty="0"/>
              <a:t>repository</a:t>
            </a:r>
            <a:r>
              <a:rPr lang="en-US" dirty="0"/>
              <a:t> − repository type and URL of the package</a:t>
            </a:r>
          </a:p>
          <a:p>
            <a:r>
              <a:rPr lang="en-US" b="1" dirty="0"/>
              <a:t>main</a:t>
            </a:r>
            <a:r>
              <a:rPr lang="en-US" dirty="0"/>
              <a:t> − entry point of the package</a:t>
            </a:r>
          </a:p>
          <a:p>
            <a:r>
              <a:rPr lang="en-US" b="1" dirty="0"/>
              <a:t>keywords</a:t>
            </a:r>
            <a:r>
              <a:rPr lang="en-US" dirty="0"/>
              <a:t> − </a:t>
            </a:r>
            <a:r>
              <a:rPr lang="en-US" dirty="0" smtClean="0"/>
              <a:t>keywords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2036</TotalTime>
  <Words>533</Words>
  <Application>Microsoft Macintosh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 3</vt:lpstr>
      <vt:lpstr>Arial</vt:lpstr>
      <vt:lpstr>Ion</vt:lpstr>
      <vt:lpstr>Node.js</vt:lpstr>
      <vt:lpstr>Syllabus</vt:lpstr>
      <vt:lpstr>Introduction</vt:lpstr>
      <vt:lpstr>Introduction</vt:lpstr>
      <vt:lpstr>Introduction</vt:lpstr>
      <vt:lpstr>Environment setup</vt:lpstr>
      <vt:lpstr>REPL Terminal </vt:lpstr>
      <vt:lpstr>REPL Commands </vt:lpstr>
      <vt:lpstr>Node Package Manager</vt:lpstr>
      <vt:lpstr>Callback</vt:lpstr>
      <vt:lpstr>Events</vt:lpstr>
      <vt:lpstr>Buffers</vt:lpstr>
      <vt:lpstr>Creating Buffers</vt:lpstr>
      <vt:lpstr>Buffer Methods</vt:lpstr>
      <vt:lpstr>Streams</vt:lpstr>
      <vt:lpstr>Streams</vt:lpstr>
      <vt:lpstr>File System(fs module)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Raju Hegganni</dc:creator>
  <cp:lastModifiedBy>Raju Hegganni</cp:lastModifiedBy>
  <cp:revision>31</cp:revision>
  <dcterms:created xsi:type="dcterms:W3CDTF">2017-07-08T11:52:11Z</dcterms:created>
  <dcterms:modified xsi:type="dcterms:W3CDTF">2017-07-23T06:20:03Z</dcterms:modified>
</cp:coreProperties>
</file>