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9" r:id="rId15"/>
    <p:sldId id="277" r:id="rId16"/>
    <p:sldId id="280" r:id="rId17"/>
    <p:sldId id="281" r:id="rId1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ADE0FC0-FC7B-49F2-8A4F-768875A77FEE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C041F-0B21-40A8-842F-A485F883FB8C}" type="doc">
      <dgm:prSet loTypeId="urn:microsoft.com/office/officeart/2009/3/layout/SubStepProcess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7BCEF1B-50CB-4732-9359-CED0F24BAA2C}">
      <dgm:prSet phldrT="[Texto]"/>
      <dgm:spPr/>
      <dgm:t>
        <a:bodyPr/>
        <a:lstStyle/>
        <a:p>
          <a:r>
            <a:rPr lang="es-CR" dirty="0" smtClean="0"/>
            <a:t>Preparar Datos</a:t>
          </a:r>
          <a:endParaRPr lang="es-CR" dirty="0"/>
        </a:p>
      </dgm:t>
    </dgm:pt>
    <dgm:pt modelId="{BD87AE18-10D7-4ACA-A6EA-A6A1EAF00246}" type="parTrans" cxnId="{1E942AD4-F6CB-4D3A-B921-8C9B708F2745}">
      <dgm:prSet/>
      <dgm:spPr/>
      <dgm:t>
        <a:bodyPr/>
        <a:lstStyle/>
        <a:p>
          <a:endParaRPr lang="es-CR"/>
        </a:p>
      </dgm:t>
    </dgm:pt>
    <dgm:pt modelId="{13BDE366-A777-4E53-8436-075E9BEE291E}" type="sibTrans" cxnId="{1E942AD4-F6CB-4D3A-B921-8C9B708F2745}">
      <dgm:prSet/>
      <dgm:spPr/>
      <dgm:t>
        <a:bodyPr/>
        <a:lstStyle/>
        <a:p>
          <a:endParaRPr lang="es-CR"/>
        </a:p>
      </dgm:t>
    </dgm:pt>
    <dgm:pt modelId="{E05D856B-1C14-4A6A-B766-9DA14422D7C8}">
      <dgm:prSet phldrT="[Texto]" custT="1"/>
      <dgm:spPr/>
      <dgm:t>
        <a:bodyPr/>
        <a:lstStyle/>
        <a:p>
          <a:r>
            <a:rPr lang="es-CR" sz="1800" dirty="0" smtClean="0"/>
            <a:t>Evaluar Modelo</a:t>
          </a:r>
          <a:endParaRPr lang="es-CR" sz="1800" dirty="0"/>
        </a:p>
      </dgm:t>
    </dgm:pt>
    <dgm:pt modelId="{40F57BBD-3F26-4D0F-9F2F-1398ADCBE275}" type="parTrans" cxnId="{F103C1BF-7B19-4E79-970B-50A6D8BD3895}">
      <dgm:prSet/>
      <dgm:spPr/>
      <dgm:t>
        <a:bodyPr/>
        <a:lstStyle/>
        <a:p>
          <a:endParaRPr lang="es-CR"/>
        </a:p>
      </dgm:t>
    </dgm:pt>
    <dgm:pt modelId="{BC7C7205-C578-4118-8722-BAC7613553A0}" type="sibTrans" cxnId="{F103C1BF-7B19-4E79-970B-50A6D8BD3895}">
      <dgm:prSet/>
      <dgm:spPr/>
      <dgm:t>
        <a:bodyPr/>
        <a:lstStyle/>
        <a:p>
          <a:endParaRPr lang="es-CR"/>
        </a:p>
      </dgm:t>
    </dgm:pt>
    <dgm:pt modelId="{199B45CA-4212-40C4-BFF1-42F2762C9CBD}">
      <dgm:prSet phldrT="[Texto]" custT="1"/>
      <dgm:spPr/>
      <dgm:t>
        <a:bodyPr/>
        <a:lstStyle/>
        <a:p>
          <a:r>
            <a:rPr lang="es-CR" sz="1800" dirty="0" smtClean="0"/>
            <a:t>Aplicar Modelo</a:t>
          </a:r>
          <a:endParaRPr lang="es-CR" sz="1800" dirty="0"/>
        </a:p>
      </dgm:t>
    </dgm:pt>
    <dgm:pt modelId="{A7BDB7E8-14C8-4074-AAE9-884E39A2DC01}" type="sibTrans" cxnId="{4A43B450-2A43-468C-892F-9406B491EF37}">
      <dgm:prSet/>
      <dgm:spPr/>
      <dgm:t>
        <a:bodyPr/>
        <a:lstStyle/>
        <a:p>
          <a:endParaRPr lang="es-CR"/>
        </a:p>
      </dgm:t>
    </dgm:pt>
    <dgm:pt modelId="{3FE53B8E-51DE-41BA-86DF-E33A96F4BFAE}" type="parTrans" cxnId="{4A43B450-2A43-468C-892F-9406B491EF37}">
      <dgm:prSet/>
      <dgm:spPr/>
      <dgm:t>
        <a:bodyPr/>
        <a:lstStyle/>
        <a:p>
          <a:endParaRPr lang="es-CR"/>
        </a:p>
      </dgm:t>
    </dgm:pt>
    <dgm:pt modelId="{2F621E6B-3E7F-4B72-8330-A554A324AAB6}">
      <dgm:prSet phldrT="[Texto]" custT="1"/>
      <dgm:spPr/>
      <dgm:t>
        <a:bodyPr/>
        <a:lstStyle/>
        <a:p>
          <a:r>
            <a:rPr lang="es-CR" sz="1800" dirty="0" smtClean="0"/>
            <a:t>Comparar Modelos Aplicados</a:t>
          </a:r>
          <a:endParaRPr lang="es-CR" sz="1800" dirty="0"/>
        </a:p>
      </dgm:t>
    </dgm:pt>
    <dgm:pt modelId="{3E442313-7765-4A5F-8349-6EC29FE9CBCE}" type="sibTrans" cxnId="{DD81EF05-9BB5-469C-808A-2500C738E927}">
      <dgm:prSet/>
      <dgm:spPr/>
      <dgm:t>
        <a:bodyPr/>
        <a:lstStyle/>
        <a:p>
          <a:endParaRPr lang="es-CR"/>
        </a:p>
      </dgm:t>
    </dgm:pt>
    <dgm:pt modelId="{7CB85255-EC68-4B2F-B84C-4291E16B3CC0}" type="parTrans" cxnId="{DD81EF05-9BB5-469C-808A-2500C738E927}">
      <dgm:prSet/>
      <dgm:spPr/>
      <dgm:t>
        <a:bodyPr/>
        <a:lstStyle/>
        <a:p>
          <a:endParaRPr lang="es-CR"/>
        </a:p>
      </dgm:t>
    </dgm:pt>
    <dgm:pt modelId="{7AC0F299-108D-4EB2-A5F0-4D2A849A3187}">
      <dgm:prSet phldrT="[Texto]"/>
      <dgm:spPr/>
      <dgm:t>
        <a:bodyPr/>
        <a:lstStyle/>
        <a:p>
          <a:r>
            <a:rPr lang="es-CR" dirty="0" smtClean="0"/>
            <a:t>Analizar el Mejor Modelo</a:t>
          </a:r>
          <a:endParaRPr lang="es-CR" dirty="0"/>
        </a:p>
      </dgm:t>
    </dgm:pt>
    <dgm:pt modelId="{EFAD7AFC-F7BA-4433-8DD8-24443196DCFD}" type="parTrans" cxnId="{7A20C9A5-56E4-431E-8342-8240D502AACD}">
      <dgm:prSet/>
      <dgm:spPr/>
      <dgm:t>
        <a:bodyPr/>
        <a:lstStyle/>
        <a:p>
          <a:endParaRPr lang="es-CR"/>
        </a:p>
      </dgm:t>
    </dgm:pt>
    <dgm:pt modelId="{0C48C4B6-F573-48F8-B9D5-1199442722E9}" type="sibTrans" cxnId="{7A20C9A5-56E4-431E-8342-8240D502AACD}">
      <dgm:prSet/>
      <dgm:spPr/>
      <dgm:t>
        <a:bodyPr/>
        <a:lstStyle/>
        <a:p>
          <a:endParaRPr lang="es-CR"/>
        </a:p>
      </dgm:t>
    </dgm:pt>
    <dgm:pt modelId="{8DF4FCBF-FB4D-4549-B99D-C3F3A9E461A1}" type="pres">
      <dgm:prSet presAssocID="{AB8C041F-0B21-40A8-842F-A485F883FB8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R"/>
        </a:p>
      </dgm:t>
    </dgm:pt>
    <dgm:pt modelId="{6C30F75F-2839-46E6-B989-12D3AC4882F5}" type="pres">
      <dgm:prSet presAssocID="{B7BCEF1B-50CB-4732-9359-CED0F24BAA2C}" presName="parTx1" presStyleLbl="node1" presStyleIdx="0" presStyleCnt="3" custLinFactNeighborX="70226"/>
      <dgm:spPr/>
      <dgm:t>
        <a:bodyPr/>
        <a:lstStyle/>
        <a:p>
          <a:endParaRPr lang="es-CR"/>
        </a:p>
      </dgm:t>
    </dgm:pt>
    <dgm:pt modelId="{79FCF930-F25C-4513-85F8-DCA26B7AE3A9}" type="pres">
      <dgm:prSet presAssocID="{B7BCEF1B-50CB-4732-9359-CED0F24BAA2C}" presName="spPre1" presStyleCnt="0"/>
      <dgm:spPr/>
    </dgm:pt>
    <dgm:pt modelId="{F467EA87-A3F1-4D18-B5E2-018EBD6B3B6C}" type="pres">
      <dgm:prSet presAssocID="{B7BCEF1B-50CB-4732-9359-CED0F24BAA2C}" presName="chLin1" presStyleCnt="0"/>
      <dgm:spPr/>
    </dgm:pt>
    <dgm:pt modelId="{1ED5EE1B-EDFA-4E1B-A8CC-0BF081C86306}" type="pres">
      <dgm:prSet presAssocID="{3FE53B8E-51DE-41BA-86DF-E33A96F4BFAE}" presName="Name11" presStyleLbl="parChTrans1D1" presStyleIdx="0" presStyleCnt="8"/>
      <dgm:spPr/>
    </dgm:pt>
    <dgm:pt modelId="{EE3FCCD4-DB11-4F60-A8A0-20A3C739E2F5}" type="pres">
      <dgm:prSet presAssocID="{3FE53B8E-51DE-41BA-86DF-E33A96F4BFAE}" presName="Name31" presStyleLbl="parChTrans1D1" presStyleIdx="1" presStyleCnt="8"/>
      <dgm:spPr/>
    </dgm:pt>
    <dgm:pt modelId="{638651D8-2F08-41EE-91DD-557EA625413B}" type="pres">
      <dgm:prSet presAssocID="{199B45CA-4212-40C4-BFF1-42F2762C9CBD}" presName="top1" presStyleCnt="0"/>
      <dgm:spPr/>
    </dgm:pt>
    <dgm:pt modelId="{91534A2E-41A9-4CF2-9C93-C0508BEE7E70}" type="pres">
      <dgm:prSet presAssocID="{199B45CA-4212-40C4-BFF1-42F2762C9CBD}" presName="txAndLines1" presStyleCnt="0"/>
      <dgm:spPr/>
    </dgm:pt>
    <dgm:pt modelId="{F6EEBF15-FDA9-4605-B80A-003C7B4B4EF9}" type="pres">
      <dgm:prSet presAssocID="{199B45CA-4212-40C4-BFF1-42F2762C9CBD}" presName="anchor1" presStyleCnt="0"/>
      <dgm:spPr/>
    </dgm:pt>
    <dgm:pt modelId="{DD95775E-51FC-4C77-9707-07215D5BBD2F}" type="pres">
      <dgm:prSet presAssocID="{199B45CA-4212-40C4-BFF1-42F2762C9CBD}" presName="backup1" presStyleCnt="0"/>
      <dgm:spPr/>
    </dgm:pt>
    <dgm:pt modelId="{B2F0B246-B645-4F27-AF57-2512A61941C4}" type="pres">
      <dgm:prSet presAssocID="{199B45CA-4212-40C4-BFF1-42F2762C9CBD}" presName="preLine1" presStyleLbl="parChTrans1D1" presStyleIdx="2" presStyleCnt="8"/>
      <dgm:spPr/>
    </dgm:pt>
    <dgm:pt modelId="{B9C58D8C-4540-4FD1-9C5F-E5BBCB573ED7}" type="pres">
      <dgm:prSet presAssocID="{199B45CA-4212-40C4-BFF1-42F2762C9CBD}" presName="desTx1" presStyleLbl="revTx" presStyleIdx="0" presStyleCnt="0" custLinFactNeighborY="-51465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451A7D6-0DDD-497B-8ADA-4D4A505F6E7E}" type="pres">
      <dgm:prSet presAssocID="{199B45CA-4212-40C4-BFF1-42F2762C9CBD}" presName="postLine1" presStyleLbl="parChTrans1D1" presStyleIdx="3" presStyleCnt="8"/>
      <dgm:spPr/>
    </dgm:pt>
    <dgm:pt modelId="{A92C2F3D-ECA7-412E-8709-AEB16384C7E6}" type="pres">
      <dgm:prSet presAssocID="{B7BCEF1B-50CB-4732-9359-CED0F24BAA2C}" presName="spPost1" presStyleCnt="0"/>
      <dgm:spPr/>
    </dgm:pt>
    <dgm:pt modelId="{CF7CF507-883A-4A26-A5BA-7DBE4F242675}" type="pres">
      <dgm:prSet presAssocID="{E05D856B-1C14-4A6A-B766-9DA14422D7C8}" presName="parTx2" presStyleLbl="node1" presStyleIdx="1" presStyleCnt="3"/>
      <dgm:spPr/>
      <dgm:t>
        <a:bodyPr/>
        <a:lstStyle/>
        <a:p>
          <a:endParaRPr lang="es-CR"/>
        </a:p>
      </dgm:t>
    </dgm:pt>
    <dgm:pt modelId="{629B2A8F-9AD7-4DE4-864F-E41D36CD96F0}" type="pres">
      <dgm:prSet presAssocID="{E05D856B-1C14-4A6A-B766-9DA14422D7C8}" presName="spPre2" presStyleCnt="0"/>
      <dgm:spPr/>
    </dgm:pt>
    <dgm:pt modelId="{4ACFFF0F-3109-43E5-94B0-7992B4B996C1}" type="pres">
      <dgm:prSet presAssocID="{E05D856B-1C14-4A6A-B766-9DA14422D7C8}" presName="chLin2" presStyleCnt="0"/>
      <dgm:spPr/>
    </dgm:pt>
    <dgm:pt modelId="{F03A2417-D4A3-4F95-B285-5E136135154D}" type="pres">
      <dgm:prSet presAssocID="{7CB85255-EC68-4B2F-B84C-4291E16B3CC0}" presName="Name45" presStyleLbl="parChTrans1D1" presStyleIdx="4" presStyleCnt="8"/>
      <dgm:spPr/>
    </dgm:pt>
    <dgm:pt modelId="{B4FE008F-5584-44A1-9EA2-FD890FEED464}" type="pres">
      <dgm:prSet presAssocID="{7CB85255-EC68-4B2F-B84C-4291E16B3CC0}" presName="Name65" presStyleLbl="parChTrans1D1" presStyleIdx="5" presStyleCnt="8"/>
      <dgm:spPr/>
    </dgm:pt>
    <dgm:pt modelId="{7742D669-386D-41B8-ADDB-3743197FDB11}" type="pres">
      <dgm:prSet presAssocID="{2F621E6B-3E7F-4B72-8330-A554A324AAB6}" presName="top2" presStyleCnt="0"/>
      <dgm:spPr/>
    </dgm:pt>
    <dgm:pt modelId="{3AE263B4-E19B-4767-A0D5-8ECAEDEDB29F}" type="pres">
      <dgm:prSet presAssocID="{2F621E6B-3E7F-4B72-8330-A554A324AAB6}" presName="txAndLines2" presStyleCnt="0"/>
      <dgm:spPr/>
    </dgm:pt>
    <dgm:pt modelId="{63D7B56A-76D7-476C-AB3E-BDAED315B6BC}" type="pres">
      <dgm:prSet presAssocID="{2F621E6B-3E7F-4B72-8330-A554A324AAB6}" presName="anchor2" presStyleCnt="0"/>
      <dgm:spPr/>
    </dgm:pt>
    <dgm:pt modelId="{F1C7507B-5E2A-45FA-B338-57AD01678BE2}" type="pres">
      <dgm:prSet presAssocID="{2F621E6B-3E7F-4B72-8330-A554A324AAB6}" presName="backup2" presStyleCnt="0"/>
      <dgm:spPr/>
    </dgm:pt>
    <dgm:pt modelId="{DA83B8B8-3756-467B-957C-499272A69E7F}" type="pres">
      <dgm:prSet presAssocID="{2F621E6B-3E7F-4B72-8330-A554A324AAB6}" presName="preLine2" presStyleLbl="parChTrans1D1" presStyleIdx="6" presStyleCnt="8"/>
      <dgm:spPr/>
    </dgm:pt>
    <dgm:pt modelId="{C88E4469-25C4-4D27-A674-D665A7FC7457}" type="pres">
      <dgm:prSet presAssocID="{2F621E6B-3E7F-4B72-8330-A554A324AAB6}" presName="desTx2" presStyleLbl="revTx" presStyleIdx="0" presStyleCnt="0" custLinFactNeighborY="-51465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9F1998B-04C2-405C-9962-CAC3165A0224}" type="pres">
      <dgm:prSet presAssocID="{2F621E6B-3E7F-4B72-8330-A554A324AAB6}" presName="postLine2" presStyleLbl="parChTrans1D1" presStyleIdx="7" presStyleCnt="8"/>
      <dgm:spPr/>
    </dgm:pt>
    <dgm:pt modelId="{5C5D8953-8D4A-4FBC-A727-B25392ED8CBF}" type="pres">
      <dgm:prSet presAssocID="{E05D856B-1C14-4A6A-B766-9DA14422D7C8}" presName="spPost2" presStyleCnt="0"/>
      <dgm:spPr/>
    </dgm:pt>
    <dgm:pt modelId="{0CFD90C0-67AE-4166-9689-794BCE2E3E30}" type="pres">
      <dgm:prSet presAssocID="{7AC0F299-108D-4EB2-A5F0-4D2A849A3187}" presName="parTx3" presStyleLbl="node1" presStyleIdx="2" presStyleCnt="3" custLinFactNeighborX="-49159"/>
      <dgm:spPr/>
      <dgm:t>
        <a:bodyPr/>
        <a:lstStyle/>
        <a:p>
          <a:endParaRPr lang="es-CR"/>
        </a:p>
      </dgm:t>
    </dgm:pt>
  </dgm:ptLst>
  <dgm:cxnLst>
    <dgm:cxn modelId="{EA0B1495-3150-4C07-BFF6-E7302FD2F16F}" type="presOf" srcId="{E05D856B-1C14-4A6A-B766-9DA14422D7C8}" destId="{CF7CF507-883A-4A26-A5BA-7DBE4F242675}" srcOrd="0" destOrd="0" presId="urn:microsoft.com/office/officeart/2009/3/layout/SubStepProcess"/>
    <dgm:cxn modelId="{1E942AD4-F6CB-4D3A-B921-8C9B708F2745}" srcId="{AB8C041F-0B21-40A8-842F-A485F883FB8C}" destId="{B7BCEF1B-50CB-4732-9359-CED0F24BAA2C}" srcOrd="0" destOrd="0" parTransId="{BD87AE18-10D7-4ACA-A6EA-A6A1EAF00246}" sibTransId="{13BDE366-A777-4E53-8436-075E9BEE291E}"/>
    <dgm:cxn modelId="{6AC7DD4F-8F1A-46F5-8A3C-BBC47D791C7E}" type="presOf" srcId="{7AC0F299-108D-4EB2-A5F0-4D2A849A3187}" destId="{0CFD90C0-67AE-4166-9689-794BCE2E3E30}" srcOrd="0" destOrd="0" presId="urn:microsoft.com/office/officeart/2009/3/layout/SubStepProcess"/>
    <dgm:cxn modelId="{2F21F7EE-5275-47CB-B0E0-1487060BF9D5}" type="presOf" srcId="{B7BCEF1B-50CB-4732-9359-CED0F24BAA2C}" destId="{6C30F75F-2839-46E6-B989-12D3AC4882F5}" srcOrd="0" destOrd="0" presId="urn:microsoft.com/office/officeart/2009/3/layout/SubStepProcess"/>
    <dgm:cxn modelId="{900A0D2D-959A-4CCF-9B19-A0B943865FFE}" type="presOf" srcId="{2F621E6B-3E7F-4B72-8330-A554A324AAB6}" destId="{C88E4469-25C4-4D27-A674-D665A7FC7457}" srcOrd="0" destOrd="0" presId="urn:microsoft.com/office/officeart/2009/3/layout/SubStepProcess"/>
    <dgm:cxn modelId="{797E3F0F-16FD-4574-A363-784730BE36E4}" type="presOf" srcId="{AB8C041F-0B21-40A8-842F-A485F883FB8C}" destId="{8DF4FCBF-FB4D-4549-B99D-C3F3A9E461A1}" srcOrd="0" destOrd="0" presId="urn:microsoft.com/office/officeart/2009/3/layout/SubStepProcess"/>
    <dgm:cxn modelId="{7A20C9A5-56E4-431E-8342-8240D502AACD}" srcId="{AB8C041F-0B21-40A8-842F-A485F883FB8C}" destId="{7AC0F299-108D-4EB2-A5F0-4D2A849A3187}" srcOrd="2" destOrd="0" parTransId="{EFAD7AFC-F7BA-4433-8DD8-24443196DCFD}" sibTransId="{0C48C4B6-F573-48F8-B9D5-1199442722E9}"/>
    <dgm:cxn modelId="{DD81EF05-9BB5-469C-808A-2500C738E927}" srcId="{E05D856B-1C14-4A6A-B766-9DA14422D7C8}" destId="{2F621E6B-3E7F-4B72-8330-A554A324AAB6}" srcOrd="0" destOrd="0" parTransId="{7CB85255-EC68-4B2F-B84C-4291E16B3CC0}" sibTransId="{3E442313-7765-4A5F-8349-6EC29FE9CBCE}"/>
    <dgm:cxn modelId="{F103C1BF-7B19-4E79-970B-50A6D8BD3895}" srcId="{AB8C041F-0B21-40A8-842F-A485F883FB8C}" destId="{E05D856B-1C14-4A6A-B766-9DA14422D7C8}" srcOrd="1" destOrd="0" parTransId="{40F57BBD-3F26-4D0F-9F2F-1398ADCBE275}" sibTransId="{BC7C7205-C578-4118-8722-BAC7613553A0}"/>
    <dgm:cxn modelId="{873652FA-7EF7-4404-9C2F-A12E33EA7A71}" type="presOf" srcId="{199B45CA-4212-40C4-BFF1-42F2762C9CBD}" destId="{B9C58D8C-4540-4FD1-9C5F-E5BBCB573ED7}" srcOrd="0" destOrd="0" presId="urn:microsoft.com/office/officeart/2009/3/layout/SubStepProcess"/>
    <dgm:cxn modelId="{4A43B450-2A43-468C-892F-9406B491EF37}" srcId="{B7BCEF1B-50CB-4732-9359-CED0F24BAA2C}" destId="{199B45CA-4212-40C4-BFF1-42F2762C9CBD}" srcOrd="0" destOrd="0" parTransId="{3FE53B8E-51DE-41BA-86DF-E33A96F4BFAE}" sibTransId="{A7BDB7E8-14C8-4074-AAE9-884E39A2DC01}"/>
    <dgm:cxn modelId="{6DD7A2C7-BAFE-4B7F-9A9C-44B6F426CB2E}" type="presParOf" srcId="{8DF4FCBF-FB4D-4549-B99D-C3F3A9E461A1}" destId="{6C30F75F-2839-46E6-B989-12D3AC4882F5}" srcOrd="0" destOrd="0" presId="urn:microsoft.com/office/officeart/2009/3/layout/SubStepProcess"/>
    <dgm:cxn modelId="{B09043E1-675C-4745-8F09-704F106B1464}" type="presParOf" srcId="{8DF4FCBF-FB4D-4549-B99D-C3F3A9E461A1}" destId="{79FCF930-F25C-4513-85F8-DCA26B7AE3A9}" srcOrd="1" destOrd="0" presId="urn:microsoft.com/office/officeart/2009/3/layout/SubStepProcess"/>
    <dgm:cxn modelId="{67E7FA9C-6403-48C3-BA9E-FBA2FD997C42}" type="presParOf" srcId="{8DF4FCBF-FB4D-4549-B99D-C3F3A9E461A1}" destId="{F467EA87-A3F1-4D18-B5E2-018EBD6B3B6C}" srcOrd="2" destOrd="0" presId="urn:microsoft.com/office/officeart/2009/3/layout/SubStepProcess"/>
    <dgm:cxn modelId="{043D23DB-1069-4EE9-9FBF-C673CF9526AC}" type="presParOf" srcId="{F467EA87-A3F1-4D18-B5E2-018EBD6B3B6C}" destId="{1ED5EE1B-EDFA-4E1B-A8CC-0BF081C86306}" srcOrd="0" destOrd="0" presId="urn:microsoft.com/office/officeart/2009/3/layout/SubStepProcess"/>
    <dgm:cxn modelId="{1F5D155C-50D5-48D4-82DF-278BBDB96FFE}" type="presParOf" srcId="{F467EA87-A3F1-4D18-B5E2-018EBD6B3B6C}" destId="{EE3FCCD4-DB11-4F60-A8A0-20A3C739E2F5}" srcOrd="1" destOrd="0" presId="urn:microsoft.com/office/officeart/2009/3/layout/SubStepProcess"/>
    <dgm:cxn modelId="{159CBA49-6E03-4844-BDFE-39F4575E63B7}" type="presParOf" srcId="{F467EA87-A3F1-4D18-B5E2-018EBD6B3B6C}" destId="{638651D8-2F08-41EE-91DD-557EA625413B}" srcOrd="2" destOrd="0" presId="urn:microsoft.com/office/officeart/2009/3/layout/SubStepProcess"/>
    <dgm:cxn modelId="{CF34EE9B-E493-4D4C-B372-CCBDC0BF430F}" type="presParOf" srcId="{F467EA87-A3F1-4D18-B5E2-018EBD6B3B6C}" destId="{91534A2E-41A9-4CF2-9C93-C0508BEE7E70}" srcOrd="3" destOrd="0" presId="urn:microsoft.com/office/officeart/2009/3/layout/SubStepProcess"/>
    <dgm:cxn modelId="{76DC8310-09CA-405E-83DD-D5126AFFFC21}" type="presParOf" srcId="{91534A2E-41A9-4CF2-9C93-C0508BEE7E70}" destId="{F6EEBF15-FDA9-4605-B80A-003C7B4B4EF9}" srcOrd="0" destOrd="0" presId="urn:microsoft.com/office/officeart/2009/3/layout/SubStepProcess"/>
    <dgm:cxn modelId="{B16E4BE1-EFF1-44A0-9848-7611E7FD1972}" type="presParOf" srcId="{91534A2E-41A9-4CF2-9C93-C0508BEE7E70}" destId="{DD95775E-51FC-4C77-9707-07215D5BBD2F}" srcOrd="1" destOrd="0" presId="urn:microsoft.com/office/officeart/2009/3/layout/SubStepProcess"/>
    <dgm:cxn modelId="{02429CFF-78DF-42B7-A75A-34DB6E3F2067}" type="presParOf" srcId="{91534A2E-41A9-4CF2-9C93-C0508BEE7E70}" destId="{B2F0B246-B645-4F27-AF57-2512A61941C4}" srcOrd="2" destOrd="0" presId="urn:microsoft.com/office/officeart/2009/3/layout/SubStepProcess"/>
    <dgm:cxn modelId="{BCEB13F9-98DE-4AFC-AF57-F6C1DCE78D69}" type="presParOf" srcId="{91534A2E-41A9-4CF2-9C93-C0508BEE7E70}" destId="{B9C58D8C-4540-4FD1-9C5F-E5BBCB573ED7}" srcOrd="3" destOrd="0" presId="urn:microsoft.com/office/officeart/2009/3/layout/SubStepProcess"/>
    <dgm:cxn modelId="{4F218B71-DA2B-42B9-9F4E-2FB98C3E35B1}" type="presParOf" srcId="{91534A2E-41A9-4CF2-9C93-C0508BEE7E70}" destId="{2451A7D6-0DDD-497B-8ADA-4D4A505F6E7E}" srcOrd="4" destOrd="0" presId="urn:microsoft.com/office/officeart/2009/3/layout/SubStepProcess"/>
    <dgm:cxn modelId="{01D984F3-BF1D-45B5-8D22-7FA2FFDD4747}" type="presParOf" srcId="{8DF4FCBF-FB4D-4549-B99D-C3F3A9E461A1}" destId="{A92C2F3D-ECA7-412E-8709-AEB16384C7E6}" srcOrd="3" destOrd="0" presId="urn:microsoft.com/office/officeart/2009/3/layout/SubStepProcess"/>
    <dgm:cxn modelId="{8CC18620-CE2B-4872-A997-8F0EADAB9C34}" type="presParOf" srcId="{8DF4FCBF-FB4D-4549-B99D-C3F3A9E461A1}" destId="{CF7CF507-883A-4A26-A5BA-7DBE4F242675}" srcOrd="4" destOrd="0" presId="urn:microsoft.com/office/officeart/2009/3/layout/SubStepProcess"/>
    <dgm:cxn modelId="{B7AB690B-6DD5-47D2-9428-E23C115B4B2A}" type="presParOf" srcId="{8DF4FCBF-FB4D-4549-B99D-C3F3A9E461A1}" destId="{629B2A8F-9AD7-4DE4-864F-E41D36CD96F0}" srcOrd="5" destOrd="0" presId="urn:microsoft.com/office/officeart/2009/3/layout/SubStepProcess"/>
    <dgm:cxn modelId="{BCB48804-1D1D-434B-AB58-29B939B0C52E}" type="presParOf" srcId="{8DF4FCBF-FB4D-4549-B99D-C3F3A9E461A1}" destId="{4ACFFF0F-3109-43E5-94B0-7992B4B996C1}" srcOrd="6" destOrd="0" presId="urn:microsoft.com/office/officeart/2009/3/layout/SubStepProcess"/>
    <dgm:cxn modelId="{DE816BC1-E554-4F79-AA2E-1451402D0501}" type="presParOf" srcId="{4ACFFF0F-3109-43E5-94B0-7992B4B996C1}" destId="{F03A2417-D4A3-4F95-B285-5E136135154D}" srcOrd="0" destOrd="0" presId="urn:microsoft.com/office/officeart/2009/3/layout/SubStepProcess"/>
    <dgm:cxn modelId="{6C3D12AE-A2F6-4ECC-8993-E51C239A8597}" type="presParOf" srcId="{4ACFFF0F-3109-43E5-94B0-7992B4B996C1}" destId="{B4FE008F-5584-44A1-9EA2-FD890FEED464}" srcOrd="1" destOrd="0" presId="urn:microsoft.com/office/officeart/2009/3/layout/SubStepProcess"/>
    <dgm:cxn modelId="{F26BF6C4-0008-48D6-A6C7-34F5F87BB35F}" type="presParOf" srcId="{4ACFFF0F-3109-43E5-94B0-7992B4B996C1}" destId="{7742D669-386D-41B8-ADDB-3743197FDB11}" srcOrd="2" destOrd="0" presId="urn:microsoft.com/office/officeart/2009/3/layout/SubStepProcess"/>
    <dgm:cxn modelId="{A3AAEA22-E6EC-41BE-8A41-E5E4A0C45271}" type="presParOf" srcId="{4ACFFF0F-3109-43E5-94B0-7992B4B996C1}" destId="{3AE263B4-E19B-4767-A0D5-8ECAEDEDB29F}" srcOrd="3" destOrd="0" presId="urn:microsoft.com/office/officeart/2009/3/layout/SubStepProcess"/>
    <dgm:cxn modelId="{A00AD194-F90F-42A8-8B26-9C15F0093812}" type="presParOf" srcId="{3AE263B4-E19B-4767-A0D5-8ECAEDEDB29F}" destId="{63D7B56A-76D7-476C-AB3E-BDAED315B6BC}" srcOrd="0" destOrd="0" presId="urn:microsoft.com/office/officeart/2009/3/layout/SubStepProcess"/>
    <dgm:cxn modelId="{64A6C85D-BD04-497A-A4E3-14366B6DC46D}" type="presParOf" srcId="{3AE263B4-E19B-4767-A0D5-8ECAEDEDB29F}" destId="{F1C7507B-5E2A-45FA-B338-57AD01678BE2}" srcOrd="1" destOrd="0" presId="urn:microsoft.com/office/officeart/2009/3/layout/SubStepProcess"/>
    <dgm:cxn modelId="{FF7161D9-1278-439F-A78F-9A8B31CE2C12}" type="presParOf" srcId="{3AE263B4-E19B-4767-A0D5-8ECAEDEDB29F}" destId="{DA83B8B8-3756-467B-957C-499272A69E7F}" srcOrd="2" destOrd="0" presId="urn:microsoft.com/office/officeart/2009/3/layout/SubStepProcess"/>
    <dgm:cxn modelId="{2F0049CA-2E11-4047-8C88-B8702783D28D}" type="presParOf" srcId="{3AE263B4-E19B-4767-A0D5-8ECAEDEDB29F}" destId="{C88E4469-25C4-4D27-A674-D665A7FC7457}" srcOrd="3" destOrd="0" presId="urn:microsoft.com/office/officeart/2009/3/layout/SubStepProcess"/>
    <dgm:cxn modelId="{E25886FF-E830-427D-9A38-E7D4C9F63F44}" type="presParOf" srcId="{3AE263B4-E19B-4767-A0D5-8ECAEDEDB29F}" destId="{69F1998B-04C2-405C-9962-CAC3165A0224}" srcOrd="4" destOrd="0" presId="urn:microsoft.com/office/officeart/2009/3/layout/SubStepProcess"/>
    <dgm:cxn modelId="{B9D6AFCA-9553-4B11-9BEC-FD99540CEBA9}" type="presParOf" srcId="{8DF4FCBF-FB4D-4549-B99D-C3F3A9E461A1}" destId="{5C5D8953-8D4A-4FBC-A727-B25392ED8CBF}" srcOrd="7" destOrd="0" presId="urn:microsoft.com/office/officeart/2009/3/layout/SubStepProcess"/>
    <dgm:cxn modelId="{A1B5EC8D-4064-4B36-B884-541DF316B832}" type="presParOf" srcId="{8DF4FCBF-FB4D-4549-B99D-C3F3A9E461A1}" destId="{0CFD90C0-67AE-4166-9689-794BCE2E3E30}" srcOrd="8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/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/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/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F584AAEE-E392-4ECA-A1C2-F97C5CD1B489}" type="presOf" srcId="{8702AD28-8F0B-4CD7-9FCF-54617EF23721}" destId="{61DB9DC1-5324-4282-888F-2C4FDCA2B5C9}" srcOrd="0" destOrd="0" presId="urn:microsoft.com/office/officeart/2005/8/layout/radial6"/>
    <dgm:cxn modelId="{F1146E79-5C88-4888-A783-0BF35560EA1F}" type="presOf" srcId="{DB4543D9-A8AF-46F4-9735-15877D2C8204}" destId="{9CE3FB14-7F98-4433-ABEC-C00EBBE60724}" srcOrd="0" destOrd="0" presId="urn:microsoft.com/office/officeart/2005/8/layout/radial6"/>
    <dgm:cxn modelId="{82A0DDEA-16E4-4DFC-BBA9-8AAE714C48B1}" type="presOf" srcId="{9ECC7C21-47D3-4ED8-99E0-9A7FB606273B}" destId="{7852276D-2FB0-46BA-81DE-AA0F57C571E2}" srcOrd="0" destOrd="0" presId="urn:microsoft.com/office/officeart/2005/8/layout/radial6"/>
    <dgm:cxn modelId="{22F39231-0B86-48F6-ABF2-E97457BD39D0}" type="presOf" srcId="{5F6FA646-0755-4CE3-84D0-2581E79362DA}" destId="{2EC7AD62-ECE3-4411-B786-235013F5C263}" srcOrd="0" destOrd="0" presId="urn:microsoft.com/office/officeart/2005/8/layout/radial6"/>
    <dgm:cxn modelId="{D820FA8D-BADB-4E80-A20F-30ACF0DCBFD9}" type="presOf" srcId="{C77E6436-3097-4B0D-AC5B-455F6E105091}" destId="{6F823224-5234-41F2-B0D8-E8576449B62F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EC2E37EC-9C15-4AAA-A07E-AB9D4890B064}" type="presOf" srcId="{E31339B1-CBAA-4326-A09B-ADEA4DC1D503}" destId="{1F4F24EA-1980-4843-AC4B-A8071449BB3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ED4CC9D1-1E8E-4852-AA5A-321B1BFE64DA}" type="presOf" srcId="{0F37E629-9DE6-4827-918C-D3BC0300B44B}" destId="{405177BD-EF7F-4F02-AC58-C44A23EBDA2B}" srcOrd="0" destOrd="0" presId="urn:microsoft.com/office/officeart/2005/8/layout/radial6"/>
    <dgm:cxn modelId="{9B7D4848-9F91-4BE5-AEE5-B9C5F8FF1F10}" type="presOf" srcId="{5EB5F6CA-C2E7-4C96-9592-97591404D241}" destId="{3C9679DD-231B-4076-A6B7-AD32427F3E40}" srcOrd="0" destOrd="0" presId="urn:microsoft.com/office/officeart/2005/8/layout/radial6"/>
    <dgm:cxn modelId="{87936892-6461-4C7B-A227-CCC1F9410F24}" type="presOf" srcId="{194CAF16-7433-48DC-AF35-2A97EB14AB19}" destId="{7FDC1EAE-00E6-4809-9C60-956DFC21DEC1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A885AC74-A377-42F1-B500-92FAD302A91D}" type="presOf" srcId="{CA059CD2-4F28-404B-A048-658F5271216E}" destId="{34047EFC-8D90-4731-90C4-34739935E542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338926F5-E680-42BE-A90E-BB41E982D9AF}" type="presOf" srcId="{8D3B1328-D3A0-4A65-AFE1-6338938AE34B}" destId="{36A15006-2096-436C-9DE7-8C15D30AA00F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B4F89EC0-D215-4E09-AF0E-6710CD6EDAB0}" type="presOf" srcId="{0CD0E13D-80BE-48F0-8347-92115FA5A759}" destId="{805D2DBE-E6B5-4BD3-A45D-4C2ECF583921}" srcOrd="0" destOrd="0" presId="urn:microsoft.com/office/officeart/2005/8/layout/radial6"/>
    <dgm:cxn modelId="{5BD271E9-C5E7-4EEE-84E5-767E57482AC2}" type="presOf" srcId="{A12A5617-DAB8-4EAC-A62C-269041127978}" destId="{E452AF06-0585-4EA6-90AB-1A5BD45150C3}" srcOrd="0" destOrd="0" presId="urn:microsoft.com/office/officeart/2005/8/layout/radial6"/>
    <dgm:cxn modelId="{B2E4CF29-4D68-4821-B1B8-7FEA6D0576A5}" type="presOf" srcId="{15C3DBD7-664E-49BA-9DFA-40B462B6D7A3}" destId="{04F6C3E8-117A-41C1-9359-E0E1C42BAA66}" srcOrd="0" destOrd="0" presId="urn:microsoft.com/office/officeart/2005/8/layout/radial6"/>
    <dgm:cxn modelId="{393EB789-B97E-4DFE-93AC-F4525065726C}" type="presParOf" srcId="{9CE3FB14-7F98-4433-ABEC-C00EBBE60724}" destId="{3C9679DD-231B-4076-A6B7-AD32427F3E40}" srcOrd="0" destOrd="0" presId="urn:microsoft.com/office/officeart/2005/8/layout/radial6"/>
    <dgm:cxn modelId="{8D5AECDE-DAF0-4EE6-A9AC-9EA83541FDDE}" type="presParOf" srcId="{9CE3FB14-7F98-4433-ABEC-C00EBBE60724}" destId="{7FDC1EAE-00E6-4809-9C60-956DFC21DEC1}" srcOrd="1" destOrd="0" presId="urn:microsoft.com/office/officeart/2005/8/layout/radial6"/>
    <dgm:cxn modelId="{2F3E1137-C96F-413F-86BF-87601536079D}" type="presParOf" srcId="{9CE3FB14-7F98-4433-ABEC-C00EBBE60724}" destId="{160386B9-609F-4CD7-9360-63020E6A5A1F}" srcOrd="2" destOrd="0" presId="urn:microsoft.com/office/officeart/2005/8/layout/radial6"/>
    <dgm:cxn modelId="{1DB02212-6C8C-4EE4-99CA-F5E082CE8C28}" type="presParOf" srcId="{9CE3FB14-7F98-4433-ABEC-C00EBBE60724}" destId="{1F4F24EA-1980-4843-AC4B-A8071449BB31}" srcOrd="3" destOrd="0" presId="urn:microsoft.com/office/officeart/2005/8/layout/radial6"/>
    <dgm:cxn modelId="{334A6E3C-E9DF-4130-9E11-2A858DD3CB29}" type="presParOf" srcId="{9CE3FB14-7F98-4433-ABEC-C00EBBE60724}" destId="{6F823224-5234-41F2-B0D8-E8576449B62F}" srcOrd="4" destOrd="0" presId="urn:microsoft.com/office/officeart/2005/8/layout/radial6"/>
    <dgm:cxn modelId="{9C3CB817-79A7-4D39-A9CA-D3CD88018633}" type="presParOf" srcId="{9CE3FB14-7F98-4433-ABEC-C00EBBE60724}" destId="{D3336609-317B-45DC-9231-A0AA8A72359C}" srcOrd="5" destOrd="0" presId="urn:microsoft.com/office/officeart/2005/8/layout/radial6"/>
    <dgm:cxn modelId="{968EF7F2-ED8E-4875-8DBD-7F566D8267AC}" type="presParOf" srcId="{9CE3FB14-7F98-4433-ABEC-C00EBBE60724}" destId="{7852276D-2FB0-46BA-81DE-AA0F57C571E2}" srcOrd="6" destOrd="0" presId="urn:microsoft.com/office/officeart/2005/8/layout/radial6"/>
    <dgm:cxn modelId="{84EAF681-D25A-4046-B657-A86F3E142324}" type="presParOf" srcId="{9CE3FB14-7F98-4433-ABEC-C00EBBE60724}" destId="{805D2DBE-E6B5-4BD3-A45D-4C2ECF583921}" srcOrd="7" destOrd="0" presId="urn:microsoft.com/office/officeart/2005/8/layout/radial6"/>
    <dgm:cxn modelId="{C0D5816D-C06D-4D6F-BEAA-D7D83FDEBADB}" type="presParOf" srcId="{9CE3FB14-7F98-4433-ABEC-C00EBBE60724}" destId="{A63D9C4E-D167-490B-AC0F-CD711BC484AF}" srcOrd="8" destOrd="0" presId="urn:microsoft.com/office/officeart/2005/8/layout/radial6"/>
    <dgm:cxn modelId="{9F811611-804F-4DF2-9C12-25363041AE72}" type="presParOf" srcId="{9CE3FB14-7F98-4433-ABEC-C00EBBE60724}" destId="{36A15006-2096-436C-9DE7-8C15D30AA00F}" srcOrd="9" destOrd="0" presId="urn:microsoft.com/office/officeart/2005/8/layout/radial6"/>
    <dgm:cxn modelId="{672E3B6F-71AC-47A4-AFB1-88D8F8C876FD}" type="presParOf" srcId="{9CE3FB14-7F98-4433-ABEC-C00EBBE60724}" destId="{E452AF06-0585-4EA6-90AB-1A5BD45150C3}" srcOrd="10" destOrd="0" presId="urn:microsoft.com/office/officeart/2005/8/layout/radial6"/>
    <dgm:cxn modelId="{452735C3-E654-4299-B627-E58571D44063}" type="presParOf" srcId="{9CE3FB14-7F98-4433-ABEC-C00EBBE60724}" destId="{2DE0D312-7179-4B6B-8594-307F0F9F33AA}" srcOrd="11" destOrd="0" presId="urn:microsoft.com/office/officeart/2005/8/layout/radial6"/>
    <dgm:cxn modelId="{1C167D62-4075-42D3-AB63-AC2F3AFC3C64}" type="presParOf" srcId="{9CE3FB14-7F98-4433-ABEC-C00EBBE60724}" destId="{34047EFC-8D90-4731-90C4-34739935E542}" srcOrd="12" destOrd="0" presId="urn:microsoft.com/office/officeart/2005/8/layout/radial6"/>
    <dgm:cxn modelId="{0C78130C-C2E9-40B9-8580-F9FAC2E51D42}" type="presParOf" srcId="{9CE3FB14-7F98-4433-ABEC-C00EBBE60724}" destId="{04F6C3E8-117A-41C1-9359-E0E1C42BAA66}" srcOrd="13" destOrd="0" presId="urn:microsoft.com/office/officeart/2005/8/layout/radial6"/>
    <dgm:cxn modelId="{28684C2F-FB0A-49AD-A98C-0FB000E4BD55}" type="presParOf" srcId="{9CE3FB14-7F98-4433-ABEC-C00EBBE60724}" destId="{B388F636-6E49-4849-BB9B-AAB85CC1DBFD}" srcOrd="14" destOrd="0" presId="urn:microsoft.com/office/officeart/2005/8/layout/radial6"/>
    <dgm:cxn modelId="{1B7D8A3A-05D6-474B-9D5A-3631EB5940A8}" type="presParOf" srcId="{9CE3FB14-7F98-4433-ABEC-C00EBBE60724}" destId="{405177BD-EF7F-4F02-AC58-C44A23EBDA2B}" srcOrd="15" destOrd="0" presId="urn:microsoft.com/office/officeart/2005/8/layout/radial6"/>
    <dgm:cxn modelId="{09126A12-F3DF-488D-ABC0-47BD96D851B1}" type="presParOf" srcId="{9CE3FB14-7F98-4433-ABEC-C00EBBE60724}" destId="{61DB9DC1-5324-4282-888F-2C4FDCA2B5C9}" srcOrd="16" destOrd="0" presId="urn:microsoft.com/office/officeart/2005/8/layout/radial6"/>
    <dgm:cxn modelId="{D33A76B0-6C9E-43F5-9646-BB3374A1203B}" type="presParOf" srcId="{9CE3FB14-7F98-4433-ABEC-C00EBBE60724}" destId="{60BEF366-A189-4515-A8CF-85C106B25794}" srcOrd="17" destOrd="0" presId="urn:microsoft.com/office/officeart/2005/8/layout/radial6"/>
    <dgm:cxn modelId="{5EDBC506-6D18-4C6E-95DC-37062AA73B63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/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/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04C32C49-7AB8-4432-9C0A-B88BA96AABBA}" type="presOf" srcId="{C77E6436-3097-4B0D-AC5B-455F6E105091}" destId="{6F823224-5234-41F2-B0D8-E8576449B62F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EB3579C5-5E5A-46CD-B237-64440FA2EBC7}" type="presOf" srcId="{8702AD28-8F0B-4CD7-9FCF-54617EF23721}" destId="{61DB9DC1-5324-4282-888F-2C4FDCA2B5C9}" srcOrd="0" destOrd="0" presId="urn:microsoft.com/office/officeart/2005/8/layout/radial6"/>
    <dgm:cxn modelId="{7410A554-9870-4626-9AE5-2B1E71B3C0D1}" type="presOf" srcId="{0CD0E13D-80BE-48F0-8347-92115FA5A759}" destId="{805D2DBE-E6B5-4BD3-A45D-4C2ECF583921}" srcOrd="0" destOrd="0" presId="urn:microsoft.com/office/officeart/2005/8/layout/radial6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D85FC015-48AB-46D5-ACBF-30BB150019E1}" type="presOf" srcId="{DB4543D9-A8AF-46F4-9735-15877D2C8204}" destId="{9CE3FB14-7F98-4433-ABEC-C00EBBE60724}" srcOrd="0" destOrd="0" presId="urn:microsoft.com/office/officeart/2005/8/layout/radial6"/>
    <dgm:cxn modelId="{557565FF-FBF2-4AF4-A7FF-7631BC38DCD4}" type="presOf" srcId="{A12A5617-DAB8-4EAC-A62C-269041127978}" destId="{E452AF06-0585-4EA6-90AB-1A5BD45150C3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C164CE9B-CE24-4F2E-A8E2-56D7748E43BB}" type="presOf" srcId="{9ECC7C21-47D3-4ED8-99E0-9A7FB606273B}" destId="{7852276D-2FB0-46BA-81DE-AA0F57C571E2}" srcOrd="0" destOrd="0" presId="urn:microsoft.com/office/officeart/2005/8/layout/radial6"/>
    <dgm:cxn modelId="{E42AC2AB-9CF6-459B-A378-8C6182323F70}" type="presOf" srcId="{194CAF16-7433-48DC-AF35-2A97EB14AB19}" destId="{7FDC1EAE-00E6-4809-9C60-956DFC21DEC1}" srcOrd="0" destOrd="0" presId="urn:microsoft.com/office/officeart/2005/8/layout/radial6"/>
    <dgm:cxn modelId="{C9F79BDD-0858-46C9-8302-BF4A3E06339C}" type="presOf" srcId="{E31339B1-CBAA-4326-A09B-ADEA4DC1D503}" destId="{1F4F24EA-1980-4843-AC4B-A8071449BB3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F938187E-EE91-4492-BA02-8E320882B6DF}" type="presOf" srcId="{8D3B1328-D3A0-4A65-AFE1-6338938AE34B}" destId="{36A15006-2096-436C-9DE7-8C15D30AA00F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7B6A8C64-0DBD-4C46-B58F-8FA2CCC43183}" type="presOf" srcId="{CA059CD2-4F28-404B-A048-658F5271216E}" destId="{34047EFC-8D90-4731-90C4-34739935E542}" srcOrd="0" destOrd="0" presId="urn:microsoft.com/office/officeart/2005/8/layout/radial6"/>
    <dgm:cxn modelId="{9B08FB70-14A4-4A7E-A3F1-A24B021C025F}" type="presOf" srcId="{5EB5F6CA-C2E7-4C96-9592-97591404D241}" destId="{3C9679DD-231B-4076-A6B7-AD32427F3E40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DFD39E04-A405-4C52-8C62-4A17F414ACA6}" type="presOf" srcId="{0F37E629-9DE6-4827-918C-D3BC0300B44B}" destId="{405177BD-EF7F-4F02-AC58-C44A23EBDA2B}" srcOrd="0" destOrd="0" presId="urn:microsoft.com/office/officeart/2005/8/layout/radial6"/>
    <dgm:cxn modelId="{97B3377E-E146-4B33-A083-DE6096F79C04}" type="presOf" srcId="{15C3DBD7-664E-49BA-9DFA-40B462B6D7A3}" destId="{04F6C3E8-117A-41C1-9359-E0E1C42BAA66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967B9668-EDD7-4492-833C-6D7CF1DF698A}" type="presOf" srcId="{5F6FA646-0755-4CE3-84D0-2581E79362DA}" destId="{2EC7AD62-ECE3-4411-B786-235013F5C263}" srcOrd="0" destOrd="0" presId="urn:microsoft.com/office/officeart/2005/8/layout/radial6"/>
    <dgm:cxn modelId="{1D2F8DBD-CC9A-4622-A89D-E91B219B7B94}" type="presParOf" srcId="{9CE3FB14-7F98-4433-ABEC-C00EBBE60724}" destId="{3C9679DD-231B-4076-A6B7-AD32427F3E40}" srcOrd="0" destOrd="0" presId="urn:microsoft.com/office/officeart/2005/8/layout/radial6"/>
    <dgm:cxn modelId="{B444961C-E6AA-47E2-B1B1-492072C6A299}" type="presParOf" srcId="{9CE3FB14-7F98-4433-ABEC-C00EBBE60724}" destId="{7FDC1EAE-00E6-4809-9C60-956DFC21DEC1}" srcOrd="1" destOrd="0" presId="urn:microsoft.com/office/officeart/2005/8/layout/radial6"/>
    <dgm:cxn modelId="{F6D936C1-F8BF-4D53-81CA-0E92433A801D}" type="presParOf" srcId="{9CE3FB14-7F98-4433-ABEC-C00EBBE60724}" destId="{160386B9-609F-4CD7-9360-63020E6A5A1F}" srcOrd="2" destOrd="0" presId="urn:microsoft.com/office/officeart/2005/8/layout/radial6"/>
    <dgm:cxn modelId="{1FBFCC31-E522-49E5-B4D4-A58C7078BC33}" type="presParOf" srcId="{9CE3FB14-7F98-4433-ABEC-C00EBBE60724}" destId="{1F4F24EA-1980-4843-AC4B-A8071449BB31}" srcOrd="3" destOrd="0" presId="urn:microsoft.com/office/officeart/2005/8/layout/radial6"/>
    <dgm:cxn modelId="{5005B216-7324-46D1-BD3D-EF5A2204CBEB}" type="presParOf" srcId="{9CE3FB14-7F98-4433-ABEC-C00EBBE60724}" destId="{6F823224-5234-41F2-B0D8-E8576449B62F}" srcOrd="4" destOrd="0" presId="urn:microsoft.com/office/officeart/2005/8/layout/radial6"/>
    <dgm:cxn modelId="{748C6E41-EFE9-47F9-A0EE-68514EF873D5}" type="presParOf" srcId="{9CE3FB14-7F98-4433-ABEC-C00EBBE60724}" destId="{D3336609-317B-45DC-9231-A0AA8A72359C}" srcOrd="5" destOrd="0" presId="urn:microsoft.com/office/officeart/2005/8/layout/radial6"/>
    <dgm:cxn modelId="{B2D86B05-FD1F-4B2A-ADCF-F6E9E01F0D52}" type="presParOf" srcId="{9CE3FB14-7F98-4433-ABEC-C00EBBE60724}" destId="{7852276D-2FB0-46BA-81DE-AA0F57C571E2}" srcOrd="6" destOrd="0" presId="urn:microsoft.com/office/officeart/2005/8/layout/radial6"/>
    <dgm:cxn modelId="{EB499364-40D9-44FC-8129-D499E5E87E45}" type="presParOf" srcId="{9CE3FB14-7F98-4433-ABEC-C00EBBE60724}" destId="{805D2DBE-E6B5-4BD3-A45D-4C2ECF583921}" srcOrd="7" destOrd="0" presId="urn:microsoft.com/office/officeart/2005/8/layout/radial6"/>
    <dgm:cxn modelId="{3B820039-B15A-44FB-9BFD-05C2D165907B}" type="presParOf" srcId="{9CE3FB14-7F98-4433-ABEC-C00EBBE60724}" destId="{A63D9C4E-D167-490B-AC0F-CD711BC484AF}" srcOrd="8" destOrd="0" presId="urn:microsoft.com/office/officeart/2005/8/layout/radial6"/>
    <dgm:cxn modelId="{BA8938E0-7C10-4998-83B2-09DAA06E9593}" type="presParOf" srcId="{9CE3FB14-7F98-4433-ABEC-C00EBBE60724}" destId="{36A15006-2096-436C-9DE7-8C15D30AA00F}" srcOrd="9" destOrd="0" presId="urn:microsoft.com/office/officeart/2005/8/layout/radial6"/>
    <dgm:cxn modelId="{D846EBB2-B53C-46E4-9CFA-7F8EF3F381C7}" type="presParOf" srcId="{9CE3FB14-7F98-4433-ABEC-C00EBBE60724}" destId="{E452AF06-0585-4EA6-90AB-1A5BD45150C3}" srcOrd="10" destOrd="0" presId="urn:microsoft.com/office/officeart/2005/8/layout/radial6"/>
    <dgm:cxn modelId="{8C7FCCC3-985E-41BC-962D-1ACB2D78DCEC}" type="presParOf" srcId="{9CE3FB14-7F98-4433-ABEC-C00EBBE60724}" destId="{2DE0D312-7179-4B6B-8594-307F0F9F33AA}" srcOrd="11" destOrd="0" presId="urn:microsoft.com/office/officeart/2005/8/layout/radial6"/>
    <dgm:cxn modelId="{BDE24CF2-A67D-4F30-862C-42077EDE4700}" type="presParOf" srcId="{9CE3FB14-7F98-4433-ABEC-C00EBBE60724}" destId="{34047EFC-8D90-4731-90C4-34739935E542}" srcOrd="12" destOrd="0" presId="urn:microsoft.com/office/officeart/2005/8/layout/radial6"/>
    <dgm:cxn modelId="{553108A6-7902-4F3D-A4AC-0C29B9DB276F}" type="presParOf" srcId="{9CE3FB14-7F98-4433-ABEC-C00EBBE60724}" destId="{04F6C3E8-117A-41C1-9359-E0E1C42BAA66}" srcOrd="13" destOrd="0" presId="urn:microsoft.com/office/officeart/2005/8/layout/radial6"/>
    <dgm:cxn modelId="{E77DDE87-C63B-4B9D-8293-F7518ADDCA79}" type="presParOf" srcId="{9CE3FB14-7F98-4433-ABEC-C00EBBE60724}" destId="{B388F636-6E49-4849-BB9B-AAB85CC1DBFD}" srcOrd="14" destOrd="0" presId="urn:microsoft.com/office/officeart/2005/8/layout/radial6"/>
    <dgm:cxn modelId="{1EAEF4DE-A18F-467A-A2A2-C8B2FF86845E}" type="presParOf" srcId="{9CE3FB14-7F98-4433-ABEC-C00EBBE60724}" destId="{405177BD-EF7F-4F02-AC58-C44A23EBDA2B}" srcOrd="15" destOrd="0" presId="urn:microsoft.com/office/officeart/2005/8/layout/radial6"/>
    <dgm:cxn modelId="{010407AA-5939-424E-A70C-4B3A3E0F8576}" type="presParOf" srcId="{9CE3FB14-7F98-4433-ABEC-C00EBBE60724}" destId="{61DB9DC1-5324-4282-888F-2C4FDCA2B5C9}" srcOrd="16" destOrd="0" presId="urn:microsoft.com/office/officeart/2005/8/layout/radial6"/>
    <dgm:cxn modelId="{3295A72D-BAE9-43C2-9FA0-993C4EC37DF7}" type="presParOf" srcId="{9CE3FB14-7F98-4433-ABEC-C00EBBE60724}" destId="{60BEF366-A189-4515-A8CF-85C106B25794}" srcOrd="17" destOrd="0" presId="urn:microsoft.com/office/officeart/2005/8/layout/radial6"/>
    <dgm:cxn modelId="{965C68FC-83BE-4913-9F17-F3F1BF6A7635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/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BC266B6B-B3CA-43B8-B92E-7FFCB7984ABF}" type="presOf" srcId="{5F6FA646-0755-4CE3-84D0-2581E79362DA}" destId="{2EC7AD62-ECE3-4411-B786-235013F5C263}" srcOrd="0" destOrd="0" presId="urn:microsoft.com/office/officeart/2005/8/layout/radial6"/>
    <dgm:cxn modelId="{90C4B4D8-1B97-4568-8DFF-DC8AD9363CB4}" type="presOf" srcId="{DB4543D9-A8AF-46F4-9735-15877D2C8204}" destId="{9CE3FB14-7F98-4433-ABEC-C00EBBE60724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C900F90D-92AB-4FC1-9B89-30D4C5EC697B}" type="presOf" srcId="{8702AD28-8F0B-4CD7-9FCF-54617EF23721}" destId="{61DB9DC1-5324-4282-888F-2C4FDCA2B5C9}" srcOrd="0" destOrd="0" presId="urn:microsoft.com/office/officeart/2005/8/layout/radial6"/>
    <dgm:cxn modelId="{B1002021-6132-4DFD-B8B3-157861B728D9}" type="presOf" srcId="{CA059CD2-4F28-404B-A048-658F5271216E}" destId="{34047EFC-8D90-4731-90C4-34739935E542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F0DA8429-40E7-4ABF-A184-0254CC184CD0}" type="presOf" srcId="{0F37E629-9DE6-4827-918C-D3BC0300B44B}" destId="{405177BD-EF7F-4F02-AC58-C44A23EBDA2B}" srcOrd="0" destOrd="0" presId="urn:microsoft.com/office/officeart/2005/8/layout/radial6"/>
    <dgm:cxn modelId="{19EC0DF9-07C3-4ABA-90C8-D8C7BB4931E4}" type="presOf" srcId="{C77E6436-3097-4B0D-AC5B-455F6E105091}" destId="{6F823224-5234-41F2-B0D8-E8576449B62F}" srcOrd="0" destOrd="0" presId="urn:microsoft.com/office/officeart/2005/8/layout/radial6"/>
    <dgm:cxn modelId="{62EC17A7-2D8A-4278-9BE3-60EFDE98D391}" type="presOf" srcId="{0CD0E13D-80BE-48F0-8347-92115FA5A759}" destId="{805D2DBE-E6B5-4BD3-A45D-4C2ECF583921}" srcOrd="0" destOrd="0" presId="urn:microsoft.com/office/officeart/2005/8/layout/radial6"/>
    <dgm:cxn modelId="{4DF4A2A1-0EFA-4569-A125-B8859A1259B9}" type="presOf" srcId="{194CAF16-7433-48DC-AF35-2A97EB14AB19}" destId="{7FDC1EAE-00E6-4809-9C60-956DFC21DEC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CFBD819A-C928-4483-99CC-015AEAAD4F2D}" type="presOf" srcId="{9ECC7C21-47D3-4ED8-99E0-9A7FB606273B}" destId="{7852276D-2FB0-46BA-81DE-AA0F57C571E2}" srcOrd="0" destOrd="0" presId="urn:microsoft.com/office/officeart/2005/8/layout/radial6"/>
    <dgm:cxn modelId="{0454B0A3-2CF2-46B9-BBF8-93EAF94867AB}" type="presOf" srcId="{E31339B1-CBAA-4326-A09B-ADEA4DC1D503}" destId="{1F4F24EA-1980-4843-AC4B-A8071449BB31}" srcOrd="0" destOrd="0" presId="urn:microsoft.com/office/officeart/2005/8/layout/radial6"/>
    <dgm:cxn modelId="{7E577E54-EF4A-4F75-94B3-49B0A58F4C3F}" type="presOf" srcId="{15C3DBD7-664E-49BA-9DFA-40B462B6D7A3}" destId="{04F6C3E8-117A-41C1-9359-E0E1C42BAA66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7A15795D-2C43-4CB8-B9B3-2A04E267FF83}" type="presOf" srcId="{8D3B1328-D3A0-4A65-AFE1-6338938AE34B}" destId="{36A15006-2096-436C-9DE7-8C15D30AA00F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061B09FC-E0FE-4B66-AFA0-04A47541375D}" type="presOf" srcId="{A12A5617-DAB8-4EAC-A62C-269041127978}" destId="{E452AF06-0585-4EA6-90AB-1A5BD45150C3}" srcOrd="0" destOrd="0" presId="urn:microsoft.com/office/officeart/2005/8/layout/radial6"/>
    <dgm:cxn modelId="{6D225905-0B26-4DC2-9677-7BA01ACDAB23}" type="presOf" srcId="{5EB5F6CA-C2E7-4C96-9592-97591404D241}" destId="{3C9679DD-231B-4076-A6B7-AD32427F3E40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713031CC-E995-4C22-9C27-6F8BD8FB0CDF}" type="presParOf" srcId="{9CE3FB14-7F98-4433-ABEC-C00EBBE60724}" destId="{3C9679DD-231B-4076-A6B7-AD32427F3E40}" srcOrd="0" destOrd="0" presId="urn:microsoft.com/office/officeart/2005/8/layout/radial6"/>
    <dgm:cxn modelId="{4A1AB3C2-D503-41DF-B400-410E8B8DEC1C}" type="presParOf" srcId="{9CE3FB14-7F98-4433-ABEC-C00EBBE60724}" destId="{7FDC1EAE-00E6-4809-9C60-956DFC21DEC1}" srcOrd="1" destOrd="0" presId="urn:microsoft.com/office/officeart/2005/8/layout/radial6"/>
    <dgm:cxn modelId="{63DC4E22-9C73-4B3C-B6EF-71045F50FCBB}" type="presParOf" srcId="{9CE3FB14-7F98-4433-ABEC-C00EBBE60724}" destId="{160386B9-609F-4CD7-9360-63020E6A5A1F}" srcOrd="2" destOrd="0" presId="urn:microsoft.com/office/officeart/2005/8/layout/radial6"/>
    <dgm:cxn modelId="{AF4A3047-A7FF-4046-930F-E19A91E30A2D}" type="presParOf" srcId="{9CE3FB14-7F98-4433-ABEC-C00EBBE60724}" destId="{1F4F24EA-1980-4843-AC4B-A8071449BB31}" srcOrd="3" destOrd="0" presId="urn:microsoft.com/office/officeart/2005/8/layout/radial6"/>
    <dgm:cxn modelId="{45BB785B-6AFB-481B-B076-151C34AF45D0}" type="presParOf" srcId="{9CE3FB14-7F98-4433-ABEC-C00EBBE60724}" destId="{6F823224-5234-41F2-B0D8-E8576449B62F}" srcOrd="4" destOrd="0" presId="urn:microsoft.com/office/officeart/2005/8/layout/radial6"/>
    <dgm:cxn modelId="{C43494FA-BF3C-47F2-A64F-1DF44087DF5F}" type="presParOf" srcId="{9CE3FB14-7F98-4433-ABEC-C00EBBE60724}" destId="{D3336609-317B-45DC-9231-A0AA8A72359C}" srcOrd="5" destOrd="0" presId="urn:microsoft.com/office/officeart/2005/8/layout/radial6"/>
    <dgm:cxn modelId="{92C5B7DD-2627-40B7-AEF1-69211643C6D7}" type="presParOf" srcId="{9CE3FB14-7F98-4433-ABEC-C00EBBE60724}" destId="{7852276D-2FB0-46BA-81DE-AA0F57C571E2}" srcOrd="6" destOrd="0" presId="urn:microsoft.com/office/officeart/2005/8/layout/radial6"/>
    <dgm:cxn modelId="{A39251C2-10F0-411B-8CD3-5B789500730A}" type="presParOf" srcId="{9CE3FB14-7F98-4433-ABEC-C00EBBE60724}" destId="{805D2DBE-E6B5-4BD3-A45D-4C2ECF583921}" srcOrd="7" destOrd="0" presId="urn:microsoft.com/office/officeart/2005/8/layout/radial6"/>
    <dgm:cxn modelId="{BAA71F57-AB1C-4D87-9C12-D674366BD4E9}" type="presParOf" srcId="{9CE3FB14-7F98-4433-ABEC-C00EBBE60724}" destId="{A63D9C4E-D167-490B-AC0F-CD711BC484AF}" srcOrd="8" destOrd="0" presId="urn:microsoft.com/office/officeart/2005/8/layout/radial6"/>
    <dgm:cxn modelId="{CBC93F30-4FF5-4562-8E64-FBA2E0BF2BD6}" type="presParOf" srcId="{9CE3FB14-7F98-4433-ABEC-C00EBBE60724}" destId="{36A15006-2096-436C-9DE7-8C15D30AA00F}" srcOrd="9" destOrd="0" presId="urn:microsoft.com/office/officeart/2005/8/layout/radial6"/>
    <dgm:cxn modelId="{BE7FCC1A-83BC-4408-B4CA-1B2AB183BCB8}" type="presParOf" srcId="{9CE3FB14-7F98-4433-ABEC-C00EBBE60724}" destId="{E452AF06-0585-4EA6-90AB-1A5BD45150C3}" srcOrd="10" destOrd="0" presId="urn:microsoft.com/office/officeart/2005/8/layout/radial6"/>
    <dgm:cxn modelId="{63097A6A-EF8A-48D6-9BCF-3EE5BC7FA390}" type="presParOf" srcId="{9CE3FB14-7F98-4433-ABEC-C00EBBE60724}" destId="{2DE0D312-7179-4B6B-8594-307F0F9F33AA}" srcOrd="11" destOrd="0" presId="urn:microsoft.com/office/officeart/2005/8/layout/radial6"/>
    <dgm:cxn modelId="{3F5C7327-6C3F-4256-9453-987C940EBDE7}" type="presParOf" srcId="{9CE3FB14-7F98-4433-ABEC-C00EBBE60724}" destId="{34047EFC-8D90-4731-90C4-34739935E542}" srcOrd="12" destOrd="0" presId="urn:microsoft.com/office/officeart/2005/8/layout/radial6"/>
    <dgm:cxn modelId="{982AB406-1B67-4C00-9851-3E4598925A84}" type="presParOf" srcId="{9CE3FB14-7F98-4433-ABEC-C00EBBE60724}" destId="{04F6C3E8-117A-41C1-9359-E0E1C42BAA66}" srcOrd="13" destOrd="0" presId="urn:microsoft.com/office/officeart/2005/8/layout/radial6"/>
    <dgm:cxn modelId="{FA219413-CC61-4D6C-80F6-C523617D78BC}" type="presParOf" srcId="{9CE3FB14-7F98-4433-ABEC-C00EBBE60724}" destId="{B388F636-6E49-4849-BB9B-AAB85CC1DBFD}" srcOrd="14" destOrd="0" presId="urn:microsoft.com/office/officeart/2005/8/layout/radial6"/>
    <dgm:cxn modelId="{1A4FD24D-12EA-4923-B3BC-3E47F569A5F7}" type="presParOf" srcId="{9CE3FB14-7F98-4433-ABEC-C00EBBE60724}" destId="{405177BD-EF7F-4F02-AC58-C44A23EBDA2B}" srcOrd="15" destOrd="0" presId="urn:microsoft.com/office/officeart/2005/8/layout/radial6"/>
    <dgm:cxn modelId="{87437DC8-7ACD-42B3-AA68-7A6EC81742F5}" type="presParOf" srcId="{9CE3FB14-7F98-4433-ABEC-C00EBBE60724}" destId="{61DB9DC1-5324-4282-888F-2C4FDCA2B5C9}" srcOrd="16" destOrd="0" presId="urn:microsoft.com/office/officeart/2005/8/layout/radial6"/>
    <dgm:cxn modelId="{A474C9BD-5F7F-48E8-A29F-5C25213FB92F}" type="presParOf" srcId="{9CE3FB14-7F98-4433-ABEC-C00EBBE60724}" destId="{60BEF366-A189-4515-A8CF-85C106B25794}" srcOrd="17" destOrd="0" presId="urn:microsoft.com/office/officeart/2005/8/layout/radial6"/>
    <dgm:cxn modelId="{534A8C4F-06BC-4B8C-84FB-CE4233EB9982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6865AFB4-931E-4F48-ACDD-1263B343D193}" type="presOf" srcId="{A12A5617-DAB8-4EAC-A62C-269041127978}" destId="{E452AF06-0585-4EA6-90AB-1A5BD45150C3}" srcOrd="0" destOrd="0" presId="urn:microsoft.com/office/officeart/2005/8/layout/radial6"/>
    <dgm:cxn modelId="{9E25585D-34DB-4124-AFBA-4662E513449E}" type="presOf" srcId="{C77E6436-3097-4B0D-AC5B-455F6E105091}" destId="{6F823224-5234-41F2-B0D8-E8576449B62F}" srcOrd="0" destOrd="0" presId="urn:microsoft.com/office/officeart/2005/8/layout/radial6"/>
    <dgm:cxn modelId="{A2546507-C9AC-4261-9380-C374B4E0DD74}" type="presOf" srcId="{8D3B1328-D3A0-4A65-AFE1-6338938AE34B}" destId="{36A15006-2096-436C-9DE7-8C15D30AA00F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5EB436ED-D7AA-41A0-A93D-87D8A2DA0996}" type="presOf" srcId="{0F37E629-9DE6-4827-918C-D3BC0300B44B}" destId="{405177BD-EF7F-4F02-AC58-C44A23EBDA2B}" srcOrd="0" destOrd="0" presId="urn:microsoft.com/office/officeart/2005/8/layout/radial6"/>
    <dgm:cxn modelId="{4A54D8E6-C282-47AA-88B1-984009A9B6A4}" type="presOf" srcId="{5F6FA646-0755-4CE3-84D0-2581E79362DA}" destId="{2EC7AD62-ECE3-4411-B786-235013F5C263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D86BD81E-1504-42E7-BEF0-E9AA2DC67C6B}" type="presOf" srcId="{8702AD28-8F0B-4CD7-9FCF-54617EF23721}" destId="{61DB9DC1-5324-4282-888F-2C4FDCA2B5C9}" srcOrd="0" destOrd="0" presId="urn:microsoft.com/office/officeart/2005/8/layout/radial6"/>
    <dgm:cxn modelId="{62DF85B2-7306-4125-AFD1-CE1639CB0C3A}" type="presOf" srcId="{194CAF16-7433-48DC-AF35-2A97EB14AB19}" destId="{7FDC1EAE-00E6-4809-9C60-956DFC21DEC1}" srcOrd="0" destOrd="0" presId="urn:microsoft.com/office/officeart/2005/8/layout/radial6"/>
    <dgm:cxn modelId="{97D681CC-9900-4F70-A0BC-BC9E191804A7}" type="presOf" srcId="{9ECC7C21-47D3-4ED8-99E0-9A7FB606273B}" destId="{7852276D-2FB0-46BA-81DE-AA0F57C571E2}" srcOrd="0" destOrd="0" presId="urn:microsoft.com/office/officeart/2005/8/layout/radial6"/>
    <dgm:cxn modelId="{3C96ACD0-C26B-41C8-A034-AA51E712B832}" type="presOf" srcId="{CA059CD2-4F28-404B-A048-658F5271216E}" destId="{34047EFC-8D90-4731-90C4-34739935E542}" srcOrd="0" destOrd="0" presId="urn:microsoft.com/office/officeart/2005/8/layout/radial6"/>
    <dgm:cxn modelId="{B7D1EE38-9953-44DE-826C-18E1262F7086}" type="presOf" srcId="{E31339B1-CBAA-4326-A09B-ADEA4DC1D503}" destId="{1F4F24EA-1980-4843-AC4B-A8071449BB3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558B591E-6404-4C39-8F77-F6B6053A6950}" type="presOf" srcId="{DB4543D9-A8AF-46F4-9735-15877D2C8204}" destId="{9CE3FB14-7F98-4433-ABEC-C00EBBE60724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2D7EF6FD-4AF5-4329-BC21-3FF801754780}" type="presOf" srcId="{15C3DBD7-664E-49BA-9DFA-40B462B6D7A3}" destId="{04F6C3E8-117A-41C1-9359-E0E1C42BAA66}" srcOrd="0" destOrd="0" presId="urn:microsoft.com/office/officeart/2005/8/layout/radial6"/>
    <dgm:cxn modelId="{B82A9D3E-AC09-4AAE-93FB-00E86785AAC6}" type="presOf" srcId="{0CD0E13D-80BE-48F0-8347-92115FA5A759}" destId="{805D2DBE-E6B5-4BD3-A45D-4C2ECF583921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A706EEBE-5660-4EDC-9C4F-44DC19139250}" type="presOf" srcId="{5EB5F6CA-C2E7-4C96-9592-97591404D241}" destId="{3C9679DD-231B-4076-A6B7-AD32427F3E40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373AB72F-14B4-4951-BA36-EECADD38261B}" type="presParOf" srcId="{9CE3FB14-7F98-4433-ABEC-C00EBBE60724}" destId="{3C9679DD-231B-4076-A6B7-AD32427F3E40}" srcOrd="0" destOrd="0" presId="urn:microsoft.com/office/officeart/2005/8/layout/radial6"/>
    <dgm:cxn modelId="{83F14015-D5FA-42C3-9D33-CF9C874CF220}" type="presParOf" srcId="{9CE3FB14-7F98-4433-ABEC-C00EBBE60724}" destId="{7FDC1EAE-00E6-4809-9C60-956DFC21DEC1}" srcOrd="1" destOrd="0" presId="urn:microsoft.com/office/officeart/2005/8/layout/radial6"/>
    <dgm:cxn modelId="{CB1787D8-48F6-45DD-96B1-8D6E70625345}" type="presParOf" srcId="{9CE3FB14-7F98-4433-ABEC-C00EBBE60724}" destId="{160386B9-609F-4CD7-9360-63020E6A5A1F}" srcOrd="2" destOrd="0" presId="urn:microsoft.com/office/officeart/2005/8/layout/radial6"/>
    <dgm:cxn modelId="{9FDDF88E-AB7E-444B-ABB0-DF14E64090FA}" type="presParOf" srcId="{9CE3FB14-7F98-4433-ABEC-C00EBBE60724}" destId="{1F4F24EA-1980-4843-AC4B-A8071449BB31}" srcOrd="3" destOrd="0" presId="urn:microsoft.com/office/officeart/2005/8/layout/radial6"/>
    <dgm:cxn modelId="{B4299097-C9F1-4F87-8710-95D6A13DF822}" type="presParOf" srcId="{9CE3FB14-7F98-4433-ABEC-C00EBBE60724}" destId="{6F823224-5234-41F2-B0D8-E8576449B62F}" srcOrd="4" destOrd="0" presId="urn:microsoft.com/office/officeart/2005/8/layout/radial6"/>
    <dgm:cxn modelId="{25D0514F-F549-46EB-849C-0F0B8B691AC1}" type="presParOf" srcId="{9CE3FB14-7F98-4433-ABEC-C00EBBE60724}" destId="{D3336609-317B-45DC-9231-A0AA8A72359C}" srcOrd="5" destOrd="0" presId="urn:microsoft.com/office/officeart/2005/8/layout/radial6"/>
    <dgm:cxn modelId="{4302D11D-F5F2-485B-9646-B9DBDB823175}" type="presParOf" srcId="{9CE3FB14-7F98-4433-ABEC-C00EBBE60724}" destId="{7852276D-2FB0-46BA-81DE-AA0F57C571E2}" srcOrd="6" destOrd="0" presId="urn:microsoft.com/office/officeart/2005/8/layout/radial6"/>
    <dgm:cxn modelId="{046F86E8-A4C7-4843-998D-CFD6082E93CD}" type="presParOf" srcId="{9CE3FB14-7F98-4433-ABEC-C00EBBE60724}" destId="{805D2DBE-E6B5-4BD3-A45D-4C2ECF583921}" srcOrd="7" destOrd="0" presId="urn:microsoft.com/office/officeart/2005/8/layout/radial6"/>
    <dgm:cxn modelId="{6768F078-D52E-4924-9096-80A2B88730A6}" type="presParOf" srcId="{9CE3FB14-7F98-4433-ABEC-C00EBBE60724}" destId="{A63D9C4E-D167-490B-AC0F-CD711BC484AF}" srcOrd="8" destOrd="0" presId="urn:microsoft.com/office/officeart/2005/8/layout/radial6"/>
    <dgm:cxn modelId="{124C80B2-7BA4-4A85-BEDB-ADA798005D0E}" type="presParOf" srcId="{9CE3FB14-7F98-4433-ABEC-C00EBBE60724}" destId="{36A15006-2096-436C-9DE7-8C15D30AA00F}" srcOrd="9" destOrd="0" presId="urn:microsoft.com/office/officeart/2005/8/layout/radial6"/>
    <dgm:cxn modelId="{E79FD829-04FA-4168-AAFA-32617E29A60A}" type="presParOf" srcId="{9CE3FB14-7F98-4433-ABEC-C00EBBE60724}" destId="{E452AF06-0585-4EA6-90AB-1A5BD45150C3}" srcOrd="10" destOrd="0" presId="urn:microsoft.com/office/officeart/2005/8/layout/radial6"/>
    <dgm:cxn modelId="{6041A021-88FD-42E4-A49C-4D4C04D15C0C}" type="presParOf" srcId="{9CE3FB14-7F98-4433-ABEC-C00EBBE60724}" destId="{2DE0D312-7179-4B6B-8594-307F0F9F33AA}" srcOrd="11" destOrd="0" presId="urn:microsoft.com/office/officeart/2005/8/layout/radial6"/>
    <dgm:cxn modelId="{EBFDCBC9-366C-479C-8FD2-1033A0C5C986}" type="presParOf" srcId="{9CE3FB14-7F98-4433-ABEC-C00EBBE60724}" destId="{34047EFC-8D90-4731-90C4-34739935E542}" srcOrd="12" destOrd="0" presId="urn:microsoft.com/office/officeart/2005/8/layout/radial6"/>
    <dgm:cxn modelId="{B5A23061-4604-4526-A4D3-68F614A1461C}" type="presParOf" srcId="{9CE3FB14-7F98-4433-ABEC-C00EBBE60724}" destId="{04F6C3E8-117A-41C1-9359-E0E1C42BAA66}" srcOrd="13" destOrd="0" presId="urn:microsoft.com/office/officeart/2005/8/layout/radial6"/>
    <dgm:cxn modelId="{845C543E-756F-4D3E-89CF-A26541603E14}" type="presParOf" srcId="{9CE3FB14-7F98-4433-ABEC-C00EBBE60724}" destId="{B388F636-6E49-4849-BB9B-AAB85CC1DBFD}" srcOrd="14" destOrd="0" presId="urn:microsoft.com/office/officeart/2005/8/layout/radial6"/>
    <dgm:cxn modelId="{198ED760-5DCF-4E9C-8F60-C92880F3E459}" type="presParOf" srcId="{9CE3FB14-7F98-4433-ABEC-C00EBBE60724}" destId="{405177BD-EF7F-4F02-AC58-C44A23EBDA2B}" srcOrd="15" destOrd="0" presId="urn:microsoft.com/office/officeart/2005/8/layout/radial6"/>
    <dgm:cxn modelId="{EB05A2D0-5F4E-4743-8CE8-FE2AA6C792A8}" type="presParOf" srcId="{9CE3FB14-7F98-4433-ABEC-C00EBBE60724}" destId="{61DB9DC1-5324-4282-888F-2C4FDCA2B5C9}" srcOrd="16" destOrd="0" presId="urn:microsoft.com/office/officeart/2005/8/layout/radial6"/>
    <dgm:cxn modelId="{E66FE2FE-3A53-4197-AA2B-FD192C4159D2}" type="presParOf" srcId="{9CE3FB14-7F98-4433-ABEC-C00EBBE60724}" destId="{60BEF366-A189-4515-A8CF-85C106B25794}" srcOrd="17" destOrd="0" presId="urn:microsoft.com/office/officeart/2005/8/layout/radial6"/>
    <dgm:cxn modelId="{5723F680-E03A-474D-9250-FE9C2A02F696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BBC8F3EC-349D-4D71-B67D-F64FF0C1BAE8}" type="presOf" srcId="{0F37E629-9DE6-4827-918C-D3BC0300B44B}" destId="{405177BD-EF7F-4F02-AC58-C44A23EBDA2B}" srcOrd="0" destOrd="0" presId="urn:microsoft.com/office/officeart/2005/8/layout/radial6"/>
    <dgm:cxn modelId="{1DA0D696-1F89-4BD4-B2B2-FE85EEC2CB79}" type="presOf" srcId="{CA059CD2-4F28-404B-A048-658F5271216E}" destId="{34047EFC-8D90-4731-90C4-34739935E542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89B80349-444C-477F-B698-6A3E49325FF1}" type="presOf" srcId="{5EB5F6CA-C2E7-4C96-9592-97591404D241}" destId="{3C9679DD-231B-4076-A6B7-AD32427F3E40}" srcOrd="0" destOrd="0" presId="urn:microsoft.com/office/officeart/2005/8/layout/radial6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39DC309F-97E4-444D-8CC3-FBD306FC94E8}" type="presOf" srcId="{E31339B1-CBAA-4326-A09B-ADEA4DC1D503}" destId="{1F4F24EA-1980-4843-AC4B-A8071449BB31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823FBC6C-0EA8-489F-8BC3-DF4578406A0C}" type="presOf" srcId="{194CAF16-7433-48DC-AF35-2A97EB14AB19}" destId="{7FDC1EAE-00E6-4809-9C60-956DFC21DEC1}" srcOrd="0" destOrd="0" presId="urn:microsoft.com/office/officeart/2005/8/layout/radial6"/>
    <dgm:cxn modelId="{F312572D-0DF3-42D0-AC87-A37F915AE5CA}" type="presOf" srcId="{8D3B1328-D3A0-4A65-AFE1-6338938AE34B}" destId="{36A15006-2096-436C-9DE7-8C15D30AA00F}" srcOrd="0" destOrd="0" presId="urn:microsoft.com/office/officeart/2005/8/layout/radial6"/>
    <dgm:cxn modelId="{38DA0EB8-63D2-4AAA-BA7F-790DC43013F2}" type="presOf" srcId="{8702AD28-8F0B-4CD7-9FCF-54617EF23721}" destId="{61DB9DC1-5324-4282-888F-2C4FDCA2B5C9}" srcOrd="0" destOrd="0" presId="urn:microsoft.com/office/officeart/2005/8/layout/radial6"/>
    <dgm:cxn modelId="{4B81DA1C-41B1-4A14-8956-E2EEC2D411AF}" type="presOf" srcId="{C77E6436-3097-4B0D-AC5B-455F6E105091}" destId="{6F823224-5234-41F2-B0D8-E8576449B62F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7E7A722D-84C8-403E-9DC4-C6C59F3F3D8E}" type="presOf" srcId="{0CD0E13D-80BE-48F0-8347-92115FA5A759}" destId="{805D2DBE-E6B5-4BD3-A45D-4C2ECF583921}" srcOrd="0" destOrd="0" presId="urn:microsoft.com/office/officeart/2005/8/layout/radial6"/>
    <dgm:cxn modelId="{02A00A1C-3E06-4AAD-80BD-9FE84C0C26CE}" type="presOf" srcId="{15C3DBD7-664E-49BA-9DFA-40B462B6D7A3}" destId="{04F6C3E8-117A-41C1-9359-E0E1C42BAA66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4A929959-E9C1-4E99-B1EE-18B09A6E15A3}" type="presOf" srcId="{A12A5617-DAB8-4EAC-A62C-269041127978}" destId="{E452AF06-0585-4EA6-90AB-1A5BD45150C3}" srcOrd="0" destOrd="0" presId="urn:microsoft.com/office/officeart/2005/8/layout/radial6"/>
    <dgm:cxn modelId="{24D1E8FA-17B3-4384-8315-8BD693B33921}" type="presOf" srcId="{DB4543D9-A8AF-46F4-9735-15877D2C8204}" destId="{9CE3FB14-7F98-4433-ABEC-C00EBBE60724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2350B8EE-1577-403E-933E-E9EF5E708A6D}" type="presOf" srcId="{5F6FA646-0755-4CE3-84D0-2581E79362DA}" destId="{2EC7AD62-ECE3-4411-B786-235013F5C263}" srcOrd="0" destOrd="0" presId="urn:microsoft.com/office/officeart/2005/8/layout/radial6"/>
    <dgm:cxn modelId="{055425A3-8924-42FE-B066-DB621C3E80CE}" type="presOf" srcId="{9ECC7C21-47D3-4ED8-99E0-9A7FB606273B}" destId="{7852276D-2FB0-46BA-81DE-AA0F57C571E2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3290CE1A-A673-4687-AA09-EAC3FBF73AB4}" type="presParOf" srcId="{9CE3FB14-7F98-4433-ABEC-C00EBBE60724}" destId="{3C9679DD-231B-4076-A6B7-AD32427F3E40}" srcOrd="0" destOrd="0" presId="urn:microsoft.com/office/officeart/2005/8/layout/radial6"/>
    <dgm:cxn modelId="{3B2EE6E9-6709-46AD-ACBE-0120F509E80C}" type="presParOf" srcId="{9CE3FB14-7F98-4433-ABEC-C00EBBE60724}" destId="{7FDC1EAE-00E6-4809-9C60-956DFC21DEC1}" srcOrd="1" destOrd="0" presId="urn:microsoft.com/office/officeart/2005/8/layout/radial6"/>
    <dgm:cxn modelId="{975279B8-CF70-4B08-9A98-21D240ED2033}" type="presParOf" srcId="{9CE3FB14-7F98-4433-ABEC-C00EBBE60724}" destId="{160386B9-609F-4CD7-9360-63020E6A5A1F}" srcOrd="2" destOrd="0" presId="urn:microsoft.com/office/officeart/2005/8/layout/radial6"/>
    <dgm:cxn modelId="{239A81D9-84A8-46D3-B65E-5A35BD0B0B51}" type="presParOf" srcId="{9CE3FB14-7F98-4433-ABEC-C00EBBE60724}" destId="{1F4F24EA-1980-4843-AC4B-A8071449BB31}" srcOrd="3" destOrd="0" presId="urn:microsoft.com/office/officeart/2005/8/layout/radial6"/>
    <dgm:cxn modelId="{CA4BCA9E-4FBB-46D4-B9A3-D4C364C3F020}" type="presParOf" srcId="{9CE3FB14-7F98-4433-ABEC-C00EBBE60724}" destId="{6F823224-5234-41F2-B0D8-E8576449B62F}" srcOrd="4" destOrd="0" presId="urn:microsoft.com/office/officeart/2005/8/layout/radial6"/>
    <dgm:cxn modelId="{695126AF-3DCB-4985-BFEE-763B719C2678}" type="presParOf" srcId="{9CE3FB14-7F98-4433-ABEC-C00EBBE60724}" destId="{D3336609-317B-45DC-9231-A0AA8A72359C}" srcOrd="5" destOrd="0" presId="urn:microsoft.com/office/officeart/2005/8/layout/radial6"/>
    <dgm:cxn modelId="{6AD42F72-C53E-4396-8199-4B7FE8983D21}" type="presParOf" srcId="{9CE3FB14-7F98-4433-ABEC-C00EBBE60724}" destId="{7852276D-2FB0-46BA-81DE-AA0F57C571E2}" srcOrd="6" destOrd="0" presId="urn:microsoft.com/office/officeart/2005/8/layout/radial6"/>
    <dgm:cxn modelId="{EF439D5F-E815-427E-88DA-2E660C2E21AA}" type="presParOf" srcId="{9CE3FB14-7F98-4433-ABEC-C00EBBE60724}" destId="{805D2DBE-E6B5-4BD3-A45D-4C2ECF583921}" srcOrd="7" destOrd="0" presId="urn:microsoft.com/office/officeart/2005/8/layout/radial6"/>
    <dgm:cxn modelId="{ACA2B722-61EF-47D9-B2FF-A1FC5EE5B8E8}" type="presParOf" srcId="{9CE3FB14-7F98-4433-ABEC-C00EBBE60724}" destId="{A63D9C4E-D167-490B-AC0F-CD711BC484AF}" srcOrd="8" destOrd="0" presId="urn:microsoft.com/office/officeart/2005/8/layout/radial6"/>
    <dgm:cxn modelId="{41277BCA-2D40-473B-9488-EDF8536B5CC7}" type="presParOf" srcId="{9CE3FB14-7F98-4433-ABEC-C00EBBE60724}" destId="{36A15006-2096-436C-9DE7-8C15D30AA00F}" srcOrd="9" destOrd="0" presId="urn:microsoft.com/office/officeart/2005/8/layout/radial6"/>
    <dgm:cxn modelId="{AEE509DC-428C-4E62-A26D-333EDC97AC43}" type="presParOf" srcId="{9CE3FB14-7F98-4433-ABEC-C00EBBE60724}" destId="{E452AF06-0585-4EA6-90AB-1A5BD45150C3}" srcOrd="10" destOrd="0" presId="urn:microsoft.com/office/officeart/2005/8/layout/radial6"/>
    <dgm:cxn modelId="{E195E9A5-96DF-49F5-BBA2-746A17227360}" type="presParOf" srcId="{9CE3FB14-7F98-4433-ABEC-C00EBBE60724}" destId="{2DE0D312-7179-4B6B-8594-307F0F9F33AA}" srcOrd="11" destOrd="0" presId="urn:microsoft.com/office/officeart/2005/8/layout/radial6"/>
    <dgm:cxn modelId="{079F1D6D-B448-48EB-9804-198A2D7A1402}" type="presParOf" srcId="{9CE3FB14-7F98-4433-ABEC-C00EBBE60724}" destId="{34047EFC-8D90-4731-90C4-34739935E542}" srcOrd="12" destOrd="0" presId="urn:microsoft.com/office/officeart/2005/8/layout/radial6"/>
    <dgm:cxn modelId="{44FAB458-4D71-46CD-9CBB-99C1F639D898}" type="presParOf" srcId="{9CE3FB14-7F98-4433-ABEC-C00EBBE60724}" destId="{04F6C3E8-117A-41C1-9359-E0E1C42BAA66}" srcOrd="13" destOrd="0" presId="urn:microsoft.com/office/officeart/2005/8/layout/radial6"/>
    <dgm:cxn modelId="{ED0541F8-0294-48B0-8418-9AAEA83FF101}" type="presParOf" srcId="{9CE3FB14-7F98-4433-ABEC-C00EBBE60724}" destId="{B388F636-6E49-4849-BB9B-AAB85CC1DBFD}" srcOrd="14" destOrd="0" presId="urn:microsoft.com/office/officeart/2005/8/layout/radial6"/>
    <dgm:cxn modelId="{F10461A3-7C98-445F-BC8F-2E5513FD1C61}" type="presParOf" srcId="{9CE3FB14-7F98-4433-ABEC-C00EBBE60724}" destId="{405177BD-EF7F-4F02-AC58-C44A23EBDA2B}" srcOrd="15" destOrd="0" presId="urn:microsoft.com/office/officeart/2005/8/layout/radial6"/>
    <dgm:cxn modelId="{F2E16973-81C6-489A-A8DF-2C5D3A2C7E96}" type="presParOf" srcId="{9CE3FB14-7F98-4433-ABEC-C00EBBE60724}" destId="{61DB9DC1-5324-4282-888F-2C4FDCA2B5C9}" srcOrd="16" destOrd="0" presId="urn:microsoft.com/office/officeart/2005/8/layout/radial6"/>
    <dgm:cxn modelId="{363B64EC-7545-4923-BDDA-5EF22DBB5757}" type="presParOf" srcId="{9CE3FB14-7F98-4433-ABEC-C00EBBE60724}" destId="{60BEF366-A189-4515-A8CF-85C106B25794}" srcOrd="17" destOrd="0" presId="urn:microsoft.com/office/officeart/2005/8/layout/radial6"/>
    <dgm:cxn modelId="{9A1B81A9-9456-4F64-965C-D30CA64250D1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472847FE-09F5-4653-A0F8-89C8326C73F2}" type="presOf" srcId="{CA059CD2-4F28-404B-A048-658F5271216E}" destId="{34047EFC-8D90-4731-90C4-34739935E542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E761746E-8902-4251-B549-0218FF718957}" type="presOf" srcId="{8702AD28-8F0B-4CD7-9FCF-54617EF23721}" destId="{61DB9DC1-5324-4282-888F-2C4FDCA2B5C9}" srcOrd="0" destOrd="0" presId="urn:microsoft.com/office/officeart/2005/8/layout/radial6"/>
    <dgm:cxn modelId="{CA9DECB6-F462-4633-B9F8-8FED95B57732}" type="presOf" srcId="{0F37E629-9DE6-4827-918C-D3BC0300B44B}" destId="{405177BD-EF7F-4F02-AC58-C44A23EBDA2B}" srcOrd="0" destOrd="0" presId="urn:microsoft.com/office/officeart/2005/8/layout/radial6"/>
    <dgm:cxn modelId="{0BCFA97F-1761-4F67-8C9D-755DCC74DD6F}" type="presOf" srcId="{C77E6436-3097-4B0D-AC5B-455F6E105091}" destId="{6F823224-5234-41F2-B0D8-E8576449B62F}" srcOrd="0" destOrd="0" presId="urn:microsoft.com/office/officeart/2005/8/layout/radial6"/>
    <dgm:cxn modelId="{76D24A8A-B6BE-4F52-BFDA-44E9D97DA1CE}" type="presOf" srcId="{0CD0E13D-80BE-48F0-8347-92115FA5A759}" destId="{805D2DBE-E6B5-4BD3-A45D-4C2ECF583921}" srcOrd="0" destOrd="0" presId="urn:microsoft.com/office/officeart/2005/8/layout/radial6"/>
    <dgm:cxn modelId="{9ABCF95B-18B5-4659-A551-12CFA892C068}" type="presOf" srcId="{A12A5617-DAB8-4EAC-A62C-269041127978}" destId="{E452AF06-0585-4EA6-90AB-1A5BD45150C3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9F6125FB-6851-4EDB-BC48-B1AA3D2E83AF}" type="presOf" srcId="{E31339B1-CBAA-4326-A09B-ADEA4DC1D503}" destId="{1F4F24EA-1980-4843-AC4B-A8071449BB31}" srcOrd="0" destOrd="0" presId="urn:microsoft.com/office/officeart/2005/8/layout/radial6"/>
    <dgm:cxn modelId="{3A8999CC-D7D6-448D-B796-5B2AF747FEDA}" type="presOf" srcId="{9ECC7C21-47D3-4ED8-99E0-9A7FB606273B}" destId="{7852276D-2FB0-46BA-81DE-AA0F57C571E2}" srcOrd="0" destOrd="0" presId="urn:microsoft.com/office/officeart/2005/8/layout/radial6"/>
    <dgm:cxn modelId="{ACBA00E4-5343-429A-B459-F58D5F0396E7}" type="presOf" srcId="{194CAF16-7433-48DC-AF35-2A97EB14AB19}" destId="{7FDC1EAE-00E6-4809-9C60-956DFC21DEC1}" srcOrd="0" destOrd="0" presId="urn:microsoft.com/office/officeart/2005/8/layout/radial6"/>
    <dgm:cxn modelId="{28CB1E6F-D474-4706-9CDC-71E12515C466}" type="presOf" srcId="{8D3B1328-D3A0-4A65-AFE1-6338938AE34B}" destId="{36A15006-2096-436C-9DE7-8C15D30AA00F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BC58E026-8C04-4B66-BC2B-20FB2B43E80B}" type="presOf" srcId="{5F6FA646-0755-4CE3-84D0-2581E79362DA}" destId="{2EC7AD62-ECE3-4411-B786-235013F5C263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CFBCA4E8-7156-46B4-AE75-0DE307D49FFE}" type="presOf" srcId="{DB4543D9-A8AF-46F4-9735-15877D2C8204}" destId="{9CE3FB14-7F98-4433-ABEC-C00EBBE60724}" srcOrd="0" destOrd="0" presId="urn:microsoft.com/office/officeart/2005/8/layout/radial6"/>
    <dgm:cxn modelId="{A84D5F8E-A2F9-4396-9B89-3D5C56E64879}" type="presOf" srcId="{5EB5F6CA-C2E7-4C96-9592-97591404D241}" destId="{3C9679DD-231B-4076-A6B7-AD32427F3E40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1536355E-6166-43DD-8F24-EEB0EE2420A5}" type="presOf" srcId="{15C3DBD7-664E-49BA-9DFA-40B462B6D7A3}" destId="{04F6C3E8-117A-41C1-9359-E0E1C42BAA66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D20993EB-5D83-47AD-8E68-5BFDF9E72479}" type="presParOf" srcId="{9CE3FB14-7F98-4433-ABEC-C00EBBE60724}" destId="{3C9679DD-231B-4076-A6B7-AD32427F3E40}" srcOrd="0" destOrd="0" presId="urn:microsoft.com/office/officeart/2005/8/layout/radial6"/>
    <dgm:cxn modelId="{1B9A643E-126D-4FC4-A0D6-124806632F41}" type="presParOf" srcId="{9CE3FB14-7F98-4433-ABEC-C00EBBE60724}" destId="{7FDC1EAE-00E6-4809-9C60-956DFC21DEC1}" srcOrd="1" destOrd="0" presId="urn:microsoft.com/office/officeart/2005/8/layout/radial6"/>
    <dgm:cxn modelId="{1D2ACA34-685E-4DEF-AC92-4FB13DE29E66}" type="presParOf" srcId="{9CE3FB14-7F98-4433-ABEC-C00EBBE60724}" destId="{160386B9-609F-4CD7-9360-63020E6A5A1F}" srcOrd="2" destOrd="0" presId="urn:microsoft.com/office/officeart/2005/8/layout/radial6"/>
    <dgm:cxn modelId="{0FD0C480-EB5E-4C16-850A-395CD5C84BAA}" type="presParOf" srcId="{9CE3FB14-7F98-4433-ABEC-C00EBBE60724}" destId="{1F4F24EA-1980-4843-AC4B-A8071449BB31}" srcOrd="3" destOrd="0" presId="urn:microsoft.com/office/officeart/2005/8/layout/radial6"/>
    <dgm:cxn modelId="{C4058953-21E2-4804-ABEC-B9A0B0B80C24}" type="presParOf" srcId="{9CE3FB14-7F98-4433-ABEC-C00EBBE60724}" destId="{6F823224-5234-41F2-B0D8-E8576449B62F}" srcOrd="4" destOrd="0" presId="urn:microsoft.com/office/officeart/2005/8/layout/radial6"/>
    <dgm:cxn modelId="{D39B059D-6457-478D-A934-8B8C2CF229F9}" type="presParOf" srcId="{9CE3FB14-7F98-4433-ABEC-C00EBBE60724}" destId="{D3336609-317B-45DC-9231-A0AA8A72359C}" srcOrd="5" destOrd="0" presId="urn:microsoft.com/office/officeart/2005/8/layout/radial6"/>
    <dgm:cxn modelId="{C122ADA6-A0A1-4926-8CD5-35A55BFD559D}" type="presParOf" srcId="{9CE3FB14-7F98-4433-ABEC-C00EBBE60724}" destId="{7852276D-2FB0-46BA-81DE-AA0F57C571E2}" srcOrd="6" destOrd="0" presId="urn:microsoft.com/office/officeart/2005/8/layout/radial6"/>
    <dgm:cxn modelId="{74DB0F90-5E8E-4E5D-9939-58CD5BEEE78A}" type="presParOf" srcId="{9CE3FB14-7F98-4433-ABEC-C00EBBE60724}" destId="{805D2DBE-E6B5-4BD3-A45D-4C2ECF583921}" srcOrd="7" destOrd="0" presId="urn:microsoft.com/office/officeart/2005/8/layout/radial6"/>
    <dgm:cxn modelId="{C6A2C957-5D27-420D-AD74-79481301AB15}" type="presParOf" srcId="{9CE3FB14-7F98-4433-ABEC-C00EBBE60724}" destId="{A63D9C4E-D167-490B-AC0F-CD711BC484AF}" srcOrd="8" destOrd="0" presId="urn:microsoft.com/office/officeart/2005/8/layout/radial6"/>
    <dgm:cxn modelId="{1FE27CF6-9A8C-4A20-BEE8-529D6DB7CB2A}" type="presParOf" srcId="{9CE3FB14-7F98-4433-ABEC-C00EBBE60724}" destId="{36A15006-2096-436C-9DE7-8C15D30AA00F}" srcOrd="9" destOrd="0" presId="urn:microsoft.com/office/officeart/2005/8/layout/radial6"/>
    <dgm:cxn modelId="{65A79BE2-A956-4BA9-A61B-E27CABE6F2E9}" type="presParOf" srcId="{9CE3FB14-7F98-4433-ABEC-C00EBBE60724}" destId="{E452AF06-0585-4EA6-90AB-1A5BD45150C3}" srcOrd="10" destOrd="0" presId="urn:microsoft.com/office/officeart/2005/8/layout/radial6"/>
    <dgm:cxn modelId="{3CD833E5-37C9-4A59-9380-5F113849BE09}" type="presParOf" srcId="{9CE3FB14-7F98-4433-ABEC-C00EBBE60724}" destId="{2DE0D312-7179-4B6B-8594-307F0F9F33AA}" srcOrd="11" destOrd="0" presId="urn:microsoft.com/office/officeart/2005/8/layout/radial6"/>
    <dgm:cxn modelId="{03F9C620-97BE-4CD9-88ED-AD479E624063}" type="presParOf" srcId="{9CE3FB14-7F98-4433-ABEC-C00EBBE60724}" destId="{34047EFC-8D90-4731-90C4-34739935E542}" srcOrd="12" destOrd="0" presId="urn:microsoft.com/office/officeart/2005/8/layout/radial6"/>
    <dgm:cxn modelId="{87158540-4253-4941-8ED6-806CA70B0D2F}" type="presParOf" srcId="{9CE3FB14-7F98-4433-ABEC-C00EBBE60724}" destId="{04F6C3E8-117A-41C1-9359-E0E1C42BAA66}" srcOrd="13" destOrd="0" presId="urn:microsoft.com/office/officeart/2005/8/layout/radial6"/>
    <dgm:cxn modelId="{85C54024-F17E-4964-88F0-6D3E4E59D700}" type="presParOf" srcId="{9CE3FB14-7F98-4433-ABEC-C00EBBE60724}" destId="{B388F636-6E49-4849-BB9B-AAB85CC1DBFD}" srcOrd="14" destOrd="0" presId="urn:microsoft.com/office/officeart/2005/8/layout/radial6"/>
    <dgm:cxn modelId="{5247AFB9-A96E-41D4-A002-5186D4CE4AE7}" type="presParOf" srcId="{9CE3FB14-7F98-4433-ABEC-C00EBBE60724}" destId="{405177BD-EF7F-4F02-AC58-C44A23EBDA2B}" srcOrd="15" destOrd="0" presId="urn:microsoft.com/office/officeart/2005/8/layout/radial6"/>
    <dgm:cxn modelId="{5B5963C8-00DC-41D2-86B0-1F9DCD0E1625}" type="presParOf" srcId="{9CE3FB14-7F98-4433-ABEC-C00EBBE60724}" destId="{61DB9DC1-5324-4282-888F-2C4FDCA2B5C9}" srcOrd="16" destOrd="0" presId="urn:microsoft.com/office/officeart/2005/8/layout/radial6"/>
    <dgm:cxn modelId="{40962AA9-A33D-4C2A-8516-FE68C5587461}" type="presParOf" srcId="{9CE3FB14-7F98-4433-ABEC-C00EBBE60724}" destId="{60BEF366-A189-4515-A8CF-85C106B25794}" srcOrd="17" destOrd="0" presId="urn:microsoft.com/office/officeart/2005/8/layout/radial6"/>
    <dgm:cxn modelId="{8EDBC298-FBF7-4066-9270-FFAB0DD731B8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0F75F-2839-46E6-B989-12D3AC4882F5}">
      <dsp:nvSpPr>
        <dsp:cNvPr id="0" name=""/>
        <dsp:cNvSpPr/>
      </dsp:nvSpPr>
      <dsp:spPr>
        <a:xfrm>
          <a:off x="301957" y="980311"/>
          <a:ext cx="1581088" cy="1581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Preparar Datos</a:t>
          </a:r>
          <a:endParaRPr lang="es-CR" sz="2400" kern="1200" dirty="0"/>
        </a:p>
      </dsp:txBody>
      <dsp:txXfrm>
        <a:off x="533502" y="1211856"/>
        <a:ext cx="1117998" cy="1117998"/>
      </dsp:txXfrm>
    </dsp:sp>
    <dsp:sp modelId="{1ED5EE1B-EDFA-4E1B-A8CC-0BF081C86306}">
      <dsp:nvSpPr>
        <dsp:cNvPr id="0" name=""/>
        <dsp:cNvSpPr/>
      </dsp:nvSpPr>
      <dsp:spPr>
        <a:xfrm rot="21289300">
          <a:off x="1896795" y="1764463"/>
          <a:ext cx="1135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8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CCD4-DB11-4F60-A8A0-20A3C739E2F5}">
      <dsp:nvSpPr>
        <dsp:cNvPr id="0" name=""/>
        <dsp:cNvSpPr/>
      </dsp:nvSpPr>
      <dsp:spPr>
        <a:xfrm rot="10892738">
          <a:off x="3690145" y="1764463"/>
          <a:ext cx="3800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007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0B246-B645-4F27-AF57-2512A61941C4}">
      <dsp:nvSpPr>
        <dsp:cNvPr id="0" name=""/>
        <dsp:cNvSpPr/>
      </dsp:nvSpPr>
      <dsp:spPr>
        <a:xfrm>
          <a:off x="2010149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58D8C-4540-4FD1-9C5F-E5BBCB573ED7}">
      <dsp:nvSpPr>
        <dsp:cNvPr id="0" name=""/>
        <dsp:cNvSpPr/>
      </dsp:nvSpPr>
      <dsp:spPr>
        <a:xfrm>
          <a:off x="2194956" y="1366201"/>
          <a:ext cx="1310450" cy="7862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Aplicar Modelo</a:t>
          </a:r>
          <a:endParaRPr lang="es-CR" sz="1800" kern="1200" dirty="0"/>
        </a:p>
      </dsp:txBody>
      <dsp:txXfrm>
        <a:off x="2194956" y="1366201"/>
        <a:ext cx="1310450" cy="786270"/>
      </dsp:txXfrm>
    </dsp:sp>
    <dsp:sp modelId="{2451A7D6-0DDD-497B-8ADA-4D4A505F6E7E}">
      <dsp:nvSpPr>
        <dsp:cNvPr id="0" name=""/>
        <dsp:cNvSpPr/>
      </dsp:nvSpPr>
      <dsp:spPr>
        <a:xfrm>
          <a:off x="3505407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CF507-883A-4A26-A5BA-7DBE4F242675}">
      <dsp:nvSpPr>
        <dsp:cNvPr id="0" name=""/>
        <dsp:cNvSpPr/>
      </dsp:nvSpPr>
      <dsp:spPr>
        <a:xfrm>
          <a:off x="4117108" y="980311"/>
          <a:ext cx="1581088" cy="1581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Evaluar Modelo</a:t>
          </a:r>
          <a:endParaRPr lang="es-CR" sz="1800" kern="1200" dirty="0"/>
        </a:p>
      </dsp:txBody>
      <dsp:txXfrm>
        <a:off x="4348653" y="1211856"/>
        <a:ext cx="1117998" cy="1117998"/>
      </dsp:txXfrm>
    </dsp:sp>
    <dsp:sp modelId="{F03A2417-D4A3-4F95-B285-5E136135154D}">
      <dsp:nvSpPr>
        <dsp:cNvPr id="0" name=""/>
        <dsp:cNvSpPr/>
      </dsp:nvSpPr>
      <dsp:spPr>
        <a:xfrm rot="21553623">
          <a:off x="5792079" y="1764463"/>
          <a:ext cx="7599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99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E008F-5584-44A1-9EA2-FD890FEED464}">
      <dsp:nvSpPr>
        <dsp:cNvPr id="0" name=""/>
        <dsp:cNvSpPr/>
      </dsp:nvSpPr>
      <dsp:spPr>
        <a:xfrm rot="10891205">
          <a:off x="8231981" y="1764463"/>
          <a:ext cx="3864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46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3B8B8-3756-467B-957C-499272A69E7F}">
      <dsp:nvSpPr>
        <dsp:cNvPr id="0" name=""/>
        <dsp:cNvSpPr/>
      </dsp:nvSpPr>
      <dsp:spPr>
        <a:xfrm>
          <a:off x="6551984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E4469-25C4-4D27-A674-D665A7FC7457}">
      <dsp:nvSpPr>
        <dsp:cNvPr id="0" name=""/>
        <dsp:cNvSpPr/>
      </dsp:nvSpPr>
      <dsp:spPr>
        <a:xfrm>
          <a:off x="6736791" y="1366201"/>
          <a:ext cx="1310450" cy="7862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Comparar Modelos Aplicados</a:t>
          </a:r>
          <a:endParaRPr lang="es-CR" sz="1800" kern="1200" dirty="0"/>
        </a:p>
      </dsp:txBody>
      <dsp:txXfrm>
        <a:off x="6736791" y="1366201"/>
        <a:ext cx="1310450" cy="786270"/>
      </dsp:txXfrm>
    </dsp:sp>
    <dsp:sp modelId="{69F1998B-04C2-405C-9962-CAC3165A0224}">
      <dsp:nvSpPr>
        <dsp:cNvPr id="0" name=""/>
        <dsp:cNvSpPr/>
      </dsp:nvSpPr>
      <dsp:spPr>
        <a:xfrm>
          <a:off x="8047242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D90C0-67AE-4166-9689-794BCE2E3E30}">
      <dsp:nvSpPr>
        <dsp:cNvPr id="0" name=""/>
        <dsp:cNvSpPr/>
      </dsp:nvSpPr>
      <dsp:spPr>
        <a:xfrm>
          <a:off x="8666124" y="980311"/>
          <a:ext cx="1581088" cy="1581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Analizar el Mejor Modelo</a:t>
          </a:r>
          <a:endParaRPr lang="es-CR" sz="2400" kern="1200" dirty="0"/>
        </a:p>
      </dsp:txBody>
      <dsp:txXfrm>
        <a:off x="8897669" y="1211856"/>
        <a:ext cx="1117998" cy="1117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18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91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802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94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82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61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967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977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01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66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39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97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49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68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007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34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9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549A-9898-479E-AD2D-37EBFA9DF492}" type="datetimeFigureOut">
              <a:rPr lang="es-CR" smtClean="0"/>
              <a:t>4/3/2020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794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656" y="285788"/>
            <a:ext cx="11152682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Antecedentes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264437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juega un papel importante en la prestación de servicios </a:t>
            </a:r>
            <a:r>
              <a:rPr lang="es-CR" dirty="0" smtClean="0"/>
              <a:t>financieros.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Para mantener la integridad,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debe tener cuidado al invertir en clientes para evitar pérdidas financieras</a:t>
            </a:r>
            <a:r>
              <a:rPr lang="es-C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Antes de otorgar crédito a los prestatarios,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debe conocer el potencial de los clientes</a:t>
            </a:r>
            <a:r>
              <a:rPr lang="es-C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El término calificación crediticia determina la relación entre morosos y las características del préstamo.</a:t>
            </a:r>
          </a:p>
        </p:txBody>
      </p:sp>
    </p:spTree>
    <p:extLst>
      <p:ext uri="{BB962C8B-B14F-4D97-AF65-F5344CB8AC3E}">
        <p14:creationId xmlns:p14="http://schemas.microsoft.com/office/powerpoint/2010/main" val="154795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394744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9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5449"/>
          </a:xfrm>
        </p:spPr>
        <p:txBody>
          <a:bodyPr/>
          <a:lstStyle/>
          <a:p>
            <a:r>
              <a:rPr lang="es-CR" dirty="0" smtClean="0"/>
              <a:t>Modelos propuestos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73968"/>
            <a:ext cx="9905999" cy="4482058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Regresión</a:t>
            </a:r>
          </a:p>
          <a:p>
            <a:pPr lvl="1"/>
            <a:r>
              <a:rPr lang="es-CR" dirty="0" smtClean="0"/>
              <a:t>Se </a:t>
            </a:r>
            <a:r>
              <a:rPr lang="es-CR" dirty="0"/>
              <a:t>utiliza para la clasificación </a:t>
            </a:r>
            <a:r>
              <a:rPr lang="es-CR" dirty="0" smtClean="0"/>
              <a:t>binaria.</a:t>
            </a:r>
          </a:p>
          <a:p>
            <a:pPr lvl="1"/>
            <a:r>
              <a:rPr lang="es-CR" dirty="0" smtClean="0"/>
              <a:t>Las </a:t>
            </a:r>
            <a:r>
              <a:rPr lang="es-CR" dirty="0"/>
              <a:t>salidas tienen una buena interpretación probabilística, y el algoritmo se puede regularizar para evitar un ajuste excesivo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La </a:t>
            </a:r>
            <a:r>
              <a:rPr lang="es-CR" dirty="0"/>
              <a:t>hipótesis es que la probabilidad condicional p de la clase pertenece a "1" • si la probabilidad es mayor que la probabilidad umbral, generalmente 0.5, de lo contrario, pertenece a la clase "0</a:t>
            </a:r>
            <a:r>
              <a:rPr lang="es-CR" dirty="0" smtClean="0"/>
              <a:t>".</a:t>
            </a:r>
          </a:p>
          <a:p>
            <a:r>
              <a:rPr lang="es-CR" dirty="0" err="1" smtClean="0"/>
              <a:t>Support</a:t>
            </a:r>
            <a:r>
              <a:rPr lang="es-CR" dirty="0"/>
              <a:t> </a:t>
            </a:r>
            <a:r>
              <a:rPr lang="es-CR" dirty="0" smtClean="0"/>
              <a:t>Vector Machine</a:t>
            </a:r>
          </a:p>
          <a:p>
            <a:pPr lvl="1"/>
            <a:r>
              <a:rPr lang="es-CR" dirty="0" err="1" smtClean="0"/>
              <a:t>Kernel</a:t>
            </a:r>
            <a:r>
              <a:rPr lang="es-CR" dirty="0"/>
              <a:t>: probabilidad lineal y habilitada: </a:t>
            </a:r>
            <a:r>
              <a:rPr lang="es-CR" dirty="0" smtClean="0"/>
              <a:t>“true“</a:t>
            </a:r>
          </a:p>
          <a:p>
            <a:pPr lvl="1"/>
            <a:r>
              <a:rPr lang="es-CR" dirty="0" err="1" smtClean="0"/>
              <a:t>Hard</a:t>
            </a:r>
            <a:r>
              <a:rPr lang="es-CR" dirty="0" smtClean="0"/>
              <a:t>-SVM el </a:t>
            </a:r>
            <a:r>
              <a:rPr lang="es-CR" dirty="0"/>
              <a:t>límite de decisión que separa los datos de entrenamiento por separado con el margen más grande</a:t>
            </a:r>
            <a:r>
              <a:rPr lang="es-CR" dirty="0" smtClean="0"/>
              <a:t>.</a:t>
            </a:r>
          </a:p>
          <a:p>
            <a:pPr lvl="1"/>
            <a:r>
              <a:rPr lang="es-CR" dirty="0" err="1" smtClean="0"/>
              <a:t>Soft</a:t>
            </a:r>
            <a:r>
              <a:rPr lang="es-CR" dirty="0" smtClean="0"/>
              <a:t>-SVM  </a:t>
            </a:r>
            <a:r>
              <a:rPr lang="es-CR" dirty="0"/>
              <a:t>supuesto de que los datos de aprendizaje no son perfectamente separables.</a:t>
            </a:r>
          </a:p>
          <a:p>
            <a:r>
              <a:rPr lang="es-CR" dirty="0" smtClean="0"/>
              <a:t>KNN</a:t>
            </a:r>
          </a:p>
          <a:p>
            <a:r>
              <a:rPr lang="es-CR" dirty="0" err="1" smtClean="0"/>
              <a:t>Decision</a:t>
            </a:r>
            <a:r>
              <a:rPr lang="es-CR" dirty="0" smtClean="0"/>
              <a:t> </a:t>
            </a:r>
            <a:r>
              <a:rPr lang="es-CR" dirty="0" err="1" smtClean="0"/>
              <a:t>Tree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9327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Propuesta </a:t>
            </a:r>
            <a:r>
              <a:rPr lang="es-CR" dirty="0" smtClean="0"/>
              <a:t>del Proceso </a:t>
            </a:r>
            <a:r>
              <a:rPr lang="es-CR" dirty="0" smtClean="0"/>
              <a:t>de evaluación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6480"/>
          </a:xfrm>
        </p:spPr>
        <p:txBody>
          <a:bodyPr>
            <a:normAutofit fontScale="70000" lnSpcReduction="20000"/>
          </a:bodyPr>
          <a:lstStyle/>
          <a:p>
            <a:r>
              <a:rPr lang="es-CR" dirty="0" smtClean="0"/>
              <a:t>Métricas </a:t>
            </a:r>
            <a:r>
              <a:rPr lang="es-CR" dirty="0"/>
              <a:t>de evaluación: </a:t>
            </a:r>
            <a:endParaRPr lang="es-CR" dirty="0" smtClean="0"/>
          </a:p>
          <a:p>
            <a:pPr lvl="1"/>
            <a:r>
              <a:rPr lang="es-CR" dirty="0" err="1" smtClean="0"/>
              <a:t>Accuracy</a:t>
            </a:r>
            <a:r>
              <a:rPr lang="es-CR" dirty="0" smtClean="0"/>
              <a:t>: determina </a:t>
            </a:r>
            <a:r>
              <a:rPr lang="es-CR" dirty="0"/>
              <a:t>la frecuencia con la que el modelo predice los valores predeterminados y no predeterminados correctamente. </a:t>
            </a:r>
            <a:endParaRPr lang="es-CR" dirty="0" smtClean="0"/>
          </a:p>
          <a:p>
            <a:pPr lvl="1"/>
            <a:r>
              <a:rPr lang="es-CR" dirty="0" err="1" smtClean="0"/>
              <a:t>Precision</a:t>
            </a:r>
            <a:r>
              <a:rPr lang="es-CR" dirty="0"/>
              <a:t>: </a:t>
            </a:r>
            <a:r>
              <a:rPr lang="es-CR" dirty="0" smtClean="0"/>
              <a:t>calcula </a:t>
            </a:r>
            <a:r>
              <a:rPr lang="es-CR" dirty="0"/>
              <a:t>cada vez que </a:t>
            </a:r>
            <a:r>
              <a:rPr lang="es-CR" dirty="0" smtClean="0"/>
              <a:t>el modelo predice </a:t>
            </a:r>
            <a:r>
              <a:rPr lang="es-CR" dirty="0"/>
              <a:t>que es predeterminada la frecuencia con la que es correcta. </a:t>
            </a:r>
            <a:endParaRPr lang="es-CR" dirty="0" smtClean="0"/>
          </a:p>
          <a:p>
            <a:pPr lvl="1"/>
            <a:r>
              <a:rPr lang="es-CR" dirty="0" err="1" smtClean="0"/>
              <a:t>Recall</a:t>
            </a:r>
            <a:r>
              <a:rPr lang="es-CR" dirty="0" smtClean="0"/>
              <a:t>: regula </a:t>
            </a:r>
            <a:r>
              <a:rPr lang="es-CR" dirty="0"/>
              <a:t>el valor predeterminado real que el modelo realmente predice. </a:t>
            </a:r>
            <a:endParaRPr lang="es-CR" dirty="0" smtClean="0"/>
          </a:p>
          <a:p>
            <a:pPr lvl="1"/>
            <a:r>
              <a:rPr lang="es-CR" dirty="0" err="1" smtClean="0"/>
              <a:t>Precision</a:t>
            </a:r>
            <a:r>
              <a:rPr lang="es-CR" dirty="0" smtClean="0"/>
              <a:t> </a:t>
            </a:r>
            <a:r>
              <a:rPr lang="es-CR" dirty="0" err="1" smtClean="0"/>
              <a:t>Recall</a:t>
            </a:r>
            <a:r>
              <a:rPr lang="es-CR" dirty="0" smtClean="0"/>
              <a:t> Curve: mostrará </a:t>
            </a:r>
            <a:r>
              <a:rPr lang="es-CR" dirty="0"/>
              <a:t>la compensación entre la precisión y el umbral de recuperación. </a:t>
            </a:r>
            <a:endParaRPr lang="es-CR" dirty="0" smtClean="0"/>
          </a:p>
          <a:p>
            <a:r>
              <a:rPr lang="es-CR" dirty="0" smtClean="0"/>
              <a:t>Validación </a:t>
            </a:r>
            <a:r>
              <a:rPr lang="es-CR" dirty="0"/>
              <a:t>cruzada: </a:t>
            </a:r>
            <a:endParaRPr lang="es-CR" dirty="0" smtClean="0"/>
          </a:p>
          <a:p>
            <a:pPr lvl="1"/>
            <a:r>
              <a:rPr lang="es-CR" dirty="0" smtClean="0"/>
              <a:t>K </a:t>
            </a:r>
            <a:r>
              <a:rPr lang="es-CR" dirty="0" err="1" smtClean="0"/>
              <a:t>Fold</a:t>
            </a:r>
            <a:r>
              <a:rPr lang="es-CR" dirty="0" smtClean="0"/>
              <a:t> Cross </a:t>
            </a:r>
            <a:r>
              <a:rPr lang="es-CR" dirty="0" err="1" smtClean="0"/>
              <a:t>Validation</a:t>
            </a:r>
            <a:r>
              <a:rPr lang="es-CR" dirty="0"/>
              <a:t> </a:t>
            </a:r>
            <a:r>
              <a:rPr lang="es-CR" dirty="0" smtClean="0"/>
              <a:t>en</a:t>
            </a:r>
            <a:r>
              <a:rPr lang="es-CR" dirty="0" smtClean="0"/>
              <a:t> </a:t>
            </a:r>
            <a:r>
              <a:rPr lang="es-CR" dirty="0"/>
              <a:t>k = </a:t>
            </a:r>
            <a:r>
              <a:rPr lang="es-CR" dirty="0" smtClean="0"/>
              <a:t>5</a:t>
            </a:r>
          </a:p>
          <a:p>
            <a:r>
              <a:rPr lang="es-CR" dirty="0" smtClean="0"/>
              <a:t>Matriz </a:t>
            </a:r>
            <a:r>
              <a:rPr lang="es-CR" dirty="0"/>
              <a:t>de confusión </a:t>
            </a:r>
            <a:endParaRPr lang="es-CR" dirty="0" smtClean="0"/>
          </a:p>
          <a:p>
            <a:pPr lvl="1"/>
            <a:r>
              <a:rPr lang="es-CR" dirty="0" smtClean="0"/>
              <a:t>Verdadero </a:t>
            </a:r>
            <a:r>
              <a:rPr lang="es-CR" dirty="0"/>
              <a:t>positivo: una persona que ha incumplido y predicho como incumplidor. </a:t>
            </a:r>
            <a:endParaRPr lang="es-CR" dirty="0" smtClean="0"/>
          </a:p>
          <a:p>
            <a:pPr lvl="1"/>
            <a:r>
              <a:rPr lang="es-CR" dirty="0" smtClean="0"/>
              <a:t>Verdadero </a:t>
            </a:r>
            <a:r>
              <a:rPr lang="es-CR" dirty="0"/>
              <a:t>negativo: una persona que no es morosa y se predice que no es morosa. </a:t>
            </a:r>
            <a:endParaRPr lang="es-CR" dirty="0" smtClean="0"/>
          </a:p>
          <a:p>
            <a:pPr lvl="1"/>
            <a:r>
              <a:rPr lang="es-CR" dirty="0" smtClean="0"/>
              <a:t>Falso </a:t>
            </a:r>
            <a:r>
              <a:rPr lang="es-CR" dirty="0"/>
              <a:t>positivo: una persona que se predice incumplimiento es no morosa. </a:t>
            </a:r>
            <a:endParaRPr lang="es-CR" dirty="0" smtClean="0"/>
          </a:p>
          <a:p>
            <a:pPr lvl="1"/>
            <a:r>
              <a:rPr lang="es-CR" dirty="0" smtClean="0"/>
              <a:t>Falso </a:t>
            </a:r>
            <a:r>
              <a:rPr lang="es-CR" dirty="0"/>
              <a:t>negativo: una persona que se predice que no es morosa es morosa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74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3237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71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8682" y="570598"/>
            <a:ext cx="9668656" cy="139987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Propuesta de matriz sobre Resultados de la evaluación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72938"/>
              </p:ext>
            </p:extLst>
          </p:nvPr>
        </p:nvGraphicFramePr>
        <p:xfrm>
          <a:off x="2323475" y="2698364"/>
          <a:ext cx="8334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94826"/>
                <a:gridCol w="1299684"/>
                <a:gridCol w="1317834"/>
                <a:gridCol w="1306540"/>
                <a:gridCol w="2307368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Algoritmo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Accuracy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Precision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Recall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Matrix</a:t>
                      </a:r>
                      <a:r>
                        <a:rPr lang="es-CR" baseline="0" dirty="0" smtClean="0"/>
                        <a:t> Confusión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Regression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KNN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Classification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Tree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SVM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3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93871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39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3514" y="285788"/>
            <a:ext cx="9413823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conclusión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390354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Investigando </a:t>
            </a:r>
            <a:r>
              <a:rPr lang="es-CR" dirty="0"/>
              <a:t>los datos, </a:t>
            </a:r>
            <a:r>
              <a:rPr lang="es-CR" dirty="0" smtClean="0"/>
              <a:t>se verifica el </a:t>
            </a:r>
            <a:r>
              <a:rPr lang="es-CR" dirty="0"/>
              <a:t>desequilibrio de datos, visualizando las </a:t>
            </a:r>
            <a:r>
              <a:rPr lang="es-CR" dirty="0" smtClean="0"/>
              <a:t>variables </a:t>
            </a:r>
            <a:r>
              <a:rPr lang="es-CR" dirty="0"/>
              <a:t>y entendiendo la relación entre </a:t>
            </a:r>
            <a:r>
              <a:rPr lang="es-CR" dirty="0" smtClean="0"/>
              <a:t>todas las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Utilizando </a:t>
            </a:r>
            <a:r>
              <a:rPr lang="es-CR" dirty="0"/>
              <a:t>tanto la validación dividida como la validación cruzada del </a:t>
            </a:r>
            <a:r>
              <a:rPr lang="es-CR" dirty="0" smtClean="0"/>
              <a:t>training </a:t>
            </a:r>
            <a:r>
              <a:rPr lang="es-CR" dirty="0"/>
              <a:t>para evaluar la efectividad del modelo </a:t>
            </a:r>
            <a:r>
              <a:rPr lang="es-CR" dirty="0" smtClean="0"/>
              <a:t>y </a:t>
            </a:r>
            <a:r>
              <a:rPr lang="es-CR" dirty="0"/>
              <a:t>predecir el valor objetivo, es decir, detectar si un cliente de tarjeta de crédito incumplirá el próximo mes</a:t>
            </a:r>
            <a:r>
              <a:rPr lang="es-C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investigando </a:t>
            </a:r>
            <a:r>
              <a:rPr lang="es-CR" dirty="0"/>
              <a:t>modelos predictivos: </a:t>
            </a:r>
            <a:endParaRPr lang="es-C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R" dirty="0" smtClean="0"/>
              <a:t>Modelo </a:t>
            </a:r>
            <a:r>
              <a:rPr lang="es-CR" dirty="0"/>
              <a:t>basado en el valor mínimo del valor falso </a:t>
            </a:r>
            <a:r>
              <a:rPr lang="es-CR" dirty="0" smtClean="0"/>
              <a:t>negativo.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R" dirty="0" smtClean="0"/>
              <a:t>Decisiones </a:t>
            </a:r>
            <a:r>
              <a:rPr lang="es-CR" dirty="0"/>
              <a:t>del emisor sobre a quién dar una tarjeta de crédito y qué límite de crédito proporcionar.</a:t>
            </a:r>
          </a:p>
        </p:txBody>
      </p:sp>
    </p:spTree>
    <p:extLst>
      <p:ext uri="{BB962C8B-B14F-4D97-AF65-F5344CB8AC3E}">
        <p14:creationId xmlns:p14="http://schemas.microsoft.com/office/powerpoint/2010/main" val="49943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08106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656" y="285788"/>
            <a:ext cx="11152682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39035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utilizar </a:t>
            </a:r>
            <a:r>
              <a:rPr lang="es-CR" dirty="0"/>
              <a:t>todos los factores posibles para predecir datos sobre clientes para encontrar quiénes son morosos y no morosos el próximo mes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El objetivo es determinar si los clientes pueden pagar el monto del crédito </a:t>
            </a:r>
            <a:r>
              <a:rPr lang="es-CR" dirty="0" smtClean="0"/>
              <a:t>el próximo </a:t>
            </a:r>
            <a:r>
              <a:rPr lang="es-CR" dirty="0"/>
              <a:t>mes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Identificar algunos </a:t>
            </a:r>
            <a:r>
              <a:rPr lang="es-CR" dirty="0"/>
              <a:t>clientes potenciales para el banco que puedan liquidar su saldo crediticio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determinar </a:t>
            </a:r>
            <a:r>
              <a:rPr lang="es-CR" dirty="0"/>
              <a:t>si sus clientes pueden hacer los pagos </a:t>
            </a:r>
            <a:r>
              <a:rPr lang="es-CR" dirty="0" smtClean="0"/>
              <a:t>a </a:t>
            </a:r>
            <a:r>
              <a:rPr lang="es-CR" dirty="0"/>
              <a:t>tiempo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Identificar El incumplimiento </a:t>
            </a:r>
            <a:r>
              <a:rPr lang="es-CR" dirty="0" smtClean="0"/>
              <a:t>de pago.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999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656" y="285788"/>
            <a:ext cx="11152682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Proceso del diseño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39035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El modelo se construirá mediante </a:t>
            </a:r>
            <a:r>
              <a:rPr lang="es-CR" dirty="0"/>
              <a:t>un Algoritmo de aprendizaje </a:t>
            </a:r>
            <a:r>
              <a:rPr lang="es-CR" dirty="0" smtClean="0"/>
              <a:t>supervisado.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Lo anterior Por cuanto, </a:t>
            </a:r>
            <a:r>
              <a:rPr lang="es-CR" dirty="0"/>
              <a:t>tenemos un conocimiento previo de </a:t>
            </a:r>
            <a:r>
              <a:rPr lang="es-CR" dirty="0" smtClean="0"/>
              <a:t>los valores </a:t>
            </a:r>
            <a:r>
              <a:rPr lang="es-CR" dirty="0"/>
              <a:t>de </a:t>
            </a:r>
            <a:r>
              <a:rPr lang="es-CR" dirty="0" smtClean="0"/>
              <a:t>salida.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Actúa </a:t>
            </a:r>
            <a:r>
              <a:rPr lang="es-CR" dirty="0"/>
              <a:t>como una guía para enseñar a los algoritmos a qué conclusión debe </a:t>
            </a:r>
            <a:r>
              <a:rPr lang="es-CR" dirty="0" smtClean="0"/>
              <a:t>llegar.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Utilizar algoritmos </a:t>
            </a:r>
            <a:r>
              <a:rPr lang="es-CR" dirty="0"/>
              <a:t>comunes </a:t>
            </a:r>
            <a:r>
              <a:rPr lang="es-CR" dirty="0" smtClean="0"/>
              <a:t>que incluyen el </a:t>
            </a:r>
            <a:r>
              <a:rPr lang="es-CR" dirty="0"/>
              <a:t>aprendizaje </a:t>
            </a:r>
            <a:r>
              <a:rPr lang="es-CR" dirty="0" smtClean="0"/>
              <a:t>supervisado: </a:t>
            </a:r>
            <a:r>
              <a:rPr lang="es-CR" dirty="0"/>
              <a:t>regresión logística, </a:t>
            </a:r>
            <a:r>
              <a:rPr lang="es-CR" dirty="0" smtClean="0"/>
              <a:t>máquinas </a:t>
            </a:r>
            <a:r>
              <a:rPr lang="es-CR" dirty="0"/>
              <a:t>de vectores de soporte y clasificador de árbol de decisión.</a:t>
            </a:r>
          </a:p>
        </p:txBody>
      </p:sp>
    </p:spTree>
    <p:extLst>
      <p:ext uri="{BB962C8B-B14F-4D97-AF65-F5344CB8AC3E}">
        <p14:creationId xmlns:p14="http://schemas.microsoft.com/office/powerpoint/2010/main" val="385017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Marco del diseño propuesto</a:t>
            </a:r>
            <a:endParaRPr lang="es-C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89799"/>
              </p:ext>
            </p:extLst>
          </p:nvPr>
        </p:nvGraphicFramePr>
        <p:xfrm>
          <a:off x="753411" y="2249488"/>
          <a:ext cx="1066909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0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20151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99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6705" y="609602"/>
            <a:ext cx="7172836" cy="949376"/>
          </a:xfrm>
        </p:spPr>
        <p:txBody>
          <a:bodyPr/>
          <a:lstStyle/>
          <a:p>
            <a:r>
              <a:rPr lang="es-CR" dirty="0" smtClean="0"/>
              <a:t>Resumen del conjunto de datos</a:t>
            </a: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of credit card </a:t>
            </a:r>
            <a:r>
              <a:rPr lang="en-US" dirty="0" smtClean="0"/>
              <a:t>clients.csv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Atributos</a:t>
            </a:r>
            <a:r>
              <a:rPr lang="en-US" dirty="0" smtClean="0"/>
              <a:t>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Tuplas</a:t>
            </a:r>
            <a:r>
              <a:rPr lang="en-US" dirty="0" smtClean="0"/>
              <a:t>: 30.000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5711253" y="1798820"/>
            <a:ext cx="5801194" cy="440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Variables Independientes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X1 = </a:t>
            </a:r>
            <a:r>
              <a:rPr lang="es-CR" dirty="0" err="1" smtClean="0"/>
              <a:t>Credit</a:t>
            </a:r>
            <a:r>
              <a:rPr lang="es-CR" dirty="0" smtClean="0"/>
              <a:t> </a:t>
            </a:r>
            <a:r>
              <a:rPr lang="es-CR" dirty="0" err="1" smtClean="0"/>
              <a:t>Limit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X2 = Sex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X3 = </a:t>
            </a:r>
            <a:r>
              <a:rPr lang="es-CR" dirty="0" err="1" smtClean="0"/>
              <a:t>Education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X4 = </a:t>
            </a:r>
            <a:r>
              <a:rPr lang="es-CR" dirty="0" err="1" smtClean="0"/>
              <a:t>Marriage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X5 = </a:t>
            </a:r>
            <a:r>
              <a:rPr lang="es-CR" dirty="0" err="1" smtClean="0"/>
              <a:t>Age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X6-X11 = </a:t>
            </a:r>
            <a:r>
              <a:rPr lang="es-CR" dirty="0" err="1" smtClean="0"/>
              <a:t>Pay</a:t>
            </a:r>
            <a:r>
              <a:rPr lang="es-CR" dirty="0" smtClean="0"/>
              <a:t>, historial de pago de abr a set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X12-X17 = Bill AMT, cantidad retiros de abr a set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X18-X23 = </a:t>
            </a:r>
            <a:r>
              <a:rPr lang="es-CR" dirty="0" err="1" smtClean="0"/>
              <a:t>Pay</a:t>
            </a:r>
            <a:r>
              <a:rPr lang="es-CR" dirty="0" smtClean="0"/>
              <a:t> AMT, importe del pago anterior de abr a set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Variable Dependiente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/>
              <a:t>X24 = pago predeterminado el próximo 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844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6705" y="609602"/>
            <a:ext cx="7052915" cy="949376"/>
          </a:xfrm>
        </p:spPr>
        <p:txBody>
          <a:bodyPr>
            <a:normAutofit/>
          </a:bodyPr>
          <a:lstStyle/>
          <a:p>
            <a:r>
              <a:rPr lang="es-CR" dirty="0" smtClean="0"/>
              <a:t>Resumen del conjunto de datos</a:t>
            </a: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46705" y="2174536"/>
            <a:ext cx="3856037" cy="35966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Gráfico 1: </a:t>
            </a:r>
            <a:r>
              <a:rPr lang="es-CR" dirty="0"/>
              <a:t>número total de registros para los morosos y no morosos. </a:t>
            </a:r>
            <a:r>
              <a:rPr lang="es-CR" dirty="0" smtClean="0"/>
              <a:t>Hará el pago el próximo mes [SI = 1, NO </a:t>
            </a:r>
            <a:r>
              <a:rPr lang="es-CR" dirty="0"/>
              <a:t>= </a:t>
            </a:r>
            <a:r>
              <a:rPr lang="es-CR" dirty="0" smtClean="0"/>
              <a:t>0], corresponde al </a:t>
            </a:r>
            <a:r>
              <a:rPr lang="es-CR" dirty="0"/>
              <a:t>22% - predeterminado </a:t>
            </a:r>
            <a:r>
              <a:rPr lang="es-CR" dirty="0" smtClean="0"/>
              <a:t>y un 78</a:t>
            </a:r>
            <a:r>
              <a:rPr lang="es-CR" dirty="0"/>
              <a:t>% - no </a:t>
            </a:r>
            <a:r>
              <a:rPr lang="es-CR" dirty="0" smtClean="0"/>
              <a:t>predeterminado.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Gráfico 2: variable dependiente por sexo [1 = hombre, 2 = mujer].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Gráfico 3: variable dependiente por estado civil [1 = casado, 2 = soltero, 3 = otro]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23" y="609602"/>
            <a:ext cx="2752725" cy="1959495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8259580" y="654572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1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56" y="2528340"/>
            <a:ext cx="2752725" cy="19145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277513" y="2558320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11980" y="4494552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3</a:t>
            </a:r>
            <a:endParaRPr lang="es-C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198" y="4494552"/>
            <a:ext cx="2609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44992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69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 procesamiento de los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R" dirty="0"/>
              <a:t>La columna de ID </a:t>
            </a:r>
            <a:r>
              <a:rPr lang="es-CR" dirty="0" smtClean="0"/>
              <a:t>no se considera para el modelado.</a:t>
            </a:r>
          </a:p>
          <a:p>
            <a:r>
              <a:rPr lang="es-CR" dirty="0" smtClean="0"/>
              <a:t> </a:t>
            </a:r>
            <a:r>
              <a:rPr lang="es-CR" dirty="0"/>
              <a:t>El nombre del atributo "PAY_0" se </a:t>
            </a:r>
            <a:r>
              <a:rPr lang="es-CR" dirty="0" smtClean="0"/>
              <a:t>renombra como </a:t>
            </a:r>
            <a:r>
              <a:rPr lang="es-CR" dirty="0"/>
              <a:t>"</a:t>
            </a:r>
            <a:r>
              <a:rPr lang="es-CR" dirty="0" smtClean="0"/>
              <a:t>PAY_1".</a:t>
            </a:r>
          </a:p>
          <a:p>
            <a:r>
              <a:rPr lang="es-CR" dirty="0" smtClean="0"/>
              <a:t> </a:t>
            </a:r>
            <a:r>
              <a:rPr lang="es-CR" dirty="0"/>
              <a:t>El estado civil 0 se </a:t>
            </a:r>
            <a:r>
              <a:rPr lang="es-CR" dirty="0" smtClean="0"/>
              <a:t>cambia </a:t>
            </a:r>
            <a:r>
              <a:rPr lang="es-CR" dirty="0"/>
              <a:t>en el valor 3 (Otros</a:t>
            </a:r>
            <a:r>
              <a:rPr lang="es-CR" dirty="0" smtClean="0"/>
              <a:t>).</a:t>
            </a:r>
          </a:p>
          <a:p>
            <a:r>
              <a:rPr lang="es-CR" dirty="0" smtClean="0"/>
              <a:t>No existen valores Nulos.</a:t>
            </a:r>
          </a:p>
          <a:p>
            <a:r>
              <a:rPr lang="es-CR" dirty="0" smtClean="0"/>
              <a:t>El </a:t>
            </a:r>
            <a:r>
              <a:rPr lang="es-CR" dirty="0"/>
              <a:t>conjunto de datos se divide en una proporción de </a:t>
            </a:r>
            <a:r>
              <a:rPr lang="es-CR" dirty="0" smtClean="0"/>
              <a:t>70:30 </a:t>
            </a:r>
            <a:r>
              <a:rPr lang="es-CR" dirty="0"/>
              <a:t>para el </a:t>
            </a:r>
            <a:r>
              <a:rPr lang="es-CR" dirty="0" smtClean="0"/>
              <a:t>training/test </a:t>
            </a:r>
            <a:r>
              <a:rPr lang="es-CR" dirty="0"/>
              <a:t>respectivamente</a:t>
            </a:r>
            <a:r>
              <a:rPr lang="es-CR" dirty="0" smtClean="0"/>
              <a:t>.</a:t>
            </a:r>
          </a:p>
          <a:p>
            <a:r>
              <a:rPr lang="es-CR" dirty="0" smtClean="0"/>
              <a:t>Pay_0</a:t>
            </a:r>
            <a:r>
              <a:rPr lang="es-CR" dirty="0"/>
              <a:t>: Sin consumo de tarjeta de crédito = -2, </a:t>
            </a:r>
            <a:r>
              <a:rPr lang="es-CR" dirty="0" smtClean="0"/>
              <a:t>Pagado </a:t>
            </a:r>
            <a:r>
              <a:rPr lang="es-CR" dirty="0"/>
              <a:t>a </a:t>
            </a:r>
            <a:r>
              <a:rPr lang="es-CR" dirty="0" smtClean="0"/>
              <a:t>tiempo </a:t>
            </a:r>
            <a:r>
              <a:rPr lang="es-CR" dirty="0"/>
              <a:t>= - 1, retraso en el pago durante un mes = 1, retraso en el pago durante dos meses = 2, retraso en el pago durante nueve meses y más = 9</a:t>
            </a:r>
            <a:r>
              <a:rPr lang="es-CR" dirty="0" smtClean="0"/>
              <a:t>.</a:t>
            </a:r>
          </a:p>
          <a:p>
            <a:r>
              <a:rPr lang="es-CR" dirty="0" smtClean="0"/>
              <a:t>Límite </a:t>
            </a:r>
            <a:r>
              <a:rPr lang="es-CR" dirty="0"/>
              <a:t>de </a:t>
            </a:r>
            <a:r>
              <a:rPr lang="es-CR" dirty="0" smtClean="0"/>
              <a:t>crédito </a:t>
            </a:r>
            <a:r>
              <a:rPr lang="es-CR" dirty="0"/>
              <a:t>hay diferentes rangos de valores que se convierten en la escala </a:t>
            </a:r>
            <a:r>
              <a:rPr lang="es-CR" dirty="0" smtClean="0"/>
              <a:t>adecuada.</a:t>
            </a:r>
          </a:p>
          <a:p>
            <a:r>
              <a:rPr lang="es-CR" dirty="0" smtClean="0"/>
              <a:t>El </a:t>
            </a:r>
            <a:r>
              <a:rPr lang="es-CR" dirty="0"/>
              <a:t>proceso en el que las variables categóricas se convierten en un formulario, donde podemos aplicar algoritmos para hacer predicciones fácilmente</a:t>
            </a:r>
            <a:r>
              <a:rPr lang="es-CR" dirty="0" smtClean="0"/>
              <a:t>. Por ejemplo, 4 valores en Educación son convertidas a solamente 3 valores.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286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9950</TotalTime>
  <Words>1070</Words>
  <Application>Microsoft Office PowerPoint</Application>
  <PresentationFormat>Panorámica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Circuito</vt:lpstr>
      <vt:lpstr>Antecedentes</vt:lpstr>
      <vt:lpstr>objetivos</vt:lpstr>
      <vt:lpstr>Proceso del diseño</vt:lpstr>
      <vt:lpstr>Marco del diseño propuesto</vt:lpstr>
      <vt:lpstr>Presentación de PowerPoint</vt:lpstr>
      <vt:lpstr>Resumen del conjunto de datos</vt:lpstr>
      <vt:lpstr>Resumen del conjunto de datos</vt:lpstr>
      <vt:lpstr>Presentación de PowerPoint</vt:lpstr>
      <vt:lpstr>Pre procesamiento de los datos</vt:lpstr>
      <vt:lpstr>Presentación de PowerPoint</vt:lpstr>
      <vt:lpstr>Modelos propuestos</vt:lpstr>
      <vt:lpstr>Propuesta del Proceso de evaluación</vt:lpstr>
      <vt:lpstr>Presentación de PowerPoint</vt:lpstr>
      <vt:lpstr>Propuesta de matriz sobre Resultados de la evaluación</vt:lpstr>
      <vt:lpstr>Presentación de PowerPoint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Rivas Ronald</dc:creator>
  <cp:lastModifiedBy>Rivas Ronald</cp:lastModifiedBy>
  <cp:revision>47</cp:revision>
  <dcterms:created xsi:type="dcterms:W3CDTF">2020-02-20T06:22:08Z</dcterms:created>
  <dcterms:modified xsi:type="dcterms:W3CDTF">2020-03-05T02:49:49Z</dcterms:modified>
</cp:coreProperties>
</file>