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81" r:id="rId5"/>
    <p:sldId id="266" r:id="rId6"/>
    <p:sldId id="269" r:id="rId7"/>
    <p:sldId id="270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53b9933457754e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49" y="1231582"/>
            <a:ext cx="8334375" cy="453104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000" b="1" i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Everything about Cocktail</a:t>
              </a:r>
              <a:endParaRPr lang="en-US" altLang="ko-KR" sz="4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2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칵테일에 관한 모든 것</a:t>
              </a:r>
              <a:endParaRPr lang="en-US" altLang="ko-KR" sz="2200" kern="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부산 </a:t>
              </a: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IT </a:t>
              </a: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교육센터 </a:t>
              </a: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JSP Project</a:t>
              </a:r>
              <a:endPara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53596" y="210483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53596" y="3626787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54948" y="4254160"/>
            <a:ext cx="12068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29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48" y="2719891"/>
            <a:ext cx="12068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27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칵테일 상세보기 </a:t>
              </a:r>
              <a:r>
                <a:rPr lang="en-US" altLang="ko-KR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탭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0" y="97476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09" y="957966"/>
            <a:ext cx="44045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관련 영상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칵테일에 관련된 영상 제공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00036" y="3055267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8144" y="3038464"/>
            <a:ext cx="43729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후기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해당 칵테일에 관련된 이용자들의 후기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비로그인시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confirm</a:t>
            </a:r>
            <a:r>
              <a:rPr lang="ko-KR" altLang="en-US" sz="1000" dirty="0" smtClean="0"/>
              <a:t>창으로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할래말래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선택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’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로그인 페이지로 이동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완료시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해당페이지</a:t>
            </a:r>
            <a:r>
              <a:rPr lang="ko-KR" altLang="en-US" sz="1000" dirty="0" smtClean="0"/>
              <a:t> 복귀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댓글입력후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쓰기버튼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ajax</a:t>
            </a:r>
            <a:r>
              <a:rPr lang="ko-KR" altLang="en-US" sz="1000" dirty="0" smtClean="0"/>
              <a:t>로 갱신하여 바로 확인가능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유저의 이미지는 </a:t>
            </a:r>
            <a:r>
              <a:rPr lang="ko-KR" altLang="en-US" sz="1000" dirty="0" err="1" smtClean="0"/>
              <a:t>회원가입시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좋아하는술을</a:t>
            </a:r>
            <a:r>
              <a:rPr lang="ko-KR" altLang="en-US" sz="1000" dirty="0" smtClean="0"/>
              <a:t> 기준으로 </a:t>
            </a:r>
            <a:r>
              <a:rPr lang="ko-KR" altLang="en-US" sz="1000" dirty="0" err="1" smtClean="0"/>
              <a:t>자동적용</a:t>
            </a:r>
            <a:endParaRPr lang="en-US" altLang="ko-KR" sz="10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85" y="4865422"/>
            <a:ext cx="2410704" cy="69407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0" y="713681"/>
            <a:ext cx="5713223" cy="288339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3770302"/>
            <a:ext cx="5715045" cy="2884312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127300" y="1540600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30560" y="4084171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로그인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0" y="97476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09" y="957966"/>
            <a:ext cx="44045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로그인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비밀번호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틀릴시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비밀번호 </a:t>
            </a:r>
            <a:r>
              <a:rPr lang="ko-KR" altLang="en-US" sz="1000" dirty="0" err="1" smtClean="0"/>
              <a:t>틀릴시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endParaRPr lang="en-US" altLang="ko-KR" sz="1000" dirty="0" smtClean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성공시</a:t>
            </a:r>
            <a:r>
              <a:rPr lang="ko-KR" altLang="en-US" sz="1000" dirty="0" smtClean="0"/>
              <a:t> 이전페이지로 이동</a:t>
            </a:r>
            <a:endParaRPr lang="en-US" altLang="ko-KR" sz="1000" dirty="0"/>
          </a:p>
          <a:p>
            <a:endParaRPr lang="en-US" altLang="ko-KR" sz="1400" dirty="0" smtClean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0" y="4682126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08" y="4665323"/>
            <a:ext cx="43729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회원가입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회원가입 페이지로 이동</a:t>
            </a: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2" y="735945"/>
            <a:ext cx="6284287" cy="4169241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986610" y="379486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80539" y="378306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98" y="1170460"/>
            <a:ext cx="1934480" cy="545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9" y="1787262"/>
            <a:ext cx="1934480" cy="5458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9" y="2391969"/>
            <a:ext cx="1934480" cy="5458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9" y="3070046"/>
            <a:ext cx="1934480" cy="5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회원가입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0" y="97476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09" y="957966"/>
            <a:ext cx="44045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아이디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이메일</a:t>
            </a:r>
            <a:r>
              <a:rPr lang="en-US" altLang="ko-KR" sz="1400" b="1" dirty="0" smtClean="0"/>
              <a:t>)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커서가 벗어나면 자동으로 유효성 및 </a:t>
            </a:r>
            <a:r>
              <a:rPr lang="ko-KR" altLang="en-US" sz="1000" dirty="0" err="1" smtClean="0"/>
              <a:t>중복검사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이메일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형식에 </a:t>
            </a:r>
            <a:r>
              <a:rPr lang="ko-KR" altLang="en-US" sz="1000" dirty="0" err="1" smtClean="0"/>
              <a:t>안맞거나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이미 가입되어있는 아이디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r>
              <a:rPr lang="ko-KR" altLang="en-US" sz="1000" dirty="0"/>
              <a:t>해당 오류 메시지를 띄움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검사 </a:t>
            </a:r>
            <a:r>
              <a:rPr lang="ko-KR" altLang="en-US" sz="1000" dirty="0" err="1" smtClean="0"/>
              <a:t>완료시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인증번호 발송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클릭가능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0" y="316432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08" y="3147521"/>
            <a:ext cx="43729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인증번호 발송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아이디창에</a:t>
            </a:r>
            <a:r>
              <a:rPr lang="ko-KR" altLang="en-US" sz="1000" dirty="0" smtClean="0"/>
              <a:t> 입력한 이메일로 인증번호를 발송함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2" y="749231"/>
            <a:ext cx="6282331" cy="402410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101338" y="1719415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08" y="1908222"/>
            <a:ext cx="2696137" cy="51758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458102" y="1974897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46" y="3754881"/>
            <a:ext cx="4754612" cy="2729809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458102" y="2505801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90340" y="516796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8448" y="5151161"/>
            <a:ext cx="4372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인증번호 확인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값을 입력하지 않거나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메일로 전송한 </a:t>
            </a:r>
            <a:r>
              <a:rPr lang="ko-KR" altLang="en-US" sz="1000" dirty="0" err="1" smtClean="0"/>
              <a:t>인증번호와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다를시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alert</a:t>
            </a:r>
            <a:r>
              <a:rPr lang="ko-KR" altLang="en-US" sz="1000" dirty="0" smtClean="0"/>
              <a:t>창 띄움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입력한 값이 메일로 전송한 </a:t>
            </a:r>
            <a:r>
              <a:rPr lang="ko-KR" altLang="en-US" sz="1000" dirty="0" err="1" smtClean="0"/>
              <a:t>인증번호와</a:t>
            </a:r>
            <a:r>
              <a:rPr lang="ko-KR" altLang="en-US" sz="1000" dirty="0" smtClean="0"/>
              <a:t> 동일하면 통과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4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회원가입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0" y="97476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09" y="957966"/>
            <a:ext cx="44045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닉네임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커서가 벗어나면 자동으로 </a:t>
            </a:r>
            <a:r>
              <a:rPr lang="ko-KR" altLang="en-US" sz="1000" dirty="0" err="1" smtClean="0"/>
              <a:t>중복검사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이미 가입되어있는 닉네임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미입력시</a:t>
            </a:r>
            <a:endParaRPr lang="en-US" altLang="ko-KR" sz="1000" dirty="0" smtClean="0"/>
          </a:p>
          <a:p>
            <a:r>
              <a:rPr lang="ko-KR" altLang="en-US" sz="1000" dirty="0"/>
              <a:t>해당 오류 메시지를 띄움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1" y="2874436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09" y="2874436"/>
            <a:ext cx="4372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좋아하는 술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하나만 선택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맞춤 추천 기능 </a:t>
            </a:r>
            <a:r>
              <a:rPr lang="ko-KR" altLang="en-US" sz="1000" dirty="0" err="1" smtClean="0"/>
              <a:t>구현시</a:t>
            </a:r>
            <a:r>
              <a:rPr lang="ko-KR" altLang="en-US" sz="1000" dirty="0" smtClean="0"/>
              <a:t> 활용 예정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선택에 따라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멤버의 아이콘이 자동 적용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1" y="384086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4809" y="3824065"/>
            <a:ext cx="437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지역 선택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선택버튼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옵션 선택가능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첫 칸 </a:t>
            </a:r>
            <a:r>
              <a:rPr lang="en-US" altLang="ko-KR" sz="1000" dirty="0" smtClean="0"/>
              <a:t>== </a:t>
            </a:r>
            <a:r>
              <a:rPr lang="ko-KR" altLang="en-US" sz="1000" dirty="0"/>
              <a:t>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둘째 칸 </a:t>
            </a:r>
            <a:r>
              <a:rPr lang="en-US" altLang="ko-KR" sz="1000" dirty="0" smtClean="0"/>
              <a:t>== </a:t>
            </a:r>
            <a:r>
              <a:rPr lang="ko-KR" altLang="en-US" sz="1000" dirty="0" smtClean="0"/>
              <a:t>첫 칸 선택한 </a:t>
            </a:r>
            <a:r>
              <a:rPr lang="ko-KR" altLang="en-US" sz="1000" dirty="0" err="1"/>
              <a:t>도</a:t>
            </a:r>
            <a:r>
              <a:rPr lang="ko-KR" altLang="en-US" sz="1000" dirty="0" err="1" smtClean="0"/>
              <a:t>에맞는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군</a:t>
            </a:r>
            <a:r>
              <a:rPr lang="en-US" altLang="ko-KR" sz="1000" dirty="0" smtClean="0"/>
              <a:t>,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3" y="781807"/>
            <a:ext cx="6310770" cy="402480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042504" y="3217360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83093" y="1719415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91519" y="2116837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03" y="1915581"/>
            <a:ext cx="2694587" cy="573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53" y="4936308"/>
            <a:ext cx="1794375" cy="1551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55" y="4936308"/>
            <a:ext cx="1794374" cy="1551181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90340" y="516796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8448" y="5151161"/>
            <a:ext cx="437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회원가입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빈칸이 있거나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인증번호 확인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미통과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닉네임 검사 </a:t>
            </a:r>
            <a:r>
              <a:rPr lang="ko-KR" altLang="en-US" sz="1000" dirty="0" err="1" smtClean="0"/>
              <a:t>미통과시</a:t>
            </a:r>
            <a:r>
              <a:rPr lang="ko-KR" altLang="en-US" sz="1000" dirty="0" smtClean="0"/>
              <a:t> 해당 오류를 </a:t>
            </a:r>
            <a:r>
              <a:rPr lang="en-US" altLang="ko-KR" sz="1000" dirty="0" smtClean="0"/>
              <a:t>alert</a:t>
            </a:r>
            <a:r>
              <a:rPr lang="ko-KR" altLang="en-US" sz="1000" dirty="0" smtClean="0"/>
              <a:t>창으로 띄움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회원가입 </a:t>
            </a:r>
            <a:r>
              <a:rPr lang="ko-KR" altLang="en-US" sz="1000" dirty="0" err="1" smtClean="0"/>
              <a:t>성공시</a:t>
            </a:r>
            <a:r>
              <a:rPr lang="ko-KR" altLang="en-US" sz="1000" dirty="0" smtClean="0"/>
              <a:t> 자동 로그인 후 이전페이지로 복귀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773802" y="444940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마이페이지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8339013" y="1300873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67122" y="1284070"/>
            <a:ext cx="2615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해당 유저의 닉네임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사용자의 닉네임 출력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8339014" y="302893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67122" y="3012136"/>
            <a:ext cx="2101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마이 칵테일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추가한 칵테일 리스트 출력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리스트로 </a:t>
            </a:r>
            <a:r>
              <a:rPr lang="ko-KR" altLang="en-US" sz="1000" dirty="0"/>
              <a:t>출력된 박스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칵테일의 상세보기 페이지로 이동</a:t>
            </a:r>
            <a:endParaRPr lang="en-US" altLang="ko-KR" sz="1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3" y="807658"/>
            <a:ext cx="7820703" cy="465357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755427" y="2176411"/>
            <a:ext cx="260731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573409" y="374260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27612"/>
            <a:ext cx="11563351" cy="6286499"/>
            <a:chOff x="314324" y="285751"/>
            <a:chExt cx="11563351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추가 예정 기능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추가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1" y="4379203"/>
            <a:ext cx="8949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마이페이지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보완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작성 글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작성 댓글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정보수정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등 추가 기능 구현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2" y="2235922"/>
            <a:ext cx="8949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자유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유머 게시판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술 관련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이외 자유롭게 사용할 게시판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2" y="3251585"/>
            <a:ext cx="8949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지역별 칵테일 매장 게시판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새로 오픈하거나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인기 많은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이벤트 진행중인 매장 등 지역별 매장의 정보제공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2" y="1220259"/>
            <a:ext cx="8949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커뮤니티 게시판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술 관련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팁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레시피 등 유저들이 작성할 수 있는 게시판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1" y="5440679"/>
            <a:ext cx="8949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 외 양주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맥주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위스키 등 추가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 외에도 술에 관련된 모든 정보 제공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27612"/>
            <a:ext cx="11563351" cy="6286499"/>
            <a:chOff x="314324" y="285751"/>
            <a:chExt cx="11563351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끝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1786853" y="3267172"/>
            <a:ext cx="8949063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끝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1" y="335855"/>
            <a:ext cx="11563350" cy="6286499"/>
            <a:chOff x="314325" y="285751"/>
            <a:chExt cx="11563350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 차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3" y="1091505"/>
            <a:ext cx="3600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/>
              <a:t> </a:t>
            </a:r>
            <a:r>
              <a:rPr lang="en-US" altLang="ko-KR" sz="1500" dirty="0"/>
              <a:t>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명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500" dirty="0"/>
              <a:t> 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선정 배경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500" dirty="0"/>
              <a:t> 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3" y="2732298"/>
            <a:ext cx="36000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관계도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/>
              <a:t> </a:t>
            </a:r>
            <a:r>
              <a:rPr lang="en-US" altLang="ko-KR" sz="1500" dirty="0"/>
              <a:t>•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500" dirty="0"/>
              <a:t> • 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관계도</a:t>
            </a:r>
            <a:endParaRPr lang="en-US" altLang="ko-KR" sz="1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743761" y="4160979"/>
            <a:ext cx="3600000" cy="88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기능</a:t>
            </a:r>
            <a:endParaRPr lang="en-US" altLang="ko-KR" sz="25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743761" y="5218680"/>
            <a:ext cx="3600000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 예정 기능</a:t>
            </a:r>
            <a:endParaRPr lang="en-US" altLang="ko-KR" sz="2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개요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58584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034388" y="436056"/>
              <a:ext cx="26504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034388" y="530036"/>
              <a:ext cx="26504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3" y="1045828"/>
            <a:ext cx="3600000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명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칵테일에 관한 모든 것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초심자를 위한 칵테일 가이드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2" y="2315718"/>
            <a:ext cx="8211977" cy="222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(2)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선정 배경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칵테일은 초심자들에게 진입 장벽이 높은 편이다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종류만 해도 엄청나고 이름만 들어서는 맛을 유추할 수도 없으며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전문 매장에서 조차 판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                            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매하는 칵테일들에 대해 친절하게 설명해주는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메뉴판을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찾아보기 힘들다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그래서 그런 초심자들에게 초점을 맞추어 빠르게 이름으로 검색해 칵테일의 정보를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얻거나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도수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맛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색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베이스 등 취향에 맞는 칵테일의 정보를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쉽게 얻을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있도록 하여 칵테일에 쉽게 접근하게 하기 위하여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3" y="4320606"/>
            <a:ext cx="8563170" cy="222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(3)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편의를 고려하여 제작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칵테일에 대한 다양한 정보 제공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칵테일의 진입장벽을 낮춤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술을 좋아하는 사람들끼리 소통할 수 있는 공간 형성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칵테일뿐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아니라 술에 관한 모든 것 제공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ERD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58584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 </a:t>
              </a:r>
              <a:r>
                <a:rPr lang="ko-KR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관계도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034388" y="436056"/>
              <a:ext cx="26504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034388" y="530036"/>
              <a:ext cx="2650415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3" y="1045828"/>
            <a:ext cx="3600000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명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칵테일에 관한 모든 것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초심자를 위한 칵테일 가이드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3" y="2315718"/>
            <a:ext cx="6446084" cy="222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(2)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선정 배경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칵테일은 초심자들에게 진입 장벽이 높은 편이다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종류만 해도 엄청나고 이름만 들어서는 맛을 유추할 수도 없으며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전문 매장에서 조차 판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                            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매하는 칵테일들에 대해 친절하게 설명해주는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메뉴판을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찾아보기 힘들다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그래서 그런 초심자들에게 초점을 맞추어 빠르게 이름으로 검색해 칵테일의 정보를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얻거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나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도수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맛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색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·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베이스 등 취향에 맞는 칵테일의 정보를 얻을 수 있게 제작하였음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807333" y="4320606"/>
            <a:ext cx="8563170" cy="222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(3)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편의를 고려하여 제작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칵테일에 대한 다양한 정보 제공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칵테일의 진입장벽을 낮춤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술을 좋아하는 사람들끼리 소통할 수 있는 공간 형성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r>
              <a:rPr lang="en-US" altLang="ko-KR" sz="1050" dirty="0" smtClean="0"/>
              <a:t>•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</a:t>
            </a:r>
            <a:r>
              <a:rPr lang="ko-KR" altLang="en-US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칵테일뿐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아니라 술에 관한 모든 것 제공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메인 페이지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2" y="713681"/>
            <a:ext cx="8545300" cy="463315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866999" y="5035833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247717" y="740697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972" y="2858715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972" y="328479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918328" y="74711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046470" y="77535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8" y="102257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16657" y="1005776"/>
            <a:ext cx="1782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로고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메인페이지로 이동</a:t>
            </a:r>
            <a:endParaRPr lang="en-US" altLang="ko-KR" sz="1000" dirty="0"/>
          </a:p>
          <a:p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" y="706059"/>
            <a:ext cx="8523151" cy="39242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166502" y="740097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932457" y="74711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5998377" y="77535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798" y="5608661"/>
            <a:ext cx="1097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 smtClean="0"/>
              <a:t>이름 검색 </a:t>
            </a:r>
            <a:r>
              <a:rPr lang="en-US" altLang="ko-KR" sz="1000" dirty="0" smtClean="0"/>
              <a:t>: header</a:t>
            </a:r>
            <a:r>
              <a:rPr lang="ko-KR" altLang="en-US" sz="1000" dirty="0" smtClean="0"/>
              <a:t>영역으로 한 글자로도 검색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</a:t>
            </a:r>
            <a:r>
              <a:rPr lang="ko-KR" altLang="en-US" sz="1000" dirty="0" err="1" smtClean="0"/>
              <a:t>로딩시</a:t>
            </a:r>
            <a:r>
              <a:rPr lang="ko-KR" altLang="en-US" sz="1000" dirty="0" smtClean="0"/>
              <a:t> 기본값으로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저장된 칵테일 이름을 페이지 이동할 때마다 랜덤으로 가져옴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회원가입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로그인시 </a:t>
            </a:r>
            <a:r>
              <a:rPr lang="ko-KR" altLang="en-US" sz="1000" dirty="0" err="1" smtClean="0"/>
              <a:t>비활성화되며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로그아웃</a:t>
            </a:r>
            <a:r>
              <a:rPr lang="en-US" altLang="ko-KR" sz="1000" dirty="0"/>
              <a:t>[</a:t>
            </a:r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]  </a:t>
            </a:r>
            <a:r>
              <a:rPr lang="ko-KR" altLang="en-US" sz="1000" dirty="0" err="1" smtClean="0"/>
              <a:t>마이칵테일</a:t>
            </a:r>
            <a:r>
              <a:rPr lang="ko-KR" altLang="en-US" sz="1000" dirty="0" smtClean="0"/>
              <a:t> 카테고리 활성화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9" y="2048670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16657" y="2031867"/>
            <a:ext cx="2101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이름 검색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입력한 값이 포함된 칵테일의 리스트를 보여주는 페이지로 이동</a:t>
            </a:r>
            <a:endParaRPr lang="ko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9" y="309156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16657" y="3074761"/>
            <a:ext cx="210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로그인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회원가입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로그인 페이지로 이동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페이지에서 회원가입 페이지 이동 가능</a:t>
            </a:r>
            <a:endParaRPr lang="ko-KR" altLang="en-US" sz="14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9" y="422991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16657" y="4213111"/>
            <a:ext cx="21014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취향 검색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취향 검색 페이지로 이동</a:t>
            </a:r>
            <a:endParaRPr lang="ko-KR" altLang="en-US" sz="14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9" y="5316183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16657" y="5299380"/>
            <a:ext cx="2189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저장된 모든 칵테일 보기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모든 칵테일 리스트 페이지로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688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8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이름 검색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8" y="102257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16657" y="1005776"/>
            <a:ext cx="17823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</a:t>
            </a:r>
            <a:r>
              <a:rPr lang="ko-KR" altLang="en-US" sz="1400" b="1" dirty="0" err="1" smtClean="0"/>
              <a:t>입력값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사용자가 입력한 값을 </a:t>
            </a:r>
            <a:r>
              <a:rPr lang="en-US" altLang="ko-KR" sz="1000" dirty="0" smtClean="0"/>
              <a:t>‘’</a:t>
            </a:r>
            <a:r>
              <a:rPr lang="ko-KR" altLang="en-US" sz="1000" dirty="0" smtClean="0"/>
              <a:t>안에 </a:t>
            </a:r>
            <a:r>
              <a:rPr lang="ko-KR" altLang="en-US" sz="1000" dirty="0" err="1" smtClean="0"/>
              <a:t>출력해줌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9" y="2048670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16657" y="2031867"/>
            <a:ext cx="210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결과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저장된 칵테일 중 입력한 값이 포함된 칵테일의 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베이스가 되는 술을 리스트로 출력</a:t>
            </a:r>
            <a:endParaRPr lang="ko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9088549" y="309156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16657" y="3074761"/>
            <a:ext cx="210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상세보기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리스트로 출력된 박스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칵테일의 상세보기 페이지로 이동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3" y="713680"/>
            <a:ext cx="8546400" cy="4313261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594025" y="2190711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765895" y="2836082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52218" y="5073391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취향으로 칵테일 찾기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972" y="2858715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604972" y="328479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543" y="4056511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51" y="4039708"/>
            <a:ext cx="64364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취향 선택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도수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색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맛 각 카테고리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카테고리에 맞는 선택할 값이 나타나며 값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그에 따른 결과 출력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(ajax</a:t>
            </a:r>
            <a:r>
              <a:rPr lang="ko-KR" altLang="en-US" sz="1000" dirty="0" smtClean="0"/>
              <a:t>를 이용하여 페이지 전환없이 값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바로 출력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카테고리당 하나씩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카테고리별</a:t>
            </a:r>
            <a:r>
              <a:rPr lang="ko-KR" altLang="en-US" sz="1000" dirty="0" smtClean="0"/>
              <a:t> 중복 선택 가능하며  카테고리 </a:t>
            </a:r>
            <a:r>
              <a:rPr lang="ko-KR" altLang="en-US" sz="1000" dirty="0" err="1" smtClean="0"/>
              <a:t>추가예정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543" y="514777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9651" y="5130976"/>
            <a:ext cx="65221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결과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저장된 칵테일 중 선택한 값에 맞는 칵테일의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베이스가 되는 술을 리스트로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리스트로 </a:t>
            </a:r>
            <a:r>
              <a:rPr lang="ko-KR" altLang="en-US" sz="1000" dirty="0"/>
              <a:t>출력된 박스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칵테일의 상세보기 페이지로 이동</a:t>
            </a:r>
          </a:p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0" y="713681"/>
            <a:ext cx="6015227" cy="3035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16" y="1063156"/>
            <a:ext cx="3265065" cy="18591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16" y="4242686"/>
            <a:ext cx="3265065" cy="1776579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36545" y="1591674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18452" y="2664452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6843356" y="2134378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 rot="5400000">
            <a:off x="9347913" y="3340190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2250" y="1644106"/>
            <a:ext cx="146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맛 카테고리의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탄산</a:t>
            </a:r>
            <a:r>
              <a:rPr lang="en-US" altLang="ko-KR" sz="1000" dirty="0" smtClean="0"/>
              <a:t>o </a:t>
            </a:r>
            <a:r>
              <a:rPr lang="ko-KR" altLang="en-US" sz="1000" dirty="0" smtClean="0"/>
              <a:t>클릭 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736356" y="3340189"/>
            <a:ext cx="146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도수 카테고리의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0~15 </a:t>
            </a:r>
            <a:r>
              <a:rPr lang="ko-KR" altLang="en-US" sz="1000" dirty="0" smtClean="0"/>
              <a:t>클릭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72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모든 칵테일 리스트 보기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543" y="4056511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51" y="4039708"/>
            <a:ext cx="6436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첫 글자로 정렬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페이지 </a:t>
            </a:r>
            <a:r>
              <a:rPr lang="ko-KR" altLang="en-US" sz="1000" dirty="0" err="1" smtClean="0"/>
              <a:t>로딩시</a:t>
            </a:r>
            <a:r>
              <a:rPr lang="ko-KR" altLang="en-US" sz="1000" dirty="0" smtClean="0"/>
              <a:t> 전체 리스트가 출력되며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알파벳이 들어있는 박스를 클릭하면 해당 알파벳으로 시작하는 칵테일을 리스트로 출력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영어이름 기준</a:t>
            </a:r>
            <a:r>
              <a:rPr lang="en-US" altLang="ko-KR" sz="1000" dirty="0" smtClean="0"/>
              <a:t>)</a:t>
            </a:r>
            <a:endParaRPr lang="ko-KR" altLang="en-US" sz="14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441543" y="514777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9651" y="5130976"/>
            <a:ext cx="652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검색 결과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리스트로 </a:t>
            </a:r>
            <a:r>
              <a:rPr lang="ko-KR" altLang="en-US" sz="1000" dirty="0"/>
              <a:t>출력된 박스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칵테일의 상세보기 페이지로 이동</a:t>
            </a:r>
          </a:p>
          <a:p>
            <a:endParaRPr lang="ko-KR" altLang="en-US" sz="1400" dirty="0"/>
          </a:p>
        </p:txBody>
      </p:sp>
      <p:sp>
        <p:nvSpPr>
          <p:cNvPr id="10" name="갈매기형 수장 9"/>
          <p:cNvSpPr/>
          <p:nvPr/>
        </p:nvSpPr>
        <p:spPr>
          <a:xfrm>
            <a:off x="6843356" y="2134378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 rot="5400000">
            <a:off x="9347913" y="3340190"/>
            <a:ext cx="484632" cy="484632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2250" y="1644106"/>
            <a:ext cx="146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 </a:t>
            </a:r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736356" y="3340189"/>
            <a:ext cx="146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 </a:t>
            </a:r>
            <a:r>
              <a:rPr lang="ko-KR" altLang="en-US" sz="1000" dirty="0" smtClean="0"/>
              <a:t>클릭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8" y="713680"/>
            <a:ext cx="6015600" cy="3035998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313610" y="213437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049048" y="2528243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53" y="1091505"/>
            <a:ext cx="3790634" cy="1913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87" y="4267003"/>
            <a:ext cx="3790800" cy="191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26850" y="335855"/>
            <a:ext cx="11563351" cy="6286499"/>
            <a:chOff x="314324" y="285751"/>
            <a:chExt cx="11563351" cy="6286499"/>
          </a:xfrm>
          <a:solidFill>
            <a:schemeClr val="bg1">
              <a:lumMod val="75000"/>
            </a:schemeClr>
          </a:solidFill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칵테일 상세보기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4" y="285751"/>
              <a:ext cx="1460003" cy="377825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</a:t>
              </a:r>
              <a:r>
                <a:rPr lang="ko-KR" altLang="en-US" sz="15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 기능</a:t>
              </a:r>
              <a:endPara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74329" y="43605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774329" y="530036"/>
              <a:ext cx="2910474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354213"/>
            <a:ext cx="6152935" cy="310531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88210" y="2025305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5" y="720454"/>
            <a:ext cx="6151066" cy="3104367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0" y="974769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54809" y="957966"/>
            <a:ext cx="44045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칵테일 상세 정보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칵테일에 관한 여러가지 정보가 나타남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6701" y="2000860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4809" y="1984057"/>
            <a:ext cx="4372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마이칵테일</a:t>
            </a:r>
            <a:r>
              <a:rPr lang="ko-KR" altLang="en-US" sz="1400" b="1" dirty="0" smtClean="0"/>
              <a:t> 추가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해당 칵테일을 </a:t>
            </a:r>
            <a:r>
              <a:rPr lang="ko-KR" altLang="en-US" sz="1000" dirty="0" err="1" smtClean="0"/>
              <a:t>마이칵테일에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비로그인시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confirm</a:t>
            </a:r>
            <a:r>
              <a:rPr lang="ko-KR" altLang="en-US" sz="1000" dirty="0" smtClean="0"/>
              <a:t>창으로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할래말래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선택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’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로그인 페이지로 이동</a:t>
            </a:r>
            <a:r>
              <a:rPr lang="en-US" altLang="ko-KR" sz="1000" dirty="0"/>
              <a:t> , </a:t>
            </a:r>
            <a:r>
              <a:rPr lang="ko-KR" altLang="en-US" sz="1000" dirty="0"/>
              <a:t>로그인 </a:t>
            </a:r>
            <a:r>
              <a:rPr lang="ko-KR" altLang="en-US" sz="1000" dirty="0" err="1"/>
              <a:t>완료시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해당페이지</a:t>
            </a:r>
            <a:r>
              <a:rPr lang="ko-KR" altLang="en-US" sz="1000" dirty="0"/>
              <a:t> 복귀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로그인 후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마이칵테일로</a:t>
            </a:r>
            <a:r>
              <a:rPr lang="ko-KR" altLang="en-US" sz="1000" dirty="0" smtClean="0"/>
              <a:t> 등록되며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이미 등록 되 </a:t>
            </a:r>
            <a:r>
              <a:rPr lang="ko-KR" altLang="en-US" sz="1000" dirty="0" err="1" smtClean="0"/>
              <a:t>있을시</a:t>
            </a:r>
            <a:r>
              <a:rPr lang="ko-KR" altLang="en-US" sz="1000" dirty="0" smtClean="0"/>
              <a:t> 삭제됨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 </a:t>
            </a:r>
            <a:endParaRPr lang="en-US" altLang="ko-KR" sz="1000" dirty="0" smtClean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30202" y="3173410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8310" y="3156607"/>
            <a:ext cx="4331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연관 칵테일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해당 칵테일과 연관된 칵테일의 이름 출력</a:t>
            </a:r>
            <a:endParaRPr lang="en-US" altLang="ko-KR" sz="14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클릭한 칵테일의 상세보기 페이지로 이동</a:t>
            </a:r>
            <a:endParaRPr lang="en-US" altLang="ko-KR" sz="1000" dirty="0" smtClean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213346" y="1815110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869164" y="2456921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51" y="1637021"/>
            <a:ext cx="2410704" cy="694071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793792" y="3280683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2147" y="4362763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50255" y="4345960"/>
            <a:ext cx="4331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연관 글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구현중</a:t>
            </a:r>
            <a:r>
              <a:rPr lang="en-US" altLang="ko-KR" sz="1400" b="1" dirty="0" smtClean="0"/>
              <a:t>)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해당 칵테일과 연관된 글의 제목 출력</a:t>
            </a:r>
            <a:endParaRPr lang="en-US" altLang="ko-KR" sz="14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클릭한 글의 상세보기 페이지로 이동</a:t>
            </a:r>
            <a:endParaRPr lang="en-US" altLang="ko-KR" sz="1000" dirty="0" smtClean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798135" y="3565632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6722147" y="546579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50255" y="5448995"/>
            <a:ext cx="433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유래</a:t>
            </a:r>
            <a:r>
              <a:rPr lang="en-US" altLang="ko-KR" sz="1400" b="1" dirty="0" smtClean="0"/>
              <a:t>,</a:t>
            </a:r>
            <a:r>
              <a:rPr lang="ko-KR" altLang="en-US" sz="1400" b="1" dirty="0" err="1" smtClean="0"/>
              <a:t>관련영상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후기 탭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1419454" y="5815718"/>
            <a:ext cx="255482" cy="2554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1152</Words>
  <Application>Microsoft Office PowerPoint</Application>
  <PresentationFormat>와이드스크린</PresentationFormat>
  <Paragraphs>299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43</cp:revision>
  <dcterms:created xsi:type="dcterms:W3CDTF">2020-08-27T02:26:29Z</dcterms:created>
  <dcterms:modified xsi:type="dcterms:W3CDTF">2020-08-30T20:34:07Z</dcterms:modified>
</cp:coreProperties>
</file>