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61" r:id="rId7"/>
    <p:sldId id="262" r:id="rId8"/>
    <p:sldId id="273" r:id="rId9"/>
    <p:sldId id="270" r:id="rId10"/>
    <p:sldId id="278" r:id="rId11"/>
    <p:sldId id="274" r:id="rId12"/>
    <p:sldId id="276" r:id="rId13"/>
    <p:sldId id="266" r:id="rId14"/>
    <p:sldId id="275" r:id="rId15"/>
    <p:sldId id="285" r:id="rId16"/>
    <p:sldId id="286" r:id="rId17"/>
    <p:sldId id="287" r:id="rId18"/>
    <p:sldId id="263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E4E-7C4B-4F7D-B58F-D04F2BAE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E9912-19BF-495D-9C82-8A5189246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D9FE-B171-4F25-8F81-C6FE0983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5B8A-D77A-40A9-9E3E-D99B65B9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AF72-F82F-4A5A-A045-17EC9C08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CBB2-A364-42D6-B4AB-9D1735F2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E4A43-0D1F-4488-B9DD-C191F4EE2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8A37-F102-4EE7-BD7B-969B9B45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6C26-AFD0-4BF2-AB8F-557058C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68CB-C72E-4BCB-8417-CF6C2EDB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619B6-3764-47EA-9724-BF0585893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CBAFD-C181-4392-8E09-E8F614734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F2B6-B150-4B56-9A5A-4D14C403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B976-E3FA-47C3-A778-7A9ABB02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C600-FC8F-4F21-9A0A-322D5A8A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7BDF-F0B1-4353-A7CC-02683F56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42F8-9B78-4A90-BC41-38BC4D21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7EC5-53E1-403E-8EFD-F6A4740B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EC4E-E766-49DA-8C1E-04188499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51AC-F911-4149-9AC5-41146216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6CFA-B63E-4AA2-BEF1-1397B99C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1D38F-49CD-4B69-B08A-D76EEA9A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91BF-6750-44BE-A3FC-C5864642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E361-F6EF-4B41-82FD-446B41AB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E3CC-7EC9-48DC-B090-DA4E5D37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0234-8941-4F41-92A8-5F831B9F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7D02-0182-4A38-87A2-015B64A9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ED2D5-39EA-4985-9D20-448C126F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1114B-B625-4859-BCB8-C8DD68B5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E053B-B63D-4178-B56B-A8BE1C17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2E769-DF28-4AC0-B42C-BE43B43C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6B6E-4CE7-4B19-B712-FB9AF69A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314C5-AC22-4B1D-A37E-EB5A83B8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C51CE-D4EE-4C4E-9C0A-63EC0AB3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701BC-5289-4549-A15C-828BAD51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64776-0F97-4DD2-9C31-7D206CE8E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CEACD-D8AB-4A00-957E-190961DA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A15A2-B605-4D55-862F-76A11354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1BA09-4190-402D-86FB-2264944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4E90-A139-420E-9904-19DF05C5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4DECF-AA84-47E7-A5C5-EED3A9A4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97C07-A564-4A82-802F-BA214518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9EB8-3850-4978-A65C-F85B1FB9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DE22-B885-4D19-A401-DFF7DFB9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A4424-ABD1-4520-8377-145928D7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41ECA-2F49-481B-949C-FC42483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D2E8-E4A7-40AE-9901-D4D2601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1D12-7899-4A83-B155-62E97E83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0CD01-833C-4CEA-9401-A2646AA7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672D-2EFA-4A08-9265-C05DADF4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9518-485A-46A0-AC67-FE7AB72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87030-543F-478E-840A-5A5CB29F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D68F-D2CB-4771-B53A-7EDA9320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D765D-C0E3-4269-BC53-1B1A3E496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3E96-F262-4116-BD00-35CA87AC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4770A-13FC-4814-8E59-B6CF03D3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E59D0-7BF6-4EBF-9C88-C7C8B561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7364-C1A3-4002-9A1D-36553917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CF14C-10DF-46B7-83CD-68678D88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0BC1-C3FF-4D5D-85EC-4CFB8A63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473-F923-4FB9-9633-D98A8E1F3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FCE0-BE54-480D-8A6C-03FF9550DDF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22BD-6DBD-4DCE-987D-5FFB5F2ED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D603-B23A-4542-8B85-8E370BD9A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0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khanipo.heyuhnem.com/margin_border_padding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khanipo.heyuhnem.com/classe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khanipo.heyuhnem.com/index_block.html" TargetMode="External"/><Relationship Id="rId2" Type="http://schemas.openxmlformats.org/officeDocument/2006/relationships/hyperlink" Target="http://kkhanipo.heyuhnem.com/index_inli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fewire.com/span-and-div-html-elements-3468185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kkhanipo.heyuhnem.com/font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kkhanipo.heyuhnem.com/fon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kkhanipo.heyuhnem.com/index_style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F28-4357-48ED-98F2-D70DF39F0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and HostGator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FA80C-EC18-4EC9-8BC1-2925CFD50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CIS2336</a:t>
            </a:r>
          </a:p>
        </p:txBody>
      </p:sp>
    </p:spTree>
    <p:extLst>
      <p:ext uri="{BB962C8B-B14F-4D97-AF65-F5344CB8AC3E}">
        <p14:creationId xmlns:p14="http://schemas.microsoft.com/office/powerpoint/2010/main" val="109770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7FDC-6059-44BE-A01E-7FD29128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7311-F2C4-4DF3-9C50-7B782689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Type selector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CC471-D802-423E-B0F1-42DB75F9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51" y="2740325"/>
            <a:ext cx="5924550" cy="2286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6DA925E-7274-4A7B-95C3-EB160F7ED55E}"/>
              </a:ext>
            </a:extLst>
          </p:cNvPr>
          <p:cNvSpPr/>
          <p:nvPr/>
        </p:nvSpPr>
        <p:spPr>
          <a:xfrm>
            <a:off x="1465951" y="2714445"/>
            <a:ext cx="650396" cy="5923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E04F-86AA-4757-863B-AF6DD8D8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EF0B-4347-4742-A74D-8C48DDFE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also includes ability to comment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   TEXT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 comments &lt;!–– TEXT ––&gt;</a:t>
            </a:r>
          </a:p>
        </p:txBody>
      </p:sp>
    </p:spTree>
    <p:extLst>
      <p:ext uri="{BB962C8B-B14F-4D97-AF65-F5344CB8AC3E}">
        <p14:creationId xmlns:p14="http://schemas.microsoft.com/office/powerpoint/2010/main" val="36024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BEED-73B4-43E8-B203-138A3AAB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Block Style Elements (div, p, li, table,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785D-A1C7-4450-872C-786109A1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9453" cy="4351338"/>
          </a:xfrm>
        </p:spPr>
        <p:txBody>
          <a:bodyPr/>
          <a:lstStyle/>
          <a:p>
            <a:r>
              <a:rPr lang="en-US" dirty="0"/>
              <a:t>Additional properties: Padding, Border, and Margin</a:t>
            </a:r>
          </a:p>
          <a:p>
            <a:pPr lvl="1"/>
            <a:r>
              <a:rPr lang="en-US" b="1" dirty="0"/>
              <a:t>Content</a:t>
            </a:r>
            <a:r>
              <a:rPr lang="en-US" dirty="0"/>
              <a:t> - The content of the box, where text and images appear</a:t>
            </a:r>
          </a:p>
          <a:p>
            <a:pPr lvl="1"/>
            <a:r>
              <a:rPr lang="en-US" b="1" dirty="0"/>
              <a:t>Padding</a:t>
            </a:r>
            <a:r>
              <a:rPr lang="en-US" dirty="0"/>
              <a:t> - Clears an area around the content. The padding is transparent</a:t>
            </a:r>
          </a:p>
          <a:p>
            <a:pPr lvl="1"/>
            <a:r>
              <a:rPr lang="en-US" b="1" dirty="0"/>
              <a:t>Border</a:t>
            </a:r>
            <a:r>
              <a:rPr lang="en-US" dirty="0"/>
              <a:t> - A border that goes around the padding and content</a:t>
            </a:r>
          </a:p>
          <a:p>
            <a:pPr lvl="1"/>
            <a:r>
              <a:rPr lang="en-US" b="1" dirty="0"/>
              <a:t>Margin</a:t>
            </a:r>
            <a:r>
              <a:rPr lang="en-US" dirty="0"/>
              <a:t> - Clears an area outside the border. The margin is transparent</a:t>
            </a:r>
          </a:p>
          <a:p>
            <a:endParaRPr lang="en-US" dirty="0"/>
          </a:p>
        </p:txBody>
      </p:sp>
      <p:pic>
        <p:nvPicPr>
          <p:cNvPr id="4098" name="Picture 2" descr="Example of a box model">
            <a:extLst>
              <a:ext uri="{FF2B5EF4-FFF2-40B4-BE49-F238E27FC236}">
                <a16:creationId xmlns:a16="http://schemas.microsoft.com/office/drawing/2014/main" id="{2314455B-48B3-4944-AA59-0A012E0B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061" y="2995881"/>
            <a:ext cx="4712898" cy="265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49B22-AD37-4BAB-B0C7-F6454B285815}"/>
              </a:ext>
            </a:extLst>
          </p:cNvPr>
          <p:cNvSpPr txBox="1"/>
          <p:nvPr/>
        </p:nvSpPr>
        <p:spPr>
          <a:xfrm>
            <a:off x="1564257" y="625127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7FDC-6059-44BE-A01E-7FD29128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Selector based on Attributes (Classes, IDs)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DE34F-6745-4AC3-A2CC-CBBEC106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5" y="2803494"/>
            <a:ext cx="5897788" cy="3174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61985-7F4A-4D50-B9BB-774B9FE9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352" y="2803495"/>
            <a:ext cx="4261970" cy="3174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FD6F6-A216-46DD-8BA8-7FA33C8316E1}"/>
              </a:ext>
            </a:extLst>
          </p:cNvPr>
          <p:cNvSpPr txBox="1"/>
          <p:nvPr/>
        </p:nvSpPr>
        <p:spPr>
          <a:xfrm>
            <a:off x="396995" y="24341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886DF-0E1C-4705-91FD-3F8CB52C8077}"/>
              </a:ext>
            </a:extLst>
          </p:cNvPr>
          <p:cNvSpPr txBox="1"/>
          <p:nvPr/>
        </p:nvSpPr>
        <p:spPr>
          <a:xfrm>
            <a:off x="6783418" y="243416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B42CB-9B04-41A1-97CB-90F818656E79}"/>
              </a:ext>
            </a:extLst>
          </p:cNvPr>
          <p:cNvSpPr txBox="1"/>
          <p:nvPr/>
        </p:nvSpPr>
        <p:spPr>
          <a:xfrm>
            <a:off x="396995" y="59781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9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118B-2278-43AE-BF81-FF1D612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vs Block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4A96-3BA9-41BC-8B7E-18BDF70E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Tags to group together sections of HTML Code</a:t>
            </a:r>
          </a:p>
          <a:p>
            <a:pPr lvl="1"/>
            <a:r>
              <a:rPr lang="en-US" dirty="0">
                <a:hlinkClick r:id="rId2"/>
              </a:rPr>
              <a:t>SPAN</a:t>
            </a:r>
            <a:endParaRPr lang="en-US" dirty="0"/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DIV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Great article: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https://www.lifewire.com/span-and-div-html-elements-3468185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C4E4-B6F3-485B-84F3-7C0B9350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Fonts</a:t>
            </a:r>
          </a:p>
        </p:txBody>
      </p:sp>
      <p:pic>
        <p:nvPicPr>
          <p:cNvPr id="5122" name="Picture 2" descr="Image result for google fonts">
            <a:hlinkClick r:id="rId2"/>
            <a:extLst>
              <a:ext uri="{FF2B5EF4-FFF2-40B4-BE49-F238E27FC236}">
                <a16:creationId xmlns:a16="http://schemas.microsoft.com/office/drawing/2014/main" id="{70375AD7-7DB4-429E-984E-CF0CDF54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87" y="1690688"/>
            <a:ext cx="6790426" cy="35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5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3DA1-F1F6-4721-A772-1EB6386E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Applying Font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1B79-CE19-4FC2-B936-131B4E75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into CSS</a:t>
            </a:r>
          </a:p>
          <a:p>
            <a:r>
              <a:rPr lang="en-US" dirty="0"/>
              <a:t>Embed Font</a:t>
            </a:r>
          </a:p>
          <a:p>
            <a:pPr lvl="1"/>
            <a:r>
              <a:rPr lang="en-US" dirty="0"/>
              <a:t>To embed your selected fonts into a webpage, copy this code into the &lt;head&gt; of your HTML document</a:t>
            </a:r>
          </a:p>
          <a:p>
            <a:pPr lvl="1"/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="https://fonts.googleapis.com/</a:t>
            </a:r>
            <a:r>
              <a:rPr lang="en-US" dirty="0" err="1"/>
              <a:t>css?family</a:t>
            </a:r>
            <a:r>
              <a:rPr lang="en-US" dirty="0"/>
              <a:t>=</a:t>
            </a:r>
            <a:r>
              <a:rPr lang="en-US" b="1" dirty="0"/>
              <a:t>Roboto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  <a:p>
            <a:pPr fontAlgn="base"/>
            <a:r>
              <a:rPr lang="en-US" dirty="0"/>
              <a:t>Specify in CSS</a:t>
            </a:r>
          </a:p>
          <a:p>
            <a:pPr lvl="1" fontAlgn="base"/>
            <a:r>
              <a:rPr lang="en-US" dirty="0"/>
              <a:t>Use the following CSS rules to specify these families</a:t>
            </a:r>
          </a:p>
          <a:p>
            <a:pPr lvl="1" fontAlgn="base"/>
            <a:r>
              <a:rPr lang="en-US" dirty="0"/>
              <a:t>font-family: 'Roboto', sans-serif;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0B377-5619-48E0-97B3-C8E91D9453CA}"/>
              </a:ext>
            </a:extLst>
          </p:cNvPr>
          <p:cNvSpPr txBox="1"/>
          <p:nvPr/>
        </p:nvSpPr>
        <p:spPr>
          <a:xfrm>
            <a:off x="838200" y="64008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4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3DA1-F1F6-4721-A772-1EB6386E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Font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0B377-5619-48E0-97B3-C8E91D9453CA}"/>
              </a:ext>
            </a:extLst>
          </p:cNvPr>
          <p:cNvSpPr txBox="1"/>
          <p:nvPr/>
        </p:nvSpPr>
        <p:spPr>
          <a:xfrm>
            <a:off x="838200" y="64008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F621E-E46B-460C-8777-7523AB9C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483" y="1434818"/>
            <a:ext cx="9381317" cy="48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0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91FA-5D9B-4C60-91B6-75EB927E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Create an HTML and CSS Webpage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56391-E4DE-4347-82CB-9F7A71CC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Header Section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Logo of UH with a link to uh.edu</a:t>
            </a:r>
          </a:p>
          <a:p>
            <a:r>
              <a:rPr lang="en-US" dirty="0"/>
              <a:t>Two lists (nested)</a:t>
            </a:r>
          </a:p>
          <a:p>
            <a:r>
              <a:rPr lang="en-US" dirty="0"/>
              <a:t>Footer Section</a:t>
            </a:r>
          </a:p>
          <a:p>
            <a:r>
              <a:rPr lang="en-US" dirty="0"/>
              <a:t>Style everything! Use a non-default font somewhere</a:t>
            </a:r>
          </a:p>
          <a:p>
            <a:pPr marL="0" indent="0">
              <a:buNone/>
            </a:pPr>
            <a:r>
              <a:rPr lang="en-US" dirty="0"/>
              <a:t>Example given in worksheet</a:t>
            </a:r>
          </a:p>
        </p:txBody>
      </p:sp>
    </p:spTree>
    <p:extLst>
      <p:ext uri="{BB962C8B-B14F-4D97-AF65-F5344CB8AC3E}">
        <p14:creationId xmlns:p14="http://schemas.microsoft.com/office/powerpoint/2010/main" val="4027434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6677-F2D7-0A4A-941E-713BADA2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BB95-362D-2E4B-BE8A-E719DF1C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HTML and CSS</a:t>
            </a:r>
          </a:p>
        </p:txBody>
      </p:sp>
    </p:spTree>
    <p:extLst>
      <p:ext uri="{BB962C8B-B14F-4D97-AF65-F5344CB8AC3E}">
        <p14:creationId xmlns:p14="http://schemas.microsoft.com/office/powerpoint/2010/main" val="5859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AAC5-D9E3-4DD2-A302-D0E8956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HostGator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8308-90DD-49C2-9D3A-51285814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  <a:p>
            <a:pPr lvl="1"/>
            <a:r>
              <a:rPr lang="en-US" dirty="0"/>
              <a:t>First name initial Last Name and 19S</a:t>
            </a:r>
          </a:p>
          <a:p>
            <a:pPr lvl="2"/>
            <a:r>
              <a:rPr lang="en-US" dirty="0"/>
              <a:t>nfofanova19s</a:t>
            </a:r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I(#1DboTKbw=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http://heyuhnem.com/cpanel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hostgator">
            <a:extLst>
              <a:ext uri="{FF2B5EF4-FFF2-40B4-BE49-F238E27FC236}">
                <a16:creationId xmlns:a16="http://schemas.microsoft.com/office/drawing/2014/main" id="{D69BE8A4-B7F6-4F03-89F1-9BC5A6EA1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t="20197" r="22277" b="27709"/>
          <a:stretch/>
        </p:blipFill>
        <p:spPr bwMode="auto">
          <a:xfrm>
            <a:off x="7022041" y="4359275"/>
            <a:ext cx="462362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3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60B4-111B-43DE-9C84-DEE1C85A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go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1EE2-158C-47C1-A0DA-89845186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4174" cy="4351338"/>
          </a:xfrm>
        </p:spPr>
        <p:txBody>
          <a:bodyPr/>
          <a:lstStyle/>
          <a:p>
            <a:r>
              <a:rPr lang="en-US" dirty="0"/>
              <a:t>Changing Password</a:t>
            </a:r>
          </a:p>
          <a:p>
            <a:r>
              <a:rPr lang="en-US" dirty="0"/>
              <a:t>File Transfer</a:t>
            </a:r>
          </a:p>
          <a:p>
            <a:r>
              <a:rPr lang="en-US" dirty="0"/>
              <a:t>General Overview (theme, languages,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889A7-D26F-4E66-AD71-7D27E7A8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991" y="2118026"/>
            <a:ext cx="6825435" cy="37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5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811A-A777-450A-8D1E-18736E46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your own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2C42-D2E8-40CE-8F08-B6DEADDF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&lt;title&gt;Your Name&lt;/title&gt;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&lt;h1&gt;UH CIS2336!&lt;/h1&gt;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&lt;p&gt;These are random words: Under Construction&lt;/p&gt;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3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8327C-1718-47E1-A55A-0016DC6F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25"/>
            <a:ext cx="12192000" cy="654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20CA-5CA6-435E-B1D8-0F6D3595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CSS – Cascading Style Sheets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D0E7-746E-4953-8B8C-DFC050D7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CSS is a language that describes the style of an HTML document.</a:t>
            </a:r>
          </a:p>
          <a:p>
            <a:endParaRPr lang="en-US" dirty="0"/>
          </a:p>
          <a:p>
            <a:r>
              <a:rPr lang="en-US" dirty="0"/>
              <a:t>CSS describes how HTML elements should be displayed.</a:t>
            </a:r>
          </a:p>
          <a:p>
            <a:endParaRPr lang="en-US" dirty="0"/>
          </a:p>
          <a:p>
            <a:pPr lvl="1"/>
            <a:r>
              <a:rPr lang="en-US" dirty="0"/>
              <a:t>Inline - by using the style attribute in HTML elements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Internal - by using a &lt;style&gt; element in the &lt;head&gt; section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External - by using an external CSS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4E920-3855-4978-87C7-7E70F678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10" y="4131604"/>
            <a:ext cx="7215907" cy="423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B1903-C7BE-4B82-88F1-70466C8B5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41"/>
          <a:stretch/>
        </p:blipFill>
        <p:spPr>
          <a:xfrm>
            <a:off x="8965721" y="4745832"/>
            <a:ext cx="3191728" cy="20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8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58D5-3A59-4AE1-9F21-A86D0CB6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797"/>
          </a:xfrm>
        </p:spPr>
        <p:txBody>
          <a:bodyPr/>
          <a:lstStyle/>
          <a:p>
            <a:r>
              <a:rPr lang="en-US" dirty="0"/>
              <a:t>Style your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FECB-42F1-4EAE-B1A9-EF625D473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&lt;title&gt;My First Web App&lt;/title&gt;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='style.css'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='stylesheet' type='text/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&lt;h1&gt;Under Construction&lt;/h1&gt;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31A13-87A8-40AE-B5D7-048FD683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607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body {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lightcyan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800px;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margin: auto;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h1 {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maroon;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text-align: center;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 {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gray;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gray;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padding: 10px;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5F76078-29D0-4B14-AF90-21C475A78763}"/>
              </a:ext>
            </a:extLst>
          </p:cNvPr>
          <p:cNvSpPr txBox="1"/>
          <p:nvPr/>
        </p:nvSpPr>
        <p:spPr>
          <a:xfrm>
            <a:off x="6096000" y="1129922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style.css</a:t>
            </a:r>
            <a:endParaRPr lang="en-US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D9E38B9E-4CE5-E444-BE8C-1F233740B372}"/>
              </a:ext>
            </a:extLst>
          </p:cNvPr>
          <p:cNvSpPr txBox="1"/>
          <p:nvPr/>
        </p:nvSpPr>
        <p:spPr>
          <a:xfrm>
            <a:off x="930965" y="11299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5D84D-6D96-A24C-B43A-A51ABD5C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033670"/>
            <a:ext cx="11516138" cy="22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7FDC-6059-44BE-A01E-7FD29128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Rulesets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7311-F2C4-4DF3-9C50-7B782689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CSS represents a set of style rules that apply</a:t>
            </a:r>
          </a:p>
          <a:p>
            <a:pPr lvl="1"/>
            <a:r>
              <a:rPr lang="en-US" dirty="0"/>
              <a:t>Selector</a:t>
            </a:r>
          </a:p>
          <a:p>
            <a:pPr lvl="1"/>
            <a:r>
              <a:rPr lang="en-US" dirty="0"/>
              <a:t>Opening Curly Bracket</a:t>
            </a:r>
          </a:p>
          <a:p>
            <a:pPr lvl="1"/>
            <a:r>
              <a:rPr lang="en-US" dirty="0"/>
              <a:t>Property, followed by colon</a:t>
            </a:r>
          </a:p>
          <a:p>
            <a:pPr lvl="1"/>
            <a:r>
              <a:rPr lang="en-US" dirty="0"/>
              <a:t>Value, followed by semicolon</a:t>
            </a:r>
          </a:p>
          <a:p>
            <a:pPr lvl="1"/>
            <a:r>
              <a:rPr lang="en-US" dirty="0"/>
              <a:t>Closing Curly Bracket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body {    </a:t>
            </a:r>
          </a:p>
          <a:p>
            <a:pPr marL="457200" lvl="1" indent="0">
              <a:buNone/>
            </a:pPr>
            <a:r>
              <a:rPr lang="en-US" dirty="0"/>
              <a:t>	background: </a:t>
            </a:r>
            <a:r>
              <a:rPr lang="en-US" dirty="0" err="1"/>
              <a:t>lightcyan</a:t>
            </a:r>
            <a:r>
              <a:rPr lang="en-US" dirty="0"/>
              <a:t>;    </a:t>
            </a:r>
          </a:p>
          <a:p>
            <a:pPr marL="457200" lvl="1" indent="0">
              <a:buNone/>
            </a:pPr>
            <a:r>
              <a:rPr lang="en-US" dirty="0"/>
              <a:t>	width: 800px;    </a:t>
            </a:r>
          </a:p>
          <a:p>
            <a:pPr marL="457200" lvl="1" indent="0">
              <a:buNone/>
            </a:pPr>
            <a:r>
              <a:rPr lang="en-US" dirty="0"/>
              <a:t>	margin: auto;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16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503</Words>
  <Application>Microsoft Macintosh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CSS and HostGator</vt:lpstr>
      <vt:lpstr>HostGator Account</vt:lpstr>
      <vt:lpstr>Things to go over</vt:lpstr>
      <vt:lpstr>Uploading your own index.html</vt:lpstr>
      <vt:lpstr>PowerPoint Presentation</vt:lpstr>
      <vt:lpstr>CSS – Cascading Style Sheets</vt:lpstr>
      <vt:lpstr>Style your index.html</vt:lpstr>
      <vt:lpstr>PowerPoint Presentation</vt:lpstr>
      <vt:lpstr>CSS – Rulesets</vt:lpstr>
      <vt:lpstr>CSS – Selector</vt:lpstr>
      <vt:lpstr>CSS Commenting</vt:lpstr>
      <vt:lpstr>Block Style Elements (div, p, li, table, etc…)</vt:lpstr>
      <vt:lpstr>CSS – Selector based on Attributes (Classes, IDs)</vt:lpstr>
      <vt:lpstr>Inline vs Block Tags</vt:lpstr>
      <vt:lpstr>CSS - Fonts</vt:lpstr>
      <vt:lpstr>CSS – Applying Font</vt:lpstr>
      <vt:lpstr>CSS – Font Size</vt:lpstr>
      <vt:lpstr>Homework – Create an HTML and CSS Webpage</vt:lpstr>
      <vt:lpstr>Class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Khanipov</dc:creator>
  <cp:lastModifiedBy>Fofanova, Natalia</cp:lastModifiedBy>
  <cp:revision>19</cp:revision>
  <dcterms:created xsi:type="dcterms:W3CDTF">2018-09-10T15:41:05Z</dcterms:created>
  <dcterms:modified xsi:type="dcterms:W3CDTF">2019-01-22T16:40:50Z</dcterms:modified>
</cp:coreProperties>
</file>