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73" r:id="rId6"/>
    <p:sldId id="270" r:id="rId7"/>
    <p:sldId id="274" r:id="rId8"/>
    <p:sldId id="275" r:id="rId9"/>
    <p:sldId id="276" r:id="rId10"/>
    <p:sldId id="263" r:id="rId11"/>
    <p:sldId id="26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473FF-3032-8941-B596-5C6FFA22E90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D012-D442-A643-A9EB-46B2113B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https://www.readyartwork.com/wp-content/uploads/2014/10/responsive_website.jpg</a:t>
            </a:r>
          </a:p>
          <a:p>
            <a:r>
              <a:rPr lang="en-US" dirty="0"/>
              <a:t>http://3vbiz.com/wp-content/uploads/2015/10/responsive-vs-unresponsive-website.jpg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4DC3-4115-483F-BB77-86BC6547C0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https://www.amarinfotech.com/responsive-vs-adaptive-web-design.html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4DC3-4115-483F-BB77-86BC6547C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E4E-7C4B-4F7D-B58F-D04F2BAE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9912-19BF-495D-9C82-8A518924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D9FE-B171-4F25-8F81-C6FE0983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5B8A-D77A-40A9-9E3E-D99B65B9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AF72-F82F-4A5A-A045-17EC9C0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BB2-A364-42D6-B4AB-9D1735F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E4A43-0D1F-4488-B9DD-C191F4EE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A37-F102-4EE7-BD7B-969B9B45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26-AFD0-4BF2-AB8F-557058C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68CB-C72E-4BCB-8417-CF6C2EDB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619B6-3764-47EA-9724-BF058589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CBAFD-C181-4392-8E09-E8F61473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F2B6-B150-4B56-9A5A-4D14C40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B976-E3FA-47C3-A778-7A9ABB02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C600-FC8F-4F21-9A0A-322D5A8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BDF-F0B1-4353-A7CC-02683F56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42F8-9B78-4A90-BC41-38BC4D21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EC5-53E1-403E-8EFD-F6A4740B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C4E-E766-49DA-8C1E-0418849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1AC-F911-4149-9AC5-4114621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6CFA-B63E-4AA2-BEF1-1397B99C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D38F-49CD-4B69-B08A-D76EEA9A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91BF-6750-44BE-A3FC-C5864642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E361-F6EF-4B41-82FD-446B41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E3CC-7EC9-48DC-B090-DA4E5D37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0234-8941-4F41-92A8-5F831B9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7D02-0182-4A38-87A2-015B64A9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D2D5-39EA-4985-9D20-448C126F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114B-B625-4859-BCB8-C8DD68B5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053B-B63D-4178-B56B-A8BE1C17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E769-DF28-4AC0-B42C-BE43B43C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6B6E-4CE7-4B19-B712-FB9AF69A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14C5-AC22-4B1D-A37E-EB5A83B8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51CE-D4EE-4C4E-9C0A-63EC0AB3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701BC-5289-4549-A15C-828BAD51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64776-0F97-4DD2-9C31-7D206CE8E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CEACD-D8AB-4A00-957E-190961D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A15A2-B605-4D55-862F-76A11354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1BA09-4190-402D-86FB-2264944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4E90-A139-420E-9904-19DF05C5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4DECF-AA84-47E7-A5C5-EED3A9A4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97C07-A564-4A82-802F-BA21451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9EB8-3850-4978-A65C-F85B1FB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DE22-B885-4D19-A401-DFF7DFB9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A4424-ABD1-4520-8377-145928D7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41ECA-2F49-481B-949C-FC42483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D2E8-E4A7-40AE-9901-D4D2601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1D12-7899-4A83-B155-62E97E83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0CD01-833C-4CEA-9401-A2646AA7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672D-2EFA-4A08-9265-C05DADF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9518-485A-46A0-AC67-FE7AB72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7030-543F-478E-840A-5A5CB29F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D68F-D2CB-4771-B53A-7EDA9320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D765D-C0E3-4269-BC53-1B1A3E496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3E96-F262-4116-BD00-35CA87AC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770A-13FC-4814-8E59-B6CF03D3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E59D0-7BF6-4EBF-9C88-C7C8B56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7364-C1A3-4002-9A1D-36553917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F14C-10DF-46B7-83CD-68678D88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0BC1-C3FF-4D5D-85EC-4CFB8A63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473-F923-4FB9-9633-D98A8E1F3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FCE0-BE54-480D-8A6C-03FF9550DDF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22BD-6DBD-4DCE-987D-5FFB5F2E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D603-B23A-4542-8B85-8E370BD9A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C346-5268-4A9B-BF18-A6DB8655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7eoOSZ7JdY&amp;list=PL081AC329706B2953&amp;index=9" TargetMode="External"/><Relationship Id="rId2" Type="http://schemas.openxmlformats.org/officeDocument/2006/relationships/hyperlink" Target="https://www.youtube.com/watch?v=WOQJIVcxeQ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uTNq7fs5-s&amp;index=11&amp;list=PL081AC329706B2953" TargetMode="External"/><Relationship Id="rId4" Type="http://schemas.openxmlformats.org/officeDocument/2006/relationships/hyperlink" Target="https://www.youtube.com/watch?v=P71U-doyzNg&amp;index=10&amp;list=PL081AC329706B295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heyuhnem.com/cpan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khanipo.heyuhnem.com/index_styl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F28-4357-48ED-98F2-D70DF39F0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and HostGator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FA80C-EC18-4EC9-8BC1-2925CFD50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CIS2336</a:t>
            </a:r>
          </a:p>
        </p:txBody>
      </p:sp>
    </p:spTree>
    <p:extLst>
      <p:ext uri="{BB962C8B-B14F-4D97-AF65-F5344CB8AC3E}">
        <p14:creationId xmlns:p14="http://schemas.microsoft.com/office/powerpoint/2010/main" val="109770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CDEB-6815-4458-BFAA-6B066D39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12A5-B52C-4027-91DE-E2358C2B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6694" cy="4351338"/>
          </a:xfrm>
        </p:spPr>
        <p:txBody>
          <a:bodyPr/>
          <a:lstStyle/>
          <a:p>
            <a:r>
              <a:rPr lang="en-US" dirty="0"/>
              <a:t>Viewport is the user's visible area of a web page</a:t>
            </a:r>
          </a:p>
          <a:p>
            <a:r>
              <a:rPr lang="en-US" dirty="0"/>
              <a:t>When too big, page gets scaled down to fit</a:t>
            </a:r>
          </a:p>
          <a:p>
            <a:r>
              <a:rPr lang="en-US" dirty="0"/>
              <a:t>HTML5 introduced ability to manipulate viewports</a:t>
            </a:r>
          </a:p>
          <a:p>
            <a:pPr lvl="1"/>
            <a:r>
              <a:rPr lang="en-US" dirty="0"/>
              <a:t>&lt;meta name="viewport" content="width=device-width, initial-scale=1.0"&gt;</a:t>
            </a:r>
          </a:p>
        </p:txBody>
      </p:sp>
      <p:pic>
        <p:nvPicPr>
          <p:cNvPr id="8194" name="Picture 2" descr="Image result for viewport mobile">
            <a:extLst>
              <a:ext uri="{FF2B5EF4-FFF2-40B4-BE49-F238E27FC236}">
                <a16:creationId xmlns:a16="http://schemas.microsoft.com/office/drawing/2014/main" id="{DDE4D1A7-5B32-4B4D-BC5C-69BF417F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64" y="205086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3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F688-4F93-4195-82C7-3A08DB0C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Navigation 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B55C8-6A0F-4701-949A-90EE995C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0808"/>
            <a:ext cx="10805565" cy="31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398B-5643-414C-8751-C8C14764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3" y="365125"/>
            <a:ext cx="10936357" cy="2169353"/>
          </a:xfrm>
        </p:spPr>
        <p:txBody>
          <a:bodyPr>
            <a:normAutofit/>
          </a:bodyPr>
          <a:lstStyle/>
          <a:p>
            <a:r>
              <a:rPr lang="en-US" dirty="0"/>
              <a:t>Creating Home page with liquid design</a:t>
            </a:r>
            <a:br>
              <a:rPr lang="en-US" dirty="0"/>
            </a:br>
            <a:r>
              <a:rPr lang="en-US" dirty="0"/>
              <a:t>Check on http://</a:t>
            </a:r>
            <a:r>
              <a:rPr lang="en-US" dirty="0" err="1"/>
              <a:t>www.responsinator.com</a:t>
            </a:r>
            <a:r>
              <a:rPr lang="en-US" dirty="0"/>
              <a:t>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AD56-C4DB-4E67-BE43-676EED56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700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4833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2AF5-993F-B542-8543-B6DC36A6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A9CE-A3F1-A147-8A56-BF71F226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basic webpage </a:t>
            </a:r>
            <a:r>
              <a:rPr lang="en-US" dirty="0" err="1"/>
              <a:t>index.html</a:t>
            </a:r>
            <a:r>
              <a:rPr lang="en-US" dirty="0"/>
              <a:t> and </a:t>
            </a:r>
            <a:r>
              <a:rPr lang="en-US" dirty="0" err="1"/>
              <a:t>style.css</a:t>
            </a:r>
            <a:r>
              <a:rPr lang="en-US" dirty="0"/>
              <a:t> and transfer to HG</a:t>
            </a:r>
          </a:p>
          <a:p>
            <a:r>
              <a:rPr lang="en-US" dirty="0"/>
              <a:t>Add title: UH, CIS, College of technology, Fofanova</a:t>
            </a:r>
          </a:p>
          <a:p>
            <a:r>
              <a:rPr lang="en-US" dirty="0"/>
              <a:t>Add comments: Class, semester, year, name</a:t>
            </a:r>
          </a:p>
          <a:p>
            <a:r>
              <a:rPr lang="en-US" dirty="0"/>
              <a:t>Create Header with ID as DIV (logical division)</a:t>
            </a:r>
          </a:p>
          <a:p>
            <a:r>
              <a:rPr lang="en-US" dirty="0">
                <a:hlinkClick r:id="rId2"/>
              </a:rPr>
              <a:t>https://www.youtube.com/watch?v=WOQJIVcxeQY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https://www.youtube.com/watch?v=Q7eoOSZ7JdY&amp;list=PL081AC329706B2953&amp;index=9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https://www.youtube.com/watch?v=P71U-doyzNg&amp;index=10&amp;list=PL081AC329706B2953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</a:t>
            </a:r>
            <a:r>
              <a:rPr lang="en-US">
                <a:hlinkClick r:id="rId5"/>
              </a:rPr>
              <a:t>=8uTNq7fs5-s&amp;index=11&amp;list=PL081AC329706B2953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B8F1-8A23-411A-AFC8-8A65B3F9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9BA0-5DBA-4639-9BF2-78D068F5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– Homework Due February 6 midnight</a:t>
            </a:r>
          </a:p>
          <a:p>
            <a:r>
              <a:rPr lang="en-US" dirty="0"/>
              <a:t>HostGator Account Set Up</a:t>
            </a:r>
          </a:p>
          <a:p>
            <a:r>
              <a:rPr lang="en-US" dirty="0"/>
              <a:t>CSS  – Make it look pretty!</a:t>
            </a:r>
          </a:p>
          <a:p>
            <a:r>
              <a:rPr lang="en-US" dirty="0"/>
              <a:t>Rulesets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Identifying Problems</a:t>
            </a:r>
          </a:p>
          <a:p>
            <a:r>
              <a:rPr lang="en-US" dirty="0"/>
              <a:t>Final Project Rubric will be discussed next class. It on Blackboard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AAC5-D9E3-4DD2-A302-D0E8956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HostGator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8308-90DD-49C2-9D3A-51285814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pPr lvl="1"/>
            <a:r>
              <a:rPr lang="en-US" dirty="0" err="1"/>
              <a:t>Cougarnet</a:t>
            </a:r>
            <a:r>
              <a:rPr lang="en-US" dirty="0"/>
              <a:t> username + f18</a:t>
            </a:r>
          </a:p>
          <a:p>
            <a:pPr lvl="2"/>
            <a:r>
              <a:rPr lang="en-US" dirty="0"/>
              <a:t>lstewardf18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I(#1DboTKbw=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http://heyuhnem.com/cpanel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Any problem with setting up? Use today </a:t>
            </a:r>
          </a:p>
          <a:p>
            <a:pPr marL="0" indent="0">
              <a:buNone/>
            </a:pPr>
            <a:r>
              <a:rPr lang="en-US" dirty="0"/>
              <a:t>Time.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hostgator">
            <a:extLst>
              <a:ext uri="{FF2B5EF4-FFF2-40B4-BE49-F238E27FC236}">
                <a16:creationId xmlns:a16="http://schemas.microsoft.com/office/drawing/2014/main" id="{D69BE8A4-B7F6-4F03-89F1-9BC5A6EA1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t="20197" r="22277" b="27709"/>
          <a:stretch/>
        </p:blipFill>
        <p:spPr bwMode="auto">
          <a:xfrm>
            <a:off x="7022041" y="4359275"/>
            <a:ext cx="462362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3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8D5-3A59-4AE1-9F21-A86D0CB6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your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FECB-42F1-4EAE-B1A9-EF625D473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&lt;title&gt;My First Web App&lt;/title&gt;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='style.css'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='stylesheet' type='text/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&lt;h1&gt;Hello, World!&lt;/h1&gt;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31A13-87A8-40AE-B5D7-048FD6831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body {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lightcyan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800px;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margin: auto;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h1 {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maroon;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text-align: center;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 {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gray;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gray;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padding: 10px;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5F76078-29D0-4B14-AF90-21C475A78763}"/>
              </a:ext>
            </a:extLst>
          </p:cNvPr>
          <p:cNvSpPr txBox="1"/>
          <p:nvPr/>
        </p:nvSpPr>
        <p:spPr>
          <a:xfrm>
            <a:off x="236112" y="630820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Styled_File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28ADBF-1B77-4786-95C1-17EA1F9A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5" y="0"/>
            <a:ext cx="112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FDC-6059-44BE-A01E-7FD29128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Rulesets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7311-F2C4-4DF3-9C50-7B782689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CSS represents a set of style rules that apply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/>
              <a:t>Opening Curly Bracket</a:t>
            </a:r>
          </a:p>
          <a:p>
            <a:pPr lvl="1"/>
            <a:r>
              <a:rPr lang="en-US" dirty="0"/>
              <a:t>Property, followed by colon</a:t>
            </a:r>
          </a:p>
          <a:p>
            <a:pPr lvl="1"/>
            <a:r>
              <a:rPr lang="en-US" dirty="0"/>
              <a:t>Value, followed by semicolon</a:t>
            </a:r>
          </a:p>
          <a:p>
            <a:pPr lvl="1"/>
            <a:r>
              <a:rPr lang="en-US" dirty="0"/>
              <a:t>Closing Curly Bracket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body {    </a:t>
            </a:r>
          </a:p>
          <a:p>
            <a:pPr marL="457200" lvl="1" indent="0">
              <a:buNone/>
            </a:pPr>
            <a:r>
              <a:rPr lang="en-US" dirty="0"/>
              <a:t>	background: </a:t>
            </a:r>
            <a:r>
              <a:rPr lang="en-US" dirty="0" err="1"/>
              <a:t>lightcyan</a:t>
            </a:r>
            <a:r>
              <a:rPr lang="en-US" dirty="0"/>
              <a:t>;    </a:t>
            </a:r>
          </a:p>
          <a:p>
            <a:pPr marL="457200" lvl="1" indent="0">
              <a:buNone/>
            </a:pPr>
            <a:r>
              <a:rPr lang="en-US" dirty="0"/>
              <a:t>	width: 800px;    </a:t>
            </a:r>
          </a:p>
          <a:p>
            <a:pPr marL="457200" lvl="1" indent="0">
              <a:buNone/>
            </a:pPr>
            <a:r>
              <a:rPr lang="en-US" dirty="0"/>
              <a:t>	margin: auto;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16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5F0A-DC29-4DBC-A329-45A2A821B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19739-5C64-4558-8EB3-63B953C48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in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5747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AE72-50FE-47ED-BFFC-88CF3DB8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74E7-5D2F-4F5B-BAE9-C28BC373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Automatically adjusts layout based on the height and width of the browser</a:t>
            </a:r>
          </a:p>
        </p:txBody>
      </p:sp>
      <p:pic>
        <p:nvPicPr>
          <p:cNvPr id="1026" name="Picture 2" descr="Image result for responsive vs unresponsive website">
            <a:extLst>
              <a:ext uri="{FF2B5EF4-FFF2-40B4-BE49-F238E27FC236}">
                <a16:creationId xmlns:a16="http://schemas.microsoft.com/office/drawing/2014/main" id="{D578C3B5-1895-4483-8B4B-4D7224D9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343" y="3308249"/>
            <a:ext cx="3008312" cy="264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sponsive vs unresponsive website">
            <a:extLst>
              <a:ext uri="{FF2B5EF4-FFF2-40B4-BE49-F238E27FC236}">
                <a16:creationId xmlns:a16="http://schemas.microsoft.com/office/drawing/2014/main" id="{C3902A40-C046-4172-9C91-ED3858FD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70" y="3381172"/>
            <a:ext cx="3331766" cy="24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A7BF-E9B5-4721-BA54-40322A66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9E7AA-51BA-45D1-A9EC-9F8CBA2B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66776"/>
            <a:ext cx="5157787" cy="823912"/>
          </a:xfrm>
        </p:spPr>
        <p:txBody>
          <a:bodyPr/>
          <a:lstStyle/>
          <a:p>
            <a:r>
              <a:rPr lang="en-US" dirty="0"/>
              <a:t>Adaptive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9FA2-5BCD-443A-B8B2-E1CABB29B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90688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Provides optimal viewing experience for a set of screen sizes</a:t>
            </a:r>
          </a:p>
          <a:p>
            <a:pPr marL="0" indent="0">
              <a:buNone/>
            </a:pPr>
            <a:r>
              <a:rPr lang="en-US" dirty="0"/>
              <a:t>Generally doesn’t respond once loaded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5D7FE-3C0B-4672-948E-48825A6D1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866776"/>
            <a:ext cx="5183188" cy="823912"/>
          </a:xfrm>
        </p:spPr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58CD6-76BE-4CD4-A971-8BC0CC4AF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690688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Provides optimal viewing experience of a website, no matter what type of device the user is seeing it on</a:t>
            </a:r>
          </a:p>
          <a:p>
            <a:pPr marL="0" indent="0">
              <a:buNone/>
            </a:pPr>
            <a:r>
              <a:rPr lang="en-US" dirty="0"/>
              <a:t>Changes according to screen size “at runtime”</a:t>
            </a:r>
          </a:p>
          <a:p>
            <a:endParaRPr lang="en-US" dirty="0"/>
          </a:p>
        </p:txBody>
      </p:sp>
      <p:pic>
        <p:nvPicPr>
          <p:cNvPr id="3074" name="Picture 2" descr="need of using Adaptive &amp; Responsive design">
            <a:extLst>
              <a:ext uri="{FF2B5EF4-FFF2-40B4-BE49-F238E27FC236}">
                <a16:creationId xmlns:a16="http://schemas.microsoft.com/office/drawing/2014/main" id="{90C332EB-D1EF-4F4C-B28D-AA5AFADEF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1" t="14038" b="14036"/>
          <a:stretch/>
        </p:blipFill>
        <p:spPr bwMode="auto">
          <a:xfrm>
            <a:off x="1900651" y="3671770"/>
            <a:ext cx="3870148" cy="29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eed of using Adaptive &amp; Responsive design">
            <a:extLst>
              <a:ext uri="{FF2B5EF4-FFF2-40B4-BE49-F238E27FC236}">
                <a16:creationId xmlns:a16="http://schemas.microsoft.com/office/drawing/2014/main" id="{621B207E-3B1C-40B7-AAD2-C4D60419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7" r="54523" b="13000"/>
          <a:stretch/>
        </p:blipFill>
        <p:spPr bwMode="auto">
          <a:xfrm>
            <a:off x="8005386" y="3866915"/>
            <a:ext cx="3521451" cy="299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3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468</Words>
  <Application>Microsoft Macintosh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CSS and HostGator</vt:lpstr>
      <vt:lpstr>Outline</vt:lpstr>
      <vt:lpstr>HostGator Account</vt:lpstr>
      <vt:lpstr>Style your index.html</vt:lpstr>
      <vt:lpstr>PowerPoint Presentation</vt:lpstr>
      <vt:lpstr>CSS – Rulesets</vt:lpstr>
      <vt:lpstr>Responsive Web Design</vt:lpstr>
      <vt:lpstr>Responsive Design</vt:lpstr>
      <vt:lpstr>Web Design Strategy</vt:lpstr>
      <vt:lpstr>Viewports</vt:lpstr>
      <vt:lpstr>Practical Implementation: Navigation Bar</vt:lpstr>
      <vt:lpstr>Creating Home page with liquid design Check on http://www.responsinator.com/ </vt:lpstr>
      <vt:lpstr>Code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Khanipov</dc:creator>
  <cp:lastModifiedBy>Fofanova, Natalia</cp:lastModifiedBy>
  <cp:revision>19</cp:revision>
  <dcterms:created xsi:type="dcterms:W3CDTF">2018-09-10T15:41:05Z</dcterms:created>
  <dcterms:modified xsi:type="dcterms:W3CDTF">2019-01-29T16:40:15Z</dcterms:modified>
</cp:coreProperties>
</file>