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70" r:id="rId5"/>
    <p:sldId id="275" r:id="rId6"/>
    <p:sldId id="276" r:id="rId7"/>
    <p:sldId id="280" r:id="rId8"/>
    <p:sldId id="281" r:id="rId9"/>
    <p:sldId id="279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473FF-3032-8941-B596-5C6FFA22E90C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D012-D442-A643-A9EB-46B2113B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https://www.readyartwork.com/wp-content/uploads/2014/10/responsive_website.jpg</a:t>
            </a:r>
          </a:p>
          <a:p>
            <a:r>
              <a:rPr lang="en-US" dirty="0"/>
              <a:t>http://3vbiz.com/wp-content/uploads/2015/10/responsive-vs-unresponsive-website.jpg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A4DC3-4115-483F-BB77-86BC6547C0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9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https://www.amarinfotech.com/responsive-vs-adaptive-web-design.html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A4DC3-4115-483F-BB77-86BC6547C0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https://www.amarinfotech.com/responsive-vs-adaptive-web-design.html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A4DC3-4115-483F-BB77-86BC6547C0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5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E4E-7C4B-4F7D-B58F-D04F2BAE5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E9912-19BF-495D-9C82-8A5189246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D9FE-B171-4F25-8F81-C6FE0983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5B8A-D77A-40A9-9E3E-D99B65B9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AF72-F82F-4A5A-A045-17EC9C08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CBB2-A364-42D6-B4AB-9D1735F2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E4A43-0D1F-4488-B9DD-C191F4EE2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8A37-F102-4EE7-BD7B-969B9B45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96C26-AFD0-4BF2-AB8F-557058C2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68CB-C72E-4BCB-8417-CF6C2EDB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619B6-3764-47EA-9724-BF0585893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CBAFD-C181-4392-8E09-E8F614734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9F2B6-B150-4B56-9A5A-4D14C403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B976-E3FA-47C3-A778-7A9ABB02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C600-FC8F-4F21-9A0A-322D5A8A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7BDF-F0B1-4353-A7CC-02683F56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42F8-9B78-4A90-BC41-38BC4D213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7EC5-53E1-403E-8EFD-F6A4740B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EC4E-E766-49DA-8C1E-04188499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51AC-F911-4149-9AC5-41146216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6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6CFA-B63E-4AA2-BEF1-1397B99C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1D38F-49CD-4B69-B08A-D76EEA9A9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91BF-6750-44BE-A3FC-C5864642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3E361-F6EF-4B41-82FD-446B41AB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E3CC-7EC9-48DC-B090-DA4E5D37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0234-8941-4F41-92A8-5F831B9F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7D02-0182-4A38-87A2-015B64A9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ED2D5-39EA-4985-9D20-448C126FF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1114B-B625-4859-BCB8-C8DD68B5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E053B-B63D-4178-B56B-A8BE1C17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2E769-DF28-4AC0-B42C-BE43B43C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4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6B6E-4CE7-4B19-B712-FB9AF69A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314C5-AC22-4B1D-A37E-EB5A83B8C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C51CE-D4EE-4C4E-9C0A-63EC0AB3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701BC-5289-4549-A15C-828BAD51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64776-0F97-4DD2-9C31-7D206CE8E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CEACD-D8AB-4A00-957E-190961DA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A15A2-B605-4D55-862F-76A11354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1BA09-4190-402D-86FB-22649440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2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4E90-A139-420E-9904-19DF05C5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4DECF-AA84-47E7-A5C5-EED3A9A4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97C07-A564-4A82-802F-BA214518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B9EB8-3850-4978-A65C-F85B1FB9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2DE22-B885-4D19-A401-DFF7DFB9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A4424-ABD1-4520-8377-145928D7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41ECA-2F49-481B-949C-FC42483E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2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D2E8-E4A7-40AE-9901-D4D2601F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1D12-7899-4A83-B155-62E97E83C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0CD01-833C-4CEA-9401-A2646AA7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8672D-2EFA-4A08-9265-C05DADF4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19518-485A-46A0-AC67-FE7AB723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87030-543F-478E-840A-5A5CB29F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7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D68F-D2CB-4771-B53A-7EDA9320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D765D-C0E3-4269-BC53-1B1A3E496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93E96-F262-4116-BD00-35CA87AC4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4770A-13FC-4814-8E59-B6CF03D3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E59D0-7BF6-4EBF-9C88-C7C8B561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87364-C1A3-4002-9A1D-36553917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CF14C-10DF-46B7-83CD-68678D88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0BC1-C3FF-4D5D-85EC-4CFB8A635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4473-F923-4FB9-9633-D98A8E1F3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FCE0-BE54-480D-8A6C-03FF9550DDF8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22BD-6DBD-4DCE-987D-5FFB5F2ED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D603-B23A-4542-8B85-8E370BD9A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0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4F28-4357-48ED-98F2-D70DF39F0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and HostGator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FA80C-EC18-4EC9-8BC1-2925CFD50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CIS2336</a:t>
            </a:r>
          </a:p>
          <a:p>
            <a:r>
              <a:rPr lang="en-US" dirty="0"/>
              <a:t>Lecture Week 4</a:t>
            </a:r>
          </a:p>
        </p:txBody>
      </p:sp>
    </p:spTree>
    <p:extLst>
      <p:ext uri="{BB962C8B-B14F-4D97-AF65-F5344CB8AC3E}">
        <p14:creationId xmlns:p14="http://schemas.microsoft.com/office/powerpoint/2010/main" val="109770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CDEB-6815-4458-BFAA-6B066D39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DIY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12A5-B52C-4027-91DE-E2358C2B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59887" cy="4351338"/>
          </a:xfrm>
        </p:spPr>
        <p:txBody>
          <a:bodyPr/>
          <a:lstStyle/>
          <a:p>
            <a:r>
              <a:rPr lang="en-US" dirty="0"/>
              <a:t>Create 2 column liquid design html with header and footer </a:t>
            </a:r>
          </a:p>
          <a:p>
            <a:r>
              <a:rPr lang="en-US" dirty="0"/>
              <a:t>Create appropriate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Transfer to </a:t>
            </a:r>
            <a:r>
              <a:rPr lang="en-US" dirty="0" err="1"/>
              <a:t>PracticeHTML</a:t>
            </a:r>
            <a:r>
              <a:rPr lang="en-US" dirty="0"/>
              <a:t> directory</a:t>
            </a:r>
          </a:p>
          <a:p>
            <a:r>
              <a:rPr lang="en-US" dirty="0"/>
              <a:t>Make sure to link it to your future Final project for Final grade.</a:t>
            </a:r>
          </a:p>
        </p:txBody>
      </p:sp>
    </p:spTree>
    <p:extLst>
      <p:ext uri="{BB962C8B-B14F-4D97-AF65-F5344CB8AC3E}">
        <p14:creationId xmlns:p14="http://schemas.microsoft.com/office/powerpoint/2010/main" val="304303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F688-4F93-4195-82C7-3A08DB0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7258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Practical Implementation: Try at home 3 column liquid web page and apply to Final project</a:t>
            </a:r>
            <a:br>
              <a:rPr lang="en-US" dirty="0"/>
            </a:br>
            <a:r>
              <a:rPr lang="en-US" dirty="0"/>
              <a:t>Try Navigation Bar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B55C8-6A0F-4701-949A-90EE995C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0808"/>
            <a:ext cx="10805565" cy="31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6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B8F1-8A23-411A-AFC8-8A65B3F9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9BA0-5DBA-4639-9BF2-78D068F5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 – Homework Due February 6 midnight</a:t>
            </a:r>
          </a:p>
          <a:p>
            <a:r>
              <a:rPr lang="en-US" dirty="0"/>
              <a:t>HostGator Account must be checked before class</a:t>
            </a:r>
          </a:p>
          <a:p>
            <a:r>
              <a:rPr lang="en-US" dirty="0"/>
              <a:t>CSS  – Make it look pretty!</a:t>
            </a:r>
          </a:p>
          <a:p>
            <a:r>
              <a:rPr lang="en-US" dirty="0"/>
              <a:t>Final Project Rubric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1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58D5-3A59-4AE1-9F21-A86D0CB6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(</a:t>
            </a:r>
            <a:r>
              <a:rPr lang="en-US" dirty="0" err="1"/>
              <a:t>index.html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FECB-42F1-4EAE-B1A9-EF625D4730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31A13-87A8-40AE-B5D7-048FD683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3374" y="1825625"/>
            <a:ext cx="3740426" cy="43513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600" dirty="0"/>
              <a:t>Lets look at some examples</a:t>
            </a:r>
          </a:p>
          <a:p>
            <a:pPr marL="0" indent="0">
              <a:buNone/>
            </a:pPr>
            <a:r>
              <a:rPr lang="en-US" sz="1600" dirty="0"/>
              <a:t>There is an example of Home Page with link to Learning Portfolio</a:t>
            </a:r>
          </a:p>
          <a:p>
            <a:pPr marL="0" indent="0">
              <a:buNone/>
            </a:pPr>
            <a:r>
              <a:rPr lang="en-US" sz="1600" dirty="0"/>
              <a:t>You can create similar or better.</a:t>
            </a:r>
          </a:p>
          <a:p>
            <a:pPr marL="0" indent="0">
              <a:buNone/>
            </a:pPr>
            <a:r>
              <a:rPr lang="en-US" sz="1600" dirty="0"/>
              <a:t>Please follow Rubrics from Project</a:t>
            </a:r>
          </a:p>
          <a:p>
            <a:pPr marL="0" indent="0">
              <a:buNone/>
            </a:pPr>
            <a:r>
              <a:rPr lang="en-US" dirty="0"/>
              <a:t>Create link to learning Portfolio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3B2CF-DDFF-9F4C-88D3-81CB07CB3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43" y="1304686"/>
            <a:ext cx="7040131" cy="50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7FDC-6059-44BE-A01E-7FD29128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7311-F2C4-4DF3-9C50-7B7826895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261" cy="435133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Now its time to create one by one </a:t>
            </a:r>
            <a:r>
              <a:rPr lang="en-US" dirty="0" err="1"/>
              <a:t>html_css.html</a:t>
            </a:r>
            <a:r>
              <a:rPr lang="en-US" dirty="0"/>
              <a:t> (for HTML and CSS materials), then </a:t>
            </a:r>
            <a:r>
              <a:rPr lang="en-US" dirty="0" err="1"/>
              <a:t>sql.html</a:t>
            </a:r>
            <a:r>
              <a:rPr lang="en-US" dirty="0"/>
              <a:t> (for SQL), </a:t>
            </a:r>
            <a:r>
              <a:rPr lang="en-US" dirty="0" err="1"/>
              <a:t>java_script.html</a:t>
            </a:r>
            <a:r>
              <a:rPr lang="en-US" dirty="0"/>
              <a:t> and so on. Main idea that all pages must be 3 column and liquid (you can do it later)</a:t>
            </a:r>
          </a:p>
          <a:p>
            <a:r>
              <a:rPr lang="en-US" dirty="0"/>
              <a:t>For now, just create CIS2336 directory and HTM_CSS (Module1); SQL(Module2); and JAVA(Module3) directory in CIS2336</a:t>
            </a:r>
          </a:p>
          <a:p>
            <a:r>
              <a:rPr lang="en-US" dirty="0"/>
              <a:t>You will have same </a:t>
            </a:r>
            <a:r>
              <a:rPr lang="en-US" dirty="0" err="1"/>
              <a:t>css</a:t>
            </a:r>
            <a:r>
              <a:rPr lang="en-US" dirty="0"/>
              <a:t> for all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45B0A-C9C7-E647-BFD8-514EB33C3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182" y="365125"/>
            <a:ext cx="4373218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6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AE72-50FE-47ED-BFFC-88CF3DB8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HTML_CSS or Module1 in my case directory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9AA2F8-31BA-8843-BC5D-0A274D62F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27696"/>
            <a:ext cx="4094428" cy="4849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417F45-10C2-7F46-9F4D-60C22E7010F3}"/>
              </a:ext>
            </a:extLst>
          </p:cNvPr>
          <p:cNvSpPr txBox="1"/>
          <p:nvPr/>
        </p:nvSpPr>
        <p:spPr>
          <a:xfrm>
            <a:off x="6255026" y="1327696"/>
            <a:ext cx="445273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Create </a:t>
            </a:r>
            <a:r>
              <a:rPr lang="en-US" sz="2800" dirty="0" err="1"/>
              <a:t>html_css.html</a:t>
            </a:r>
            <a:r>
              <a:rPr lang="en-US" sz="2800" dirty="0"/>
              <a:t> page with only text: Under construction and transfer under HTML_CSS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Transfer the only created </a:t>
            </a:r>
            <a:r>
              <a:rPr lang="en-US" sz="2800" dirty="0" err="1"/>
              <a:t>css</a:t>
            </a:r>
            <a:r>
              <a:rPr lang="en-US" sz="2800" dirty="0"/>
              <a:t> to the same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At this point your page is one column and liquid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Your final task to make all pages 3 column and liquid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9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A7BF-E9B5-4721-BA54-40322A66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liquid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9FA2-5BCD-443A-B8B2-E1CABB29B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690688"/>
            <a:ext cx="3801649" cy="44185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Best way to demonstrate that you have truly 1 or 2 or 3 columns page with header and footer if you will use colored blocks like you see.</a:t>
            </a:r>
          </a:p>
          <a:p>
            <a:pPr marL="0" indent="0">
              <a:buNone/>
            </a:pPr>
            <a:r>
              <a:rPr lang="en-US" dirty="0"/>
              <a:t>Please remember – colored block are for exercise and grade reasons. In real Project, we will use digital image design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D2989B1-913F-8649-9A21-34713F19D5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1" y="1179442"/>
            <a:ext cx="7445997" cy="5380383"/>
          </a:xfrm>
        </p:spPr>
      </p:pic>
    </p:spTree>
    <p:extLst>
      <p:ext uri="{BB962C8B-B14F-4D97-AF65-F5344CB8AC3E}">
        <p14:creationId xmlns:p14="http://schemas.microsoft.com/office/powerpoint/2010/main" val="148743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0C53-31B6-114B-AC1B-FE2E62B5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create together Code for 1 column web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F974F-3990-4B46-B957-51F20046A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one_column.html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0405D-9267-4E46-8466-17990D9CD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one_column.html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4243F-A4C8-E748-B84E-9225E6D922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&lt;div id="main"&gt;</a:t>
            </a:r>
          </a:p>
          <a:p>
            <a:pPr marL="0" indent="0">
              <a:buNone/>
            </a:pPr>
            <a:r>
              <a:rPr lang="en-US" dirty="0"/>
              <a:t>	this is my main content area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&lt;footer&gt;</a:t>
            </a:r>
          </a:p>
          <a:p>
            <a:pPr marL="0" indent="0">
              <a:buNone/>
            </a:pPr>
            <a:r>
              <a:rPr lang="en-US" dirty="0"/>
              <a:t>		this is the footer</a:t>
            </a:r>
          </a:p>
          <a:p>
            <a:pPr marL="0" indent="0">
              <a:buNone/>
            </a:pPr>
            <a:r>
              <a:rPr lang="en-US" dirty="0"/>
              <a:t>&lt;/footer&gt;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13F657-81C9-9347-AEB3-F91B7FE5F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=“</a:t>
            </a:r>
            <a:r>
              <a:rPr lang="en-US" dirty="0" err="1"/>
              <a:t>en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&lt;meta charset=“utf-8”&gt;</a:t>
            </a:r>
          </a:p>
          <a:p>
            <a:pPr marL="0" indent="0">
              <a:buNone/>
            </a:pPr>
            <a:r>
              <a:rPr lang="en-US" dirty="0"/>
              <a:t>&lt;title&gt; Liquid Layout with Header and Footer&lt;/title&gt;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="./</a:t>
            </a:r>
            <a:r>
              <a:rPr lang="en-US" dirty="0" err="1"/>
              <a:t>one_column.css</a:t>
            </a:r>
            <a:r>
              <a:rPr lang="en-US" dirty="0"/>
              <a:t>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rel</a:t>
            </a:r>
            <a:r>
              <a:rPr lang="en-US" dirty="0"/>
              <a:t>="stylesheet"&gt;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&lt;div id="container"&gt;</a:t>
            </a:r>
          </a:p>
          <a:p>
            <a:pPr marL="0" indent="0">
              <a:buNone/>
            </a:pPr>
            <a:r>
              <a:rPr lang="en-US" dirty="0"/>
              <a:t>&lt;header&gt;</a:t>
            </a:r>
          </a:p>
          <a:p>
            <a:pPr marL="0" indent="0">
              <a:buNone/>
            </a:pPr>
            <a:r>
              <a:rPr lang="en-US" dirty="0"/>
              <a:t>		this is the header</a:t>
            </a:r>
          </a:p>
          <a:p>
            <a:pPr marL="0" indent="0">
              <a:buNone/>
            </a:pPr>
            <a:r>
              <a:rPr lang="en-US" dirty="0"/>
              <a:t>&lt;/header&gt;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3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0C53-31B6-114B-AC1B-FE2E62B5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create together Code for 1 column web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F974F-3990-4B46-B957-51F20046A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69207"/>
            <a:ext cx="5157787" cy="823912"/>
          </a:xfrm>
        </p:spPr>
        <p:txBody>
          <a:bodyPr/>
          <a:lstStyle/>
          <a:p>
            <a:r>
              <a:rPr lang="en-US" dirty="0" err="1"/>
              <a:t>one_column.css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0405D-9267-4E46-8466-17990D9CD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69206"/>
            <a:ext cx="5183188" cy="823912"/>
          </a:xfrm>
        </p:spPr>
        <p:txBody>
          <a:bodyPr/>
          <a:lstStyle/>
          <a:p>
            <a:r>
              <a:rPr lang="en-US" dirty="0" err="1"/>
              <a:t>one_column.css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4243F-A4C8-E748-B84E-9225E6D92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3118"/>
            <a:ext cx="5183188" cy="40965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#main{</a:t>
            </a:r>
          </a:p>
          <a:p>
            <a:pPr marL="0" indent="0">
              <a:buNone/>
            </a:pPr>
            <a:r>
              <a:rPr lang="en-US" dirty="0"/>
              <a:t>	background-color:  white;</a:t>
            </a:r>
          </a:p>
          <a:p>
            <a:pPr marL="0" indent="0">
              <a:buNone/>
            </a:pPr>
            <a:r>
              <a:rPr lang="en-US" dirty="0"/>
              <a:t>	min-height: 300px;</a:t>
            </a:r>
          </a:p>
          <a:p>
            <a:pPr marL="0" indent="0">
              <a:buNone/>
            </a:pPr>
            <a:r>
              <a:rPr lang="en-US" dirty="0"/>
              <a:t>	overflow: hidden;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footer{</a:t>
            </a:r>
          </a:p>
          <a:p>
            <a:pPr marL="0" indent="0">
              <a:buNone/>
            </a:pPr>
            <a:r>
              <a:rPr lang="en-US" dirty="0"/>
              <a:t>	background-color: #090;</a:t>
            </a:r>
          </a:p>
          <a:p>
            <a:pPr marL="0" indent="0">
              <a:buNone/>
            </a:pPr>
            <a:r>
              <a:rPr lang="en-US" dirty="0"/>
              <a:t>	min-height: 60px;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13F657-81C9-9347-AEB3-F91B7FE5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9861"/>
            <a:ext cx="5157787" cy="42009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/* </a:t>
            </a:r>
            <a:r>
              <a:rPr lang="en-US" dirty="0" err="1"/>
              <a:t>css</a:t>
            </a:r>
            <a:r>
              <a:rPr lang="en-US" dirty="0"/>
              <a:t> for 1 column colored boxes*/ </a:t>
            </a:r>
          </a:p>
          <a:p>
            <a:pPr marL="0" indent="0">
              <a:buNone/>
            </a:pPr>
            <a:r>
              <a:rPr lang="en-US" dirty="0"/>
              <a:t>*{</a:t>
            </a:r>
          </a:p>
          <a:p>
            <a:pPr marL="0" indent="0">
              <a:buNone/>
            </a:pPr>
            <a:r>
              <a:rPr lang="en-US" dirty="0"/>
              <a:t>		margin: 0px;</a:t>
            </a:r>
          </a:p>
          <a:p>
            <a:pPr marL="0" indent="0">
              <a:buNone/>
            </a:pPr>
            <a:r>
              <a:rPr lang="en-US" dirty="0"/>
              <a:t>		padding: 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cotainer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width: 990px;</a:t>
            </a:r>
          </a:p>
          <a:p>
            <a:pPr marL="0" indent="0">
              <a:buNone/>
            </a:pPr>
            <a:r>
              <a:rPr lang="en-US" dirty="0"/>
              <a:t>	margin: 10px auto;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header{</a:t>
            </a:r>
          </a:p>
          <a:p>
            <a:pPr marL="0" indent="0">
              <a:buNone/>
            </a:pPr>
            <a:r>
              <a:rPr lang="en-US" dirty="0"/>
              <a:t>	background-color: red;</a:t>
            </a:r>
          </a:p>
          <a:p>
            <a:pPr marL="0" indent="0">
              <a:buNone/>
            </a:pPr>
            <a:r>
              <a:rPr lang="en-US" dirty="0"/>
              <a:t>	min-height: 80px;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0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A7BF-E9B5-4721-BA54-40322A66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column liquid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9FA2-5BCD-443A-B8B2-E1CABB29B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690688"/>
            <a:ext cx="3801649" cy="44185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Best way to demonstrate that you have 2 columns page with header and footer if you will use colored blocks like you see.</a:t>
            </a:r>
          </a:p>
          <a:p>
            <a:pPr marL="0" indent="0">
              <a:buNone/>
            </a:pPr>
            <a:r>
              <a:rPr lang="en-US" dirty="0"/>
              <a:t>Please remember – colored block are for exercise and grade reasons. In real Project, we will use digital image design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F31EA2-2946-314B-ABDE-04726B3EB7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1" y="1690687"/>
            <a:ext cx="6713952" cy="4153521"/>
          </a:xfrm>
        </p:spPr>
      </p:pic>
    </p:spTree>
    <p:extLst>
      <p:ext uri="{BB962C8B-B14F-4D97-AF65-F5344CB8AC3E}">
        <p14:creationId xmlns:p14="http://schemas.microsoft.com/office/powerpoint/2010/main" val="268425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552</Words>
  <Application>Microsoft Macintosh PowerPoint</Application>
  <PresentationFormat>Widescreen</PresentationFormat>
  <Paragraphs>91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CSS and HostGator</vt:lpstr>
      <vt:lpstr>Outline</vt:lpstr>
      <vt:lpstr>Home Page (index.html)</vt:lpstr>
      <vt:lpstr>Final project</vt:lpstr>
      <vt:lpstr>HTML_CSS or Module1 in my case directory</vt:lpstr>
      <vt:lpstr>One column liquid web page</vt:lpstr>
      <vt:lpstr>Lets create together Code for 1 column web page</vt:lpstr>
      <vt:lpstr>Lets create together Code for 1 column web page</vt:lpstr>
      <vt:lpstr>TWO column liquid web page</vt:lpstr>
      <vt:lpstr>DIY</vt:lpstr>
      <vt:lpstr>Practical Implementation: Try at home 3 column liquid web page and apply to Final project Try Navigation Bar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 Khanipov</dc:creator>
  <cp:lastModifiedBy>Fofanova, Natalia</cp:lastModifiedBy>
  <cp:revision>27</cp:revision>
  <dcterms:created xsi:type="dcterms:W3CDTF">2018-09-10T15:41:05Z</dcterms:created>
  <dcterms:modified xsi:type="dcterms:W3CDTF">2019-02-05T17:17:16Z</dcterms:modified>
</cp:coreProperties>
</file>