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9" autoAdjust="0"/>
    <p:restoredTop sz="85745"/>
  </p:normalViewPr>
  <p:slideViewPr>
    <p:cSldViewPr snapToGrid="0">
      <p:cViewPr varScale="1">
        <p:scale>
          <a:sx n="100" d="100"/>
          <a:sy n="100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579F5-0869-48AF-BFE2-C90D544734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3488ED0-6DC8-49F7-A438-25F38A7E725A}">
      <dgm:prSet phldrT="[Text]"/>
      <dgm:spPr/>
      <dgm:t>
        <a:bodyPr/>
        <a:lstStyle/>
        <a:p>
          <a:r>
            <a:rPr lang="en-US" dirty="0"/>
            <a:t>HTML Form gets user input and submits</a:t>
          </a:r>
        </a:p>
      </dgm:t>
    </dgm:pt>
    <dgm:pt modelId="{F3F5EF6F-D011-4F12-9C4F-1C2DAA8142D4}" type="parTrans" cxnId="{19EC696D-309D-43D9-9599-EBD3CD1D7F12}">
      <dgm:prSet/>
      <dgm:spPr/>
      <dgm:t>
        <a:bodyPr/>
        <a:lstStyle/>
        <a:p>
          <a:endParaRPr lang="en-US"/>
        </a:p>
      </dgm:t>
    </dgm:pt>
    <dgm:pt modelId="{4A796529-0161-4C93-BD35-FFA6C50EBE19}" type="sibTrans" cxnId="{19EC696D-309D-43D9-9599-EBD3CD1D7F12}">
      <dgm:prSet/>
      <dgm:spPr/>
      <dgm:t>
        <a:bodyPr/>
        <a:lstStyle/>
        <a:p>
          <a:endParaRPr lang="en-US"/>
        </a:p>
      </dgm:t>
    </dgm:pt>
    <dgm:pt modelId="{636AD232-455A-40EB-8A43-72A51C81523C}">
      <dgm:prSet phldrT="[Text]"/>
      <dgm:spPr/>
      <dgm:t>
        <a:bodyPr/>
        <a:lstStyle/>
        <a:p>
          <a:r>
            <a:rPr lang="en-US" dirty="0"/>
            <a:t>Script parses the information</a:t>
          </a:r>
        </a:p>
      </dgm:t>
    </dgm:pt>
    <dgm:pt modelId="{09080BAC-4DEB-46E1-B5E1-D11B447F1123}" type="parTrans" cxnId="{5186CBFC-AD02-4439-B9E1-89CE6FDB4273}">
      <dgm:prSet/>
      <dgm:spPr/>
      <dgm:t>
        <a:bodyPr/>
        <a:lstStyle/>
        <a:p>
          <a:endParaRPr lang="en-US"/>
        </a:p>
      </dgm:t>
    </dgm:pt>
    <dgm:pt modelId="{F3BA3A0F-7958-4389-A6EE-A1C01EE77AD4}" type="sibTrans" cxnId="{5186CBFC-AD02-4439-B9E1-89CE6FDB4273}">
      <dgm:prSet/>
      <dgm:spPr/>
      <dgm:t>
        <a:bodyPr/>
        <a:lstStyle/>
        <a:p>
          <a:endParaRPr lang="en-US"/>
        </a:p>
      </dgm:t>
    </dgm:pt>
    <dgm:pt modelId="{931F46A8-7D94-4499-BD95-55AB6AFAE1AE}">
      <dgm:prSet phldrT="[Text]"/>
      <dgm:spPr/>
      <dgm:t>
        <a:bodyPr/>
        <a:lstStyle/>
        <a:p>
          <a:r>
            <a:rPr lang="en-US" dirty="0"/>
            <a:t>User receives information that the script generated</a:t>
          </a:r>
        </a:p>
      </dgm:t>
    </dgm:pt>
    <dgm:pt modelId="{BD7097A3-E074-4ADE-B121-58FD99959285}" type="parTrans" cxnId="{7E675D62-5203-409E-953F-524E763AFEB9}">
      <dgm:prSet/>
      <dgm:spPr/>
      <dgm:t>
        <a:bodyPr/>
        <a:lstStyle/>
        <a:p>
          <a:endParaRPr lang="en-US"/>
        </a:p>
      </dgm:t>
    </dgm:pt>
    <dgm:pt modelId="{B19903B2-A310-4E0C-9F8C-2FA07D29195D}" type="sibTrans" cxnId="{7E675D62-5203-409E-953F-524E763AFEB9}">
      <dgm:prSet/>
      <dgm:spPr/>
      <dgm:t>
        <a:bodyPr/>
        <a:lstStyle/>
        <a:p>
          <a:endParaRPr lang="en-US"/>
        </a:p>
      </dgm:t>
    </dgm:pt>
    <dgm:pt modelId="{689126C6-3215-4A05-972C-54B7C1233AD3}">
      <dgm:prSet phldrT="[Text]"/>
      <dgm:spPr/>
      <dgm:t>
        <a:bodyPr/>
        <a:lstStyle/>
        <a:p>
          <a:r>
            <a:rPr lang="en-US" dirty="0"/>
            <a:t>Script establishes DB connection</a:t>
          </a:r>
        </a:p>
      </dgm:t>
    </dgm:pt>
    <dgm:pt modelId="{D37928A6-1D88-4687-9DCD-781EBAADC40A}" type="parTrans" cxnId="{9F94E9C9-F79D-436F-99A3-F79958F1D1EB}">
      <dgm:prSet/>
      <dgm:spPr/>
      <dgm:t>
        <a:bodyPr/>
        <a:lstStyle/>
        <a:p>
          <a:endParaRPr lang="en-US"/>
        </a:p>
      </dgm:t>
    </dgm:pt>
    <dgm:pt modelId="{EBD68482-568C-4E4B-A263-D05D398C7517}" type="sibTrans" cxnId="{9F94E9C9-F79D-436F-99A3-F79958F1D1EB}">
      <dgm:prSet/>
      <dgm:spPr/>
      <dgm:t>
        <a:bodyPr/>
        <a:lstStyle/>
        <a:p>
          <a:endParaRPr lang="en-US"/>
        </a:p>
      </dgm:t>
    </dgm:pt>
    <dgm:pt modelId="{92926CBE-02F0-49AE-8F54-27468BAABEF8}">
      <dgm:prSet phldrT="[Text]"/>
      <dgm:spPr/>
      <dgm:t>
        <a:bodyPr/>
        <a:lstStyle/>
        <a:p>
          <a:r>
            <a:rPr lang="en-US" dirty="0"/>
            <a:t>Script performs activities in DB</a:t>
          </a:r>
        </a:p>
      </dgm:t>
    </dgm:pt>
    <dgm:pt modelId="{8BAC97AE-6A21-4435-B90F-B11740BC0730}" type="parTrans" cxnId="{0083BD0F-0856-4567-9501-C97F00352199}">
      <dgm:prSet/>
      <dgm:spPr/>
      <dgm:t>
        <a:bodyPr/>
        <a:lstStyle/>
        <a:p>
          <a:endParaRPr lang="en-US"/>
        </a:p>
      </dgm:t>
    </dgm:pt>
    <dgm:pt modelId="{54088CA6-857F-4C16-A820-06F4CEF58F83}" type="sibTrans" cxnId="{0083BD0F-0856-4567-9501-C97F00352199}">
      <dgm:prSet/>
      <dgm:spPr/>
      <dgm:t>
        <a:bodyPr/>
        <a:lstStyle/>
        <a:p>
          <a:endParaRPr lang="en-US"/>
        </a:p>
      </dgm:t>
    </dgm:pt>
    <dgm:pt modelId="{400C92B1-28D6-4BC7-96D5-D2BDB225EAB5}" type="pres">
      <dgm:prSet presAssocID="{AE9579F5-0869-48AF-BFE2-C90D544734EE}" presName="Name0" presStyleCnt="0">
        <dgm:presLayoutVars>
          <dgm:dir/>
          <dgm:resizeHandles val="exact"/>
        </dgm:presLayoutVars>
      </dgm:prSet>
      <dgm:spPr/>
    </dgm:pt>
    <dgm:pt modelId="{F2CA8701-006F-4E02-910E-329566D9E232}" type="pres">
      <dgm:prSet presAssocID="{23488ED0-6DC8-49F7-A438-25F38A7E725A}" presName="node" presStyleLbl="node1" presStyleIdx="0" presStyleCnt="5">
        <dgm:presLayoutVars>
          <dgm:bulletEnabled val="1"/>
        </dgm:presLayoutVars>
      </dgm:prSet>
      <dgm:spPr/>
    </dgm:pt>
    <dgm:pt modelId="{A221FD35-FCF9-4D4D-B6EF-F5C83B559DF2}" type="pres">
      <dgm:prSet presAssocID="{4A796529-0161-4C93-BD35-FFA6C50EBE19}" presName="sibTrans" presStyleLbl="sibTrans2D1" presStyleIdx="0" presStyleCnt="4"/>
      <dgm:spPr/>
    </dgm:pt>
    <dgm:pt modelId="{8ABE61E2-3A82-4D71-B399-8757C157F754}" type="pres">
      <dgm:prSet presAssocID="{4A796529-0161-4C93-BD35-FFA6C50EBE19}" presName="connectorText" presStyleLbl="sibTrans2D1" presStyleIdx="0" presStyleCnt="4"/>
      <dgm:spPr/>
    </dgm:pt>
    <dgm:pt modelId="{7C6DDAD2-7A96-45D9-B9F2-8B32BC79B039}" type="pres">
      <dgm:prSet presAssocID="{636AD232-455A-40EB-8A43-72A51C81523C}" presName="node" presStyleLbl="node1" presStyleIdx="1" presStyleCnt="5">
        <dgm:presLayoutVars>
          <dgm:bulletEnabled val="1"/>
        </dgm:presLayoutVars>
      </dgm:prSet>
      <dgm:spPr/>
    </dgm:pt>
    <dgm:pt modelId="{B96D70A4-687F-496C-9221-AB8430849CCC}" type="pres">
      <dgm:prSet presAssocID="{F3BA3A0F-7958-4389-A6EE-A1C01EE77AD4}" presName="sibTrans" presStyleLbl="sibTrans2D1" presStyleIdx="1" presStyleCnt="4"/>
      <dgm:spPr/>
    </dgm:pt>
    <dgm:pt modelId="{E044DB2D-750B-44A3-A541-EF68496F6F56}" type="pres">
      <dgm:prSet presAssocID="{F3BA3A0F-7958-4389-A6EE-A1C01EE77AD4}" presName="connectorText" presStyleLbl="sibTrans2D1" presStyleIdx="1" presStyleCnt="4"/>
      <dgm:spPr/>
    </dgm:pt>
    <dgm:pt modelId="{A5FAFC22-F111-45F7-9F4D-4590B5D5E1BD}" type="pres">
      <dgm:prSet presAssocID="{689126C6-3215-4A05-972C-54B7C1233AD3}" presName="node" presStyleLbl="node1" presStyleIdx="2" presStyleCnt="5">
        <dgm:presLayoutVars>
          <dgm:bulletEnabled val="1"/>
        </dgm:presLayoutVars>
      </dgm:prSet>
      <dgm:spPr/>
    </dgm:pt>
    <dgm:pt modelId="{671B86BA-3034-4AFE-8440-B7A4F05E7092}" type="pres">
      <dgm:prSet presAssocID="{EBD68482-568C-4E4B-A263-D05D398C7517}" presName="sibTrans" presStyleLbl="sibTrans2D1" presStyleIdx="2" presStyleCnt="4"/>
      <dgm:spPr/>
    </dgm:pt>
    <dgm:pt modelId="{3535B141-FB3E-4B5C-A376-7A2E5C5C2327}" type="pres">
      <dgm:prSet presAssocID="{EBD68482-568C-4E4B-A263-D05D398C7517}" presName="connectorText" presStyleLbl="sibTrans2D1" presStyleIdx="2" presStyleCnt="4"/>
      <dgm:spPr/>
    </dgm:pt>
    <dgm:pt modelId="{472E0532-C9B7-4EB1-B122-9DDF307D5698}" type="pres">
      <dgm:prSet presAssocID="{92926CBE-02F0-49AE-8F54-27468BAABEF8}" presName="node" presStyleLbl="node1" presStyleIdx="3" presStyleCnt="5">
        <dgm:presLayoutVars>
          <dgm:bulletEnabled val="1"/>
        </dgm:presLayoutVars>
      </dgm:prSet>
      <dgm:spPr/>
    </dgm:pt>
    <dgm:pt modelId="{70DC5BF4-DBA1-4154-AD44-2DBD6C54078A}" type="pres">
      <dgm:prSet presAssocID="{54088CA6-857F-4C16-A820-06F4CEF58F83}" presName="sibTrans" presStyleLbl="sibTrans2D1" presStyleIdx="3" presStyleCnt="4"/>
      <dgm:spPr/>
    </dgm:pt>
    <dgm:pt modelId="{FE11DB4E-8CEC-4B6D-8E25-62A785A84B5D}" type="pres">
      <dgm:prSet presAssocID="{54088CA6-857F-4C16-A820-06F4CEF58F83}" presName="connectorText" presStyleLbl="sibTrans2D1" presStyleIdx="3" presStyleCnt="4"/>
      <dgm:spPr/>
    </dgm:pt>
    <dgm:pt modelId="{0C2F4EC0-AB57-4757-830C-B185334D4608}" type="pres">
      <dgm:prSet presAssocID="{931F46A8-7D94-4499-BD95-55AB6AFAE1AE}" presName="node" presStyleLbl="node1" presStyleIdx="4" presStyleCnt="5">
        <dgm:presLayoutVars>
          <dgm:bulletEnabled val="1"/>
        </dgm:presLayoutVars>
      </dgm:prSet>
      <dgm:spPr/>
    </dgm:pt>
  </dgm:ptLst>
  <dgm:cxnLst>
    <dgm:cxn modelId="{AD426602-427F-49A6-A186-D8D8948CF9F5}" type="presOf" srcId="{4A796529-0161-4C93-BD35-FFA6C50EBE19}" destId="{A221FD35-FCF9-4D4D-B6EF-F5C83B559DF2}" srcOrd="0" destOrd="0" presId="urn:microsoft.com/office/officeart/2005/8/layout/process1"/>
    <dgm:cxn modelId="{0083BD0F-0856-4567-9501-C97F00352199}" srcId="{AE9579F5-0869-48AF-BFE2-C90D544734EE}" destId="{92926CBE-02F0-49AE-8F54-27468BAABEF8}" srcOrd="3" destOrd="0" parTransId="{8BAC97AE-6A21-4435-B90F-B11740BC0730}" sibTransId="{54088CA6-857F-4C16-A820-06F4CEF58F83}"/>
    <dgm:cxn modelId="{4ADECD19-3916-4E96-9375-07F142EF926B}" type="presOf" srcId="{EBD68482-568C-4E4B-A263-D05D398C7517}" destId="{671B86BA-3034-4AFE-8440-B7A4F05E7092}" srcOrd="0" destOrd="0" presId="urn:microsoft.com/office/officeart/2005/8/layout/process1"/>
    <dgm:cxn modelId="{10A80A21-2118-4BC4-8770-28F8CD5B709E}" type="presOf" srcId="{4A796529-0161-4C93-BD35-FFA6C50EBE19}" destId="{8ABE61E2-3A82-4D71-B399-8757C157F754}" srcOrd="1" destOrd="0" presId="urn:microsoft.com/office/officeart/2005/8/layout/process1"/>
    <dgm:cxn modelId="{ACBF8729-4170-4023-A664-7B7ACA38ED55}" type="presOf" srcId="{F3BA3A0F-7958-4389-A6EE-A1C01EE77AD4}" destId="{B96D70A4-687F-496C-9221-AB8430849CCC}" srcOrd="0" destOrd="0" presId="urn:microsoft.com/office/officeart/2005/8/layout/process1"/>
    <dgm:cxn modelId="{B07A012F-A657-4517-8051-766F0511063B}" type="presOf" srcId="{54088CA6-857F-4C16-A820-06F4CEF58F83}" destId="{70DC5BF4-DBA1-4154-AD44-2DBD6C54078A}" srcOrd="0" destOrd="0" presId="urn:microsoft.com/office/officeart/2005/8/layout/process1"/>
    <dgm:cxn modelId="{7E675D62-5203-409E-953F-524E763AFEB9}" srcId="{AE9579F5-0869-48AF-BFE2-C90D544734EE}" destId="{931F46A8-7D94-4499-BD95-55AB6AFAE1AE}" srcOrd="4" destOrd="0" parTransId="{BD7097A3-E074-4ADE-B121-58FD99959285}" sibTransId="{B19903B2-A310-4E0C-9F8C-2FA07D29195D}"/>
    <dgm:cxn modelId="{19EC696D-309D-43D9-9599-EBD3CD1D7F12}" srcId="{AE9579F5-0869-48AF-BFE2-C90D544734EE}" destId="{23488ED0-6DC8-49F7-A438-25F38A7E725A}" srcOrd="0" destOrd="0" parTransId="{F3F5EF6F-D011-4F12-9C4F-1C2DAA8142D4}" sibTransId="{4A796529-0161-4C93-BD35-FFA6C50EBE19}"/>
    <dgm:cxn modelId="{58930C87-B43D-47BB-98FB-C0809EDBA8D3}" type="presOf" srcId="{EBD68482-568C-4E4B-A263-D05D398C7517}" destId="{3535B141-FB3E-4B5C-A376-7A2E5C5C2327}" srcOrd="1" destOrd="0" presId="urn:microsoft.com/office/officeart/2005/8/layout/process1"/>
    <dgm:cxn modelId="{AF4AD48A-D2BD-4DDB-A49C-EB44A2CF1D73}" type="presOf" srcId="{54088CA6-857F-4C16-A820-06F4CEF58F83}" destId="{FE11DB4E-8CEC-4B6D-8E25-62A785A84B5D}" srcOrd="1" destOrd="0" presId="urn:microsoft.com/office/officeart/2005/8/layout/process1"/>
    <dgm:cxn modelId="{BB3CA99B-AD3E-4636-881D-302A312D1E14}" type="presOf" srcId="{F3BA3A0F-7958-4389-A6EE-A1C01EE77AD4}" destId="{E044DB2D-750B-44A3-A541-EF68496F6F56}" srcOrd="1" destOrd="0" presId="urn:microsoft.com/office/officeart/2005/8/layout/process1"/>
    <dgm:cxn modelId="{1622549C-E37F-48E4-8725-20F0C1FA7B26}" type="presOf" srcId="{931F46A8-7D94-4499-BD95-55AB6AFAE1AE}" destId="{0C2F4EC0-AB57-4757-830C-B185334D4608}" srcOrd="0" destOrd="0" presId="urn:microsoft.com/office/officeart/2005/8/layout/process1"/>
    <dgm:cxn modelId="{C18F75A8-FEB6-490C-A454-CC85CF92B127}" type="presOf" srcId="{636AD232-455A-40EB-8A43-72A51C81523C}" destId="{7C6DDAD2-7A96-45D9-B9F2-8B32BC79B039}" srcOrd="0" destOrd="0" presId="urn:microsoft.com/office/officeart/2005/8/layout/process1"/>
    <dgm:cxn modelId="{2DB79AAF-E524-4B87-A249-1F91D4B4CBA7}" type="presOf" srcId="{23488ED0-6DC8-49F7-A438-25F38A7E725A}" destId="{F2CA8701-006F-4E02-910E-329566D9E232}" srcOrd="0" destOrd="0" presId="urn:microsoft.com/office/officeart/2005/8/layout/process1"/>
    <dgm:cxn modelId="{36591CB2-C034-4E56-93E3-23A5E3038212}" type="presOf" srcId="{92926CBE-02F0-49AE-8F54-27468BAABEF8}" destId="{472E0532-C9B7-4EB1-B122-9DDF307D5698}" srcOrd="0" destOrd="0" presId="urn:microsoft.com/office/officeart/2005/8/layout/process1"/>
    <dgm:cxn modelId="{2A762CB6-CCD7-4EEC-AEDC-5B719D663CCC}" type="presOf" srcId="{AE9579F5-0869-48AF-BFE2-C90D544734EE}" destId="{400C92B1-28D6-4BC7-96D5-D2BDB225EAB5}" srcOrd="0" destOrd="0" presId="urn:microsoft.com/office/officeart/2005/8/layout/process1"/>
    <dgm:cxn modelId="{9F94E9C9-F79D-436F-99A3-F79958F1D1EB}" srcId="{AE9579F5-0869-48AF-BFE2-C90D544734EE}" destId="{689126C6-3215-4A05-972C-54B7C1233AD3}" srcOrd="2" destOrd="0" parTransId="{D37928A6-1D88-4687-9DCD-781EBAADC40A}" sibTransId="{EBD68482-568C-4E4B-A263-D05D398C7517}"/>
    <dgm:cxn modelId="{D0EE86CD-67AD-4F57-B6D9-B746EB0E4F14}" type="presOf" srcId="{689126C6-3215-4A05-972C-54B7C1233AD3}" destId="{A5FAFC22-F111-45F7-9F4D-4590B5D5E1BD}" srcOrd="0" destOrd="0" presId="urn:microsoft.com/office/officeart/2005/8/layout/process1"/>
    <dgm:cxn modelId="{5186CBFC-AD02-4439-B9E1-89CE6FDB4273}" srcId="{AE9579F5-0869-48AF-BFE2-C90D544734EE}" destId="{636AD232-455A-40EB-8A43-72A51C81523C}" srcOrd="1" destOrd="0" parTransId="{09080BAC-4DEB-46E1-B5E1-D11B447F1123}" sibTransId="{F3BA3A0F-7958-4389-A6EE-A1C01EE77AD4}"/>
    <dgm:cxn modelId="{DA775E4A-55BE-4216-A246-3B732D447ADE}" type="presParOf" srcId="{400C92B1-28D6-4BC7-96D5-D2BDB225EAB5}" destId="{F2CA8701-006F-4E02-910E-329566D9E232}" srcOrd="0" destOrd="0" presId="urn:microsoft.com/office/officeart/2005/8/layout/process1"/>
    <dgm:cxn modelId="{24E9946B-6833-48C9-8AB0-CBF689387D45}" type="presParOf" srcId="{400C92B1-28D6-4BC7-96D5-D2BDB225EAB5}" destId="{A221FD35-FCF9-4D4D-B6EF-F5C83B559DF2}" srcOrd="1" destOrd="0" presId="urn:microsoft.com/office/officeart/2005/8/layout/process1"/>
    <dgm:cxn modelId="{B61D9AEE-C1AD-4589-9656-39D887F3F358}" type="presParOf" srcId="{A221FD35-FCF9-4D4D-B6EF-F5C83B559DF2}" destId="{8ABE61E2-3A82-4D71-B399-8757C157F754}" srcOrd="0" destOrd="0" presId="urn:microsoft.com/office/officeart/2005/8/layout/process1"/>
    <dgm:cxn modelId="{8BCD144F-6B79-46EB-AA6B-0ED036250793}" type="presParOf" srcId="{400C92B1-28D6-4BC7-96D5-D2BDB225EAB5}" destId="{7C6DDAD2-7A96-45D9-B9F2-8B32BC79B039}" srcOrd="2" destOrd="0" presId="urn:microsoft.com/office/officeart/2005/8/layout/process1"/>
    <dgm:cxn modelId="{A591BDB0-4B0D-4F38-B295-892FAD24A5F2}" type="presParOf" srcId="{400C92B1-28D6-4BC7-96D5-D2BDB225EAB5}" destId="{B96D70A4-687F-496C-9221-AB8430849CCC}" srcOrd="3" destOrd="0" presId="urn:microsoft.com/office/officeart/2005/8/layout/process1"/>
    <dgm:cxn modelId="{53AE0AE9-002F-4005-B489-834AAF477906}" type="presParOf" srcId="{B96D70A4-687F-496C-9221-AB8430849CCC}" destId="{E044DB2D-750B-44A3-A541-EF68496F6F56}" srcOrd="0" destOrd="0" presId="urn:microsoft.com/office/officeart/2005/8/layout/process1"/>
    <dgm:cxn modelId="{98BD7DFC-0503-4D90-8EA1-DF3B319ABD76}" type="presParOf" srcId="{400C92B1-28D6-4BC7-96D5-D2BDB225EAB5}" destId="{A5FAFC22-F111-45F7-9F4D-4590B5D5E1BD}" srcOrd="4" destOrd="0" presId="urn:microsoft.com/office/officeart/2005/8/layout/process1"/>
    <dgm:cxn modelId="{86A2EED1-DA0A-45EC-A79E-EA69A5649D88}" type="presParOf" srcId="{400C92B1-28D6-4BC7-96D5-D2BDB225EAB5}" destId="{671B86BA-3034-4AFE-8440-B7A4F05E7092}" srcOrd="5" destOrd="0" presId="urn:microsoft.com/office/officeart/2005/8/layout/process1"/>
    <dgm:cxn modelId="{D09CC7AC-F196-427D-90B0-0610850ABC4C}" type="presParOf" srcId="{671B86BA-3034-4AFE-8440-B7A4F05E7092}" destId="{3535B141-FB3E-4B5C-A376-7A2E5C5C2327}" srcOrd="0" destOrd="0" presId="urn:microsoft.com/office/officeart/2005/8/layout/process1"/>
    <dgm:cxn modelId="{2FF111CF-AC7E-489B-AD1D-871A9DF8E767}" type="presParOf" srcId="{400C92B1-28D6-4BC7-96D5-D2BDB225EAB5}" destId="{472E0532-C9B7-4EB1-B122-9DDF307D5698}" srcOrd="6" destOrd="0" presId="urn:microsoft.com/office/officeart/2005/8/layout/process1"/>
    <dgm:cxn modelId="{DA0B52B7-F360-4289-AAE3-EBCD1B10F8A8}" type="presParOf" srcId="{400C92B1-28D6-4BC7-96D5-D2BDB225EAB5}" destId="{70DC5BF4-DBA1-4154-AD44-2DBD6C54078A}" srcOrd="7" destOrd="0" presId="urn:microsoft.com/office/officeart/2005/8/layout/process1"/>
    <dgm:cxn modelId="{EFEF7949-BABD-4A58-8758-52FB8384787D}" type="presParOf" srcId="{70DC5BF4-DBA1-4154-AD44-2DBD6C54078A}" destId="{FE11DB4E-8CEC-4B6D-8E25-62A785A84B5D}" srcOrd="0" destOrd="0" presId="urn:microsoft.com/office/officeart/2005/8/layout/process1"/>
    <dgm:cxn modelId="{EFAF7AE0-3FB3-4B84-991D-EA65BE9F4D47}" type="presParOf" srcId="{400C92B1-28D6-4BC7-96D5-D2BDB225EAB5}" destId="{0C2F4EC0-AB57-4757-830C-B185334D460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A8701-006F-4E02-910E-329566D9E232}">
      <dsp:nvSpPr>
        <dsp:cNvPr id="0" name=""/>
        <dsp:cNvSpPr/>
      </dsp:nvSpPr>
      <dsp:spPr>
        <a:xfrm>
          <a:off x="5804" y="2087668"/>
          <a:ext cx="1799354" cy="1231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 Form gets user input and submits</a:t>
          </a:r>
        </a:p>
      </dsp:txBody>
      <dsp:txXfrm>
        <a:off x="41871" y="2123735"/>
        <a:ext cx="1727220" cy="1159299"/>
      </dsp:txXfrm>
    </dsp:sp>
    <dsp:sp modelId="{A221FD35-FCF9-4D4D-B6EF-F5C83B559DF2}">
      <dsp:nvSpPr>
        <dsp:cNvPr id="0" name=""/>
        <dsp:cNvSpPr/>
      </dsp:nvSpPr>
      <dsp:spPr>
        <a:xfrm>
          <a:off x="1985094" y="2480264"/>
          <a:ext cx="381463" cy="446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85094" y="2569512"/>
        <a:ext cx="267024" cy="267744"/>
      </dsp:txXfrm>
    </dsp:sp>
    <dsp:sp modelId="{7C6DDAD2-7A96-45D9-B9F2-8B32BC79B039}">
      <dsp:nvSpPr>
        <dsp:cNvPr id="0" name=""/>
        <dsp:cNvSpPr/>
      </dsp:nvSpPr>
      <dsp:spPr>
        <a:xfrm>
          <a:off x="2524901" y="2087668"/>
          <a:ext cx="1799354" cy="1231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parses the information</a:t>
          </a:r>
        </a:p>
      </dsp:txBody>
      <dsp:txXfrm>
        <a:off x="2560968" y="2123735"/>
        <a:ext cx="1727220" cy="1159299"/>
      </dsp:txXfrm>
    </dsp:sp>
    <dsp:sp modelId="{B96D70A4-687F-496C-9221-AB8430849CCC}">
      <dsp:nvSpPr>
        <dsp:cNvPr id="0" name=""/>
        <dsp:cNvSpPr/>
      </dsp:nvSpPr>
      <dsp:spPr>
        <a:xfrm>
          <a:off x="4504191" y="2480264"/>
          <a:ext cx="381463" cy="446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04191" y="2569512"/>
        <a:ext cx="267024" cy="267744"/>
      </dsp:txXfrm>
    </dsp:sp>
    <dsp:sp modelId="{A5FAFC22-F111-45F7-9F4D-4590B5D5E1BD}">
      <dsp:nvSpPr>
        <dsp:cNvPr id="0" name=""/>
        <dsp:cNvSpPr/>
      </dsp:nvSpPr>
      <dsp:spPr>
        <a:xfrm>
          <a:off x="5043998" y="2087668"/>
          <a:ext cx="1799354" cy="1231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establishes DB connection</a:t>
          </a:r>
        </a:p>
      </dsp:txBody>
      <dsp:txXfrm>
        <a:off x="5080065" y="2123735"/>
        <a:ext cx="1727220" cy="1159299"/>
      </dsp:txXfrm>
    </dsp:sp>
    <dsp:sp modelId="{671B86BA-3034-4AFE-8440-B7A4F05E7092}">
      <dsp:nvSpPr>
        <dsp:cNvPr id="0" name=""/>
        <dsp:cNvSpPr/>
      </dsp:nvSpPr>
      <dsp:spPr>
        <a:xfrm>
          <a:off x="7023288" y="2480264"/>
          <a:ext cx="381463" cy="446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023288" y="2569512"/>
        <a:ext cx="267024" cy="267744"/>
      </dsp:txXfrm>
    </dsp:sp>
    <dsp:sp modelId="{472E0532-C9B7-4EB1-B122-9DDF307D5698}">
      <dsp:nvSpPr>
        <dsp:cNvPr id="0" name=""/>
        <dsp:cNvSpPr/>
      </dsp:nvSpPr>
      <dsp:spPr>
        <a:xfrm>
          <a:off x="7563094" y="2087668"/>
          <a:ext cx="1799354" cy="1231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performs activities in DB</a:t>
          </a:r>
        </a:p>
      </dsp:txBody>
      <dsp:txXfrm>
        <a:off x="7599161" y="2123735"/>
        <a:ext cx="1727220" cy="1159299"/>
      </dsp:txXfrm>
    </dsp:sp>
    <dsp:sp modelId="{70DC5BF4-DBA1-4154-AD44-2DBD6C54078A}">
      <dsp:nvSpPr>
        <dsp:cNvPr id="0" name=""/>
        <dsp:cNvSpPr/>
      </dsp:nvSpPr>
      <dsp:spPr>
        <a:xfrm>
          <a:off x="9542385" y="2480264"/>
          <a:ext cx="381463" cy="446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542385" y="2569512"/>
        <a:ext cx="267024" cy="267744"/>
      </dsp:txXfrm>
    </dsp:sp>
    <dsp:sp modelId="{0C2F4EC0-AB57-4757-830C-B185334D4608}">
      <dsp:nvSpPr>
        <dsp:cNvPr id="0" name=""/>
        <dsp:cNvSpPr/>
      </dsp:nvSpPr>
      <dsp:spPr>
        <a:xfrm>
          <a:off x="10082191" y="2087668"/>
          <a:ext cx="1799354" cy="1231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receives information that the script generated</a:t>
          </a:r>
        </a:p>
      </dsp:txBody>
      <dsp:txXfrm>
        <a:off x="10118258" y="2123735"/>
        <a:ext cx="1727220" cy="115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33779-8C5C-8F42-8E68-B68B41C7E5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AF40D-E3CA-2348-A385-E2CF70B50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form: </a:t>
            </a:r>
            <a:r>
              <a:rPr lang="en-US" dirty="0" err="1"/>
              <a:t>db_connection_form.html</a:t>
            </a:r>
            <a:r>
              <a:rPr lang="en-US" dirty="0"/>
              <a:t> and transfer to new Perl folder to </a:t>
            </a:r>
            <a:r>
              <a:rPr lang="en-US" dirty="0" err="1"/>
              <a:t>Hostgator</a:t>
            </a:r>
            <a:endParaRPr lang="en-US" dirty="0"/>
          </a:p>
          <a:p>
            <a:r>
              <a:rPr lang="en-US" dirty="0"/>
              <a:t>Create Perl file for connecting and place to </a:t>
            </a:r>
            <a:r>
              <a:rPr lang="en-US" dirty="0" err="1"/>
              <a:t>cgi</a:t>
            </a:r>
            <a:r>
              <a:rPr lang="en-US" dirty="0"/>
              <a:t>-bin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F40D-E3CA-2348-A385-E2CF70B505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DB “simple” with user and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F40D-E3CA-2348-A385-E2CF70B505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9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F40D-E3CA-2348-A385-E2CF70B505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9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0968-9EF6-40CF-B159-D05BFB8A7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7302-0827-41D1-8929-DCA6EFC92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F204-B9AB-4468-839B-0E3FB827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C5CB-CE2E-454D-98D3-3B913DDD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43FD-A663-4C88-8C45-BF2375CB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6A54-5B23-40EA-ACC1-0C9302DE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BD31-E826-4A20-AD0C-1EA6EF1F1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E85B-2BC8-495E-8CA8-7FD28284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E533-4415-4CA4-8BB2-1F589A54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C251-A6D2-4C04-8CDC-1F2A1849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5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CF674-09B5-46EF-A01C-A62C0EF5F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ADC0E-7ADE-4B91-AAE3-699395F8E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A9A08-F093-4DFB-BBAC-430C2D1F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15C4-3FA2-4DAB-9FA2-F2FFD83B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871D-CB98-4AC7-9CCE-60CF517B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8B56-F6DA-45D5-BF24-3DE293EE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215E-B579-4533-9BE2-0B65D0041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B081-75E4-4B51-9FB0-74A02F00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99262-DFE5-4230-8377-4C22FAC9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F2849-A083-4EE2-85FC-2B426F9F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B8C2-2C16-4316-BA3F-BDE84120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69AA-495E-4ACD-8FF1-8F76678F1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49AC-390D-43A0-9630-D6928219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3914-C6BF-4735-AF98-496831DF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ADDF6-A816-47BE-8B55-A1EED349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F54E-8CAD-4400-96FC-B456A1F5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FCBF-659B-41BB-89C9-E6F441A99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ED490-7356-4BAC-B545-5EFBB8CF4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FFB57-D9B1-4805-A334-2B5CD540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8EED-1C13-465B-8AD1-BE101F1B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8ACFB-6511-4827-9135-F97FF6D9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2D8B-738D-48E8-97DF-F34B63C4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04824-E34F-4A4E-8B6E-80650A1A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14ED3-DCB9-4BC8-BB46-4B4AF017E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2A548-8A3F-4EF4-A1E1-6590CF275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F3A25-69D4-424F-93CA-88065F0F0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6B118-8073-419F-877C-66C1DEAB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EC2AF-2DFB-4A16-9A6D-4B8413A7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C48AD-8283-4630-A856-FC76E248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75CF-B480-403C-A2C5-9459C0F9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BE4ED-E3F0-4FFE-BE46-52210DC5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033B5-7230-4DF3-BE2B-9D59CCA9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4DC7D-4D31-4A2D-BC71-5D525398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0C890-A7BA-44BB-AE38-F684354C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10FCA-286B-49C8-9233-6B470370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1E308-66E3-4097-BA2F-1ADEA1E9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AA9-457D-4EC8-8961-3AFB72E5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68D6-7E53-418B-9581-398401EE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3DE07-DD4C-46BE-AD6B-7FBEE2B5F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AA368-20D6-443A-BA23-205B66F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1F36-A50A-44DF-A27F-503EAB8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8A1A-EEB2-4F0E-B909-1E21322C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4113-1563-4F66-9B17-8606D7E4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54016-3892-40A4-9200-24CBA03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22900-B785-4C71-B23D-B8B01CCBE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200B3-36C6-4CFC-BE9F-C7D03B83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6D60-CB72-4D47-BBC9-1B73C660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C84C2-83D3-4685-84F2-A7B89D6C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20583-A28B-4F83-9B5D-F5A3F277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C31E-87C7-46A8-99EB-46E0F6A3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D95B-1407-44F2-8892-95629DD53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2928-C17D-406D-A4B5-946F9B71CEC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BF8EF-457E-4C45-A908-D095DC7B1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AE47-82B2-493C-81F2-0B81C48A3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4CEA-8244-4744-BB20-E8D53053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emo.heyuhnem.com/db_connection_form.html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7B47-8415-4915-8966-6E2BAFFA8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to a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7902E-C737-4CC5-A08A-8007DDBFE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200B-1D3B-4E11-BC4B-188DA56F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DB Connection 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A0BD-FDCB-40D1-98F7-9932AB1F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Create a database called: </a:t>
            </a:r>
            <a:r>
              <a:rPr lang="en-US" b="1" dirty="0" err="1"/>
              <a:t>Contact_Information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For the database, create a user: </a:t>
            </a:r>
            <a:r>
              <a:rPr lang="en-US" b="1" dirty="0" err="1"/>
              <a:t>contactus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For the user </a:t>
            </a:r>
            <a:r>
              <a:rPr lang="en-US" dirty="0" err="1"/>
              <a:t>contact_us_form</a:t>
            </a:r>
            <a:r>
              <a:rPr lang="en-US" dirty="0"/>
              <a:t>, create a password: </a:t>
            </a:r>
            <a:r>
              <a:rPr lang="en-US" b="1" dirty="0"/>
              <a:t>password</a:t>
            </a:r>
          </a:p>
          <a:p>
            <a:endParaRPr lang="en-US" dirty="0"/>
          </a:p>
          <a:p>
            <a:r>
              <a:rPr lang="en-US" dirty="0"/>
              <a:t>Take the </a:t>
            </a:r>
            <a:r>
              <a:rPr lang="en-US" dirty="0" err="1"/>
              <a:t>perl</a:t>
            </a:r>
            <a:r>
              <a:rPr lang="en-US" dirty="0"/>
              <a:t> script (db_connection_example1.pl) and change the variable definitions as appropriate for the newly created database</a:t>
            </a:r>
          </a:p>
          <a:p>
            <a:pPr lvl="1"/>
            <a:r>
              <a:rPr lang="en-US" dirty="0"/>
              <a:t>Double check your actual DB name. There might be a prefix before the name you designated</a:t>
            </a:r>
          </a:p>
          <a:p>
            <a:pPr lvl="1"/>
            <a:r>
              <a:rPr lang="en-US" dirty="0"/>
              <a:t>Double check your username.</a:t>
            </a:r>
          </a:p>
          <a:p>
            <a:endParaRPr lang="en-US" dirty="0"/>
          </a:p>
          <a:p>
            <a:r>
              <a:rPr lang="en-US" dirty="0"/>
              <a:t>Create an html form that will POST data to the </a:t>
            </a:r>
            <a:r>
              <a:rPr lang="en-US" dirty="0" err="1"/>
              <a:t>perl</a:t>
            </a:r>
            <a:r>
              <a:rPr lang="en-US" dirty="0"/>
              <a:t> script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Observe the results!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D6B1D-9E51-4028-81B2-02A76FC0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87" y="5243289"/>
            <a:ext cx="8085582" cy="9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7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F73F-A7B0-4D7F-9AB8-0BB482EF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B841-FB0E-43DB-91F3-01AE4E00D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Properly Connected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652462-5850-4F6A-BC26-D0269AB4A5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514473"/>
            <a:ext cx="5157787" cy="166579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0471E3-30EE-402D-BF90-982510B1D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Improperly Connected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CFB94A-6EC3-44E7-B51C-0CEC7796B6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6593" y="3376613"/>
            <a:ext cx="5183188" cy="1314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66A8E8-F844-4EA0-8E8E-2635169B6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612" y="426245"/>
            <a:ext cx="3619500" cy="169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FE71BF-17C8-4F52-B660-F88CA9196A72}"/>
              </a:ext>
            </a:extLst>
          </p:cNvPr>
          <p:cNvSpPr txBox="1"/>
          <p:nvPr/>
        </p:nvSpPr>
        <p:spPr>
          <a:xfrm>
            <a:off x="740496" y="570518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0B1278-3485-4C23-91DB-0A18418F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324"/>
            <a:ext cx="12192000" cy="6221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5F2EED-32D5-4D79-BCE9-3245ABC3E4C0}"/>
              </a:ext>
            </a:extLst>
          </p:cNvPr>
          <p:cNvSpPr txBox="1"/>
          <p:nvPr/>
        </p:nvSpPr>
        <p:spPr>
          <a:xfrm>
            <a:off x="8396024" y="682207"/>
            <a:ext cx="336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Username of account was “demo”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CBB92-E2E1-4E3B-8480-43A9AFB930F3}"/>
              </a:ext>
            </a:extLst>
          </p:cNvPr>
          <p:cNvSpPr txBox="1"/>
          <p:nvPr/>
        </p:nvSpPr>
        <p:spPr>
          <a:xfrm>
            <a:off x="6787878" y="3328481"/>
            <a:ext cx="2949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connection not successful, </a:t>
            </a:r>
          </a:p>
          <a:p>
            <a:r>
              <a:rPr lang="en-US" dirty="0">
                <a:solidFill>
                  <a:schemeClr val="bg1"/>
                </a:solidFill>
              </a:rPr>
              <a:t>script dies and prints an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2E99B-006F-4105-8237-C041CDB171E3}"/>
              </a:ext>
            </a:extLst>
          </p:cNvPr>
          <p:cNvSpPr txBox="1"/>
          <p:nvPr/>
        </p:nvSpPr>
        <p:spPr>
          <a:xfrm>
            <a:off x="4208297" y="5988468"/>
            <a:ext cx="666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we got here, means connection was successfully made. If you don’t</a:t>
            </a:r>
          </a:p>
          <a:p>
            <a:r>
              <a:rPr lang="en-US" dirty="0">
                <a:solidFill>
                  <a:schemeClr val="bg1"/>
                </a:solidFill>
              </a:rPr>
              <a:t>Disconnect from DB, second print message will not be visible</a:t>
            </a:r>
          </a:p>
        </p:txBody>
      </p:sp>
    </p:spTree>
    <p:extLst>
      <p:ext uri="{BB962C8B-B14F-4D97-AF65-F5344CB8AC3E}">
        <p14:creationId xmlns:p14="http://schemas.microsoft.com/office/powerpoint/2010/main" val="423772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31F154-A6CA-4D2A-9FA6-A29E0F74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the database Workflow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57800F-9920-41A7-963A-73A87CDD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DB connection, gives access to the database console</a:t>
            </a:r>
          </a:p>
          <a:p>
            <a:r>
              <a:rPr lang="en-US" dirty="0"/>
              <a:t>An INSERT statement needs to be generated in order to add data to the database using a server side script</a:t>
            </a:r>
          </a:p>
          <a:p>
            <a:r>
              <a:rPr lang="en-US" dirty="0"/>
              <a:t>INSERT statement needs to be executed</a:t>
            </a:r>
          </a:p>
          <a:p>
            <a:r>
              <a:rPr lang="en-US" dirty="0"/>
              <a:t>DB connection needs to be closed (disconnected)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F31DAF-E2B6-4C6F-96AE-C802B3B18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4811045"/>
            <a:ext cx="4164806" cy="631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0C615-C3D3-4CA8-AD21-46E4E6D81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5577201"/>
            <a:ext cx="9129713" cy="5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BCD7-8911-45DE-A656-EC390608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Statement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43CA0-98ED-4A57-A61A-FD0A18D4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574"/>
            <a:ext cx="12192000" cy="32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570B-7576-46C2-A27D-84B137A8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look at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53DE-DE7C-462D-8584-6F8BBCD6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Files in Example 2 (HTML Form and Perl Script)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demo.heyuhnem.com/simple_form_db.html</a:t>
            </a:r>
          </a:p>
        </p:txBody>
      </p:sp>
    </p:spTree>
    <p:extLst>
      <p:ext uri="{BB962C8B-B14F-4D97-AF65-F5344CB8AC3E}">
        <p14:creationId xmlns:p14="http://schemas.microsoft.com/office/powerpoint/2010/main" val="75887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59F3-0CD6-4DAA-BF17-E64D5FB4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F771-0578-4EBF-86AE-66025076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table within your database with 2 VARCHAR columns:</a:t>
            </a:r>
          </a:p>
          <a:p>
            <a:pPr lvl="1"/>
            <a:r>
              <a:rPr lang="en-US" dirty="0"/>
              <a:t>First</a:t>
            </a:r>
          </a:p>
          <a:p>
            <a:pPr lvl="1"/>
            <a:r>
              <a:rPr lang="en-US" dirty="0"/>
              <a:t>Last</a:t>
            </a:r>
          </a:p>
          <a:p>
            <a:r>
              <a:rPr lang="en-US" dirty="0"/>
              <a:t>Change the login details in the </a:t>
            </a:r>
            <a:r>
              <a:rPr lang="en-US" dirty="0" err="1"/>
              <a:t>perl</a:t>
            </a:r>
            <a:r>
              <a:rPr lang="en-US" dirty="0"/>
              <a:t> example file</a:t>
            </a:r>
          </a:p>
          <a:p>
            <a:r>
              <a:rPr lang="en-US" dirty="0"/>
              <a:t>Launch the html form and the </a:t>
            </a:r>
            <a:r>
              <a:rPr lang="en-US" dirty="0" err="1"/>
              <a:t>perl</a:t>
            </a:r>
            <a:r>
              <a:rPr lang="en-US" dirty="0"/>
              <a:t> script on </a:t>
            </a:r>
            <a:r>
              <a:rPr lang="en-US" dirty="0" err="1"/>
              <a:t>hostgator</a:t>
            </a:r>
            <a:endParaRPr lang="en-US" dirty="0"/>
          </a:p>
          <a:p>
            <a:r>
              <a:rPr lang="en-US" dirty="0"/>
              <a:t>Perform form submissions and track if the data is getting added</a:t>
            </a:r>
          </a:p>
          <a:p>
            <a:pPr lvl="1"/>
            <a:r>
              <a:rPr lang="en-US" dirty="0"/>
              <a:t>Go to </a:t>
            </a:r>
            <a:r>
              <a:rPr lang="en-US" dirty="0" err="1"/>
              <a:t>Cpanel</a:t>
            </a:r>
            <a:r>
              <a:rPr lang="en-US" dirty="0"/>
              <a:t> on </a:t>
            </a:r>
            <a:r>
              <a:rPr lang="en-US" dirty="0" err="1"/>
              <a:t>Hostagator</a:t>
            </a:r>
            <a:endParaRPr lang="en-US" dirty="0"/>
          </a:p>
          <a:p>
            <a:pPr lvl="1"/>
            <a:r>
              <a:rPr lang="en-US" dirty="0"/>
              <a:t>Go to phpMyAdmin under databases</a:t>
            </a:r>
          </a:p>
          <a:p>
            <a:pPr lvl="1"/>
            <a:r>
              <a:rPr lang="en-US" dirty="0"/>
              <a:t>Navigate to the right database and table to see what is in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A155B-CAFA-4AB2-9E53-DE46EBC5E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928" y="4822032"/>
            <a:ext cx="2996673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3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3ADE-08A7-4B25-B89C-00F6EC31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DIY: Make the Jump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9A23-EE32-480A-9966-B3E0C6E5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database for the form you were working on before</a:t>
            </a:r>
          </a:p>
          <a:p>
            <a:pPr lvl="1"/>
            <a:r>
              <a:rPr lang="en-US" dirty="0"/>
              <a:t>4 input fields: First Name, Last Name, Email and Phone</a:t>
            </a:r>
          </a:p>
          <a:p>
            <a:r>
              <a:rPr lang="en-US" dirty="0"/>
              <a:t>Take the form_extended.html (don’t forget to change action attribute of the form element to submit to the correct </a:t>
            </a:r>
            <a:r>
              <a:rPr lang="en-US" dirty="0" err="1"/>
              <a:t>perl</a:t>
            </a:r>
            <a:r>
              <a:rPr lang="en-US" dirty="0"/>
              <a:t> script)</a:t>
            </a:r>
          </a:p>
          <a:p>
            <a:r>
              <a:rPr lang="en-US" dirty="0"/>
              <a:t>Create a Perl Script to take the data and parse it</a:t>
            </a:r>
          </a:p>
          <a:p>
            <a:r>
              <a:rPr lang="en-US" dirty="0"/>
              <a:t>Insert the data into your MySQL database</a:t>
            </a:r>
          </a:p>
          <a:p>
            <a:r>
              <a:rPr lang="en-US" dirty="0"/>
              <a:t>Print a message at the end of the script, stating that the connection has been made and data added.</a:t>
            </a:r>
          </a:p>
          <a:p>
            <a:r>
              <a:rPr lang="en-US" dirty="0"/>
              <a:t>Submit to all files used and screenshot of database content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6E5F-7662-4DBA-B083-6FB42E66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Scripts –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E192-EDEF-42B5-8D75-E96776F3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Storage Request</a:t>
            </a:r>
          </a:p>
          <a:p>
            <a:pPr lvl="1"/>
            <a:r>
              <a:rPr lang="en-US" dirty="0"/>
              <a:t>Order submission</a:t>
            </a:r>
          </a:p>
          <a:p>
            <a:pPr lvl="1"/>
            <a:r>
              <a:rPr lang="en-US" dirty="0"/>
              <a:t>Contact form</a:t>
            </a:r>
          </a:p>
          <a:p>
            <a:pPr lvl="1"/>
            <a:endParaRPr lang="en-US" dirty="0"/>
          </a:p>
          <a:p>
            <a:r>
              <a:rPr lang="en-US" dirty="0"/>
              <a:t>Data Retrieval Request</a:t>
            </a:r>
          </a:p>
          <a:p>
            <a:pPr lvl="1"/>
            <a:r>
              <a:rPr lang="en-US" dirty="0"/>
              <a:t>Order status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Business analytics</a:t>
            </a:r>
          </a:p>
        </p:txBody>
      </p:sp>
      <p:pic>
        <p:nvPicPr>
          <p:cNvPr id="1026" name="Picture 2" descr="Image result for data overload">
            <a:extLst>
              <a:ext uri="{FF2B5EF4-FFF2-40B4-BE49-F238E27FC236}">
                <a16:creationId xmlns:a16="http://schemas.microsoft.com/office/drawing/2014/main" id="{364EAABB-12A9-4770-A8D7-4EA8899E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89" y="1988154"/>
            <a:ext cx="6174338" cy="33355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3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8ECA-DCCF-4832-94B1-6235919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Connection to a DB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CF49BE-1273-402F-B93B-497710A23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490639"/>
              </p:ext>
            </p:extLst>
          </p:nvPr>
        </p:nvGraphicFramePr>
        <p:xfrm>
          <a:off x="213021" y="1086105"/>
          <a:ext cx="11887351" cy="540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BAF3C20-E12F-49F4-AB85-A5FBA0C9301C}"/>
              </a:ext>
            </a:extLst>
          </p:cNvPr>
          <p:cNvSpPr/>
          <p:nvPr/>
        </p:nvSpPr>
        <p:spPr>
          <a:xfrm>
            <a:off x="112196" y="2990032"/>
            <a:ext cx="4504683" cy="154830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43FCE2-150D-4160-9753-F84B78C219E2}"/>
              </a:ext>
            </a:extLst>
          </p:cNvPr>
          <p:cNvSpPr/>
          <p:nvPr/>
        </p:nvSpPr>
        <p:spPr>
          <a:xfrm>
            <a:off x="5156354" y="2990032"/>
            <a:ext cx="4504683" cy="154830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A9ADB-9A94-41C7-B8B4-D50528C0D12A}"/>
              </a:ext>
            </a:extLst>
          </p:cNvPr>
          <p:cNvSpPr/>
          <p:nvPr/>
        </p:nvSpPr>
        <p:spPr>
          <a:xfrm>
            <a:off x="10200512" y="2990032"/>
            <a:ext cx="1899860" cy="1548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742D0-D853-4182-A527-7C1908A821E5}"/>
              </a:ext>
            </a:extLst>
          </p:cNvPr>
          <p:cNvSpPr txBox="1"/>
          <p:nvPr/>
        </p:nvSpPr>
        <p:spPr>
          <a:xfrm>
            <a:off x="112196" y="2518807"/>
            <a:ext cx="279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Side Scripting Lesson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4FE92-0A5E-4141-960E-729F43D27A68}"/>
              </a:ext>
            </a:extLst>
          </p:cNvPr>
          <p:cNvSpPr txBox="1"/>
          <p:nvPr/>
        </p:nvSpPr>
        <p:spPr>
          <a:xfrm>
            <a:off x="5156354" y="2518807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Lesson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24F89-B88F-4EC9-A890-F2E43E128863}"/>
              </a:ext>
            </a:extLst>
          </p:cNvPr>
          <p:cNvSpPr txBox="1"/>
          <p:nvPr/>
        </p:nvSpPr>
        <p:spPr>
          <a:xfrm>
            <a:off x="10054658" y="2518807"/>
            <a:ext cx="131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Lesson</a:t>
            </a:r>
          </a:p>
        </p:txBody>
      </p:sp>
    </p:spTree>
    <p:extLst>
      <p:ext uri="{BB962C8B-B14F-4D97-AF65-F5344CB8AC3E}">
        <p14:creationId xmlns:p14="http://schemas.microsoft.com/office/powerpoint/2010/main" val="334543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7C12-B657-4B4A-8F79-1D9ACC11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DB Connection is Established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E6C72-6A57-47D8-A18C-93AC79B8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121"/>
            <a:ext cx="12192000" cy="31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3FF8-5736-4659-BA52-043C8EFF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9EBC-C904-40C6-BDC8-ADE16FC1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to connect to a DB might be different across host providers and service plans within those. Information needs to be looked up.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44425-B733-4A3D-A876-7C303E15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3115"/>
            <a:ext cx="10770847" cy="868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28A630-6600-47F1-9171-A66B4775E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4557713"/>
            <a:ext cx="11325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2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CC01-B6EA-4289-B088-FF4729F0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Hostgator</a:t>
            </a:r>
            <a:r>
              <a:rPr lang="en-US" dirty="0"/>
              <a:t> DB Connection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B3449-F2BC-491F-A100-F47BBC40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1" y="1488281"/>
            <a:ext cx="5055394" cy="2189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04E96-684E-4F93-8DD9-1B46F13CD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1" y="4914379"/>
            <a:ext cx="11401425" cy="910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1AA82-5F2D-4E8E-8B56-0B9EB761CC93}"/>
              </a:ext>
            </a:extLst>
          </p:cNvPr>
          <p:cNvSpPr txBox="1"/>
          <p:nvPr/>
        </p:nvSpPr>
        <p:spPr>
          <a:xfrm>
            <a:off x="493971" y="4431248"/>
            <a:ext cx="725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Hostgator</a:t>
            </a:r>
            <a:r>
              <a:rPr lang="en-US" dirty="0"/>
              <a:t> offers 2 examples of how its possible to access DB on their server</a:t>
            </a:r>
          </a:p>
        </p:txBody>
      </p:sp>
    </p:spTree>
    <p:extLst>
      <p:ext uri="{BB962C8B-B14F-4D97-AF65-F5344CB8AC3E}">
        <p14:creationId xmlns:p14="http://schemas.microsoft.com/office/powerpoint/2010/main" val="148184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3699D-1281-43B7-8761-90AF12D6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53"/>
            <a:ext cx="12192000" cy="3167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E1A8D-1AB0-4715-84C1-44D26D16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4" y="4653780"/>
            <a:ext cx="11401425" cy="91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6B02D1-8812-44E9-96D0-1DAF71FE8EB1}"/>
              </a:ext>
            </a:extLst>
          </p:cNvPr>
          <p:cNvCxnSpPr/>
          <p:nvPr/>
        </p:nvCxnSpPr>
        <p:spPr>
          <a:xfrm flipH="1">
            <a:off x="3175156" y="2103681"/>
            <a:ext cx="112196" cy="24234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B8E0FB-5DA7-48CA-82BC-6FC97428342D}"/>
              </a:ext>
            </a:extLst>
          </p:cNvPr>
          <p:cNvCxnSpPr>
            <a:cxnSpLocks/>
          </p:cNvCxnSpPr>
          <p:nvPr/>
        </p:nvCxnSpPr>
        <p:spPr>
          <a:xfrm>
            <a:off x="4224192" y="2103681"/>
            <a:ext cx="2659052" cy="24234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0E300B-6FCA-462D-A360-D34A7DB29C85}"/>
              </a:ext>
            </a:extLst>
          </p:cNvPr>
          <p:cNvCxnSpPr>
            <a:cxnSpLocks/>
          </p:cNvCxnSpPr>
          <p:nvPr/>
        </p:nvCxnSpPr>
        <p:spPr>
          <a:xfrm>
            <a:off x="5924901" y="2171420"/>
            <a:ext cx="2659052" cy="24234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6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5832AE-5FD3-4C02-86F8-8B5D94BA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130"/>
            <a:ext cx="12192000" cy="48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8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4C0F-AE98-4AE2-B803-FC5C5B2D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correct user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4FF4-43A2-4A12-A18C-7A21955A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users to permissions that are required to perform the necessary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6F454-7CDC-46A1-9FCC-9118CA01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985" y="2671763"/>
            <a:ext cx="5008393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575</Words>
  <Application>Microsoft Macintosh PowerPoint</Application>
  <PresentationFormat>Widescreen</PresentationFormat>
  <Paragraphs>84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Connecting to a DB</vt:lpstr>
      <vt:lpstr>Server Side Scripts – Content</vt:lpstr>
      <vt:lpstr>Server Side Connection to a DB</vt:lpstr>
      <vt:lpstr>How a DB Connection is Established</vt:lpstr>
      <vt:lpstr>DB Connection Details</vt:lpstr>
      <vt:lpstr>Hostgator DB Connection Details</vt:lpstr>
      <vt:lpstr>PowerPoint Presentation</vt:lpstr>
      <vt:lpstr>PowerPoint Presentation</vt:lpstr>
      <vt:lpstr>Ensuring correct user permissions</vt:lpstr>
      <vt:lpstr>DB Connection Tutorial</vt:lpstr>
      <vt:lpstr>Result</vt:lpstr>
      <vt:lpstr>PowerPoint Presentation</vt:lpstr>
      <vt:lpstr>Adding data to the database Workflow</vt:lpstr>
      <vt:lpstr>Perl Statement Generation</vt:lpstr>
      <vt:lpstr>Take a look at an example</vt:lpstr>
      <vt:lpstr>DIY</vt:lpstr>
      <vt:lpstr>DIY: Make the Jump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a DB</dc:title>
  <dc:creator>Kamil Khanipov</dc:creator>
  <cp:lastModifiedBy>Fofanova, Natalia</cp:lastModifiedBy>
  <cp:revision>20</cp:revision>
  <dcterms:created xsi:type="dcterms:W3CDTF">2018-11-09T18:27:50Z</dcterms:created>
  <dcterms:modified xsi:type="dcterms:W3CDTF">2018-11-11T19:27:30Z</dcterms:modified>
</cp:coreProperties>
</file>