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71" r:id="rId6"/>
    <p:sldId id="272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579F5-0869-48AF-BFE2-C90D544734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3488ED0-6DC8-49F7-A438-25F38A7E725A}">
      <dgm:prSet phldrT="[Text]"/>
      <dgm:spPr/>
      <dgm:t>
        <a:bodyPr/>
        <a:lstStyle/>
        <a:p>
          <a:r>
            <a:rPr lang="en-US" dirty="0"/>
            <a:t>HTML Form gets user input and submits</a:t>
          </a:r>
        </a:p>
      </dgm:t>
    </dgm:pt>
    <dgm:pt modelId="{F3F5EF6F-D011-4F12-9C4F-1C2DAA8142D4}" type="parTrans" cxnId="{19EC696D-309D-43D9-9599-EBD3CD1D7F12}">
      <dgm:prSet/>
      <dgm:spPr/>
      <dgm:t>
        <a:bodyPr/>
        <a:lstStyle/>
        <a:p>
          <a:endParaRPr lang="en-US"/>
        </a:p>
      </dgm:t>
    </dgm:pt>
    <dgm:pt modelId="{4A796529-0161-4C93-BD35-FFA6C50EBE19}" type="sibTrans" cxnId="{19EC696D-309D-43D9-9599-EBD3CD1D7F12}">
      <dgm:prSet/>
      <dgm:spPr/>
      <dgm:t>
        <a:bodyPr/>
        <a:lstStyle/>
        <a:p>
          <a:endParaRPr lang="en-US"/>
        </a:p>
      </dgm:t>
    </dgm:pt>
    <dgm:pt modelId="{636AD232-455A-40EB-8A43-72A51C81523C}">
      <dgm:prSet phldrT="[Text]"/>
      <dgm:spPr/>
      <dgm:t>
        <a:bodyPr/>
        <a:lstStyle/>
        <a:p>
          <a:r>
            <a:rPr lang="en-US" dirty="0"/>
            <a:t>Script parses the information</a:t>
          </a:r>
        </a:p>
      </dgm:t>
    </dgm:pt>
    <dgm:pt modelId="{09080BAC-4DEB-46E1-B5E1-D11B447F1123}" type="parTrans" cxnId="{5186CBFC-AD02-4439-B9E1-89CE6FDB4273}">
      <dgm:prSet/>
      <dgm:spPr/>
      <dgm:t>
        <a:bodyPr/>
        <a:lstStyle/>
        <a:p>
          <a:endParaRPr lang="en-US"/>
        </a:p>
      </dgm:t>
    </dgm:pt>
    <dgm:pt modelId="{F3BA3A0F-7958-4389-A6EE-A1C01EE77AD4}" type="sibTrans" cxnId="{5186CBFC-AD02-4439-B9E1-89CE6FDB4273}">
      <dgm:prSet/>
      <dgm:spPr/>
      <dgm:t>
        <a:bodyPr/>
        <a:lstStyle/>
        <a:p>
          <a:endParaRPr lang="en-US"/>
        </a:p>
      </dgm:t>
    </dgm:pt>
    <dgm:pt modelId="{931F46A8-7D94-4499-BD95-55AB6AFAE1AE}">
      <dgm:prSet phldrT="[Text]"/>
      <dgm:spPr/>
      <dgm:t>
        <a:bodyPr/>
        <a:lstStyle/>
        <a:p>
          <a:r>
            <a:rPr lang="en-US" dirty="0"/>
            <a:t>User receives information that the script generated</a:t>
          </a:r>
        </a:p>
      </dgm:t>
    </dgm:pt>
    <dgm:pt modelId="{BD7097A3-E074-4ADE-B121-58FD99959285}" type="parTrans" cxnId="{7E675D62-5203-409E-953F-524E763AFEB9}">
      <dgm:prSet/>
      <dgm:spPr/>
      <dgm:t>
        <a:bodyPr/>
        <a:lstStyle/>
        <a:p>
          <a:endParaRPr lang="en-US"/>
        </a:p>
      </dgm:t>
    </dgm:pt>
    <dgm:pt modelId="{B19903B2-A310-4E0C-9F8C-2FA07D29195D}" type="sibTrans" cxnId="{7E675D62-5203-409E-953F-524E763AFEB9}">
      <dgm:prSet/>
      <dgm:spPr/>
      <dgm:t>
        <a:bodyPr/>
        <a:lstStyle/>
        <a:p>
          <a:endParaRPr lang="en-US"/>
        </a:p>
      </dgm:t>
    </dgm:pt>
    <dgm:pt modelId="{689126C6-3215-4A05-972C-54B7C1233AD3}">
      <dgm:prSet phldrT="[Text]"/>
      <dgm:spPr/>
      <dgm:t>
        <a:bodyPr/>
        <a:lstStyle/>
        <a:p>
          <a:r>
            <a:rPr lang="en-US" dirty="0"/>
            <a:t>Script establishes DB connection</a:t>
          </a:r>
        </a:p>
      </dgm:t>
    </dgm:pt>
    <dgm:pt modelId="{D37928A6-1D88-4687-9DCD-781EBAADC40A}" type="parTrans" cxnId="{9F94E9C9-F79D-436F-99A3-F79958F1D1EB}">
      <dgm:prSet/>
      <dgm:spPr/>
      <dgm:t>
        <a:bodyPr/>
        <a:lstStyle/>
        <a:p>
          <a:endParaRPr lang="en-US"/>
        </a:p>
      </dgm:t>
    </dgm:pt>
    <dgm:pt modelId="{EBD68482-568C-4E4B-A263-D05D398C7517}" type="sibTrans" cxnId="{9F94E9C9-F79D-436F-99A3-F79958F1D1EB}">
      <dgm:prSet/>
      <dgm:spPr/>
      <dgm:t>
        <a:bodyPr/>
        <a:lstStyle/>
        <a:p>
          <a:endParaRPr lang="en-US"/>
        </a:p>
      </dgm:t>
    </dgm:pt>
    <dgm:pt modelId="{92926CBE-02F0-49AE-8F54-27468BAABEF8}">
      <dgm:prSet phldrT="[Text]"/>
      <dgm:spPr/>
      <dgm:t>
        <a:bodyPr/>
        <a:lstStyle/>
        <a:p>
          <a:r>
            <a:rPr lang="en-US" dirty="0"/>
            <a:t>Script performs activities in DB</a:t>
          </a:r>
        </a:p>
      </dgm:t>
    </dgm:pt>
    <dgm:pt modelId="{8BAC97AE-6A21-4435-B90F-B11740BC0730}" type="parTrans" cxnId="{0083BD0F-0856-4567-9501-C97F00352199}">
      <dgm:prSet/>
      <dgm:spPr/>
      <dgm:t>
        <a:bodyPr/>
        <a:lstStyle/>
        <a:p>
          <a:endParaRPr lang="en-US"/>
        </a:p>
      </dgm:t>
    </dgm:pt>
    <dgm:pt modelId="{54088CA6-857F-4C16-A820-06F4CEF58F83}" type="sibTrans" cxnId="{0083BD0F-0856-4567-9501-C97F00352199}">
      <dgm:prSet/>
      <dgm:spPr/>
      <dgm:t>
        <a:bodyPr/>
        <a:lstStyle/>
        <a:p>
          <a:endParaRPr lang="en-US"/>
        </a:p>
      </dgm:t>
    </dgm:pt>
    <dgm:pt modelId="{400C92B1-28D6-4BC7-96D5-D2BDB225EAB5}" type="pres">
      <dgm:prSet presAssocID="{AE9579F5-0869-48AF-BFE2-C90D544734EE}" presName="Name0" presStyleCnt="0">
        <dgm:presLayoutVars>
          <dgm:dir/>
          <dgm:resizeHandles val="exact"/>
        </dgm:presLayoutVars>
      </dgm:prSet>
      <dgm:spPr/>
    </dgm:pt>
    <dgm:pt modelId="{F2CA8701-006F-4E02-910E-329566D9E232}" type="pres">
      <dgm:prSet presAssocID="{23488ED0-6DC8-49F7-A438-25F38A7E725A}" presName="node" presStyleLbl="node1" presStyleIdx="0" presStyleCnt="5">
        <dgm:presLayoutVars>
          <dgm:bulletEnabled val="1"/>
        </dgm:presLayoutVars>
      </dgm:prSet>
      <dgm:spPr/>
    </dgm:pt>
    <dgm:pt modelId="{A221FD35-FCF9-4D4D-B6EF-F5C83B559DF2}" type="pres">
      <dgm:prSet presAssocID="{4A796529-0161-4C93-BD35-FFA6C50EBE19}" presName="sibTrans" presStyleLbl="sibTrans2D1" presStyleIdx="0" presStyleCnt="4"/>
      <dgm:spPr/>
    </dgm:pt>
    <dgm:pt modelId="{8ABE61E2-3A82-4D71-B399-8757C157F754}" type="pres">
      <dgm:prSet presAssocID="{4A796529-0161-4C93-BD35-FFA6C50EBE19}" presName="connectorText" presStyleLbl="sibTrans2D1" presStyleIdx="0" presStyleCnt="4"/>
      <dgm:spPr/>
    </dgm:pt>
    <dgm:pt modelId="{7C6DDAD2-7A96-45D9-B9F2-8B32BC79B039}" type="pres">
      <dgm:prSet presAssocID="{636AD232-455A-40EB-8A43-72A51C81523C}" presName="node" presStyleLbl="node1" presStyleIdx="1" presStyleCnt="5">
        <dgm:presLayoutVars>
          <dgm:bulletEnabled val="1"/>
        </dgm:presLayoutVars>
      </dgm:prSet>
      <dgm:spPr/>
    </dgm:pt>
    <dgm:pt modelId="{B96D70A4-687F-496C-9221-AB8430849CCC}" type="pres">
      <dgm:prSet presAssocID="{F3BA3A0F-7958-4389-A6EE-A1C01EE77AD4}" presName="sibTrans" presStyleLbl="sibTrans2D1" presStyleIdx="1" presStyleCnt="4"/>
      <dgm:spPr/>
    </dgm:pt>
    <dgm:pt modelId="{E044DB2D-750B-44A3-A541-EF68496F6F56}" type="pres">
      <dgm:prSet presAssocID="{F3BA3A0F-7958-4389-A6EE-A1C01EE77AD4}" presName="connectorText" presStyleLbl="sibTrans2D1" presStyleIdx="1" presStyleCnt="4"/>
      <dgm:spPr/>
    </dgm:pt>
    <dgm:pt modelId="{A5FAFC22-F111-45F7-9F4D-4590B5D5E1BD}" type="pres">
      <dgm:prSet presAssocID="{689126C6-3215-4A05-972C-54B7C1233AD3}" presName="node" presStyleLbl="node1" presStyleIdx="2" presStyleCnt="5">
        <dgm:presLayoutVars>
          <dgm:bulletEnabled val="1"/>
        </dgm:presLayoutVars>
      </dgm:prSet>
      <dgm:spPr/>
    </dgm:pt>
    <dgm:pt modelId="{671B86BA-3034-4AFE-8440-B7A4F05E7092}" type="pres">
      <dgm:prSet presAssocID="{EBD68482-568C-4E4B-A263-D05D398C7517}" presName="sibTrans" presStyleLbl="sibTrans2D1" presStyleIdx="2" presStyleCnt="4"/>
      <dgm:spPr/>
    </dgm:pt>
    <dgm:pt modelId="{3535B141-FB3E-4B5C-A376-7A2E5C5C2327}" type="pres">
      <dgm:prSet presAssocID="{EBD68482-568C-4E4B-A263-D05D398C7517}" presName="connectorText" presStyleLbl="sibTrans2D1" presStyleIdx="2" presStyleCnt="4"/>
      <dgm:spPr/>
    </dgm:pt>
    <dgm:pt modelId="{472E0532-C9B7-4EB1-B122-9DDF307D5698}" type="pres">
      <dgm:prSet presAssocID="{92926CBE-02F0-49AE-8F54-27468BAABEF8}" presName="node" presStyleLbl="node1" presStyleIdx="3" presStyleCnt="5">
        <dgm:presLayoutVars>
          <dgm:bulletEnabled val="1"/>
        </dgm:presLayoutVars>
      </dgm:prSet>
      <dgm:spPr/>
    </dgm:pt>
    <dgm:pt modelId="{70DC5BF4-DBA1-4154-AD44-2DBD6C54078A}" type="pres">
      <dgm:prSet presAssocID="{54088CA6-857F-4C16-A820-06F4CEF58F83}" presName="sibTrans" presStyleLbl="sibTrans2D1" presStyleIdx="3" presStyleCnt="4"/>
      <dgm:spPr/>
    </dgm:pt>
    <dgm:pt modelId="{FE11DB4E-8CEC-4B6D-8E25-62A785A84B5D}" type="pres">
      <dgm:prSet presAssocID="{54088CA6-857F-4C16-A820-06F4CEF58F83}" presName="connectorText" presStyleLbl="sibTrans2D1" presStyleIdx="3" presStyleCnt="4"/>
      <dgm:spPr/>
    </dgm:pt>
    <dgm:pt modelId="{0C2F4EC0-AB57-4757-830C-B185334D4608}" type="pres">
      <dgm:prSet presAssocID="{931F46A8-7D94-4499-BD95-55AB6AFAE1AE}" presName="node" presStyleLbl="node1" presStyleIdx="4" presStyleCnt="5">
        <dgm:presLayoutVars>
          <dgm:bulletEnabled val="1"/>
        </dgm:presLayoutVars>
      </dgm:prSet>
      <dgm:spPr/>
    </dgm:pt>
  </dgm:ptLst>
  <dgm:cxnLst>
    <dgm:cxn modelId="{AD426602-427F-49A6-A186-D8D8948CF9F5}" type="presOf" srcId="{4A796529-0161-4C93-BD35-FFA6C50EBE19}" destId="{A221FD35-FCF9-4D4D-B6EF-F5C83B559DF2}" srcOrd="0" destOrd="0" presId="urn:microsoft.com/office/officeart/2005/8/layout/process1"/>
    <dgm:cxn modelId="{0083BD0F-0856-4567-9501-C97F00352199}" srcId="{AE9579F5-0869-48AF-BFE2-C90D544734EE}" destId="{92926CBE-02F0-49AE-8F54-27468BAABEF8}" srcOrd="3" destOrd="0" parTransId="{8BAC97AE-6A21-4435-B90F-B11740BC0730}" sibTransId="{54088CA6-857F-4C16-A820-06F4CEF58F83}"/>
    <dgm:cxn modelId="{4ADECD19-3916-4E96-9375-07F142EF926B}" type="presOf" srcId="{EBD68482-568C-4E4B-A263-D05D398C7517}" destId="{671B86BA-3034-4AFE-8440-B7A4F05E7092}" srcOrd="0" destOrd="0" presId="urn:microsoft.com/office/officeart/2005/8/layout/process1"/>
    <dgm:cxn modelId="{10A80A21-2118-4BC4-8770-28F8CD5B709E}" type="presOf" srcId="{4A796529-0161-4C93-BD35-FFA6C50EBE19}" destId="{8ABE61E2-3A82-4D71-B399-8757C157F754}" srcOrd="1" destOrd="0" presId="urn:microsoft.com/office/officeart/2005/8/layout/process1"/>
    <dgm:cxn modelId="{ACBF8729-4170-4023-A664-7B7ACA38ED55}" type="presOf" srcId="{F3BA3A0F-7958-4389-A6EE-A1C01EE77AD4}" destId="{B96D70A4-687F-496C-9221-AB8430849CCC}" srcOrd="0" destOrd="0" presId="urn:microsoft.com/office/officeart/2005/8/layout/process1"/>
    <dgm:cxn modelId="{B07A012F-A657-4517-8051-766F0511063B}" type="presOf" srcId="{54088CA6-857F-4C16-A820-06F4CEF58F83}" destId="{70DC5BF4-DBA1-4154-AD44-2DBD6C54078A}" srcOrd="0" destOrd="0" presId="urn:microsoft.com/office/officeart/2005/8/layout/process1"/>
    <dgm:cxn modelId="{7E675D62-5203-409E-953F-524E763AFEB9}" srcId="{AE9579F5-0869-48AF-BFE2-C90D544734EE}" destId="{931F46A8-7D94-4499-BD95-55AB6AFAE1AE}" srcOrd="4" destOrd="0" parTransId="{BD7097A3-E074-4ADE-B121-58FD99959285}" sibTransId="{B19903B2-A310-4E0C-9F8C-2FA07D29195D}"/>
    <dgm:cxn modelId="{19EC696D-309D-43D9-9599-EBD3CD1D7F12}" srcId="{AE9579F5-0869-48AF-BFE2-C90D544734EE}" destId="{23488ED0-6DC8-49F7-A438-25F38A7E725A}" srcOrd="0" destOrd="0" parTransId="{F3F5EF6F-D011-4F12-9C4F-1C2DAA8142D4}" sibTransId="{4A796529-0161-4C93-BD35-FFA6C50EBE19}"/>
    <dgm:cxn modelId="{58930C87-B43D-47BB-98FB-C0809EDBA8D3}" type="presOf" srcId="{EBD68482-568C-4E4B-A263-D05D398C7517}" destId="{3535B141-FB3E-4B5C-A376-7A2E5C5C2327}" srcOrd="1" destOrd="0" presId="urn:microsoft.com/office/officeart/2005/8/layout/process1"/>
    <dgm:cxn modelId="{AF4AD48A-D2BD-4DDB-A49C-EB44A2CF1D73}" type="presOf" srcId="{54088CA6-857F-4C16-A820-06F4CEF58F83}" destId="{FE11DB4E-8CEC-4B6D-8E25-62A785A84B5D}" srcOrd="1" destOrd="0" presId="urn:microsoft.com/office/officeart/2005/8/layout/process1"/>
    <dgm:cxn modelId="{BB3CA99B-AD3E-4636-881D-302A312D1E14}" type="presOf" srcId="{F3BA3A0F-7958-4389-A6EE-A1C01EE77AD4}" destId="{E044DB2D-750B-44A3-A541-EF68496F6F56}" srcOrd="1" destOrd="0" presId="urn:microsoft.com/office/officeart/2005/8/layout/process1"/>
    <dgm:cxn modelId="{1622549C-E37F-48E4-8725-20F0C1FA7B26}" type="presOf" srcId="{931F46A8-7D94-4499-BD95-55AB6AFAE1AE}" destId="{0C2F4EC0-AB57-4757-830C-B185334D4608}" srcOrd="0" destOrd="0" presId="urn:microsoft.com/office/officeart/2005/8/layout/process1"/>
    <dgm:cxn modelId="{C18F75A8-FEB6-490C-A454-CC85CF92B127}" type="presOf" srcId="{636AD232-455A-40EB-8A43-72A51C81523C}" destId="{7C6DDAD2-7A96-45D9-B9F2-8B32BC79B039}" srcOrd="0" destOrd="0" presId="urn:microsoft.com/office/officeart/2005/8/layout/process1"/>
    <dgm:cxn modelId="{2DB79AAF-E524-4B87-A249-1F91D4B4CBA7}" type="presOf" srcId="{23488ED0-6DC8-49F7-A438-25F38A7E725A}" destId="{F2CA8701-006F-4E02-910E-329566D9E232}" srcOrd="0" destOrd="0" presId="urn:microsoft.com/office/officeart/2005/8/layout/process1"/>
    <dgm:cxn modelId="{36591CB2-C034-4E56-93E3-23A5E3038212}" type="presOf" srcId="{92926CBE-02F0-49AE-8F54-27468BAABEF8}" destId="{472E0532-C9B7-4EB1-B122-9DDF307D5698}" srcOrd="0" destOrd="0" presId="urn:microsoft.com/office/officeart/2005/8/layout/process1"/>
    <dgm:cxn modelId="{2A762CB6-CCD7-4EEC-AEDC-5B719D663CCC}" type="presOf" srcId="{AE9579F5-0869-48AF-BFE2-C90D544734EE}" destId="{400C92B1-28D6-4BC7-96D5-D2BDB225EAB5}" srcOrd="0" destOrd="0" presId="urn:microsoft.com/office/officeart/2005/8/layout/process1"/>
    <dgm:cxn modelId="{9F94E9C9-F79D-436F-99A3-F79958F1D1EB}" srcId="{AE9579F5-0869-48AF-BFE2-C90D544734EE}" destId="{689126C6-3215-4A05-972C-54B7C1233AD3}" srcOrd="2" destOrd="0" parTransId="{D37928A6-1D88-4687-9DCD-781EBAADC40A}" sibTransId="{EBD68482-568C-4E4B-A263-D05D398C7517}"/>
    <dgm:cxn modelId="{D0EE86CD-67AD-4F57-B6D9-B746EB0E4F14}" type="presOf" srcId="{689126C6-3215-4A05-972C-54B7C1233AD3}" destId="{A5FAFC22-F111-45F7-9F4D-4590B5D5E1BD}" srcOrd="0" destOrd="0" presId="urn:microsoft.com/office/officeart/2005/8/layout/process1"/>
    <dgm:cxn modelId="{5186CBFC-AD02-4439-B9E1-89CE6FDB4273}" srcId="{AE9579F5-0869-48AF-BFE2-C90D544734EE}" destId="{636AD232-455A-40EB-8A43-72A51C81523C}" srcOrd="1" destOrd="0" parTransId="{09080BAC-4DEB-46E1-B5E1-D11B447F1123}" sibTransId="{F3BA3A0F-7958-4389-A6EE-A1C01EE77AD4}"/>
    <dgm:cxn modelId="{DA775E4A-55BE-4216-A246-3B732D447ADE}" type="presParOf" srcId="{400C92B1-28D6-4BC7-96D5-D2BDB225EAB5}" destId="{F2CA8701-006F-4E02-910E-329566D9E232}" srcOrd="0" destOrd="0" presId="urn:microsoft.com/office/officeart/2005/8/layout/process1"/>
    <dgm:cxn modelId="{24E9946B-6833-48C9-8AB0-CBF689387D45}" type="presParOf" srcId="{400C92B1-28D6-4BC7-96D5-D2BDB225EAB5}" destId="{A221FD35-FCF9-4D4D-B6EF-F5C83B559DF2}" srcOrd="1" destOrd="0" presId="urn:microsoft.com/office/officeart/2005/8/layout/process1"/>
    <dgm:cxn modelId="{B61D9AEE-C1AD-4589-9656-39D887F3F358}" type="presParOf" srcId="{A221FD35-FCF9-4D4D-B6EF-F5C83B559DF2}" destId="{8ABE61E2-3A82-4D71-B399-8757C157F754}" srcOrd="0" destOrd="0" presId="urn:microsoft.com/office/officeart/2005/8/layout/process1"/>
    <dgm:cxn modelId="{8BCD144F-6B79-46EB-AA6B-0ED036250793}" type="presParOf" srcId="{400C92B1-28D6-4BC7-96D5-D2BDB225EAB5}" destId="{7C6DDAD2-7A96-45D9-B9F2-8B32BC79B039}" srcOrd="2" destOrd="0" presId="urn:microsoft.com/office/officeart/2005/8/layout/process1"/>
    <dgm:cxn modelId="{A591BDB0-4B0D-4F38-B295-892FAD24A5F2}" type="presParOf" srcId="{400C92B1-28D6-4BC7-96D5-D2BDB225EAB5}" destId="{B96D70A4-687F-496C-9221-AB8430849CCC}" srcOrd="3" destOrd="0" presId="urn:microsoft.com/office/officeart/2005/8/layout/process1"/>
    <dgm:cxn modelId="{53AE0AE9-002F-4005-B489-834AAF477906}" type="presParOf" srcId="{B96D70A4-687F-496C-9221-AB8430849CCC}" destId="{E044DB2D-750B-44A3-A541-EF68496F6F56}" srcOrd="0" destOrd="0" presId="urn:microsoft.com/office/officeart/2005/8/layout/process1"/>
    <dgm:cxn modelId="{98BD7DFC-0503-4D90-8EA1-DF3B319ABD76}" type="presParOf" srcId="{400C92B1-28D6-4BC7-96D5-D2BDB225EAB5}" destId="{A5FAFC22-F111-45F7-9F4D-4590B5D5E1BD}" srcOrd="4" destOrd="0" presId="urn:microsoft.com/office/officeart/2005/8/layout/process1"/>
    <dgm:cxn modelId="{86A2EED1-DA0A-45EC-A79E-EA69A5649D88}" type="presParOf" srcId="{400C92B1-28D6-4BC7-96D5-D2BDB225EAB5}" destId="{671B86BA-3034-4AFE-8440-B7A4F05E7092}" srcOrd="5" destOrd="0" presId="urn:microsoft.com/office/officeart/2005/8/layout/process1"/>
    <dgm:cxn modelId="{D09CC7AC-F196-427D-90B0-0610850ABC4C}" type="presParOf" srcId="{671B86BA-3034-4AFE-8440-B7A4F05E7092}" destId="{3535B141-FB3E-4B5C-A376-7A2E5C5C2327}" srcOrd="0" destOrd="0" presId="urn:microsoft.com/office/officeart/2005/8/layout/process1"/>
    <dgm:cxn modelId="{2FF111CF-AC7E-489B-AD1D-871A9DF8E767}" type="presParOf" srcId="{400C92B1-28D6-4BC7-96D5-D2BDB225EAB5}" destId="{472E0532-C9B7-4EB1-B122-9DDF307D5698}" srcOrd="6" destOrd="0" presId="urn:microsoft.com/office/officeart/2005/8/layout/process1"/>
    <dgm:cxn modelId="{DA0B52B7-F360-4289-AAE3-EBCD1B10F8A8}" type="presParOf" srcId="{400C92B1-28D6-4BC7-96D5-D2BDB225EAB5}" destId="{70DC5BF4-DBA1-4154-AD44-2DBD6C54078A}" srcOrd="7" destOrd="0" presId="urn:microsoft.com/office/officeart/2005/8/layout/process1"/>
    <dgm:cxn modelId="{EFEF7949-BABD-4A58-8758-52FB8384787D}" type="presParOf" srcId="{70DC5BF4-DBA1-4154-AD44-2DBD6C54078A}" destId="{FE11DB4E-8CEC-4B6D-8E25-62A785A84B5D}" srcOrd="0" destOrd="0" presId="urn:microsoft.com/office/officeart/2005/8/layout/process1"/>
    <dgm:cxn modelId="{EFAF7AE0-3FB3-4B84-991D-EA65BE9F4D47}" type="presParOf" srcId="{400C92B1-28D6-4BC7-96D5-D2BDB225EAB5}" destId="{0C2F4EC0-AB57-4757-830C-B185334D460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A8701-006F-4E02-910E-329566D9E232}">
      <dsp:nvSpPr>
        <dsp:cNvPr id="0" name=""/>
        <dsp:cNvSpPr/>
      </dsp:nvSpPr>
      <dsp:spPr>
        <a:xfrm>
          <a:off x="5804" y="2087668"/>
          <a:ext cx="1799354" cy="1231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HTML Form gets user input and submits</a:t>
          </a:r>
        </a:p>
      </dsp:txBody>
      <dsp:txXfrm>
        <a:off x="41871" y="2123735"/>
        <a:ext cx="1727220" cy="1159299"/>
      </dsp:txXfrm>
    </dsp:sp>
    <dsp:sp modelId="{A221FD35-FCF9-4D4D-B6EF-F5C83B559DF2}">
      <dsp:nvSpPr>
        <dsp:cNvPr id="0" name=""/>
        <dsp:cNvSpPr/>
      </dsp:nvSpPr>
      <dsp:spPr>
        <a:xfrm>
          <a:off x="1985094" y="2480264"/>
          <a:ext cx="381463" cy="446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85094" y="2569512"/>
        <a:ext cx="267024" cy="267744"/>
      </dsp:txXfrm>
    </dsp:sp>
    <dsp:sp modelId="{7C6DDAD2-7A96-45D9-B9F2-8B32BC79B039}">
      <dsp:nvSpPr>
        <dsp:cNvPr id="0" name=""/>
        <dsp:cNvSpPr/>
      </dsp:nvSpPr>
      <dsp:spPr>
        <a:xfrm>
          <a:off x="2524901" y="2087668"/>
          <a:ext cx="1799354" cy="1231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parses the information</a:t>
          </a:r>
        </a:p>
      </dsp:txBody>
      <dsp:txXfrm>
        <a:off x="2560968" y="2123735"/>
        <a:ext cx="1727220" cy="1159299"/>
      </dsp:txXfrm>
    </dsp:sp>
    <dsp:sp modelId="{B96D70A4-687F-496C-9221-AB8430849CCC}">
      <dsp:nvSpPr>
        <dsp:cNvPr id="0" name=""/>
        <dsp:cNvSpPr/>
      </dsp:nvSpPr>
      <dsp:spPr>
        <a:xfrm>
          <a:off x="4504191" y="2480264"/>
          <a:ext cx="381463" cy="446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04191" y="2569512"/>
        <a:ext cx="267024" cy="267744"/>
      </dsp:txXfrm>
    </dsp:sp>
    <dsp:sp modelId="{A5FAFC22-F111-45F7-9F4D-4590B5D5E1BD}">
      <dsp:nvSpPr>
        <dsp:cNvPr id="0" name=""/>
        <dsp:cNvSpPr/>
      </dsp:nvSpPr>
      <dsp:spPr>
        <a:xfrm>
          <a:off x="5043998" y="2087668"/>
          <a:ext cx="1799354" cy="1231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establishes DB connection</a:t>
          </a:r>
        </a:p>
      </dsp:txBody>
      <dsp:txXfrm>
        <a:off x="5080065" y="2123735"/>
        <a:ext cx="1727220" cy="1159299"/>
      </dsp:txXfrm>
    </dsp:sp>
    <dsp:sp modelId="{671B86BA-3034-4AFE-8440-B7A4F05E7092}">
      <dsp:nvSpPr>
        <dsp:cNvPr id="0" name=""/>
        <dsp:cNvSpPr/>
      </dsp:nvSpPr>
      <dsp:spPr>
        <a:xfrm>
          <a:off x="7023288" y="2480264"/>
          <a:ext cx="381463" cy="446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023288" y="2569512"/>
        <a:ext cx="267024" cy="267744"/>
      </dsp:txXfrm>
    </dsp:sp>
    <dsp:sp modelId="{472E0532-C9B7-4EB1-B122-9DDF307D5698}">
      <dsp:nvSpPr>
        <dsp:cNvPr id="0" name=""/>
        <dsp:cNvSpPr/>
      </dsp:nvSpPr>
      <dsp:spPr>
        <a:xfrm>
          <a:off x="7563094" y="2087668"/>
          <a:ext cx="1799354" cy="1231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performs activities in DB</a:t>
          </a:r>
        </a:p>
      </dsp:txBody>
      <dsp:txXfrm>
        <a:off x="7599161" y="2123735"/>
        <a:ext cx="1727220" cy="1159299"/>
      </dsp:txXfrm>
    </dsp:sp>
    <dsp:sp modelId="{70DC5BF4-DBA1-4154-AD44-2DBD6C54078A}">
      <dsp:nvSpPr>
        <dsp:cNvPr id="0" name=""/>
        <dsp:cNvSpPr/>
      </dsp:nvSpPr>
      <dsp:spPr>
        <a:xfrm>
          <a:off x="9542385" y="2480264"/>
          <a:ext cx="381463" cy="446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542385" y="2569512"/>
        <a:ext cx="267024" cy="267744"/>
      </dsp:txXfrm>
    </dsp:sp>
    <dsp:sp modelId="{0C2F4EC0-AB57-4757-830C-B185334D4608}">
      <dsp:nvSpPr>
        <dsp:cNvPr id="0" name=""/>
        <dsp:cNvSpPr/>
      </dsp:nvSpPr>
      <dsp:spPr>
        <a:xfrm>
          <a:off x="10082191" y="2087668"/>
          <a:ext cx="1799354" cy="1231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receives information that the script generated</a:t>
          </a:r>
        </a:p>
      </dsp:txBody>
      <dsp:txXfrm>
        <a:off x="10118258" y="2123735"/>
        <a:ext cx="1727220" cy="115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0968-9EF6-40CF-B159-D05BFB8A7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7302-0827-41D1-8929-DCA6EFC92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F204-B9AB-4468-839B-0E3FB827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C5CB-CE2E-454D-98D3-3B913DDD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43FD-A663-4C88-8C45-BF2375CB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6A54-5B23-40EA-ACC1-0C9302DE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BD31-E826-4A20-AD0C-1EA6EF1F1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E85B-2BC8-495E-8CA8-7FD28284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E533-4415-4CA4-8BB2-1F589A54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C251-A6D2-4C04-8CDC-1F2A1849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5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CF674-09B5-46EF-A01C-A62C0EF5F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ADC0E-7ADE-4B91-AAE3-699395F8E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A9A08-F093-4DFB-BBAC-430C2D1F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15C4-3FA2-4DAB-9FA2-F2FFD83B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871D-CB98-4AC7-9CCE-60CF517B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8B56-F6DA-45D5-BF24-3DE293EE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215E-B579-4533-9BE2-0B65D0041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B081-75E4-4B51-9FB0-74A02F00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99262-DFE5-4230-8377-4C22FAC9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F2849-A083-4EE2-85FC-2B426F9F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B8C2-2C16-4316-BA3F-BDE84120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69AA-495E-4ACD-8FF1-8F76678F1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49AC-390D-43A0-9630-D6928219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3914-C6BF-4735-AF98-496831DF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ADDF6-A816-47BE-8B55-A1EED349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F54E-8CAD-4400-96FC-B456A1F5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FCBF-659B-41BB-89C9-E6F441A99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ED490-7356-4BAC-B545-5EFBB8CF4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FFB57-D9B1-4805-A334-2B5CD540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8EED-1C13-465B-8AD1-BE101F1B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8ACFB-6511-4827-9135-F97FF6D9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2D8B-738D-48E8-97DF-F34B63C4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04824-E34F-4A4E-8B6E-80650A1A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14ED3-DCB9-4BC8-BB46-4B4AF017E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2A548-8A3F-4EF4-A1E1-6590CF275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F3A25-69D4-424F-93CA-88065F0F0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6B118-8073-419F-877C-66C1DEAB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EC2AF-2DFB-4A16-9A6D-4B8413A7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C48AD-8283-4630-A856-FC76E248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75CF-B480-403C-A2C5-9459C0F9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BE4ED-E3F0-4FFE-BE46-52210DC5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033B5-7230-4DF3-BE2B-9D59CCA9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4DC7D-4D31-4A2D-BC71-5D525398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0C890-A7BA-44BB-AE38-F684354C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10FCA-286B-49C8-9233-6B470370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1E308-66E3-4097-BA2F-1ADEA1E9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AA9-457D-4EC8-8961-3AFB72E5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68D6-7E53-418B-9581-398401EE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3DE07-DD4C-46BE-AD6B-7FBEE2B5F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AA368-20D6-443A-BA23-205B66FB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1F36-A50A-44DF-A27F-503EAB88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8A1A-EEB2-4F0E-B909-1E21322C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4113-1563-4F66-9B17-8606D7E4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54016-3892-40A4-9200-24CBA036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22900-B785-4C71-B23D-B8B01CCBE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200B3-36C6-4CFC-BE9F-C7D03B83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6D60-CB72-4D47-BBC9-1B73C660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C84C2-83D3-4685-84F2-A7B89D6C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20583-A28B-4F83-9B5D-F5A3F277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C31E-87C7-46A8-99EB-46E0F6A3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D95B-1407-44F2-8892-95629DD53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F2928-C17D-406D-A4B5-946F9B71CEC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BF8EF-457E-4C45-A908-D095DC7B1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AE47-82B2-493C-81F2-0B81C48A3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5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mo.heyuhnem.com/db_connection_for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emo.heyuhnem.com/db_connection_for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7B47-8415-4915-8966-6E2BAFFA8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to a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7902E-C737-4CC5-A08A-8007DDBFE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51F2-FE35-4F3D-9B3F-CFABA057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40EA-BC05-44EC-9DC8-0A8D3647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Perl file select_from.pl and adjust the database connection details to those from last class (if needed correct table name as well)</a:t>
            </a:r>
          </a:p>
          <a:p>
            <a:r>
              <a:rPr lang="en-US" dirty="0"/>
              <a:t>Make an empty HTML page with one submit button with an “action” attribute set to select_from.pl</a:t>
            </a:r>
          </a:p>
          <a:p>
            <a:r>
              <a:rPr lang="en-US" dirty="0"/>
              <a:t>Observe! You should see a list of all guests that have their names in the DB</a:t>
            </a:r>
          </a:p>
          <a:p>
            <a:r>
              <a:rPr lang="en-US" dirty="0"/>
              <a:t>If you have “stubborn” web page, which refused to appear in your web page, then it “cashed”. To fix that in PC: Ctrl_F5; in MAC: </a:t>
            </a:r>
            <a:r>
              <a:rPr lang="en-US" dirty="0" err="1"/>
              <a:t>Command_Shift_R</a:t>
            </a:r>
            <a:r>
              <a:rPr lang="en-US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EA9E-58FE-4A3D-85E0-E5C0E052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A3582-737E-426E-A394-4DA3BEC73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14475"/>
            <a:ext cx="1638300" cy="10858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8794A4E-162F-45CF-9D2C-681EF9D58631}"/>
              </a:ext>
            </a:extLst>
          </p:cNvPr>
          <p:cNvSpPr/>
          <p:nvPr/>
        </p:nvSpPr>
        <p:spPr>
          <a:xfrm>
            <a:off x="225804" y="2203335"/>
            <a:ext cx="1351326" cy="237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1FEA38-08A6-4CA7-88DF-3D837EBFCEF9}"/>
              </a:ext>
            </a:extLst>
          </p:cNvPr>
          <p:cNvCxnSpPr>
            <a:stCxn id="5" idx="6"/>
          </p:cNvCxnSpPr>
          <p:nvPr/>
        </p:nvCxnSpPr>
        <p:spPr>
          <a:xfrm>
            <a:off x="1577130" y="2322266"/>
            <a:ext cx="503340" cy="118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704A130-6508-409D-915A-B2909EE46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637" y="671512"/>
            <a:ext cx="41052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5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60EE-9809-4BED-A8CB-7FDA41D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of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1018-A31C-450D-98B9-4AAC907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with insert statements we can customize Select statements based on input from an HTML form</a:t>
            </a:r>
          </a:p>
          <a:p>
            <a:r>
              <a:rPr lang="en-US" dirty="0"/>
              <a:t>For example, expand previous example searching for guests by first name instead of listing all of them. Whats needed?</a:t>
            </a:r>
          </a:p>
          <a:p>
            <a:pPr lvl="1"/>
            <a:r>
              <a:rPr lang="en-US" dirty="0"/>
              <a:t>HTML Form with input field and submit button</a:t>
            </a:r>
          </a:p>
          <a:p>
            <a:pPr lvl="1"/>
            <a:r>
              <a:rPr lang="en-US" dirty="0"/>
              <a:t>Perl script</a:t>
            </a:r>
          </a:p>
          <a:p>
            <a:pPr lvl="2"/>
            <a:r>
              <a:rPr lang="en-US" dirty="0"/>
              <a:t>Get input field value from HTML form using </a:t>
            </a:r>
            <a:r>
              <a:rPr lang="en-US" dirty="0" err="1"/>
              <a:t>param</a:t>
            </a:r>
            <a:r>
              <a:rPr lang="en-US" dirty="0"/>
              <a:t>() function</a:t>
            </a:r>
          </a:p>
          <a:p>
            <a:pPr lvl="2"/>
            <a:r>
              <a:rPr lang="en-US" dirty="0"/>
              <a:t>Establish DB connection</a:t>
            </a:r>
          </a:p>
          <a:p>
            <a:pPr lvl="2"/>
            <a:r>
              <a:rPr lang="en-US" dirty="0"/>
              <a:t>Generate Select statement</a:t>
            </a:r>
          </a:p>
          <a:p>
            <a:pPr lvl="2"/>
            <a:r>
              <a:rPr lang="en-US" dirty="0"/>
              <a:t>Execute Select statement (inserting variables for first name)</a:t>
            </a:r>
          </a:p>
          <a:p>
            <a:pPr lvl="2"/>
            <a:r>
              <a:rPr lang="en-US" dirty="0"/>
              <a:t>Process and output results of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367676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029A-7971-4F22-BE0E-D728EA77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functionality to Perl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215EB-7BC0-4201-8237-182889BF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82" y="1690688"/>
            <a:ext cx="5798016" cy="4960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01AAB-AA8F-4D31-ABBA-D894268B7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2" y="2229781"/>
            <a:ext cx="4761178" cy="38606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35C2C6-D351-4581-836E-D792FA8B53A5}"/>
              </a:ext>
            </a:extLst>
          </p:cNvPr>
          <p:cNvCxnSpPr/>
          <p:nvPr/>
        </p:nvCxnSpPr>
        <p:spPr>
          <a:xfrm>
            <a:off x="5201174" y="4060272"/>
            <a:ext cx="696287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E247D-2A3D-47C1-91B8-B3EAD295C659}"/>
              </a:ext>
            </a:extLst>
          </p:cNvPr>
          <p:cNvSpPr/>
          <p:nvPr/>
        </p:nvSpPr>
        <p:spPr>
          <a:xfrm>
            <a:off x="6186181" y="1590683"/>
            <a:ext cx="3089945" cy="38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DF9F7-C0DE-461D-98D7-9B149E6A4A56}"/>
              </a:ext>
            </a:extLst>
          </p:cNvPr>
          <p:cNvSpPr/>
          <p:nvPr/>
        </p:nvSpPr>
        <p:spPr>
          <a:xfrm>
            <a:off x="6186181" y="2075526"/>
            <a:ext cx="5726185" cy="38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1D8040-89E5-4051-A57D-56A700D9D89F}"/>
              </a:ext>
            </a:extLst>
          </p:cNvPr>
          <p:cNvSpPr/>
          <p:nvPr/>
        </p:nvSpPr>
        <p:spPr>
          <a:xfrm>
            <a:off x="6186181" y="2525801"/>
            <a:ext cx="5726185" cy="38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9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B57F-1738-419A-999D-55728CBE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2C5B7-C5BB-4582-A3FA-90732ECB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690688"/>
            <a:ext cx="3924300" cy="37052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06A5AE5-2AF5-48C0-AB92-F3E7CFA0566A}"/>
              </a:ext>
            </a:extLst>
          </p:cNvPr>
          <p:cNvSpPr/>
          <p:nvPr/>
        </p:nvSpPr>
        <p:spPr>
          <a:xfrm>
            <a:off x="485775" y="4258638"/>
            <a:ext cx="1351326" cy="237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9F2E54-5153-47A3-9069-DE5CDF9BBA7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837101" y="4258638"/>
            <a:ext cx="3850635" cy="118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1A337F1-63CE-406C-BB7E-57506DE96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362" y="3028950"/>
            <a:ext cx="36290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0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6725-BD12-474C-972D-0D3422B9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DIY: Make the Jump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C212-3E41-4E50-B098-EE58FDAFF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with form_extended.html and the DB you created last week for it</a:t>
            </a:r>
          </a:p>
          <a:p>
            <a:r>
              <a:rPr lang="en-US" dirty="0"/>
              <a:t>Populate the DB with 5-10 entries.</a:t>
            </a:r>
          </a:p>
          <a:p>
            <a:r>
              <a:rPr lang="en-US" dirty="0"/>
              <a:t>Add an additional form in the html file with an input field that submits to a new Perl Script.</a:t>
            </a:r>
          </a:p>
          <a:p>
            <a:r>
              <a:rPr lang="en-US" dirty="0"/>
              <a:t>Have the new Perl Script process the input field based on first name, and generate a “SELECT FROM WHERE” statement, and process it.</a:t>
            </a:r>
          </a:p>
          <a:p>
            <a:r>
              <a:rPr lang="en-US" dirty="0"/>
              <a:t>Try various search queries. </a:t>
            </a:r>
          </a:p>
          <a:p>
            <a:r>
              <a:rPr lang="en-US" dirty="0"/>
              <a:t>Submit your code, screenshot of DB, and HTML page output.</a:t>
            </a:r>
          </a:p>
          <a:p>
            <a:r>
              <a:rPr lang="en-US" dirty="0"/>
              <a:t>Extra thought: Check number of rows returned from statement handler, if nothing is returned you could display an error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0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8ECA-DCCF-4832-94B1-6235919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Connection to a DB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CF49BE-1273-402F-B93B-497710A23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490639"/>
              </p:ext>
            </p:extLst>
          </p:nvPr>
        </p:nvGraphicFramePr>
        <p:xfrm>
          <a:off x="213021" y="1086105"/>
          <a:ext cx="11887351" cy="540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BAF3C20-E12F-49F4-AB85-A5FBA0C9301C}"/>
              </a:ext>
            </a:extLst>
          </p:cNvPr>
          <p:cNvSpPr/>
          <p:nvPr/>
        </p:nvSpPr>
        <p:spPr>
          <a:xfrm>
            <a:off x="112196" y="2990032"/>
            <a:ext cx="9569215" cy="154830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A9ADB-9A94-41C7-B8B4-D50528C0D12A}"/>
              </a:ext>
            </a:extLst>
          </p:cNvPr>
          <p:cNvSpPr/>
          <p:nvPr/>
        </p:nvSpPr>
        <p:spPr>
          <a:xfrm>
            <a:off x="10200512" y="2990032"/>
            <a:ext cx="1899860" cy="154830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742D0-D853-4182-A527-7C1908A821E5}"/>
              </a:ext>
            </a:extLst>
          </p:cNvPr>
          <p:cNvSpPr txBox="1"/>
          <p:nvPr/>
        </p:nvSpPr>
        <p:spPr>
          <a:xfrm>
            <a:off x="112196" y="2518807"/>
            <a:ext cx="279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Side Scripting Lesson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4FE92-0A5E-4141-960E-729F43D27A68}"/>
              </a:ext>
            </a:extLst>
          </p:cNvPr>
          <p:cNvSpPr txBox="1"/>
          <p:nvPr/>
        </p:nvSpPr>
        <p:spPr>
          <a:xfrm>
            <a:off x="10105344" y="2519367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Lesson</a:t>
            </a:r>
          </a:p>
        </p:txBody>
      </p:sp>
    </p:spTree>
    <p:extLst>
      <p:ext uri="{BB962C8B-B14F-4D97-AF65-F5344CB8AC3E}">
        <p14:creationId xmlns:p14="http://schemas.microsoft.com/office/powerpoint/2010/main" val="334543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7C12-B657-4B4A-8F79-1D9ACC11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How a DB Connection is Established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E6C72-6A57-47D8-A18C-93AC79B8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121"/>
            <a:ext cx="12192000" cy="31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BCD7-8911-45DE-A656-EC390608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Perl Statement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43CA0-98ED-4A57-A61A-FD0A18D4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574"/>
            <a:ext cx="12192000" cy="32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D099-A703-4FDE-B325-77C5447D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to Retrieve Data from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043D-AFCE-406C-83B6-C8FA4CAB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DB Connection </a:t>
            </a:r>
            <a:r>
              <a:rPr lang="en-US" dirty="0">
                <a:highlight>
                  <a:srgbClr val="00FF00"/>
                </a:highlight>
              </a:rPr>
              <a:t>(complete)</a:t>
            </a:r>
          </a:p>
          <a:p>
            <a:r>
              <a:rPr lang="en-US" dirty="0"/>
              <a:t>Generate an SQL statement </a:t>
            </a:r>
            <a:r>
              <a:rPr lang="en-US" dirty="0">
                <a:highlight>
                  <a:srgbClr val="FFFF00"/>
                </a:highlight>
              </a:rPr>
              <a:t>(partial)</a:t>
            </a:r>
          </a:p>
          <a:p>
            <a:r>
              <a:rPr lang="en-US" dirty="0"/>
              <a:t>Process the response from the DB</a:t>
            </a:r>
          </a:p>
          <a:p>
            <a:r>
              <a:rPr lang="en-US" dirty="0"/>
              <a:t>Post back appropriate results</a:t>
            </a:r>
          </a:p>
        </p:txBody>
      </p:sp>
    </p:spTree>
    <p:extLst>
      <p:ext uri="{BB962C8B-B14F-4D97-AF65-F5344CB8AC3E}">
        <p14:creationId xmlns:p14="http://schemas.microsoft.com/office/powerpoint/2010/main" val="125825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CA23-FC84-4956-91E3-7435318F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Select Statement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54CDD-C16C-4433-9803-9443E45BB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94"/>
          <a:stretch/>
        </p:blipFill>
        <p:spPr>
          <a:xfrm>
            <a:off x="192505" y="2551602"/>
            <a:ext cx="4060927" cy="1910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81963-2D79-4C71-8526-F4D1EA26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872" y="2724060"/>
            <a:ext cx="6999903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E842D-14FB-4A8E-BF4F-930F12C95E61}"/>
              </a:ext>
            </a:extLst>
          </p:cNvPr>
          <p:cNvSpPr txBox="1"/>
          <p:nvPr/>
        </p:nvSpPr>
        <p:spPr>
          <a:xfrm>
            <a:off x="249154" y="2119563"/>
            <a:ext cx="369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code for insertion of records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0E2D67-F44D-40F3-B294-EC913B641D6D}"/>
              </a:ext>
            </a:extLst>
          </p:cNvPr>
          <p:cNvSpPr/>
          <p:nvPr/>
        </p:nvSpPr>
        <p:spPr>
          <a:xfrm>
            <a:off x="4915872" y="2119563"/>
            <a:ext cx="6623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Code for retrieving records that have been inserted into table Guests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C0C854-E8E2-46EC-B7E3-880D00243284}"/>
              </a:ext>
            </a:extLst>
          </p:cNvPr>
          <p:cNvCxnSpPr/>
          <p:nvPr/>
        </p:nvCxnSpPr>
        <p:spPr>
          <a:xfrm flipH="1" flipV="1">
            <a:off x="8800051" y="3429000"/>
            <a:ext cx="570452" cy="13778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1E70EC-519D-483D-BD8F-9825168FD038}"/>
              </a:ext>
            </a:extLst>
          </p:cNvPr>
          <p:cNvSpPr txBox="1"/>
          <p:nvPr/>
        </p:nvSpPr>
        <p:spPr>
          <a:xfrm>
            <a:off x="7975876" y="4806892"/>
            <a:ext cx="356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retrieve all records from the </a:t>
            </a:r>
          </a:p>
          <a:p>
            <a:r>
              <a:rPr lang="en-US" dirty="0"/>
              <a:t>Table Guests</a:t>
            </a:r>
          </a:p>
        </p:txBody>
      </p:sp>
    </p:spTree>
    <p:extLst>
      <p:ext uri="{BB962C8B-B14F-4D97-AF65-F5344CB8AC3E}">
        <p14:creationId xmlns:p14="http://schemas.microsoft.com/office/powerpoint/2010/main" val="167307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81C68C-4080-48BC-B48D-59321C2B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3" y="2422319"/>
            <a:ext cx="6999903" cy="132556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062DEE-309C-4119-AC20-6DA53B7CD7C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02511" y="1734514"/>
            <a:ext cx="2929466" cy="1243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C4DE31-E45A-4E79-B73F-0C1E118C0329}"/>
              </a:ext>
            </a:extLst>
          </p:cNvPr>
          <p:cNvSpPr txBox="1"/>
          <p:nvPr/>
        </p:nvSpPr>
        <p:spPr>
          <a:xfrm>
            <a:off x="8331977" y="1411348"/>
            <a:ext cx="3263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statement to retrieve</a:t>
            </a:r>
          </a:p>
          <a:p>
            <a:r>
              <a:rPr lang="en-US" dirty="0"/>
              <a:t>all records from the Table Guests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7E512-6107-497D-82ED-8A114FB9C07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307082" y="2837247"/>
            <a:ext cx="3760148" cy="38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008CB5-C760-4698-8889-3B26C835DCC9}"/>
              </a:ext>
            </a:extLst>
          </p:cNvPr>
          <p:cNvSpPr txBox="1"/>
          <p:nvPr/>
        </p:nvSpPr>
        <p:spPr>
          <a:xfrm>
            <a:off x="8067230" y="2514081"/>
            <a:ext cx="3263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statement to retrieve</a:t>
            </a:r>
          </a:p>
          <a:p>
            <a:r>
              <a:rPr lang="en-US" dirty="0"/>
              <a:t>all records from the Table Guests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6E4A3C-A44C-4069-BE22-A9E7AF285889}"/>
              </a:ext>
            </a:extLst>
          </p:cNvPr>
          <p:cNvCxnSpPr>
            <a:cxnSpLocks/>
          </p:cNvCxnSpPr>
          <p:nvPr/>
        </p:nvCxnSpPr>
        <p:spPr>
          <a:xfrm flipH="1" flipV="1">
            <a:off x="2409915" y="3423715"/>
            <a:ext cx="1179319" cy="6264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016BA4-A940-40D4-8CDD-C46EFFC7FECC}"/>
              </a:ext>
            </a:extLst>
          </p:cNvPr>
          <p:cNvSpPr txBox="1"/>
          <p:nvPr/>
        </p:nvSpPr>
        <p:spPr>
          <a:xfrm>
            <a:off x="3589234" y="4050118"/>
            <a:ext cx="4168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Indicate that no more data will be fetched </a:t>
            </a:r>
          </a:p>
          <a:p>
            <a:r>
              <a:rPr lang="en-US" dirty="0"/>
              <a:t>from this statement handle before it is </a:t>
            </a:r>
          </a:p>
          <a:p>
            <a:r>
              <a:rPr lang="en-US" dirty="0"/>
              <a:t>either executed again or destroyed.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D3FE66-8CB2-47E7-AC94-35A25508D77E}"/>
              </a:ext>
            </a:extLst>
          </p:cNvPr>
          <p:cNvSpPr/>
          <p:nvPr/>
        </p:nvSpPr>
        <p:spPr>
          <a:xfrm>
            <a:off x="7903302" y="1285060"/>
            <a:ext cx="410198" cy="350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7539B2-DB65-4BA8-92CB-E908D160A7B5}"/>
              </a:ext>
            </a:extLst>
          </p:cNvPr>
          <p:cNvSpPr/>
          <p:nvPr/>
        </p:nvSpPr>
        <p:spPr>
          <a:xfrm>
            <a:off x="11097389" y="2455220"/>
            <a:ext cx="410198" cy="350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BCDB0A-7A68-4AD8-A728-4E05D3274783}"/>
              </a:ext>
            </a:extLst>
          </p:cNvPr>
          <p:cNvSpPr/>
          <p:nvPr/>
        </p:nvSpPr>
        <p:spPr>
          <a:xfrm>
            <a:off x="3179036" y="4157016"/>
            <a:ext cx="410198" cy="350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1835217-2FBB-42BF-B8D2-E374FD3C182E}"/>
              </a:ext>
            </a:extLst>
          </p:cNvPr>
          <p:cNvSpPr/>
          <p:nvPr/>
        </p:nvSpPr>
        <p:spPr>
          <a:xfrm>
            <a:off x="837487" y="5460761"/>
            <a:ext cx="931491" cy="794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651915-01A1-4AF2-9FAA-146329F2118C}"/>
              </a:ext>
            </a:extLst>
          </p:cNvPr>
          <p:cNvSpPr/>
          <p:nvPr/>
        </p:nvSpPr>
        <p:spPr>
          <a:xfrm>
            <a:off x="529839" y="5305974"/>
            <a:ext cx="8264294" cy="1060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96A7B2-7B27-4882-AE98-D925DF720F03}"/>
              </a:ext>
            </a:extLst>
          </p:cNvPr>
          <p:cNvSpPr txBox="1"/>
          <p:nvPr/>
        </p:nvSpPr>
        <p:spPr>
          <a:xfrm>
            <a:off x="2163472" y="5639395"/>
            <a:ext cx="663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 from statement handler needs to be processed in PERL!</a:t>
            </a:r>
          </a:p>
        </p:txBody>
      </p:sp>
    </p:spTree>
    <p:extLst>
      <p:ext uri="{BB962C8B-B14F-4D97-AF65-F5344CB8AC3E}">
        <p14:creationId xmlns:p14="http://schemas.microsoft.com/office/powerpoint/2010/main" val="288807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0FD9-BA3E-4D0E-9439-56F500E8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Processing Database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7D60-C77C-4137-B09E-75C7178E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 handler has several attributes and methods</a:t>
            </a:r>
          </a:p>
          <a:p>
            <a:r>
              <a:rPr lang="en-US" dirty="0"/>
              <a:t>Some important ones for receiving data are:</a:t>
            </a:r>
          </a:p>
          <a:p>
            <a:pPr lvl="1"/>
            <a:r>
              <a:rPr lang="en-US" dirty="0" err="1"/>
              <a:t>Fetchrow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Fetches the next row of results for processing</a:t>
            </a:r>
          </a:p>
          <a:p>
            <a:pPr lvl="1"/>
            <a:r>
              <a:rPr lang="en-US" dirty="0"/>
              <a:t>Row()</a:t>
            </a:r>
          </a:p>
          <a:p>
            <a:pPr lvl="2"/>
            <a:r>
              <a:rPr lang="en-US" dirty="0"/>
              <a:t>Provides number of rows in the response</a:t>
            </a:r>
          </a:p>
          <a:p>
            <a:pPr lvl="1"/>
            <a:r>
              <a:rPr lang="en-US" dirty="0"/>
              <a:t>NUM_OF_FIELDS</a:t>
            </a:r>
          </a:p>
          <a:p>
            <a:pPr lvl="2"/>
            <a:r>
              <a:rPr lang="en-US" dirty="0"/>
              <a:t>Provides number of columns in the response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C0C2-534F-471F-AA42-FEBDAD65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3472D-D1AA-4EAE-A6A4-845859EC6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797050"/>
            <a:ext cx="57912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7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549</Words>
  <Application>Microsoft Macintosh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Connecting to a DB</vt:lpstr>
      <vt:lpstr>Server Side Connection to a DB</vt:lpstr>
      <vt:lpstr>Reminder: How a DB Connection is Established</vt:lpstr>
      <vt:lpstr>Reminder: Perl Statement Generation</vt:lpstr>
      <vt:lpstr>Workflow to Retrieve Data from DB</vt:lpstr>
      <vt:lpstr>Perl Select Statement Generation</vt:lpstr>
      <vt:lpstr>PowerPoint Presentation</vt:lpstr>
      <vt:lpstr>Perl Processing Database Response</vt:lpstr>
      <vt:lpstr>Perl Example</vt:lpstr>
      <vt:lpstr>DIY</vt:lpstr>
      <vt:lpstr>Example: Demo</vt:lpstr>
      <vt:lpstr>Customization of Select Statement</vt:lpstr>
      <vt:lpstr>Adding functionality to Perl Script</vt:lpstr>
      <vt:lpstr>Example: Demo</vt:lpstr>
      <vt:lpstr>DIY: Make the Jump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a DB</dc:title>
  <dc:creator>Kamil Khanipov</dc:creator>
  <cp:lastModifiedBy>Fofanova, Natalia</cp:lastModifiedBy>
  <cp:revision>23</cp:revision>
  <dcterms:created xsi:type="dcterms:W3CDTF">2018-11-09T18:27:50Z</dcterms:created>
  <dcterms:modified xsi:type="dcterms:W3CDTF">2018-11-18T16:09:26Z</dcterms:modified>
</cp:coreProperties>
</file>