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292" r:id="rId33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67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3013" y="1850860"/>
            <a:ext cx="15078075" cy="3937329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3013" y="5940028"/>
            <a:ext cx="15078075" cy="2730474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71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232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86996" y="602118"/>
            <a:ext cx="4334947" cy="95841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2157" y="602118"/>
            <a:ext cx="12753538" cy="95841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44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492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86" y="2819485"/>
            <a:ext cx="17339786" cy="4704375"/>
          </a:xfrm>
        </p:spPr>
        <p:txBody>
          <a:bodyPr anchor="b"/>
          <a:lstStyle>
            <a:lvl1pPr>
              <a:defRPr sz="9894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86" y="7568366"/>
            <a:ext cx="17339786" cy="2473919"/>
          </a:xfrm>
        </p:spPr>
        <p:txBody>
          <a:bodyPr/>
          <a:lstStyle>
            <a:lvl1pPr marL="0" indent="0">
              <a:buNone/>
              <a:defRPr sz="3958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2157" y="3010591"/>
            <a:ext cx="8544243" cy="71756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77700" y="3010591"/>
            <a:ext cx="8544243" cy="71756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5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602119"/>
            <a:ext cx="17339786" cy="2185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4776" y="2772362"/>
            <a:ext cx="8504976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4776" y="4131054"/>
            <a:ext cx="8504976" cy="60761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77701" y="2772362"/>
            <a:ext cx="8546861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77701" y="4131054"/>
            <a:ext cx="8546861" cy="60761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91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8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220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01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746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2157" y="3010591"/>
            <a:ext cx="17339786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98520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 userDrawn="1"/>
        </p:nvSpPr>
        <p:spPr>
          <a:xfrm>
            <a:off x="0" y="10683875"/>
            <a:ext cx="20104100" cy="6254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#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209 ,Nilagiri Block ,Adithya Enclave ,Ameerpet,HYD @8374899166, 8790998182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83875"/>
            <a:ext cx="36512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0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7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abcsds/pokemo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256097" y="36691"/>
                </a:move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1443" y="57136"/>
                </a:lnTo>
                <a:lnTo>
                  <a:pt x="243860" y="58282"/>
                </a:lnTo>
                <a:lnTo>
                  <a:pt x="245885" y="59779"/>
                </a:lnTo>
                <a:lnTo>
                  <a:pt x="256097" y="36691"/>
                </a:lnTo>
                <a:close/>
              </a:path>
              <a:path w="260984" h="60325">
                <a:moveTo>
                  <a:pt x="168843" y="0"/>
                </a:move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  <a:lnTo>
                  <a:pt x="62573" y="42835"/>
                </a:lnTo>
                <a:lnTo>
                  <a:pt x="108670" y="36691"/>
                </a:lnTo>
                <a:lnTo>
                  <a:pt x="256097" y="36691"/>
                </a:lnTo>
                <a:lnTo>
                  <a:pt x="260925" y="25775"/>
                </a:lnTo>
                <a:lnTo>
                  <a:pt x="168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12858" y="54934"/>
                </a:moveTo>
                <a:lnTo>
                  <a:pt x="62573" y="42835"/>
                </a:ln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5885" y="59779"/>
                </a:lnTo>
                <a:lnTo>
                  <a:pt x="260925" y="25775"/>
                </a:lnTo>
                <a:lnTo>
                  <a:pt x="168843" y="0"/>
                </a:ln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</a:path>
            </a:pathLst>
          </a:custGeom>
          <a:ln w="94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71822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4" y="0"/>
                </a:moveTo>
                <a:lnTo>
                  <a:pt x="41894" y="5396"/>
                </a:lnTo>
                <a:lnTo>
                  <a:pt x="20091" y="20111"/>
                </a:lnTo>
                <a:lnTo>
                  <a:pt x="5390" y="41938"/>
                </a:lnTo>
                <a:lnTo>
                  <a:pt x="0" y="68668"/>
                </a:lnTo>
                <a:lnTo>
                  <a:pt x="5390" y="95397"/>
                </a:lnTo>
                <a:lnTo>
                  <a:pt x="20091" y="117224"/>
                </a:lnTo>
                <a:lnTo>
                  <a:pt x="41894" y="131940"/>
                </a:lnTo>
                <a:lnTo>
                  <a:pt x="68594" y="137336"/>
                </a:lnTo>
                <a:lnTo>
                  <a:pt x="95296" y="131940"/>
                </a:lnTo>
                <a:lnTo>
                  <a:pt x="117103" y="117224"/>
                </a:lnTo>
                <a:lnTo>
                  <a:pt x="131807" y="95397"/>
                </a:lnTo>
                <a:lnTo>
                  <a:pt x="137200" y="68668"/>
                </a:lnTo>
                <a:lnTo>
                  <a:pt x="131807" y="41938"/>
                </a:lnTo>
                <a:lnTo>
                  <a:pt x="117103" y="20111"/>
                </a:lnTo>
                <a:lnTo>
                  <a:pt x="95296" y="5396"/>
                </a:lnTo>
                <a:lnTo>
                  <a:pt x="68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71816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9" y="0"/>
                </a:moveTo>
                <a:lnTo>
                  <a:pt x="95301" y="5396"/>
                </a:lnTo>
                <a:lnTo>
                  <a:pt x="117107" y="20113"/>
                </a:lnTo>
                <a:lnTo>
                  <a:pt x="131808" y="41940"/>
                </a:lnTo>
                <a:lnTo>
                  <a:pt x="137199" y="68669"/>
                </a:lnTo>
                <a:lnTo>
                  <a:pt x="131808" y="95398"/>
                </a:lnTo>
                <a:lnTo>
                  <a:pt x="117107" y="117225"/>
                </a:lnTo>
                <a:lnTo>
                  <a:pt x="95301" y="131942"/>
                </a:lnTo>
                <a:lnTo>
                  <a:pt x="68599" y="137338"/>
                </a:lnTo>
                <a:lnTo>
                  <a:pt x="41897" y="131942"/>
                </a:lnTo>
                <a:lnTo>
                  <a:pt x="20092" y="117225"/>
                </a:lnTo>
                <a:lnTo>
                  <a:pt x="5391" y="95398"/>
                </a:lnTo>
                <a:lnTo>
                  <a:pt x="0" y="68669"/>
                </a:lnTo>
                <a:lnTo>
                  <a:pt x="5391" y="41940"/>
                </a:lnTo>
                <a:lnTo>
                  <a:pt x="20092" y="20113"/>
                </a:lnTo>
                <a:lnTo>
                  <a:pt x="41897" y="5396"/>
                </a:lnTo>
                <a:lnTo>
                  <a:pt x="68599" y="0"/>
                </a:lnTo>
                <a:close/>
              </a:path>
            </a:pathLst>
          </a:custGeom>
          <a:ln w="94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51552" y="5355636"/>
            <a:ext cx="1061085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IN" sz="8800" spc="175" dirty="0" smtClean="0">
                <a:solidFill>
                  <a:srgbClr val="3A3A3A"/>
                </a:solidFill>
                <a:latin typeface="Arial Narrow"/>
                <a:cs typeface="Arial Narrow"/>
              </a:rPr>
              <a:t>Unsupervised</a:t>
            </a:r>
            <a:r>
              <a:rPr lang="en-IN" sz="8800" spc="-165" dirty="0" smtClean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lang="en-IN" sz="8800" spc="204" dirty="0" smtClean="0">
                <a:solidFill>
                  <a:srgbClr val="3A3A3A"/>
                </a:solidFill>
                <a:latin typeface="Arial Narrow"/>
                <a:cs typeface="Arial Narrow"/>
              </a:rPr>
              <a:t>learning</a:t>
            </a:r>
            <a:endParaRPr sz="87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0" dirty="0"/>
              <a:t>Challenges </a:t>
            </a:r>
            <a:r>
              <a:rPr spc="-155" dirty="0"/>
              <a:t>and</a:t>
            </a:r>
            <a:r>
              <a:rPr spc="-1165" dirty="0"/>
              <a:t> </a:t>
            </a:r>
            <a:r>
              <a:rPr spc="-35" dirty="0"/>
              <a:t>benefits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3917" y="2887471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917" y="3976442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917" y="5065414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4412" y="2375932"/>
            <a:ext cx="15595238" cy="331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34635">
              <a:lnSpc>
                <a:spcPct val="158800"/>
              </a:lnSpc>
            </a:pPr>
            <a:r>
              <a:rPr sz="4500" spc="330" dirty="0">
                <a:solidFill>
                  <a:srgbClr val="3A3A3A"/>
                </a:solidFill>
                <a:latin typeface="Arial Narrow"/>
                <a:cs typeface="Arial Narrow"/>
              </a:rPr>
              <a:t>No</a:t>
            </a:r>
            <a:r>
              <a:rPr sz="4500" spc="-16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75" dirty="0">
                <a:solidFill>
                  <a:srgbClr val="3A3A3A"/>
                </a:solidFill>
                <a:latin typeface="Arial Narrow"/>
                <a:cs typeface="Arial Narrow"/>
              </a:rPr>
              <a:t>single</a:t>
            </a:r>
            <a:r>
              <a:rPr sz="4500" spc="-16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00" dirty="0">
                <a:solidFill>
                  <a:srgbClr val="3A3A3A"/>
                </a:solidFill>
                <a:latin typeface="Arial Narrow"/>
                <a:cs typeface="Arial Narrow"/>
              </a:rPr>
              <a:t>goal</a:t>
            </a:r>
            <a:r>
              <a:rPr sz="4500" spc="-16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40" dirty="0">
                <a:solidFill>
                  <a:srgbClr val="3A3A3A"/>
                </a:solidFill>
                <a:latin typeface="Arial Narrow"/>
                <a:cs typeface="Arial Narrow"/>
              </a:rPr>
              <a:t>of</a:t>
            </a:r>
            <a:r>
              <a:rPr sz="4500" spc="-16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14" dirty="0">
                <a:solidFill>
                  <a:srgbClr val="3A3A3A"/>
                </a:solidFill>
                <a:latin typeface="Arial Narrow"/>
                <a:cs typeface="Arial Narrow"/>
              </a:rPr>
              <a:t>analysis  </a:t>
            </a:r>
            <a:endParaRPr lang="en-IN" sz="4500" spc="114" dirty="0" smtClean="0">
              <a:solidFill>
                <a:srgbClr val="3A3A3A"/>
              </a:solidFill>
              <a:latin typeface="Arial Narrow"/>
              <a:cs typeface="Arial Narrow"/>
            </a:endParaRPr>
          </a:p>
          <a:p>
            <a:pPr marL="12700" marR="5334635">
              <a:lnSpc>
                <a:spcPct val="158800"/>
              </a:lnSpc>
            </a:pPr>
            <a:r>
              <a:rPr sz="4500" spc="85" dirty="0" smtClean="0">
                <a:solidFill>
                  <a:srgbClr val="3A3A3A"/>
                </a:solidFill>
                <a:latin typeface="Arial Narrow"/>
                <a:cs typeface="Arial Narrow"/>
              </a:rPr>
              <a:t>Requires </a:t>
            </a:r>
            <a:r>
              <a:rPr sz="4500" spc="220" dirty="0">
                <a:solidFill>
                  <a:srgbClr val="3A3A3A"/>
                </a:solidFill>
                <a:latin typeface="Arial Narrow"/>
                <a:cs typeface="Arial Narrow"/>
              </a:rPr>
              <a:t>more</a:t>
            </a:r>
            <a:r>
              <a:rPr sz="4500" spc="-42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20" dirty="0">
                <a:solidFill>
                  <a:srgbClr val="3A3A3A"/>
                </a:solidFill>
                <a:latin typeface="Arial Narrow"/>
                <a:cs typeface="Arial Narrow"/>
              </a:rPr>
              <a:t>creativity</a:t>
            </a:r>
            <a:endParaRPr sz="4500" dirty="0">
              <a:latin typeface="Arial Narrow"/>
              <a:cs typeface="Arial Narrow"/>
            </a:endParaRPr>
          </a:p>
          <a:p>
            <a:pPr marL="12700" marR="5080">
              <a:lnSpc>
                <a:spcPts val="5110"/>
              </a:lnSpc>
              <a:spcBef>
                <a:spcPts val="3585"/>
              </a:spcBef>
            </a:pPr>
            <a:r>
              <a:rPr sz="4500" spc="330" dirty="0">
                <a:solidFill>
                  <a:srgbClr val="3A3A3A"/>
                </a:solidFill>
                <a:latin typeface="Arial Narrow"/>
                <a:cs typeface="Arial Narrow"/>
              </a:rPr>
              <a:t>Much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20" dirty="0">
                <a:solidFill>
                  <a:srgbClr val="3A3A3A"/>
                </a:solidFill>
                <a:latin typeface="Arial Narrow"/>
                <a:cs typeface="Arial Narrow"/>
              </a:rPr>
              <a:t>more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95" dirty="0">
                <a:solidFill>
                  <a:srgbClr val="3A3A3A"/>
                </a:solidFill>
                <a:latin typeface="Arial Narrow"/>
                <a:cs typeface="Arial Narrow"/>
              </a:rPr>
              <a:t>unlabeled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95" dirty="0">
                <a:solidFill>
                  <a:srgbClr val="3A3A3A"/>
                </a:solidFill>
                <a:latin typeface="Arial Narrow"/>
                <a:cs typeface="Arial Narrow"/>
              </a:rPr>
              <a:t>data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25" dirty="0">
                <a:solidFill>
                  <a:srgbClr val="3A3A3A"/>
                </a:solidFill>
                <a:latin typeface="Arial Narrow"/>
                <a:cs typeface="Arial Narrow"/>
              </a:rPr>
              <a:t>available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65" dirty="0">
                <a:solidFill>
                  <a:srgbClr val="3A3A3A"/>
                </a:solidFill>
                <a:latin typeface="Arial Narrow"/>
                <a:cs typeface="Arial Narrow"/>
              </a:rPr>
              <a:t>than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75" dirty="0">
                <a:solidFill>
                  <a:srgbClr val="3A3A3A"/>
                </a:solidFill>
                <a:latin typeface="Arial Narrow"/>
                <a:cs typeface="Arial Narrow"/>
              </a:rPr>
              <a:t>cleanly  </a:t>
            </a:r>
            <a:r>
              <a:rPr sz="4500" spc="170" dirty="0">
                <a:solidFill>
                  <a:srgbClr val="3A3A3A"/>
                </a:solidFill>
                <a:latin typeface="Arial Narrow"/>
                <a:cs typeface="Arial Narrow"/>
              </a:rPr>
              <a:t>labeled</a:t>
            </a:r>
            <a:r>
              <a:rPr sz="4500" spc="-23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95" dirty="0">
                <a:solidFill>
                  <a:srgbClr val="3A3A3A"/>
                </a:solidFill>
                <a:latin typeface="Arial Narrow"/>
                <a:cs typeface="Arial Narrow"/>
              </a:rPr>
              <a:t>data</a:t>
            </a:r>
            <a:endParaRPr sz="45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95168" y="430458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78" y="0"/>
                </a:moveTo>
                <a:lnTo>
                  <a:pt x="0" y="298172"/>
                </a:lnTo>
                <a:lnTo>
                  <a:pt x="119756" y="1432155"/>
                </a:lnTo>
                <a:lnTo>
                  <a:pt x="856694" y="1837874"/>
                </a:lnTo>
                <a:lnTo>
                  <a:pt x="1575210" y="1432155"/>
                </a:lnTo>
                <a:lnTo>
                  <a:pt x="1713375" y="298172"/>
                </a:lnTo>
                <a:lnTo>
                  <a:pt x="847478" y="0"/>
                </a:lnTo>
                <a:close/>
              </a:path>
            </a:pathLst>
          </a:custGeom>
          <a:ln w="615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05162" y="773589"/>
            <a:ext cx="882015" cy="1050925"/>
          </a:xfrm>
          <a:custGeom>
            <a:avLst/>
            <a:gdLst/>
            <a:ahLst/>
            <a:cxnLst/>
            <a:rect l="l" t="t" r="r" b="b"/>
            <a:pathLst>
              <a:path w="882015" h="1050925">
                <a:moveTo>
                  <a:pt x="318765" y="0"/>
                </a:moveTo>
                <a:lnTo>
                  <a:pt x="257335" y="17800"/>
                </a:lnTo>
                <a:lnTo>
                  <a:pt x="195418" y="45338"/>
                </a:lnTo>
                <a:lnTo>
                  <a:pt x="144708" y="76286"/>
                </a:lnTo>
                <a:lnTo>
                  <a:pt x="102670" y="109908"/>
                </a:lnTo>
                <a:lnTo>
                  <a:pt x="68724" y="145759"/>
                </a:lnTo>
                <a:lnTo>
                  <a:pt x="42287" y="183396"/>
                </a:lnTo>
                <a:lnTo>
                  <a:pt x="22778" y="222375"/>
                </a:lnTo>
                <a:lnTo>
                  <a:pt x="9615" y="262253"/>
                </a:lnTo>
                <a:lnTo>
                  <a:pt x="2216" y="302586"/>
                </a:lnTo>
                <a:lnTo>
                  <a:pt x="0" y="342930"/>
                </a:lnTo>
                <a:lnTo>
                  <a:pt x="2384" y="382843"/>
                </a:lnTo>
                <a:lnTo>
                  <a:pt x="8787" y="421879"/>
                </a:lnTo>
                <a:lnTo>
                  <a:pt x="18627" y="459595"/>
                </a:lnTo>
                <a:lnTo>
                  <a:pt x="31323" y="495548"/>
                </a:lnTo>
                <a:lnTo>
                  <a:pt x="62955" y="560390"/>
                </a:lnTo>
                <a:lnTo>
                  <a:pt x="99027" y="612855"/>
                </a:lnTo>
                <a:lnTo>
                  <a:pt x="134886" y="649393"/>
                </a:lnTo>
                <a:lnTo>
                  <a:pt x="163737" y="679807"/>
                </a:lnTo>
                <a:lnTo>
                  <a:pt x="182656" y="715707"/>
                </a:lnTo>
                <a:lnTo>
                  <a:pt x="192809" y="756260"/>
                </a:lnTo>
                <a:lnTo>
                  <a:pt x="195361" y="800633"/>
                </a:lnTo>
                <a:lnTo>
                  <a:pt x="191476" y="847992"/>
                </a:lnTo>
                <a:lnTo>
                  <a:pt x="182322" y="897504"/>
                </a:lnTo>
                <a:lnTo>
                  <a:pt x="169062" y="948334"/>
                </a:lnTo>
                <a:lnTo>
                  <a:pt x="152861" y="999650"/>
                </a:lnTo>
                <a:lnTo>
                  <a:pt x="134886" y="1050617"/>
                </a:lnTo>
                <a:lnTo>
                  <a:pt x="580464" y="1050617"/>
                </a:lnTo>
                <a:lnTo>
                  <a:pt x="583513" y="1039044"/>
                </a:lnTo>
                <a:lnTo>
                  <a:pt x="585767" y="1032799"/>
                </a:lnTo>
                <a:lnTo>
                  <a:pt x="590758" y="1010650"/>
                </a:lnTo>
                <a:lnTo>
                  <a:pt x="602024" y="951363"/>
                </a:lnTo>
                <a:lnTo>
                  <a:pt x="620996" y="900451"/>
                </a:lnTo>
                <a:lnTo>
                  <a:pt x="650531" y="877152"/>
                </a:lnTo>
                <a:lnTo>
                  <a:pt x="686973" y="871808"/>
                </a:lnTo>
                <a:lnTo>
                  <a:pt x="782024" y="871808"/>
                </a:lnTo>
                <a:lnTo>
                  <a:pt x="800851" y="866490"/>
                </a:lnTo>
                <a:lnTo>
                  <a:pt x="816064" y="844860"/>
                </a:lnTo>
                <a:lnTo>
                  <a:pt x="819302" y="814711"/>
                </a:lnTo>
                <a:lnTo>
                  <a:pt x="818279" y="779295"/>
                </a:lnTo>
                <a:lnTo>
                  <a:pt x="835755" y="768709"/>
                </a:lnTo>
                <a:lnTo>
                  <a:pt x="842649" y="757618"/>
                </a:lnTo>
                <a:lnTo>
                  <a:pt x="839920" y="745808"/>
                </a:lnTo>
                <a:lnTo>
                  <a:pt x="828530" y="733066"/>
                </a:lnTo>
                <a:lnTo>
                  <a:pt x="843093" y="718434"/>
                </a:lnTo>
                <a:lnTo>
                  <a:pt x="848031" y="708465"/>
                </a:lnTo>
                <a:lnTo>
                  <a:pt x="845271" y="698590"/>
                </a:lnTo>
                <a:lnTo>
                  <a:pt x="836739" y="684240"/>
                </a:lnTo>
                <a:lnTo>
                  <a:pt x="830042" y="668517"/>
                </a:lnTo>
                <a:lnTo>
                  <a:pt x="829304" y="657469"/>
                </a:lnTo>
                <a:lnTo>
                  <a:pt x="831257" y="650948"/>
                </a:lnTo>
                <a:lnTo>
                  <a:pt x="832635" y="648807"/>
                </a:lnTo>
                <a:lnTo>
                  <a:pt x="857670" y="643600"/>
                </a:lnTo>
                <a:lnTo>
                  <a:pt x="871141" y="638642"/>
                </a:lnTo>
                <a:lnTo>
                  <a:pt x="877663" y="631034"/>
                </a:lnTo>
                <a:lnTo>
                  <a:pt x="881265" y="619708"/>
                </a:lnTo>
                <a:lnTo>
                  <a:pt x="439212" y="619708"/>
                </a:lnTo>
                <a:lnTo>
                  <a:pt x="394338" y="619253"/>
                </a:lnTo>
                <a:lnTo>
                  <a:pt x="348609" y="609611"/>
                </a:lnTo>
                <a:lnTo>
                  <a:pt x="304013" y="591953"/>
                </a:lnTo>
                <a:lnTo>
                  <a:pt x="262539" y="567448"/>
                </a:lnTo>
                <a:lnTo>
                  <a:pt x="234543" y="544213"/>
                </a:lnTo>
                <a:lnTo>
                  <a:pt x="142164" y="544213"/>
                </a:lnTo>
                <a:lnTo>
                  <a:pt x="110783" y="497602"/>
                </a:lnTo>
                <a:lnTo>
                  <a:pt x="89959" y="449879"/>
                </a:lnTo>
                <a:lnTo>
                  <a:pt x="77584" y="403644"/>
                </a:lnTo>
                <a:lnTo>
                  <a:pt x="71550" y="361496"/>
                </a:lnTo>
                <a:lnTo>
                  <a:pt x="69747" y="326031"/>
                </a:lnTo>
                <a:lnTo>
                  <a:pt x="143420" y="326031"/>
                </a:lnTo>
                <a:lnTo>
                  <a:pt x="147428" y="280185"/>
                </a:lnTo>
                <a:lnTo>
                  <a:pt x="158662" y="232587"/>
                </a:lnTo>
                <a:lnTo>
                  <a:pt x="175866" y="188055"/>
                </a:lnTo>
                <a:lnTo>
                  <a:pt x="197785" y="151409"/>
                </a:lnTo>
                <a:lnTo>
                  <a:pt x="298309" y="151409"/>
                </a:lnTo>
                <a:lnTo>
                  <a:pt x="321006" y="134686"/>
                </a:lnTo>
                <a:lnTo>
                  <a:pt x="361497" y="115598"/>
                </a:lnTo>
                <a:lnTo>
                  <a:pt x="362094" y="115462"/>
                </a:lnTo>
                <a:lnTo>
                  <a:pt x="362377" y="115378"/>
                </a:lnTo>
                <a:lnTo>
                  <a:pt x="318765" y="0"/>
                </a:lnTo>
                <a:close/>
              </a:path>
              <a:path w="882015" h="1050925">
                <a:moveTo>
                  <a:pt x="782024" y="871808"/>
                </a:moveTo>
                <a:lnTo>
                  <a:pt x="686973" y="871808"/>
                </a:lnTo>
                <a:lnTo>
                  <a:pt x="726664" y="874761"/>
                </a:lnTo>
                <a:lnTo>
                  <a:pt x="765946" y="876350"/>
                </a:lnTo>
                <a:lnTo>
                  <a:pt x="782024" y="871808"/>
                </a:lnTo>
                <a:close/>
              </a:path>
              <a:path w="882015" h="1050925">
                <a:moveTo>
                  <a:pt x="437987" y="467723"/>
                </a:moveTo>
                <a:lnTo>
                  <a:pt x="439212" y="619708"/>
                </a:lnTo>
                <a:lnTo>
                  <a:pt x="881265" y="619708"/>
                </a:lnTo>
                <a:lnTo>
                  <a:pt x="881848" y="617876"/>
                </a:lnTo>
                <a:lnTo>
                  <a:pt x="873397" y="585975"/>
                </a:lnTo>
                <a:lnTo>
                  <a:pt x="852035" y="550267"/>
                </a:lnTo>
                <a:lnTo>
                  <a:pt x="827514" y="511818"/>
                </a:lnTo>
                <a:lnTo>
                  <a:pt x="823143" y="502037"/>
                </a:lnTo>
                <a:lnTo>
                  <a:pt x="568569" y="502037"/>
                </a:lnTo>
                <a:lnTo>
                  <a:pt x="545297" y="471223"/>
                </a:lnTo>
                <a:lnTo>
                  <a:pt x="459398" y="471223"/>
                </a:lnTo>
                <a:lnTo>
                  <a:pt x="439212" y="469880"/>
                </a:lnTo>
                <a:lnTo>
                  <a:pt x="439170" y="467870"/>
                </a:lnTo>
                <a:lnTo>
                  <a:pt x="437987" y="467723"/>
                </a:lnTo>
                <a:close/>
              </a:path>
              <a:path w="882015" h="1050925">
                <a:moveTo>
                  <a:pt x="196905" y="502581"/>
                </a:moveTo>
                <a:lnTo>
                  <a:pt x="142164" y="544213"/>
                </a:lnTo>
                <a:lnTo>
                  <a:pt x="234543" y="544213"/>
                </a:lnTo>
                <a:lnTo>
                  <a:pt x="226173" y="537267"/>
                </a:lnTo>
                <a:lnTo>
                  <a:pt x="196905" y="502581"/>
                </a:lnTo>
                <a:close/>
              </a:path>
              <a:path w="882015" h="1050925">
                <a:moveTo>
                  <a:pt x="649865" y="394312"/>
                </a:moveTo>
                <a:lnTo>
                  <a:pt x="641900" y="412877"/>
                </a:lnTo>
                <a:lnTo>
                  <a:pt x="624472" y="446026"/>
                </a:lnTo>
                <a:lnTo>
                  <a:pt x="599417" y="480250"/>
                </a:lnTo>
                <a:lnTo>
                  <a:pt x="568569" y="502037"/>
                </a:lnTo>
                <a:lnTo>
                  <a:pt x="823143" y="502037"/>
                </a:lnTo>
                <a:lnTo>
                  <a:pt x="809587" y="471697"/>
                </a:lnTo>
                <a:lnTo>
                  <a:pt x="808007" y="430971"/>
                </a:lnTo>
                <a:lnTo>
                  <a:pt x="810644" y="416762"/>
                </a:lnTo>
                <a:lnTo>
                  <a:pt x="715905" y="416762"/>
                </a:lnTo>
                <a:lnTo>
                  <a:pt x="649865" y="394312"/>
                </a:lnTo>
                <a:close/>
              </a:path>
              <a:path w="882015" h="1050925">
                <a:moveTo>
                  <a:pt x="526916" y="446886"/>
                </a:moveTo>
                <a:lnTo>
                  <a:pt x="507873" y="457995"/>
                </a:lnTo>
                <a:lnTo>
                  <a:pt x="483826" y="466684"/>
                </a:lnTo>
                <a:lnTo>
                  <a:pt x="459398" y="471223"/>
                </a:lnTo>
                <a:lnTo>
                  <a:pt x="545297" y="471223"/>
                </a:lnTo>
                <a:lnTo>
                  <a:pt x="526916" y="446886"/>
                </a:lnTo>
                <a:close/>
              </a:path>
              <a:path w="882015" h="1050925">
                <a:moveTo>
                  <a:pt x="719437" y="63767"/>
                </a:moveTo>
                <a:lnTo>
                  <a:pt x="622997" y="63767"/>
                </a:lnTo>
                <a:lnTo>
                  <a:pt x="675968" y="93814"/>
                </a:lnTo>
                <a:lnTo>
                  <a:pt x="705975" y="120301"/>
                </a:lnTo>
                <a:lnTo>
                  <a:pt x="724134" y="158051"/>
                </a:lnTo>
                <a:lnTo>
                  <a:pt x="741559" y="221888"/>
                </a:lnTo>
                <a:lnTo>
                  <a:pt x="717518" y="230097"/>
                </a:lnTo>
                <a:lnTo>
                  <a:pt x="722013" y="248168"/>
                </a:lnTo>
                <a:lnTo>
                  <a:pt x="728195" y="290008"/>
                </a:lnTo>
                <a:lnTo>
                  <a:pt x="728586" y="348403"/>
                </a:lnTo>
                <a:lnTo>
                  <a:pt x="715905" y="416762"/>
                </a:lnTo>
                <a:lnTo>
                  <a:pt x="810644" y="416762"/>
                </a:lnTo>
                <a:lnTo>
                  <a:pt x="815510" y="390539"/>
                </a:lnTo>
                <a:lnTo>
                  <a:pt x="817792" y="349661"/>
                </a:lnTo>
                <a:lnTo>
                  <a:pt x="814066" y="306929"/>
                </a:lnTo>
                <a:lnTo>
                  <a:pt x="803541" y="260930"/>
                </a:lnTo>
                <a:lnTo>
                  <a:pt x="785432" y="210255"/>
                </a:lnTo>
                <a:lnTo>
                  <a:pt x="841076" y="210255"/>
                </a:lnTo>
                <a:lnTo>
                  <a:pt x="838792" y="187502"/>
                </a:lnTo>
                <a:lnTo>
                  <a:pt x="824203" y="152932"/>
                </a:lnTo>
                <a:lnTo>
                  <a:pt x="794416" y="119345"/>
                </a:lnTo>
                <a:lnTo>
                  <a:pt x="756548" y="88615"/>
                </a:lnTo>
                <a:lnTo>
                  <a:pt x="719437" y="63767"/>
                </a:lnTo>
                <a:close/>
              </a:path>
              <a:path w="882015" h="1050925">
                <a:moveTo>
                  <a:pt x="717319" y="229479"/>
                </a:moveTo>
                <a:lnTo>
                  <a:pt x="717474" y="230097"/>
                </a:lnTo>
                <a:lnTo>
                  <a:pt x="717319" y="229479"/>
                </a:lnTo>
                <a:close/>
              </a:path>
              <a:path w="882015" h="1050925">
                <a:moveTo>
                  <a:pt x="841076" y="210255"/>
                </a:moveTo>
                <a:lnTo>
                  <a:pt x="785432" y="210255"/>
                </a:lnTo>
                <a:lnTo>
                  <a:pt x="819744" y="222934"/>
                </a:lnTo>
                <a:lnTo>
                  <a:pt x="836739" y="224790"/>
                </a:lnTo>
                <a:lnTo>
                  <a:pt x="841421" y="213690"/>
                </a:lnTo>
                <a:lnTo>
                  <a:pt x="841076" y="210255"/>
                </a:lnTo>
                <a:close/>
              </a:path>
              <a:path w="882015" h="1050925">
                <a:moveTo>
                  <a:pt x="298309" y="151409"/>
                </a:moveTo>
                <a:lnTo>
                  <a:pt x="197785" y="151409"/>
                </a:lnTo>
                <a:lnTo>
                  <a:pt x="255322" y="192067"/>
                </a:lnTo>
                <a:lnTo>
                  <a:pt x="255207" y="192214"/>
                </a:lnTo>
                <a:lnTo>
                  <a:pt x="265613" y="180447"/>
                </a:lnTo>
                <a:lnTo>
                  <a:pt x="288295" y="158787"/>
                </a:lnTo>
                <a:lnTo>
                  <a:pt x="298309" y="151409"/>
                </a:lnTo>
                <a:close/>
              </a:path>
              <a:path w="882015" h="1050925">
                <a:moveTo>
                  <a:pt x="679307" y="43035"/>
                </a:moveTo>
                <a:lnTo>
                  <a:pt x="538424" y="43035"/>
                </a:lnTo>
                <a:lnTo>
                  <a:pt x="547903" y="47464"/>
                </a:lnTo>
                <a:lnTo>
                  <a:pt x="567003" y="57254"/>
                </a:lnTo>
                <a:lnTo>
                  <a:pt x="589093" y="70461"/>
                </a:lnTo>
                <a:lnTo>
                  <a:pt x="607542" y="85138"/>
                </a:lnTo>
                <a:lnTo>
                  <a:pt x="622997" y="63767"/>
                </a:lnTo>
                <a:lnTo>
                  <a:pt x="719437" y="63767"/>
                </a:lnTo>
                <a:lnTo>
                  <a:pt x="717717" y="62615"/>
                </a:lnTo>
                <a:lnTo>
                  <a:pt x="694169" y="49690"/>
                </a:lnTo>
                <a:lnTo>
                  <a:pt x="679307" y="43035"/>
                </a:lnTo>
                <a:close/>
              </a:path>
              <a:path w="882015" h="1050925">
                <a:moveTo>
                  <a:pt x="553669" y="1570"/>
                </a:moveTo>
                <a:lnTo>
                  <a:pt x="538382" y="43140"/>
                </a:lnTo>
                <a:lnTo>
                  <a:pt x="679307" y="43035"/>
                </a:lnTo>
                <a:lnTo>
                  <a:pt x="657855" y="33428"/>
                </a:lnTo>
                <a:lnTo>
                  <a:pt x="610459" y="16498"/>
                </a:lnTo>
                <a:lnTo>
                  <a:pt x="553669" y="1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256097" y="36691"/>
                </a:move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1443" y="57136"/>
                </a:lnTo>
                <a:lnTo>
                  <a:pt x="243860" y="58282"/>
                </a:lnTo>
                <a:lnTo>
                  <a:pt x="245885" y="59779"/>
                </a:lnTo>
                <a:lnTo>
                  <a:pt x="256097" y="36691"/>
                </a:lnTo>
                <a:close/>
              </a:path>
              <a:path w="260984" h="60325">
                <a:moveTo>
                  <a:pt x="168843" y="0"/>
                </a:move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  <a:lnTo>
                  <a:pt x="62573" y="42835"/>
                </a:lnTo>
                <a:lnTo>
                  <a:pt x="108670" y="36691"/>
                </a:lnTo>
                <a:lnTo>
                  <a:pt x="256097" y="36691"/>
                </a:lnTo>
                <a:lnTo>
                  <a:pt x="260925" y="25775"/>
                </a:lnTo>
                <a:lnTo>
                  <a:pt x="168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12858" y="54934"/>
                </a:moveTo>
                <a:lnTo>
                  <a:pt x="62573" y="42835"/>
                </a:ln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5885" y="59779"/>
                </a:lnTo>
                <a:lnTo>
                  <a:pt x="260925" y="25775"/>
                </a:lnTo>
                <a:lnTo>
                  <a:pt x="168843" y="0"/>
                </a:ln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</a:path>
            </a:pathLst>
          </a:custGeom>
          <a:ln w="94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71822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4" y="0"/>
                </a:moveTo>
                <a:lnTo>
                  <a:pt x="41894" y="5396"/>
                </a:lnTo>
                <a:lnTo>
                  <a:pt x="20091" y="20111"/>
                </a:lnTo>
                <a:lnTo>
                  <a:pt x="5390" y="41938"/>
                </a:lnTo>
                <a:lnTo>
                  <a:pt x="0" y="68668"/>
                </a:lnTo>
                <a:lnTo>
                  <a:pt x="5390" y="95397"/>
                </a:lnTo>
                <a:lnTo>
                  <a:pt x="20091" y="117224"/>
                </a:lnTo>
                <a:lnTo>
                  <a:pt x="41894" y="131940"/>
                </a:lnTo>
                <a:lnTo>
                  <a:pt x="68594" y="137336"/>
                </a:lnTo>
                <a:lnTo>
                  <a:pt x="95296" y="131940"/>
                </a:lnTo>
                <a:lnTo>
                  <a:pt x="117103" y="117224"/>
                </a:lnTo>
                <a:lnTo>
                  <a:pt x="131807" y="95397"/>
                </a:lnTo>
                <a:lnTo>
                  <a:pt x="137200" y="68668"/>
                </a:lnTo>
                <a:lnTo>
                  <a:pt x="131807" y="41938"/>
                </a:lnTo>
                <a:lnTo>
                  <a:pt x="117103" y="20111"/>
                </a:lnTo>
                <a:lnTo>
                  <a:pt x="95296" y="5396"/>
                </a:lnTo>
                <a:lnTo>
                  <a:pt x="68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71816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9" y="0"/>
                </a:moveTo>
                <a:lnTo>
                  <a:pt x="95301" y="5396"/>
                </a:lnTo>
                <a:lnTo>
                  <a:pt x="117107" y="20113"/>
                </a:lnTo>
                <a:lnTo>
                  <a:pt x="131808" y="41940"/>
                </a:lnTo>
                <a:lnTo>
                  <a:pt x="137199" y="68669"/>
                </a:lnTo>
                <a:lnTo>
                  <a:pt x="131808" y="95398"/>
                </a:lnTo>
                <a:lnTo>
                  <a:pt x="117107" y="117225"/>
                </a:lnTo>
                <a:lnTo>
                  <a:pt x="95301" y="131942"/>
                </a:lnTo>
                <a:lnTo>
                  <a:pt x="68599" y="137338"/>
                </a:lnTo>
                <a:lnTo>
                  <a:pt x="41897" y="131942"/>
                </a:lnTo>
                <a:lnTo>
                  <a:pt x="20092" y="117225"/>
                </a:lnTo>
                <a:lnTo>
                  <a:pt x="5391" y="95398"/>
                </a:lnTo>
                <a:lnTo>
                  <a:pt x="0" y="68669"/>
                </a:lnTo>
                <a:lnTo>
                  <a:pt x="5391" y="41940"/>
                </a:lnTo>
                <a:lnTo>
                  <a:pt x="20092" y="20113"/>
                </a:lnTo>
                <a:lnTo>
                  <a:pt x="41897" y="5396"/>
                </a:lnTo>
                <a:lnTo>
                  <a:pt x="68599" y="0"/>
                </a:lnTo>
                <a:close/>
              </a:path>
            </a:pathLst>
          </a:custGeom>
          <a:ln w="94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14874" y="4737854"/>
            <a:ext cx="8675370" cy="262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ts val="10085"/>
              </a:lnSpc>
            </a:pPr>
            <a:r>
              <a:rPr sz="8700" b="1" spc="5" dirty="0">
                <a:solidFill>
                  <a:srgbClr val="3A3A3A"/>
                </a:solidFill>
                <a:latin typeface="Calibri"/>
                <a:cs typeface="Calibri"/>
              </a:rPr>
              <a:t>Introduction</a:t>
            </a:r>
            <a:r>
              <a:rPr sz="8700" b="1" spc="-570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8700" b="1" spc="55" dirty="0">
                <a:solidFill>
                  <a:srgbClr val="3A3A3A"/>
                </a:solidFill>
                <a:latin typeface="Calibri"/>
                <a:cs typeface="Calibri"/>
              </a:rPr>
              <a:t>to</a:t>
            </a:r>
            <a:endParaRPr sz="8700">
              <a:latin typeface="Calibri"/>
              <a:cs typeface="Calibri"/>
            </a:endParaRPr>
          </a:p>
          <a:p>
            <a:pPr algn="ctr">
              <a:lnSpc>
                <a:spcPts val="10085"/>
              </a:lnSpc>
            </a:pPr>
            <a:r>
              <a:rPr sz="8700" b="1" spc="-25" dirty="0">
                <a:solidFill>
                  <a:srgbClr val="3A3A3A"/>
                </a:solidFill>
                <a:latin typeface="Calibri"/>
                <a:cs typeface="Calibri"/>
              </a:rPr>
              <a:t>k-means</a:t>
            </a:r>
            <a:r>
              <a:rPr sz="8700" b="1" spc="-610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8700" b="1" spc="75" dirty="0">
                <a:solidFill>
                  <a:srgbClr val="3A3A3A"/>
                </a:solidFill>
                <a:latin typeface="Calibri"/>
                <a:cs typeface="Calibri"/>
              </a:rPr>
              <a:t>clustering</a:t>
            </a:r>
            <a:endParaRPr sz="8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17" y="2929354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917" y="4018326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4413" y="2417816"/>
            <a:ext cx="12829540" cy="221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8800"/>
              </a:lnSpc>
            </a:pPr>
            <a:r>
              <a:rPr sz="4500" spc="145" dirty="0">
                <a:solidFill>
                  <a:srgbClr val="3A3A3A"/>
                </a:solidFill>
                <a:latin typeface="Arial Narrow"/>
                <a:cs typeface="Arial Narrow"/>
              </a:rPr>
              <a:t>First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40" dirty="0">
                <a:solidFill>
                  <a:srgbClr val="3A3A3A"/>
                </a:solidFill>
                <a:latin typeface="Arial Narrow"/>
                <a:cs typeface="Arial Narrow"/>
              </a:rPr>
              <a:t>of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405" dirty="0">
                <a:solidFill>
                  <a:srgbClr val="3A3A3A"/>
                </a:solidFill>
                <a:latin typeface="Arial Narrow"/>
                <a:cs typeface="Arial Narrow"/>
              </a:rPr>
              <a:t>two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25" dirty="0">
                <a:solidFill>
                  <a:srgbClr val="3A3A3A"/>
                </a:solidFill>
                <a:latin typeface="Arial Narrow"/>
                <a:cs typeface="Arial Narrow"/>
              </a:rPr>
              <a:t>clustering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45" dirty="0">
                <a:solidFill>
                  <a:srgbClr val="3A3A3A"/>
                </a:solidFill>
                <a:latin typeface="Arial Narrow"/>
                <a:cs typeface="Arial Narrow"/>
              </a:rPr>
              <a:t>algorithms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50" dirty="0">
                <a:solidFill>
                  <a:srgbClr val="3A3A3A"/>
                </a:solidFill>
                <a:latin typeface="Arial Narrow"/>
                <a:cs typeface="Arial Narrow"/>
              </a:rPr>
              <a:t>covered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65" dirty="0">
                <a:solidFill>
                  <a:srgbClr val="3A3A3A"/>
                </a:solidFill>
                <a:latin typeface="Arial Narrow"/>
                <a:cs typeface="Arial Narrow"/>
              </a:rPr>
              <a:t>in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50" dirty="0">
                <a:solidFill>
                  <a:srgbClr val="3A3A3A"/>
                </a:solidFill>
                <a:latin typeface="Arial Narrow"/>
                <a:cs typeface="Arial Narrow"/>
              </a:rPr>
              <a:t>this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50" dirty="0">
                <a:solidFill>
                  <a:srgbClr val="3A3A3A"/>
                </a:solidFill>
                <a:latin typeface="Arial Narrow"/>
                <a:cs typeface="Arial Narrow"/>
              </a:rPr>
              <a:t>course  </a:t>
            </a:r>
            <a:r>
              <a:rPr sz="4500" spc="55" dirty="0">
                <a:solidFill>
                  <a:srgbClr val="3A3A3A"/>
                </a:solidFill>
                <a:latin typeface="Arial Narrow"/>
                <a:cs typeface="Arial Narrow"/>
              </a:rPr>
              <a:t>Breaks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95" dirty="0">
                <a:solidFill>
                  <a:srgbClr val="3A3A3A"/>
                </a:solidFill>
                <a:latin typeface="Arial Narrow"/>
                <a:cs typeface="Arial Narrow"/>
              </a:rPr>
              <a:t>observations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20" dirty="0">
                <a:solidFill>
                  <a:srgbClr val="3A3A3A"/>
                </a:solidFill>
                <a:latin typeface="Arial Narrow"/>
                <a:cs typeface="Arial Narrow"/>
              </a:rPr>
              <a:t>into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29" dirty="0">
                <a:solidFill>
                  <a:srgbClr val="3A3A3A"/>
                </a:solidFill>
                <a:latin typeface="Arial Narrow"/>
                <a:cs typeface="Arial Narrow"/>
              </a:rPr>
              <a:t>pre-defined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60" dirty="0">
                <a:solidFill>
                  <a:srgbClr val="3A3A3A"/>
                </a:solidFill>
                <a:latin typeface="Arial Narrow"/>
                <a:cs typeface="Arial Narrow"/>
              </a:rPr>
              <a:t>number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40" dirty="0">
                <a:solidFill>
                  <a:srgbClr val="3A3A3A"/>
                </a:solidFill>
                <a:latin typeface="Arial Narrow"/>
                <a:cs typeface="Arial Narrow"/>
              </a:rPr>
              <a:t>of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70" dirty="0">
                <a:solidFill>
                  <a:srgbClr val="3A3A3A"/>
                </a:solidFill>
                <a:latin typeface="Arial Narrow"/>
                <a:cs typeface="Arial Narrow"/>
              </a:rPr>
              <a:t>clusters</a:t>
            </a:r>
            <a:endParaRPr sz="4500" dirty="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k-means </a:t>
            </a:r>
            <a:r>
              <a:rPr spc="75" dirty="0"/>
              <a:t>clustering</a:t>
            </a:r>
            <a:r>
              <a:rPr spc="-1080" dirty="0"/>
              <a:t> </a:t>
            </a:r>
            <a:r>
              <a:rPr spc="-15" dirty="0"/>
              <a:t>algorithm</a:t>
            </a:r>
          </a:p>
        </p:txBody>
      </p:sp>
      <p:sp>
        <p:nvSpPr>
          <p:cNvPr id="8" name="object 8"/>
          <p:cNvSpPr/>
          <p:nvPr/>
        </p:nvSpPr>
        <p:spPr>
          <a:xfrm>
            <a:off x="4931884" y="4560464"/>
            <a:ext cx="6324414" cy="6324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 flipH="1" flipV="1">
            <a:off x="9975850" y="6645274"/>
            <a:ext cx="1066799" cy="457199"/>
          </a:xfrm>
          <a:custGeom>
            <a:avLst/>
            <a:gdLst/>
            <a:ahLst/>
            <a:cxnLst/>
            <a:rect l="l" t="t" r="r" b="b"/>
            <a:pathLst>
              <a:path w="238759" h="200659">
                <a:moveTo>
                  <a:pt x="0" y="0"/>
                </a:moveTo>
                <a:lnTo>
                  <a:pt x="130257" y="200109"/>
                </a:lnTo>
                <a:lnTo>
                  <a:pt x="238212" y="15800"/>
                </a:lnTo>
                <a:lnTo>
                  <a:pt x="0" y="0"/>
                </a:lnTo>
                <a:close/>
              </a:path>
            </a:pathLst>
          </a:custGeom>
          <a:solidFill>
            <a:srgbClr val="2685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56298" y="6970958"/>
            <a:ext cx="168465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b="1" spc="5" dirty="0">
                <a:solidFill>
                  <a:srgbClr val="2685A2"/>
                </a:solidFill>
                <a:latin typeface="Calibri"/>
                <a:cs typeface="Calibri"/>
              </a:rPr>
              <a:t>Subgroup</a:t>
            </a:r>
            <a:r>
              <a:rPr sz="2850" b="1" spc="-235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2850" b="1" spc="-305" dirty="0">
                <a:solidFill>
                  <a:srgbClr val="2685A2"/>
                </a:solidFill>
                <a:latin typeface="Calibri"/>
                <a:cs typeface="Calibri"/>
              </a:rPr>
              <a:t>1</a:t>
            </a:r>
            <a:endParaRPr sz="285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32450" y="9007475"/>
            <a:ext cx="383540" cy="543990"/>
          </a:xfrm>
          <a:custGeom>
            <a:avLst/>
            <a:gdLst/>
            <a:ahLst/>
            <a:cxnLst/>
            <a:rect l="l" t="t" r="r" b="b"/>
            <a:pathLst>
              <a:path w="231139" h="209550">
                <a:moveTo>
                  <a:pt x="0" y="0"/>
                </a:moveTo>
                <a:lnTo>
                  <a:pt x="44051" y="209019"/>
                </a:lnTo>
                <a:lnTo>
                  <a:pt x="231040" y="60458"/>
                </a:lnTo>
                <a:lnTo>
                  <a:pt x="0" y="0"/>
                </a:lnTo>
                <a:close/>
              </a:path>
            </a:pathLst>
          </a:custGeom>
          <a:solidFill>
            <a:srgbClr val="2685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60318" y="9317653"/>
            <a:ext cx="172593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b="1" spc="5" dirty="0">
                <a:solidFill>
                  <a:srgbClr val="2685A2"/>
                </a:solidFill>
                <a:latin typeface="Calibri"/>
                <a:cs typeface="Calibri"/>
              </a:rPr>
              <a:t>Subgroup</a:t>
            </a:r>
            <a:r>
              <a:rPr sz="2850" b="1" spc="-235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2850" b="1" spc="20" dirty="0">
                <a:solidFill>
                  <a:srgbClr val="2685A2"/>
                </a:solidFill>
                <a:latin typeface="Calibri"/>
                <a:cs typeface="Calibri"/>
              </a:rPr>
              <a:t>2</a:t>
            </a:r>
            <a:endParaRPr sz="285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k-means </a:t>
            </a:r>
            <a:r>
              <a:rPr spc="-55" dirty="0"/>
              <a:t>in</a:t>
            </a:r>
            <a:r>
              <a:rPr spc="-1105" dirty="0"/>
              <a:t> </a:t>
            </a:r>
            <a:r>
              <a:rPr spc="30" dirty="0"/>
              <a:t>R</a:t>
            </a:r>
          </a:p>
        </p:txBody>
      </p:sp>
      <p:sp>
        <p:nvSpPr>
          <p:cNvPr id="5" name="object 5"/>
          <p:cNvSpPr/>
          <p:nvPr/>
        </p:nvSpPr>
        <p:spPr>
          <a:xfrm>
            <a:off x="958085" y="2926612"/>
            <a:ext cx="12784951" cy="1395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36556"/>
            <a:ext cx="12565380" cy="1175385"/>
          </a:xfrm>
          <a:custGeom>
            <a:avLst/>
            <a:gdLst/>
            <a:ahLst/>
            <a:cxnLst/>
            <a:rect l="l" t="t" r="r" b="b"/>
            <a:pathLst>
              <a:path w="12565380" h="1175385">
                <a:moveTo>
                  <a:pt x="0" y="0"/>
                </a:moveTo>
                <a:lnTo>
                  <a:pt x="12565062" y="0"/>
                </a:lnTo>
                <a:lnTo>
                  <a:pt x="12565062" y="1175356"/>
                </a:lnTo>
                <a:lnTo>
                  <a:pt x="0" y="117535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1797" y="3036556"/>
            <a:ext cx="12565380" cy="1175385"/>
          </a:xfrm>
          <a:custGeom>
            <a:avLst/>
            <a:gdLst/>
            <a:ahLst/>
            <a:cxnLst/>
            <a:rect l="l" t="t" r="r" b="b"/>
            <a:pathLst>
              <a:path w="12565380" h="1175385">
                <a:moveTo>
                  <a:pt x="0" y="0"/>
                </a:moveTo>
                <a:lnTo>
                  <a:pt x="12565062" y="0"/>
                </a:lnTo>
                <a:lnTo>
                  <a:pt x="12565062" y="1175356"/>
                </a:lnTo>
                <a:lnTo>
                  <a:pt x="0" y="117535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27659" y="3626182"/>
            <a:ext cx="461009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50"/>
              </a:lnSpc>
            </a:pPr>
            <a:r>
              <a:rPr sz="2600" spc="20" dirty="0">
                <a:latin typeface="Courier New"/>
                <a:cs typeface="Courier New"/>
              </a:rPr>
              <a:t>(x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6075" y="3626182"/>
            <a:ext cx="1481455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3050"/>
              </a:lnSpc>
            </a:pPr>
            <a:r>
              <a:rPr sz="2600" spc="20" dirty="0">
                <a:latin typeface="Courier New"/>
                <a:cs typeface="Courier New"/>
              </a:rPr>
              <a:t>centers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3198488"/>
            <a:ext cx="422211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00" spc="20" dirty="0">
                <a:latin typeface="Courier New"/>
                <a:cs typeface="Courier New"/>
              </a:rPr>
              <a:t>&gt;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# k-means</a:t>
            </a:r>
            <a:r>
              <a:rPr sz="2600" spc="-35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algorithm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2009775" algn="l"/>
                <a:tab pos="4020185" algn="l"/>
              </a:tabLst>
            </a:pPr>
            <a:r>
              <a:rPr sz="2600" spc="20" dirty="0">
                <a:latin typeface="Courier New"/>
                <a:cs typeface="Courier New"/>
              </a:rPr>
              <a:t>&gt; kmeans</a:t>
            </a:r>
            <a:r>
              <a:rPr sz="2600" dirty="0">
                <a:latin typeface="Courier New"/>
                <a:cs typeface="Courier New"/>
              </a:rPr>
              <a:t>	</a:t>
            </a:r>
            <a:r>
              <a:rPr sz="2600" spc="20" dirty="0">
                <a:latin typeface="Courier New"/>
                <a:cs typeface="Courier New"/>
              </a:rPr>
              <a:t>,</a:t>
            </a:r>
            <a:r>
              <a:rPr sz="2600" dirty="0">
                <a:latin typeface="Courier New"/>
                <a:cs typeface="Courier New"/>
              </a:rPr>
              <a:t>	</a:t>
            </a:r>
            <a:r>
              <a:rPr sz="2600" spc="20" dirty="0">
                <a:latin typeface="Courier New"/>
                <a:cs typeface="Courier New"/>
              </a:rPr>
              <a:t>=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4960" y="3626182"/>
            <a:ext cx="1321435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3050"/>
              </a:lnSpc>
            </a:pPr>
            <a:r>
              <a:rPr sz="2600" spc="20" dirty="0">
                <a:latin typeface="Courier New"/>
                <a:cs typeface="Courier New"/>
              </a:rPr>
              <a:t>nstart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42233" y="3198488"/>
            <a:ext cx="562927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with 5 centers, run 20</a:t>
            </a:r>
            <a:r>
              <a:rPr sz="2600" spc="-20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times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2009775" algn="l"/>
              </a:tabLst>
            </a:pP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5</a:t>
            </a:r>
            <a:r>
              <a:rPr sz="2600" spc="20" dirty="0">
                <a:latin typeface="Courier New"/>
                <a:cs typeface="Courier New"/>
              </a:rPr>
              <a:t>,	=</a:t>
            </a:r>
            <a:r>
              <a:rPr sz="2600" spc="-70" dirty="0"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20</a:t>
            </a:r>
            <a:r>
              <a:rPr sz="2600" spc="20" dirty="0">
                <a:latin typeface="Courier New"/>
                <a:cs typeface="Courier New"/>
              </a:rPr>
              <a:t>)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9624" y="3626182"/>
            <a:ext cx="328930" cy="471170"/>
          </a:xfrm>
          <a:custGeom>
            <a:avLst/>
            <a:gdLst/>
            <a:ahLst/>
            <a:cxnLst/>
            <a:rect l="l" t="t" r="r" b="b"/>
            <a:pathLst>
              <a:path w="328929" h="471170">
                <a:moveTo>
                  <a:pt x="0" y="0"/>
                </a:moveTo>
                <a:lnTo>
                  <a:pt x="328890" y="0"/>
                </a:lnTo>
                <a:lnTo>
                  <a:pt x="328890" y="470781"/>
                </a:lnTo>
                <a:lnTo>
                  <a:pt x="0" y="47078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6075" y="3626182"/>
            <a:ext cx="1481455" cy="471170"/>
          </a:xfrm>
          <a:custGeom>
            <a:avLst/>
            <a:gdLst/>
            <a:ahLst/>
            <a:cxnLst/>
            <a:rect l="l" t="t" r="r" b="b"/>
            <a:pathLst>
              <a:path w="1481454" h="471170">
                <a:moveTo>
                  <a:pt x="0" y="0"/>
                </a:moveTo>
                <a:lnTo>
                  <a:pt x="1481462" y="0"/>
                </a:lnTo>
                <a:lnTo>
                  <a:pt x="1481462" y="470781"/>
                </a:lnTo>
                <a:lnTo>
                  <a:pt x="0" y="47078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74960" y="3626182"/>
            <a:ext cx="1321435" cy="471170"/>
          </a:xfrm>
          <a:custGeom>
            <a:avLst/>
            <a:gdLst/>
            <a:ahLst/>
            <a:cxnLst/>
            <a:rect l="l" t="t" r="r" b="b"/>
            <a:pathLst>
              <a:path w="1321434" h="471170">
                <a:moveTo>
                  <a:pt x="0" y="0"/>
                </a:moveTo>
                <a:lnTo>
                  <a:pt x="1321122" y="0"/>
                </a:lnTo>
                <a:lnTo>
                  <a:pt x="1321122" y="470781"/>
                </a:lnTo>
                <a:lnTo>
                  <a:pt x="0" y="47078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23917" y="5180594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3917" y="6269566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3917" y="7358538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24413" y="4679527"/>
            <a:ext cx="11949430" cy="395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635">
              <a:lnSpc>
                <a:spcPct val="158800"/>
              </a:lnSpc>
            </a:pPr>
            <a:r>
              <a:rPr sz="4500" spc="185" dirty="0">
                <a:solidFill>
                  <a:srgbClr val="3A3A3A"/>
                </a:solidFill>
                <a:latin typeface="Arial Narrow"/>
                <a:cs typeface="Arial Narrow"/>
              </a:rPr>
              <a:t>One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15" dirty="0">
                <a:solidFill>
                  <a:srgbClr val="3A3A3A"/>
                </a:solidFill>
                <a:latin typeface="Arial Narrow"/>
                <a:cs typeface="Arial Narrow"/>
              </a:rPr>
              <a:t>observation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04" dirty="0">
                <a:solidFill>
                  <a:srgbClr val="3A3A3A"/>
                </a:solidFill>
                <a:latin typeface="Arial Narrow"/>
                <a:cs typeface="Arial Narrow"/>
              </a:rPr>
              <a:t>per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85" dirty="0">
                <a:solidFill>
                  <a:srgbClr val="3A3A3A"/>
                </a:solidFill>
                <a:latin typeface="Arial Narrow"/>
                <a:cs typeface="Arial Narrow"/>
              </a:rPr>
              <a:t>row,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15" dirty="0">
                <a:solidFill>
                  <a:srgbClr val="3A3A3A"/>
                </a:solidFill>
                <a:latin typeface="Arial Narrow"/>
                <a:cs typeface="Arial Narrow"/>
              </a:rPr>
              <a:t>one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80" dirty="0">
                <a:solidFill>
                  <a:srgbClr val="3A3A3A"/>
                </a:solidFill>
                <a:latin typeface="Arial Narrow"/>
                <a:cs typeface="Arial Narrow"/>
              </a:rPr>
              <a:t>feature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04" dirty="0">
                <a:solidFill>
                  <a:srgbClr val="3A3A3A"/>
                </a:solidFill>
                <a:latin typeface="Arial Narrow"/>
                <a:cs typeface="Arial Narrow"/>
              </a:rPr>
              <a:t>per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65" dirty="0">
                <a:solidFill>
                  <a:srgbClr val="3A3A3A"/>
                </a:solidFill>
                <a:latin typeface="Arial Narrow"/>
                <a:cs typeface="Arial Narrow"/>
              </a:rPr>
              <a:t>column  </a:t>
            </a:r>
            <a:r>
              <a:rPr sz="4500" spc="185" dirty="0">
                <a:solidFill>
                  <a:srgbClr val="3A3A3A"/>
                </a:solidFill>
                <a:latin typeface="Arial Narrow"/>
                <a:cs typeface="Arial Narrow"/>
              </a:rPr>
              <a:t>k-means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60" dirty="0">
                <a:solidFill>
                  <a:srgbClr val="3A3A3A"/>
                </a:solidFill>
                <a:latin typeface="Arial Narrow"/>
                <a:cs typeface="Arial Narrow"/>
              </a:rPr>
              <a:t>has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-10" dirty="0">
                <a:solidFill>
                  <a:srgbClr val="3A3A3A"/>
                </a:solidFill>
                <a:latin typeface="Arial Narrow"/>
                <a:cs typeface="Arial Narrow"/>
              </a:rPr>
              <a:t>a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40" dirty="0">
                <a:solidFill>
                  <a:srgbClr val="3A3A3A"/>
                </a:solidFill>
                <a:latin typeface="Arial Narrow"/>
                <a:cs typeface="Arial Narrow"/>
              </a:rPr>
              <a:t>random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80" dirty="0">
                <a:solidFill>
                  <a:srgbClr val="3A3A3A"/>
                </a:solidFill>
                <a:latin typeface="Arial Narrow"/>
                <a:cs typeface="Arial Narrow"/>
              </a:rPr>
              <a:t>component</a:t>
            </a:r>
            <a:endParaRPr sz="4500" dirty="0">
              <a:latin typeface="Arial Narrow"/>
              <a:cs typeface="Arial Narrow"/>
            </a:endParaRPr>
          </a:p>
          <a:p>
            <a:pPr marL="12700" marR="5080">
              <a:lnSpc>
                <a:spcPts val="5110"/>
              </a:lnSpc>
              <a:spcBef>
                <a:spcPts val="3585"/>
              </a:spcBef>
            </a:pPr>
            <a:r>
              <a:rPr sz="4500" spc="75" dirty="0">
                <a:solidFill>
                  <a:srgbClr val="3A3A3A"/>
                </a:solidFill>
                <a:latin typeface="Arial Narrow"/>
                <a:cs typeface="Arial Narrow"/>
              </a:rPr>
              <a:t>Run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75" dirty="0">
                <a:solidFill>
                  <a:srgbClr val="3A3A3A"/>
                </a:solidFill>
                <a:latin typeface="Arial Narrow"/>
                <a:cs typeface="Arial Narrow"/>
              </a:rPr>
              <a:t>algorithm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80" dirty="0">
                <a:solidFill>
                  <a:srgbClr val="3A3A3A"/>
                </a:solidFill>
                <a:latin typeface="Arial Narrow"/>
                <a:cs typeface="Arial Narrow"/>
              </a:rPr>
              <a:t>multiple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35" dirty="0">
                <a:solidFill>
                  <a:srgbClr val="3A3A3A"/>
                </a:solidFill>
                <a:latin typeface="Arial Narrow"/>
                <a:cs typeface="Arial Narrow"/>
              </a:rPr>
              <a:t>times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75" dirty="0">
                <a:solidFill>
                  <a:srgbClr val="3A3A3A"/>
                </a:solidFill>
                <a:latin typeface="Arial Narrow"/>
                <a:cs typeface="Arial Narrow"/>
              </a:rPr>
              <a:t>to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20" dirty="0">
                <a:solidFill>
                  <a:srgbClr val="3A3A3A"/>
                </a:solidFill>
                <a:latin typeface="Arial Narrow"/>
                <a:cs typeface="Arial Narrow"/>
              </a:rPr>
              <a:t>improve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10" dirty="0">
                <a:solidFill>
                  <a:srgbClr val="3A3A3A"/>
                </a:solidFill>
                <a:latin typeface="Arial Narrow"/>
                <a:cs typeface="Arial Narrow"/>
              </a:rPr>
              <a:t>odds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40" dirty="0">
                <a:solidFill>
                  <a:srgbClr val="3A3A3A"/>
                </a:solidFill>
                <a:latin typeface="Arial Narrow"/>
                <a:cs typeface="Arial Narrow"/>
              </a:rPr>
              <a:t>of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85" dirty="0">
                <a:solidFill>
                  <a:srgbClr val="3A3A3A"/>
                </a:solidFill>
                <a:latin typeface="Arial Narrow"/>
                <a:cs typeface="Arial Narrow"/>
              </a:rPr>
              <a:t>the  </a:t>
            </a:r>
            <a:r>
              <a:rPr sz="4500" spc="200" dirty="0">
                <a:solidFill>
                  <a:srgbClr val="3A3A3A"/>
                </a:solidFill>
                <a:latin typeface="Arial Narrow"/>
                <a:cs typeface="Arial Narrow"/>
              </a:rPr>
              <a:t>best</a:t>
            </a:r>
            <a:r>
              <a:rPr sz="4500" spc="-22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60" dirty="0">
                <a:solidFill>
                  <a:srgbClr val="3A3A3A"/>
                </a:solidFill>
                <a:latin typeface="Arial Narrow"/>
                <a:cs typeface="Arial Narrow"/>
              </a:rPr>
              <a:t>model</a:t>
            </a:r>
            <a:endParaRPr sz="45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First</a:t>
            </a:r>
            <a:r>
              <a:rPr spc="-575" dirty="0"/>
              <a:t> </a:t>
            </a:r>
            <a:r>
              <a:rPr spc="5" dirty="0"/>
              <a:t>exercises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3917" y="2887471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917" y="3976442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917" y="5065414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3917" y="6154386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4413" y="2779183"/>
            <a:ext cx="12001500" cy="398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145" dirty="0">
                <a:solidFill>
                  <a:srgbClr val="3A3A3A"/>
                </a:solidFill>
                <a:latin typeface="Arial Narrow"/>
                <a:cs typeface="Arial Narrow"/>
              </a:rPr>
              <a:t>First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90" dirty="0">
                <a:solidFill>
                  <a:srgbClr val="3A3A3A"/>
                </a:solidFill>
                <a:latin typeface="Arial Narrow"/>
                <a:cs typeface="Arial Narrow"/>
              </a:rPr>
              <a:t>exercise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65" dirty="0">
                <a:solidFill>
                  <a:srgbClr val="3A3A3A"/>
                </a:solidFill>
                <a:latin typeface="Arial Narrow"/>
                <a:cs typeface="Arial Narrow"/>
              </a:rPr>
              <a:t>uses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40" dirty="0">
                <a:solidFill>
                  <a:srgbClr val="3A3A3A"/>
                </a:solidFill>
                <a:latin typeface="Arial Narrow"/>
                <a:cs typeface="Arial Narrow"/>
              </a:rPr>
              <a:t>synthetic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95" dirty="0">
                <a:solidFill>
                  <a:srgbClr val="3A3A3A"/>
                </a:solidFill>
                <a:latin typeface="Arial Narrow"/>
                <a:cs typeface="Arial Narrow"/>
              </a:rPr>
              <a:t>data</a:t>
            </a:r>
            <a:endParaRPr sz="4500">
              <a:latin typeface="Arial Narrow"/>
              <a:cs typeface="Arial Narrow"/>
            </a:endParaRPr>
          </a:p>
          <a:p>
            <a:pPr marL="12700" marR="5080">
              <a:lnSpc>
                <a:spcPct val="158800"/>
              </a:lnSpc>
            </a:pPr>
            <a:r>
              <a:rPr sz="4500" spc="210" dirty="0">
                <a:solidFill>
                  <a:srgbClr val="3A3A3A"/>
                </a:solidFill>
                <a:latin typeface="Arial Narrow"/>
                <a:cs typeface="Arial Narrow"/>
              </a:rPr>
              <a:t>Synthetic </a:t>
            </a:r>
            <a:r>
              <a:rPr sz="4500" spc="195" dirty="0">
                <a:solidFill>
                  <a:srgbClr val="3A3A3A"/>
                </a:solidFill>
                <a:latin typeface="Arial Narrow"/>
                <a:cs typeface="Arial Narrow"/>
              </a:rPr>
              <a:t>data </a:t>
            </a:r>
            <a:r>
              <a:rPr sz="4500" spc="185" dirty="0">
                <a:solidFill>
                  <a:srgbClr val="3A3A3A"/>
                </a:solidFill>
                <a:latin typeface="Arial Narrow"/>
                <a:cs typeface="Arial Narrow"/>
              </a:rPr>
              <a:t>generated </a:t>
            </a:r>
            <a:r>
              <a:rPr sz="4500" spc="300" dirty="0">
                <a:solidFill>
                  <a:srgbClr val="3A3A3A"/>
                </a:solidFill>
                <a:latin typeface="Arial Narrow"/>
                <a:cs typeface="Arial Narrow"/>
              </a:rPr>
              <a:t>from </a:t>
            </a:r>
            <a:r>
              <a:rPr sz="4500" spc="-35" dirty="0">
                <a:solidFill>
                  <a:srgbClr val="3A3A3A"/>
                </a:solidFill>
                <a:latin typeface="Arial Narrow"/>
                <a:cs typeface="Arial Narrow"/>
              </a:rPr>
              <a:t>3 </a:t>
            </a:r>
            <a:r>
              <a:rPr sz="4500" spc="185" dirty="0">
                <a:solidFill>
                  <a:srgbClr val="3A3A3A"/>
                </a:solidFill>
                <a:latin typeface="Arial Narrow"/>
                <a:cs typeface="Arial Narrow"/>
              </a:rPr>
              <a:t>subgroups  Selecting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85" dirty="0">
                <a:solidFill>
                  <a:srgbClr val="3A3A3A"/>
                </a:solidFill>
                <a:latin typeface="Arial Narrow"/>
                <a:cs typeface="Arial Narrow"/>
              </a:rPr>
              <a:t>the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00" dirty="0">
                <a:solidFill>
                  <a:srgbClr val="3A3A3A"/>
                </a:solidFill>
                <a:latin typeface="Arial Narrow"/>
                <a:cs typeface="Arial Narrow"/>
              </a:rPr>
              <a:t>best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60" dirty="0">
                <a:solidFill>
                  <a:srgbClr val="3A3A3A"/>
                </a:solidFill>
                <a:latin typeface="Arial Narrow"/>
                <a:cs typeface="Arial Narrow"/>
              </a:rPr>
              <a:t>number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40" dirty="0">
                <a:solidFill>
                  <a:srgbClr val="3A3A3A"/>
                </a:solidFill>
                <a:latin typeface="Arial Narrow"/>
                <a:cs typeface="Arial Narrow"/>
              </a:rPr>
              <a:t>of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85" dirty="0">
                <a:solidFill>
                  <a:srgbClr val="3A3A3A"/>
                </a:solidFill>
                <a:latin typeface="Arial Narrow"/>
                <a:cs typeface="Arial Narrow"/>
              </a:rPr>
              <a:t>subgroups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90" dirty="0">
                <a:solidFill>
                  <a:srgbClr val="3A3A3A"/>
                </a:solidFill>
                <a:latin typeface="Arial Narrow"/>
                <a:cs typeface="Arial Narrow"/>
              </a:rPr>
              <a:t>for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85" dirty="0">
                <a:solidFill>
                  <a:srgbClr val="3A3A3A"/>
                </a:solidFill>
                <a:latin typeface="Arial Narrow"/>
                <a:cs typeface="Arial Narrow"/>
              </a:rPr>
              <a:t>k-means  </a:t>
            </a:r>
            <a:r>
              <a:rPr sz="4500" spc="130" dirty="0">
                <a:solidFill>
                  <a:srgbClr val="3A3A3A"/>
                </a:solidFill>
                <a:latin typeface="Arial Narrow"/>
                <a:cs typeface="Arial Narrow"/>
              </a:rPr>
              <a:t>Example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85" dirty="0">
                <a:solidFill>
                  <a:srgbClr val="3A3A3A"/>
                </a:solidFill>
                <a:latin typeface="Arial Narrow"/>
                <a:cs typeface="Arial Narrow"/>
              </a:rPr>
              <a:t>with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20" dirty="0">
                <a:solidFill>
                  <a:srgbClr val="3A3A3A"/>
                </a:solidFill>
                <a:latin typeface="Arial Narrow"/>
                <a:cs typeface="Arial Narrow"/>
              </a:rPr>
              <a:t>more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15" dirty="0">
                <a:solidFill>
                  <a:srgbClr val="3A3A3A"/>
                </a:solidFill>
                <a:latin typeface="Arial Narrow"/>
                <a:cs typeface="Arial Narrow"/>
              </a:rPr>
              <a:t>fun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95" dirty="0">
                <a:solidFill>
                  <a:srgbClr val="3A3A3A"/>
                </a:solidFill>
                <a:latin typeface="Arial Narrow"/>
                <a:cs typeface="Arial Narrow"/>
              </a:rPr>
              <a:t>data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04" dirty="0">
                <a:solidFill>
                  <a:srgbClr val="3A3A3A"/>
                </a:solidFill>
                <a:latin typeface="Arial Narrow"/>
                <a:cs typeface="Arial Narrow"/>
              </a:rPr>
              <a:t>later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65" dirty="0">
                <a:solidFill>
                  <a:srgbClr val="3A3A3A"/>
                </a:solidFill>
                <a:latin typeface="Arial Narrow"/>
                <a:cs typeface="Arial Narrow"/>
              </a:rPr>
              <a:t>in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85" dirty="0">
                <a:solidFill>
                  <a:srgbClr val="3A3A3A"/>
                </a:solidFill>
                <a:latin typeface="Arial Narrow"/>
                <a:cs typeface="Arial Narrow"/>
              </a:rPr>
              <a:t>the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15" dirty="0">
                <a:solidFill>
                  <a:srgbClr val="3A3A3A"/>
                </a:solidFill>
                <a:latin typeface="Arial Narrow"/>
                <a:cs typeface="Arial Narrow"/>
              </a:rPr>
              <a:t>chapter</a:t>
            </a:r>
            <a:endParaRPr sz="45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95168" y="430458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78" y="0"/>
                </a:moveTo>
                <a:lnTo>
                  <a:pt x="0" y="298172"/>
                </a:lnTo>
                <a:lnTo>
                  <a:pt x="119756" y="1432155"/>
                </a:lnTo>
                <a:lnTo>
                  <a:pt x="856694" y="1837874"/>
                </a:lnTo>
                <a:lnTo>
                  <a:pt x="1575210" y="1432155"/>
                </a:lnTo>
                <a:lnTo>
                  <a:pt x="1713375" y="298172"/>
                </a:lnTo>
                <a:lnTo>
                  <a:pt x="847478" y="0"/>
                </a:lnTo>
                <a:close/>
              </a:path>
            </a:pathLst>
          </a:custGeom>
          <a:ln w="615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05162" y="773589"/>
            <a:ext cx="882015" cy="1050925"/>
          </a:xfrm>
          <a:custGeom>
            <a:avLst/>
            <a:gdLst/>
            <a:ahLst/>
            <a:cxnLst/>
            <a:rect l="l" t="t" r="r" b="b"/>
            <a:pathLst>
              <a:path w="882015" h="1050925">
                <a:moveTo>
                  <a:pt x="318765" y="0"/>
                </a:moveTo>
                <a:lnTo>
                  <a:pt x="257335" y="17800"/>
                </a:lnTo>
                <a:lnTo>
                  <a:pt x="195418" y="45338"/>
                </a:lnTo>
                <a:lnTo>
                  <a:pt x="144708" y="76286"/>
                </a:lnTo>
                <a:lnTo>
                  <a:pt x="102670" y="109908"/>
                </a:lnTo>
                <a:lnTo>
                  <a:pt x="68724" y="145759"/>
                </a:lnTo>
                <a:lnTo>
                  <a:pt x="42287" y="183396"/>
                </a:lnTo>
                <a:lnTo>
                  <a:pt x="22778" y="222375"/>
                </a:lnTo>
                <a:lnTo>
                  <a:pt x="9615" y="262253"/>
                </a:lnTo>
                <a:lnTo>
                  <a:pt x="2216" y="302586"/>
                </a:lnTo>
                <a:lnTo>
                  <a:pt x="0" y="342930"/>
                </a:lnTo>
                <a:lnTo>
                  <a:pt x="2384" y="382843"/>
                </a:lnTo>
                <a:lnTo>
                  <a:pt x="8787" y="421879"/>
                </a:lnTo>
                <a:lnTo>
                  <a:pt x="18627" y="459595"/>
                </a:lnTo>
                <a:lnTo>
                  <a:pt x="31323" y="495548"/>
                </a:lnTo>
                <a:lnTo>
                  <a:pt x="62955" y="560390"/>
                </a:lnTo>
                <a:lnTo>
                  <a:pt x="99027" y="612855"/>
                </a:lnTo>
                <a:lnTo>
                  <a:pt x="134886" y="649393"/>
                </a:lnTo>
                <a:lnTo>
                  <a:pt x="163737" y="679807"/>
                </a:lnTo>
                <a:lnTo>
                  <a:pt x="182656" y="715707"/>
                </a:lnTo>
                <a:lnTo>
                  <a:pt x="192809" y="756260"/>
                </a:lnTo>
                <a:lnTo>
                  <a:pt x="195361" y="800633"/>
                </a:lnTo>
                <a:lnTo>
                  <a:pt x="191476" y="847992"/>
                </a:lnTo>
                <a:lnTo>
                  <a:pt x="182322" y="897504"/>
                </a:lnTo>
                <a:lnTo>
                  <a:pt x="169062" y="948334"/>
                </a:lnTo>
                <a:lnTo>
                  <a:pt x="152861" y="999650"/>
                </a:lnTo>
                <a:lnTo>
                  <a:pt x="134886" y="1050617"/>
                </a:lnTo>
                <a:lnTo>
                  <a:pt x="580464" y="1050617"/>
                </a:lnTo>
                <a:lnTo>
                  <a:pt x="583513" y="1039044"/>
                </a:lnTo>
                <a:lnTo>
                  <a:pt x="585767" y="1032799"/>
                </a:lnTo>
                <a:lnTo>
                  <a:pt x="590758" y="1010650"/>
                </a:lnTo>
                <a:lnTo>
                  <a:pt x="602024" y="951363"/>
                </a:lnTo>
                <a:lnTo>
                  <a:pt x="620996" y="900451"/>
                </a:lnTo>
                <a:lnTo>
                  <a:pt x="650531" y="877152"/>
                </a:lnTo>
                <a:lnTo>
                  <a:pt x="686973" y="871808"/>
                </a:lnTo>
                <a:lnTo>
                  <a:pt x="782024" y="871808"/>
                </a:lnTo>
                <a:lnTo>
                  <a:pt x="800851" y="866490"/>
                </a:lnTo>
                <a:lnTo>
                  <a:pt x="816064" y="844860"/>
                </a:lnTo>
                <a:lnTo>
                  <a:pt x="819302" y="814711"/>
                </a:lnTo>
                <a:lnTo>
                  <a:pt x="818279" y="779295"/>
                </a:lnTo>
                <a:lnTo>
                  <a:pt x="835755" y="768709"/>
                </a:lnTo>
                <a:lnTo>
                  <a:pt x="842649" y="757618"/>
                </a:lnTo>
                <a:lnTo>
                  <a:pt x="839920" y="745808"/>
                </a:lnTo>
                <a:lnTo>
                  <a:pt x="828530" y="733066"/>
                </a:lnTo>
                <a:lnTo>
                  <a:pt x="843093" y="718434"/>
                </a:lnTo>
                <a:lnTo>
                  <a:pt x="848031" y="708465"/>
                </a:lnTo>
                <a:lnTo>
                  <a:pt x="845271" y="698590"/>
                </a:lnTo>
                <a:lnTo>
                  <a:pt x="836739" y="684240"/>
                </a:lnTo>
                <a:lnTo>
                  <a:pt x="830042" y="668517"/>
                </a:lnTo>
                <a:lnTo>
                  <a:pt x="829304" y="657469"/>
                </a:lnTo>
                <a:lnTo>
                  <a:pt x="831257" y="650948"/>
                </a:lnTo>
                <a:lnTo>
                  <a:pt x="832635" y="648807"/>
                </a:lnTo>
                <a:lnTo>
                  <a:pt x="857670" y="643600"/>
                </a:lnTo>
                <a:lnTo>
                  <a:pt x="871141" y="638642"/>
                </a:lnTo>
                <a:lnTo>
                  <a:pt x="877663" y="631034"/>
                </a:lnTo>
                <a:lnTo>
                  <a:pt x="881265" y="619708"/>
                </a:lnTo>
                <a:lnTo>
                  <a:pt x="439212" y="619708"/>
                </a:lnTo>
                <a:lnTo>
                  <a:pt x="394338" y="619253"/>
                </a:lnTo>
                <a:lnTo>
                  <a:pt x="348609" y="609611"/>
                </a:lnTo>
                <a:lnTo>
                  <a:pt x="304013" y="591953"/>
                </a:lnTo>
                <a:lnTo>
                  <a:pt x="262539" y="567448"/>
                </a:lnTo>
                <a:lnTo>
                  <a:pt x="234543" y="544213"/>
                </a:lnTo>
                <a:lnTo>
                  <a:pt x="142164" y="544213"/>
                </a:lnTo>
                <a:lnTo>
                  <a:pt x="110783" y="497602"/>
                </a:lnTo>
                <a:lnTo>
                  <a:pt x="89959" y="449879"/>
                </a:lnTo>
                <a:lnTo>
                  <a:pt x="77584" y="403644"/>
                </a:lnTo>
                <a:lnTo>
                  <a:pt x="71550" y="361496"/>
                </a:lnTo>
                <a:lnTo>
                  <a:pt x="69747" y="326031"/>
                </a:lnTo>
                <a:lnTo>
                  <a:pt x="143420" y="326031"/>
                </a:lnTo>
                <a:lnTo>
                  <a:pt x="147428" y="280185"/>
                </a:lnTo>
                <a:lnTo>
                  <a:pt x="158662" y="232587"/>
                </a:lnTo>
                <a:lnTo>
                  <a:pt x="175866" y="188055"/>
                </a:lnTo>
                <a:lnTo>
                  <a:pt x="197785" y="151409"/>
                </a:lnTo>
                <a:lnTo>
                  <a:pt x="298309" y="151409"/>
                </a:lnTo>
                <a:lnTo>
                  <a:pt x="321006" y="134686"/>
                </a:lnTo>
                <a:lnTo>
                  <a:pt x="361497" y="115598"/>
                </a:lnTo>
                <a:lnTo>
                  <a:pt x="362094" y="115462"/>
                </a:lnTo>
                <a:lnTo>
                  <a:pt x="362377" y="115378"/>
                </a:lnTo>
                <a:lnTo>
                  <a:pt x="318765" y="0"/>
                </a:lnTo>
                <a:close/>
              </a:path>
              <a:path w="882015" h="1050925">
                <a:moveTo>
                  <a:pt x="782024" y="871808"/>
                </a:moveTo>
                <a:lnTo>
                  <a:pt x="686973" y="871808"/>
                </a:lnTo>
                <a:lnTo>
                  <a:pt x="726664" y="874761"/>
                </a:lnTo>
                <a:lnTo>
                  <a:pt x="765946" y="876350"/>
                </a:lnTo>
                <a:lnTo>
                  <a:pt x="782024" y="871808"/>
                </a:lnTo>
                <a:close/>
              </a:path>
              <a:path w="882015" h="1050925">
                <a:moveTo>
                  <a:pt x="437987" y="467723"/>
                </a:moveTo>
                <a:lnTo>
                  <a:pt x="439212" y="619708"/>
                </a:lnTo>
                <a:lnTo>
                  <a:pt x="881265" y="619708"/>
                </a:lnTo>
                <a:lnTo>
                  <a:pt x="881848" y="617876"/>
                </a:lnTo>
                <a:lnTo>
                  <a:pt x="873397" y="585975"/>
                </a:lnTo>
                <a:lnTo>
                  <a:pt x="852035" y="550267"/>
                </a:lnTo>
                <a:lnTo>
                  <a:pt x="827514" y="511818"/>
                </a:lnTo>
                <a:lnTo>
                  <a:pt x="823143" y="502037"/>
                </a:lnTo>
                <a:lnTo>
                  <a:pt x="568569" y="502037"/>
                </a:lnTo>
                <a:lnTo>
                  <a:pt x="545297" y="471223"/>
                </a:lnTo>
                <a:lnTo>
                  <a:pt x="459398" y="471223"/>
                </a:lnTo>
                <a:lnTo>
                  <a:pt x="439212" y="469880"/>
                </a:lnTo>
                <a:lnTo>
                  <a:pt x="439170" y="467870"/>
                </a:lnTo>
                <a:lnTo>
                  <a:pt x="437987" y="467723"/>
                </a:lnTo>
                <a:close/>
              </a:path>
              <a:path w="882015" h="1050925">
                <a:moveTo>
                  <a:pt x="196905" y="502581"/>
                </a:moveTo>
                <a:lnTo>
                  <a:pt x="142164" y="544213"/>
                </a:lnTo>
                <a:lnTo>
                  <a:pt x="234543" y="544213"/>
                </a:lnTo>
                <a:lnTo>
                  <a:pt x="226173" y="537267"/>
                </a:lnTo>
                <a:lnTo>
                  <a:pt x="196905" y="502581"/>
                </a:lnTo>
                <a:close/>
              </a:path>
              <a:path w="882015" h="1050925">
                <a:moveTo>
                  <a:pt x="649865" y="394312"/>
                </a:moveTo>
                <a:lnTo>
                  <a:pt x="641900" y="412877"/>
                </a:lnTo>
                <a:lnTo>
                  <a:pt x="624472" y="446026"/>
                </a:lnTo>
                <a:lnTo>
                  <a:pt x="599417" y="480250"/>
                </a:lnTo>
                <a:lnTo>
                  <a:pt x="568569" y="502037"/>
                </a:lnTo>
                <a:lnTo>
                  <a:pt x="823143" y="502037"/>
                </a:lnTo>
                <a:lnTo>
                  <a:pt x="809587" y="471697"/>
                </a:lnTo>
                <a:lnTo>
                  <a:pt x="808007" y="430971"/>
                </a:lnTo>
                <a:lnTo>
                  <a:pt x="810644" y="416762"/>
                </a:lnTo>
                <a:lnTo>
                  <a:pt x="715905" y="416762"/>
                </a:lnTo>
                <a:lnTo>
                  <a:pt x="649865" y="394312"/>
                </a:lnTo>
                <a:close/>
              </a:path>
              <a:path w="882015" h="1050925">
                <a:moveTo>
                  <a:pt x="526916" y="446886"/>
                </a:moveTo>
                <a:lnTo>
                  <a:pt x="507873" y="457995"/>
                </a:lnTo>
                <a:lnTo>
                  <a:pt x="483826" y="466684"/>
                </a:lnTo>
                <a:lnTo>
                  <a:pt x="459398" y="471223"/>
                </a:lnTo>
                <a:lnTo>
                  <a:pt x="545297" y="471223"/>
                </a:lnTo>
                <a:lnTo>
                  <a:pt x="526916" y="446886"/>
                </a:lnTo>
                <a:close/>
              </a:path>
              <a:path w="882015" h="1050925">
                <a:moveTo>
                  <a:pt x="719437" y="63767"/>
                </a:moveTo>
                <a:lnTo>
                  <a:pt x="622997" y="63767"/>
                </a:lnTo>
                <a:lnTo>
                  <a:pt x="675968" y="93814"/>
                </a:lnTo>
                <a:lnTo>
                  <a:pt x="705975" y="120301"/>
                </a:lnTo>
                <a:lnTo>
                  <a:pt x="724134" y="158051"/>
                </a:lnTo>
                <a:lnTo>
                  <a:pt x="741559" y="221888"/>
                </a:lnTo>
                <a:lnTo>
                  <a:pt x="717518" y="230097"/>
                </a:lnTo>
                <a:lnTo>
                  <a:pt x="722013" y="248168"/>
                </a:lnTo>
                <a:lnTo>
                  <a:pt x="728195" y="290008"/>
                </a:lnTo>
                <a:lnTo>
                  <a:pt x="728586" y="348403"/>
                </a:lnTo>
                <a:lnTo>
                  <a:pt x="715905" y="416762"/>
                </a:lnTo>
                <a:lnTo>
                  <a:pt x="810644" y="416762"/>
                </a:lnTo>
                <a:lnTo>
                  <a:pt x="815510" y="390539"/>
                </a:lnTo>
                <a:lnTo>
                  <a:pt x="817792" y="349661"/>
                </a:lnTo>
                <a:lnTo>
                  <a:pt x="814066" y="306929"/>
                </a:lnTo>
                <a:lnTo>
                  <a:pt x="803541" y="260930"/>
                </a:lnTo>
                <a:lnTo>
                  <a:pt x="785432" y="210255"/>
                </a:lnTo>
                <a:lnTo>
                  <a:pt x="841076" y="210255"/>
                </a:lnTo>
                <a:lnTo>
                  <a:pt x="838792" y="187502"/>
                </a:lnTo>
                <a:lnTo>
                  <a:pt x="824203" y="152932"/>
                </a:lnTo>
                <a:lnTo>
                  <a:pt x="794416" y="119345"/>
                </a:lnTo>
                <a:lnTo>
                  <a:pt x="756548" y="88615"/>
                </a:lnTo>
                <a:lnTo>
                  <a:pt x="719437" y="63767"/>
                </a:lnTo>
                <a:close/>
              </a:path>
              <a:path w="882015" h="1050925">
                <a:moveTo>
                  <a:pt x="717319" y="229479"/>
                </a:moveTo>
                <a:lnTo>
                  <a:pt x="717474" y="230097"/>
                </a:lnTo>
                <a:lnTo>
                  <a:pt x="717319" y="229479"/>
                </a:lnTo>
                <a:close/>
              </a:path>
              <a:path w="882015" h="1050925">
                <a:moveTo>
                  <a:pt x="841076" y="210255"/>
                </a:moveTo>
                <a:lnTo>
                  <a:pt x="785432" y="210255"/>
                </a:lnTo>
                <a:lnTo>
                  <a:pt x="819744" y="222934"/>
                </a:lnTo>
                <a:lnTo>
                  <a:pt x="836739" y="224790"/>
                </a:lnTo>
                <a:lnTo>
                  <a:pt x="841421" y="213690"/>
                </a:lnTo>
                <a:lnTo>
                  <a:pt x="841076" y="210255"/>
                </a:lnTo>
                <a:close/>
              </a:path>
              <a:path w="882015" h="1050925">
                <a:moveTo>
                  <a:pt x="298309" y="151409"/>
                </a:moveTo>
                <a:lnTo>
                  <a:pt x="197785" y="151409"/>
                </a:lnTo>
                <a:lnTo>
                  <a:pt x="255322" y="192067"/>
                </a:lnTo>
                <a:lnTo>
                  <a:pt x="255207" y="192214"/>
                </a:lnTo>
                <a:lnTo>
                  <a:pt x="265613" y="180447"/>
                </a:lnTo>
                <a:lnTo>
                  <a:pt x="288295" y="158787"/>
                </a:lnTo>
                <a:lnTo>
                  <a:pt x="298309" y="151409"/>
                </a:lnTo>
                <a:close/>
              </a:path>
              <a:path w="882015" h="1050925">
                <a:moveTo>
                  <a:pt x="679307" y="43035"/>
                </a:moveTo>
                <a:lnTo>
                  <a:pt x="538424" y="43035"/>
                </a:lnTo>
                <a:lnTo>
                  <a:pt x="547903" y="47464"/>
                </a:lnTo>
                <a:lnTo>
                  <a:pt x="567003" y="57254"/>
                </a:lnTo>
                <a:lnTo>
                  <a:pt x="589093" y="70461"/>
                </a:lnTo>
                <a:lnTo>
                  <a:pt x="607542" y="85138"/>
                </a:lnTo>
                <a:lnTo>
                  <a:pt x="622997" y="63767"/>
                </a:lnTo>
                <a:lnTo>
                  <a:pt x="719437" y="63767"/>
                </a:lnTo>
                <a:lnTo>
                  <a:pt x="717717" y="62615"/>
                </a:lnTo>
                <a:lnTo>
                  <a:pt x="694169" y="49690"/>
                </a:lnTo>
                <a:lnTo>
                  <a:pt x="679307" y="43035"/>
                </a:lnTo>
                <a:close/>
              </a:path>
              <a:path w="882015" h="1050925">
                <a:moveTo>
                  <a:pt x="553669" y="1570"/>
                </a:moveTo>
                <a:lnTo>
                  <a:pt x="538382" y="43140"/>
                </a:lnTo>
                <a:lnTo>
                  <a:pt x="679307" y="43035"/>
                </a:lnTo>
                <a:lnTo>
                  <a:pt x="657855" y="33428"/>
                </a:lnTo>
                <a:lnTo>
                  <a:pt x="610459" y="16498"/>
                </a:lnTo>
                <a:lnTo>
                  <a:pt x="553669" y="1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256097" y="36691"/>
                </a:move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1443" y="57136"/>
                </a:lnTo>
                <a:lnTo>
                  <a:pt x="243860" y="58282"/>
                </a:lnTo>
                <a:lnTo>
                  <a:pt x="245885" y="59779"/>
                </a:lnTo>
                <a:lnTo>
                  <a:pt x="256097" y="36691"/>
                </a:lnTo>
                <a:close/>
              </a:path>
              <a:path w="260984" h="60325">
                <a:moveTo>
                  <a:pt x="168843" y="0"/>
                </a:move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  <a:lnTo>
                  <a:pt x="62573" y="42835"/>
                </a:lnTo>
                <a:lnTo>
                  <a:pt x="108670" y="36691"/>
                </a:lnTo>
                <a:lnTo>
                  <a:pt x="256097" y="36691"/>
                </a:lnTo>
                <a:lnTo>
                  <a:pt x="260925" y="25775"/>
                </a:lnTo>
                <a:lnTo>
                  <a:pt x="168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12858" y="54934"/>
                </a:moveTo>
                <a:lnTo>
                  <a:pt x="62573" y="42835"/>
                </a:ln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5885" y="59779"/>
                </a:lnTo>
                <a:lnTo>
                  <a:pt x="260925" y="25775"/>
                </a:lnTo>
                <a:lnTo>
                  <a:pt x="168843" y="0"/>
                </a:ln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</a:path>
            </a:pathLst>
          </a:custGeom>
          <a:ln w="94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71822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4" y="0"/>
                </a:moveTo>
                <a:lnTo>
                  <a:pt x="41894" y="5396"/>
                </a:lnTo>
                <a:lnTo>
                  <a:pt x="20091" y="20111"/>
                </a:lnTo>
                <a:lnTo>
                  <a:pt x="5390" y="41938"/>
                </a:lnTo>
                <a:lnTo>
                  <a:pt x="0" y="68668"/>
                </a:lnTo>
                <a:lnTo>
                  <a:pt x="5390" y="95397"/>
                </a:lnTo>
                <a:lnTo>
                  <a:pt x="20091" y="117224"/>
                </a:lnTo>
                <a:lnTo>
                  <a:pt x="41894" y="131940"/>
                </a:lnTo>
                <a:lnTo>
                  <a:pt x="68594" y="137336"/>
                </a:lnTo>
                <a:lnTo>
                  <a:pt x="95296" y="131940"/>
                </a:lnTo>
                <a:lnTo>
                  <a:pt x="117103" y="117224"/>
                </a:lnTo>
                <a:lnTo>
                  <a:pt x="131807" y="95397"/>
                </a:lnTo>
                <a:lnTo>
                  <a:pt x="137200" y="68668"/>
                </a:lnTo>
                <a:lnTo>
                  <a:pt x="131807" y="41938"/>
                </a:lnTo>
                <a:lnTo>
                  <a:pt x="117103" y="20111"/>
                </a:lnTo>
                <a:lnTo>
                  <a:pt x="95296" y="5396"/>
                </a:lnTo>
                <a:lnTo>
                  <a:pt x="68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71816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9" y="0"/>
                </a:moveTo>
                <a:lnTo>
                  <a:pt x="95301" y="5396"/>
                </a:lnTo>
                <a:lnTo>
                  <a:pt x="117107" y="20113"/>
                </a:lnTo>
                <a:lnTo>
                  <a:pt x="131808" y="41940"/>
                </a:lnTo>
                <a:lnTo>
                  <a:pt x="137199" y="68669"/>
                </a:lnTo>
                <a:lnTo>
                  <a:pt x="131808" y="95398"/>
                </a:lnTo>
                <a:lnTo>
                  <a:pt x="117107" y="117225"/>
                </a:lnTo>
                <a:lnTo>
                  <a:pt x="95301" y="131942"/>
                </a:lnTo>
                <a:lnTo>
                  <a:pt x="68599" y="137338"/>
                </a:lnTo>
                <a:lnTo>
                  <a:pt x="41897" y="131942"/>
                </a:lnTo>
                <a:lnTo>
                  <a:pt x="20092" y="117225"/>
                </a:lnTo>
                <a:lnTo>
                  <a:pt x="5391" y="95398"/>
                </a:lnTo>
                <a:lnTo>
                  <a:pt x="0" y="68669"/>
                </a:lnTo>
                <a:lnTo>
                  <a:pt x="5391" y="41940"/>
                </a:lnTo>
                <a:lnTo>
                  <a:pt x="20092" y="20113"/>
                </a:lnTo>
                <a:lnTo>
                  <a:pt x="41897" y="5396"/>
                </a:lnTo>
                <a:lnTo>
                  <a:pt x="68599" y="0"/>
                </a:lnTo>
                <a:close/>
              </a:path>
            </a:pathLst>
          </a:custGeom>
          <a:ln w="94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96038" y="4854186"/>
            <a:ext cx="9503410" cy="250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320">
              <a:lnSpc>
                <a:spcPts val="9730"/>
              </a:lnSpc>
            </a:pPr>
            <a:r>
              <a:rPr sz="8700" b="1" spc="-55" dirty="0">
                <a:solidFill>
                  <a:srgbClr val="3A3A3A"/>
                </a:solidFill>
                <a:latin typeface="Calibri"/>
                <a:cs typeface="Calibri"/>
              </a:rPr>
              <a:t>How </a:t>
            </a:r>
            <a:r>
              <a:rPr sz="8700" b="1" spc="-70" dirty="0">
                <a:solidFill>
                  <a:srgbClr val="3A3A3A"/>
                </a:solidFill>
                <a:latin typeface="Calibri"/>
                <a:cs typeface="Calibri"/>
              </a:rPr>
              <a:t>kmeans()</a:t>
            </a:r>
            <a:r>
              <a:rPr sz="8700" b="1" spc="-106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8700" b="1" spc="20" dirty="0">
                <a:solidFill>
                  <a:srgbClr val="3A3A3A"/>
                </a:solidFill>
                <a:latin typeface="Calibri"/>
                <a:cs typeface="Calibri"/>
              </a:rPr>
              <a:t>works  </a:t>
            </a:r>
            <a:r>
              <a:rPr sz="8700" b="1" spc="-155" dirty="0">
                <a:solidFill>
                  <a:srgbClr val="3A3A3A"/>
                </a:solidFill>
                <a:latin typeface="Calibri"/>
                <a:cs typeface="Calibri"/>
              </a:rPr>
              <a:t>and </a:t>
            </a:r>
            <a:r>
              <a:rPr sz="8700" b="1" spc="30" dirty="0">
                <a:solidFill>
                  <a:srgbClr val="3A3A3A"/>
                </a:solidFill>
                <a:latin typeface="Calibri"/>
                <a:cs typeface="Calibri"/>
              </a:rPr>
              <a:t>practical</a:t>
            </a:r>
            <a:r>
              <a:rPr sz="8700" b="1" spc="-910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8700" b="1" spc="325" dirty="0">
                <a:solidFill>
                  <a:srgbClr val="3A3A3A"/>
                </a:solidFill>
                <a:latin typeface="Calibri"/>
                <a:cs typeface="Calibri"/>
              </a:rPr>
              <a:t>maters</a:t>
            </a:r>
            <a:endParaRPr sz="8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Objecti</a:t>
            </a:r>
            <a:r>
              <a:rPr spc="60" dirty="0"/>
              <a:t>v</a:t>
            </a:r>
            <a:r>
              <a:rPr spc="20" dirty="0"/>
              <a:t>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3917" y="2887471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917" y="3976442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4413" y="2375932"/>
            <a:ext cx="12695555" cy="221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8800"/>
              </a:lnSpc>
            </a:pPr>
            <a:r>
              <a:rPr sz="4500" spc="140" dirty="0">
                <a:solidFill>
                  <a:srgbClr val="3A3A3A"/>
                </a:solidFill>
                <a:latin typeface="Arial Narrow"/>
                <a:cs typeface="Arial Narrow"/>
              </a:rPr>
              <a:t>Explain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65" dirty="0">
                <a:solidFill>
                  <a:srgbClr val="3A3A3A"/>
                </a:solidFill>
                <a:latin typeface="Arial Narrow"/>
                <a:cs typeface="Arial Narrow"/>
              </a:rPr>
              <a:t>how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85" dirty="0">
                <a:solidFill>
                  <a:srgbClr val="3A3A3A"/>
                </a:solidFill>
                <a:latin typeface="Arial Narrow"/>
                <a:cs typeface="Arial Narrow"/>
              </a:rPr>
              <a:t>k-means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75" dirty="0">
                <a:solidFill>
                  <a:srgbClr val="3A3A3A"/>
                </a:solidFill>
                <a:latin typeface="Arial Narrow"/>
                <a:cs typeface="Arial Narrow"/>
              </a:rPr>
              <a:t>algorithm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05" dirty="0">
                <a:solidFill>
                  <a:srgbClr val="3A3A3A"/>
                </a:solidFill>
                <a:latin typeface="Arial Narrow"/>
                <a:cs typeface="Arial Narrow"/>
              </a:rPr>
              <a:t>is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54" dirty="0">
                <a:solidFill>
                  <a:srgbClr val="3A3A3A"/>
                </a:solidFill>
                <a:latin typeface="Arial Narrow"/>
                <a:cs typeface="Arial Narrow"/>
              </a:rPr>
              <a:t>implemented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70" dirty="0">
                <a:solidFill>
                  <a:srgbClr val="3A3A3A"/>
                </a:solidFill>
                <a:latin typeface="Arial Narrow"/>
                <a:cs typeface="Arial Narrow"/>
              </a:rPr>
              <a:t>visually  </a:t>
            </a:r>
            <a:r>
              <a:rPr sz="4500" spc="300" dirty="0">
                <a:solidFill>
                  <a:srgbClr val="3A3A3A"/>
                </a:solidFill>
                <a:latin typeface="Arial Narrow"/>
                <a:cs typeface="Arial Narrow"/>
              </a:rPr>
              <a:t>Model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85" dirty="0">
                <a:solidFill>
                  <a:srgbClr val="3A3A3A"/>
                </a:solidFill>
                <a:latin typeface="Arial Narrow"/>
                <a:cs typeface="Arial Narrow"/>
              </a:rPr>
              <a:t>selection: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60" dirty="0">
                <a:solidFill>
                  <a:srgbClr val="3A3A3A"/>
                </a:solidFill>
                <a:latin typeface="Arial Narrow"/>
                <a:cs typeface="Arial Narrow"/>
              </a:rPr>
              <a:t>determining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60" dirty="0">
                <a:solidFill>
                  <a:srgbClr val="3A3A3A"/>
                </a:solidFill>
                <a:latin typeface="Arial Narrow"/>
                <a:cs typeface="Arial Narrow"/>
              </a:rPr>
              <a:t>number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40" dirty="0">
                <a:solidFill>
                  <a:srgbClr val="3A3A3A"/>
                </a:solidFill>
                <a:latin typeface="Arial Narrow"/>
                <a:cs typeface="Arial Narrow"/>
              </a:rPr>
              <a:t>of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70" dirty="0">
                <a:solidFill>
                  <a:srgbClr val="3A3A3A"/>
                </a:solidFill>
                <a:latin typeface="Arial Narrow"/>
                <a:cs typeface="Arial Narrow"/>
              </a:rPr>
              <a:t>clusters</a:t>
            </a:r>
            <a:endParaRPr sz="45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592" y="73296"/>
            <a:ext cx="2805165" cy="85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8663" y="1874288"/>
            <a:ext cx="10093933" cy="8722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592" y="73296"/>
            <a:ext cx="2805165" cy="85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8663" y="1874288"/>
            <a:ext cx="10093933" cy="8722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592" y="73296"/>
            <a:ext cx="2805165" cy="85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8663" y="1874288"/>
            <a:ext cx="10093933" cy="8722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Types </a:t>
            </a:r>
            <a:r>
              <a:rPr spc="160" dirty="0"/>
              <a:t>of</a:t>
            </a:r>
            <a:r>
              <a:rPr spc="-1455" dirty="0"/>
              <a:t> </a:t>
            </a:r>
            <a:r>
              <a:rPr spc="-105" dirty="0"/>
              <a:t>machine </a:t>
            </a:r>
            <a:r>
              <a:rPr spc="-25" dirty="0"/>
              <a:t>learning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4412" y="2779183"/>
            <a:ext cx="16662038" cy="623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4500" spc="175" dirty="0">
                <a:solidFill>
                  <a:srgbClr val="3A3A3A"/>
                </a:solidFill>
                <a:latin typeface="Arial Narrow"/>
                <a:cs typeface="Arial Narrow"/>
              </a:rPr>
              <a:t>Unsupervised</a:t>
            </a:r>
            <a:r>
              <a:rPr sz="4500" spc="-16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04" dirty="0" smtClean="0">
                <a:solidFill>
                  <a:srgbClr val="3A3A3A"/>
                </a:solidFill>
                <a:latin typeface="Arial Narrow"/>
                <a:cs typeface="Arial Narrow"/>
              </a:rPr>
              <a:t>learning</a:t>
            </a:r>
            <a:endParaRPr lang="en-IN" sz="4500" spc="204" dirty="0" smtClean="0">
              <a:solidFill>
                <a:srgbClr val="3A3A3A"/>
              </a:solidFill>
              <a:latin typeface="Arial Narrow"/>
              <a:cs typeface="Arial Narrow"/>
            </a:endParaRPr>
          </a:p>
          <a:p>
            <a:pPr marL="1612900" lvl="2" indent="-6858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sz="4500" spc="200" dirty="0">
                <a:solidFill>
                  <a:srgbClr val="3A3A3A"/>
                </a:solidFill>
                <a:latin typeface="Arial Narrow"/>
                <a:cs typeface="Arial Narrow"/>
              </a:rPr>
              <a:t>Finding</a:t>
            </a:r>
            <a:r>
              <a:rPr lang="en-IN"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lang="en-IN" sz="4500" spc="225" dirty="0">
                <a:solidFill>
                  <a:srgbClr val="3A3A3A"/>
                </a:solidFill>
                <a:latin typeface="Arial Narrow"/>
                <a:cs typeface="Arial Narrow"/>
              </a:rPr>
              <a:t>structure</a:t>
            </a:r>
            <a:r>
              <a:rPr lang="en-IN"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lang="en-IN" sz="4500" spc="265" dirty="0">
                <a:solidFill>
                  <a:srgbClr val="3A3A3A"/>
                </a:solidFill>
                <a:latin typeface="Arial Narrow"/>
                <a:cs typeface="Arial Narrow"/>
              </a:rPr>
              <a:t>in</a:t>
            </a:r>
            <a:r>
              <a:rPr lang="en-IN"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lang="en-IN" sz="4500" spc="195" dirty="0" smtClean="0">
                <a:solidFill>
                  <a:srgbClr val="3A3A3A"/>
                </a:solidFill>
                <a:latin typeface="Arial Narrow"/>
                <a:cs typeface="Arial Narrow"/>
              </a:rPr>
              <a:t>unlabelled</a:t>
            </a:r>
            <a:r>
              <a:rPr lang="en-IN" sz="4500" spc="-150" dirty="0" smtClean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lang="en-IN" sz="4500" spc="195" dirty="0" smtClean="0">
                <a:solidFill>
                  <a:srgbClr val="3A3A3A"/>
                </a:solidFill>
                <a:latin typeface="Arial Narrow"/>
                <a:cs typeface="Arial Narrow"/>
              </a:rPr>
              <a:t>data</a:t>
            </a:r>
            <a:br>
              <a:rPr lang="en-IN" sz="4500" spc="195" dirty="0" smtClean="0">
                <a:solidFill>
                  <a:srgbClr val="3A3A3A"/>
                </a:solidFill>
                <a:latin typeface="Arial Narrow"/>
                <a:cs typeface="Arial Narrow"/>
              </a:rPr>
            </a:br>
            <a:endParaRPr lang="en-IN" sz="4500" spc="195" dirty="0" smtClean="0">
              <a:solidFill>
                <a:srgbClr val="3A3A3A"/>
              </a:solidFill>
              <a:latin typeface="Arial Narrow"/>
              <a:cs typeface="Arial Narrow"/>
            </a:endParaRPr>
          </a:p>
          <a:p>
            <a:pPr marL="698500" indent="-6858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sz="4500" spc="145" dirty="0">
                <a:solidFill>
                  <a:srgbClr val="3A3A3A"/>
                </a:solidFill>
                <a:latin typeface="Arial Narrow"/>
                <a:cs typeface="Arial Narrow"/>
              </a:rPr>
              <a:t>Supervised</a:t>
            </a:r>
            <a:r>
              <a:rPr lang="en-IN" sz="4500" spc="-19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lang="en-IN" sz="4500" spc="204" dirty="0" smtClean="0">
                <a:solidFill>
                  <a:srgbClr val="3A3A3A"/>
                </a:solidFill>
                <a:latin typeface="Arial Narrow"/>
                <a:cs typeface="Arial Narrow"/>
              </a:rPr>
              <a:t>learning</a:t>
            </a:r>
          </a:p>
          <a:p>
            <a:pPr marL="1612900" lvl="2" indent="-6858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sz="4500" spc="280" dirty="0">
                <a:solidFill>
                  <a:srgbClr val="3A3A3A"/>
                </a:solidFill>
                <a:latin typeface="Arial Narrow"/>
                <a:cs typeface="Arial Narrow"/>
              </a:rPr>
              <a:t>Making</a:t>
            </a:r>
            <a:r>
              <a:rPr lang="en-IN"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lang="en-IN" sz="4500" spc="225" dirty="0">
                <a:solidFill>
                  <a:srgbClr val="3A3A3A"/>
                </a:solidFill>
                <a:latin typeface="Arial Narrow"/>
                <a:cs typeface="Arial Narrow"/>
              </a:rPr>
              <a:t>predictions</a:t>
            </a:r>
            <a:r>
              <a:rPr lang="en-IN"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lang="en-IN" sz="4500" spc="110" dirty="0">
                <a:solidFill>
                  <a:srgbClr val="3A3A3A"/>
                </a:solidFill>
                <a:latin typeface="Arial Narrow"/>
                <a:cs typeface="Arial Narrow"/>
              </a:rPr>
              <a:t>based</a:t>
            </a:r>
            <a:r>
              <a:rPr lang="en-IN"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lang="en-IN" sz="4500" spc="290" dirty="0">
                <a:solidFill>
                  <a:srgbClr val="3A3A3A"/>
                </a:solidFill>
                <a:latin typeface="Arial Narrow"/>
                <a:cs typeface="Arial Narrow"/>
              </a:rPr>
              <a:t>on</a:t>
            </a:r>
            <a:r>
              <a:rPr lang="en-IN"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lang="en-IN" sz="4500" spc="170" dirty="0" err="1">
                <a:solidFill>
                  <a:srgbClr val="3A3A3A"/>
                </a:solidFill>
                <a:latin typeface="Arial Narrow"/>
                <a:cs typeface="Arial Narrow"/>
              </a:rPr>
              <a:t>labeled</a:t>
            </a:r>
            <a:r>
              <a:rPr lang="en-IN"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lang="en-IN" sz="4500" spc="195" dirty="0">
                <a:solidFill>
                  <a:srgbClr val="3A3A3A"/>
                </a:solidFill>
                <a:latin typeface="Arial Narrow"/>
                <a:cs typeface="Arial Narrow"/>
              </a:rPr>
              <a:t>data  </a:t>
            </a:r>
            <a:endParaRPr lang="en-IN" sz="4500" spc="195" dirty="0" smtClean="0">
              <a:solidFill>
                <a:srgbClr val="3A3A3A"/>
              </a:solidFill>
              <a:latin typeface="Arial Narrow"/>
              <a:cs typeface="Arial Narrow"/>
            </a:endParaRPr>
          </a:p>
          <a:p>
            <a:pPr marL="2527300" lvl="4" indent="-6858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sz="4500" spc="180" dirty="0" smtClean="0">
                <a:solidFill>
                  <a:srgbClr val="3A3A3A"/>
                </a:solidFill>
                <a:latin typeface="Arial Narrow"/>
                <a:cs typeface="Arial Narrow"/>
              </a:rPr>
              <a:t>Predictions</a:t>
            </a:r>
            <a:r>
              <a:rPr lang="en-IN" sz="4500" spc="-155" dirty="0" smtClean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lang="en-IN" sz="4500" spc="190" dirty="0">
                <a:solidFill>
                  <a:srgbClr val="3A3A3A"/>
                </a:solidFill>
                <a:latin typeface="Arial Narrow"/>
                <a:cs typeface="Arial Narrow"/>
              </a:rPr>
              <a:t>like</a:t>
            </a:r>
            <a:r>
              <a:rPr lang="en-IN"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lang="en-IN" sz="4500" spc="135" dirty="0">
                <a:solidFill>
                  <a:srgbClr val="3A3A3A"/>
                </a:solidFill>
                <a:latin typeface="Arial Narrow"/>
                <a:cs typeface="Arial Narrow"/>
              </a:rPr>
              <a:t>regression</a:t>
            </a:r>
            <a:r>
              <a:rPr lang="en-IN"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lang="en-IN" sz="4500" spc="280" dirty="0">
                <a:solidFill>
                  <a:srgbClr val="3A3A3A"/>
                </a:solidFill>
                <a:latin typeface="Arial Narrow"/>
                <a:cs typeface="Arial Narrow"/>
              </a:rPr>
              <a:t>or</a:t>
            </a:r>
            <a:r>
              <a:rPr lang="en-IN"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lang="en-IN" sz="4500" spc="180" dirty="0">
                <a:solidFill>
                  <a:srgbClr val="3A3A3A"/>
                </a:solidFill>
                <a:latin typeface="Arial Narrow"/>
                <a:cs typeface="Arial Narrow"/>
              </a:rPr>
              <a:t>classification</a:t>
            </a:r>
            <a:endParaRPr lang="en-IN" sz="4500" dirty="0">
              <a:latin typeface="Arial Narrow"/>
              <a:cs typeface="Arial Narrow"/>
            </a:endParaRPr>
          </a:p>
          <a:p>
            <a:pPr marL="1155700" lvl="1" indent="-6858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IN" sz="4500" dirty="0">
              <a:latin typeface="Arial Narrow"/>
              <a:cs typeface="Arial Narrow"/>
            </a:endParaRPr>
          </a:p>
          <a:p>
            <a:pPr marL="1155700" lvl="1" indent="-6858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IN" sz="4500" dirty="0">
              <a:latin typeface="Arial Narrow"/>
              <a:cs typeface="Arial Narrow"/>
            </a:endParaRPr>
          </a:p>
          <a:p>
            <a:pPr marL="1155700" lvl="1" indent="-6858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sz="45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592" y="73296"/>
            <a:ext cx="2805165" cy="85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8663" y="1874288"/>
            <a:ext cx="10093933" cy="8722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592" y="73296"/>
            <a:ext cx="2805165" cy="85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8663" y="1874288"/>
            <a:ext cx="10093933" cy="8722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592" y="73296"/>
            <a:ext cx="2805165" cy="85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8663" y="1874288"/>
            <a:ext cx="10093933" cy="8722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592" y="73296"/>
            <a:ext cx="2805165" cy="85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8663" y="1874288"/>
            <a:ext cx="10093933" cy="8722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592" y="73296"/>
            <a:ext cx="2805165" cy="85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8663" y="1874288"/>
            <a:ext cx="10093933" cy="8722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5" dirty="0"/>
              <a:t>Model</a:t>
            </a:r>
            <a:r>
              <a:rPr spc="-605" dirty="0"/>
              <a:t> </a:t>
            </a:r>
            <a:r>
              <a:rPr spc="40" dirty="0"/>
              <a:t>selection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3917" y="2887471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917" y="3976442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4413" y="2779183"/>
            <a:ext cx="13468985" cy="1809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55" dirty="0">
                <a:solidFill>
                  <a:srgbClr val="3A3A3A"/>
                </a:solidFill>
                <a:latin typeface="Arial Narrow"/>
                <a:cs typeface="Arial Narrow"/>
              </a:rPr>
              <a:t>Recall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85" dirty="0">
                <a:solidFill>
                  <a:srgbClr val="3A3A3A"/>
                </a:solidFill>
                <a:latin typeface="Arial Narrow"/>
                <a:cs typeface="Arial Narrow"/>
              </a:rPr>
              <a:t>k-means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60" dirty="0">
                <a:solidFill>
                  <a:srgbClr val="3A3A3A"/>
                </a:solidFill>
                <a:latin typeface="Arial Narrow"/>
                <a:cs typeface="Arial Narrow"/>
              </a:rPr>
              <a:t>has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-10" dirty="0">
                <a:solidFill>
                  <a:srgbClr val="3A3A3A"/>
                </a:solidFill>
                <a:latin typeface="Arial Narrow"/>
                <a:cs typeface="Arial Narrow"/>
              </a:rPr>
              <a:t>a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40" dirty="0">
                <a:solidFill>
                  <a:srgbClr val="3A3A3A"/>
                </a:solidFill>
                <a:latin typeface="Arial Narrow"/>
                <a:cs typeface="Arial Narrow"/>
              </a:rPr>
              <a:t>random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80" dirty="0">
                <a:solidFill>
                  <a:srgbClr val="3A3A3A"/>
                </a:solidFill>
                <a:latin typeface="Arial Narrow"/>
                <a:cs typeface="Arial Narrow"/>
              </a:rPr>
              <a:t>component</a:t>
            </a:r>
            <a:endParaRPr sz="45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3175"/>
              </a:spcBef>
            </a:pPr>
            <a:r>
              <a:rPr sz="4500" spc="105" dirty="0">
                <a:solidFill>
                  <a:srgbClr val="3A3A3A"/>
                </a:solidFill>
                <a:latin typeface="Arial Narrow"/>
                <a:cs typeface="Arial Narrow"/>
              </a:rPr>
              <a:t>Best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70" dirty="0">
                <a:solidFill>
                  <a:srgbClr val="3A3A3A"/>
                </a:solidFill>
                <a:latin typeface="Arial Narrow"/>
                <a:cs typeface="Arial Narrow"/>
              </a:rPr>
              <a:t>outcome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05" dirty="0">
                <a:solidFill>
                  <a:srgbClr val="3A3A3A"/>
                </a:solidFill>
                <a:latin typeface="Arial Narrow"/>
                <a:cs typeface="Arial Narrow"/>
              </a:rPr>
              <a:t>is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10" dirty="0">
                <a:solidFill>
                  <a:srgbClr val="3A3A3A"/>
                </a:solidFill>
                <a:latin typeface="Arial Narrow"/>
                <a:cs typeface="Arial Narrow"/>
              </a:rPr>
              <a:t>based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90" dirty="0">
                <a:solidFill>
                  <a:srgbClr val="3A3A3A"/>
                </a:solidFill>
                <a:latin typeface="Arial Narrow"/>
                <a:cs typeface="Arial Narrow"/>
              </a:rPr>
              <a:t>on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i="1" spc="-145" dirty="0">
                <a:solidFill>
                  <a:srgbClr val="3A3A3A"/>
                </a:solidFill>
                <a:latin typeface="Cambria"/>
                <a:cs typeface="Cambria"/>
              </a:rPr>
              <a:t>total</a:t>
            </a:r>
            <a:r>
              <a:rPr sz="4500" i="1" spc="-114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4500" i="1" spc="-229" dirty="0">
                <a:solidFill>
                  <a:srgbClr val="3A3A3A"/>
                </a:solidFill>
                <a:latin typeface="Cambria"/>
                <a:cs typeface="Cambria"/>
              </a:rPr>
              <a:t>within</a:t>
            </a:r>
            <a:r>
              <a:rPr sz="4500" i="1" spc="-114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4500" i="1" spc="-180" dirty="0">
                <a:solidFill>
                  <a:srgbClr val="3A3A3A"/>
                </a:solidFill>
                <a:latin typeface="Cambria"/>
                <a:cs typeface="Cambria"/>
              </a:rPr>
              <a:t>cluster</a:t>
            </a:r>
            <a:r>
              <a:rPr sz="4500" i="1" spc="-114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4500" i="1" spc="-229" dirty="0">
                <a:solidFill>
                  <a:srgbClr val="3A3A3A"/>
                </a:solidFill>
                <a:latin typeface="Cambria"/>
                <a:cs typeface="Cambria"/>
              </a:rPr>
              <a:t>sum</a:t>
            </a:r>
            <a:r>
              <a:rPr sz="4500" i="1" spc="-114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4500" i="1" spc="-65" dirty="0">
                <a:solidFill>
                  <a:srgbClr val="3A3A3A"/>
                </a:solidFill>
                <a:latin typeface="Cambria"/>
                <a:cs typeface="Cambria"/>
              </a:rPr>
              <a:t>of</a:t>
            </a:r>
            <a:r>
              <a:rPr sz="4500" i="1" spc="-114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4500" i="1" spc="-200" dirty="0">
                <a:solidFill>
                  <a:srgbClr val="3A3A3A"/>
                </a:solidFill>
                <a:latin typeface="Cambria"/>
                <a:cs typeface="Cambria"/>
              </a:rPr>
              <a:t>squares: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8763" y="5065414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9259" y="4957127"/>
            <a:ext cx="3622675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55" dirty="0">
                <a:solidFill>
                  <a:srgbClr val="3A3A3A"/>
                </a:solidFill>
                <a:latin typeface="Arial Narrow"/>
                <a:cs typeface="Arial Narrow"/>
              </a:rPr>
              <a:t>For </a:t>
            </a:r>
            <a:r>
              <a:rPr sz="4500" spc="125" dirty="0">
                <a:solidFill>
                  <a:srgbClr val="3A3A3A"/>
                </a:solidFill>
                <a:latin typeface="Arial Narrow"/>
                <a:cs typeface="Arial Narrow"/>
              </a:rPr>
              <a:t>each</a:t>
            </a:r>
            <a:r>
              <a:rPr sz="4500" spc="-409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04" dirty="0">
                <a:solidFill>
                  <a:srgbClr val="3A3A3A"/>
                </a:solidFill>
                <a:latin typeface="Arial Narrow"/>
                <a:cs typeface="Arial Narrow"/>
              </a:rPr>
              <a:t>cluster</a:t>
            </a:r>
            <a:endParaRPr sz="45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9259" y="6154386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9755" y="6046099"/>
            <a:ext cx="788035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55" dirty="0">
                <a:solidFill>
                  <a:srgbClr val="3A3A3A"/>
                </a:solidFill>
                <a:latin typeface="Arial Narrow"/>
                <a:cs typeface="Arial Narrow"/>
              </a:rPr>
              <a:t>For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25" dirty="0">
                <a:solidFill>
                  <a:srgbClr val="3A3A3A"/>
                </a:solidFill>
                <a:latin typeface="Arial Narrow"/>
                <a:cs typeface="Arial Narrow"/>
              </a:rPr>
              <a:t>each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15" dirty="0">
                <a:solidFill>
                  <a:srgbClr val="3A3A3A"/>
                </a:solidFill>
                <a:latin typeface="Arial Narrow"/>
                <a:cs typeface="Arial Narrow"/>
              </a:rPr>
              <a:t>observation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65" dirty="0">
                <a:solidFill>
                  <a:srgbClr val="3A3A3A"/>
                </a:solidFill>
                <a:latin typeface="Arial Narrow"/>
                <a:cs typeface="Arial Narrow"/>
              </a:rPr>
              <a:t>in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85" dirty="0">
                <a:solidFill>
                  <a:srgbClr val="3A3A3A"/>
                </a:solidFill>
                <a:latin typeface="Arial Narrow"/>
                <a:cs typeface="Arial Narrow"/>
              </a:rPr>
              <a:t>the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04" dirty="0">
                <a:solidFill>
                  <a:srgbClr val="3A3A3A"/>
                </a:solidFill>
                <a:latin typeface="Arial Narrow"/>
                <a:cs typeface="Arial Narrow"/>
              </a:rPr>
              <a:t>cluster</a:t>
            </a:r>
            <a:endParaRPr sz="45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9755" y="7243359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9259" y="8981526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9755" y="7187396"/>
            <a:ext cx="11370310" cy="240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3130" marR="5080">
              <a:lnSpc>
                <a:spcPts val="5110"/>
              </a:lnSpc>
            </a:pPr>
            <a:r>
              <a:rPr sz="4500" spc="225" dirty="0">
                <a:solidFill>
                  <a:srgbClr val="3A3A3A"/>
                </a:solidFill>
                <a:latin typeface="Arial Narrow"/>
                <a:cs typeface="Arial Narrow"/>
              </a:rPr>
              <a:t>Determine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45" dirty="0">
                <a:solidFill>
                  <a:srgbClr val="3A3A3A"/>
                </a:solidFill>
                <a:latin typeface="Arial Narrow"/>
                <a:cs typeface="Arial Narrow"/>
              </a:rPr>
              <a:t>squared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80" dirty="0">
                <a:solidFill>
                  <a:srgbClr val="3A3A3A"/>
                </a:solidFill>
                <a:latin typeface="Arial Narrow"/>
                <a:cs typeface="Arial Narrow"/>
              </a:rPr>
              <a:t>distance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00" dirty="0">
                <a:solidFill>
                  <a:srgbClr val="3A3A3A"/>
                </a:solidFill>
                <a:latin typeface="Arial Narrow"/>
                <a:cs typeface="Arial Narrow"/>
              </a:rPr>
              <a:t>from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15" dirty="0">
                <a:solidFill>
                  <a:srgbClr val="3A3A3A"/>
                </a:solidFill>
                <a:latin typeface="Arial Narrow"/>
                <a:cs typeface="Arial Narrow"/>
              </a:rPr>
              <a:t>observation  </a:t>
            </a:r>
            <a:r>
              <a:rPr sz="4500" spc="375" dirty="0">
                <a:solidFill>
                  <a:srgbClr val="3A3A3A"/>
                </a:solidFill>
                <a:latin typeface="Arial Narrow"/>
                <a:cs typeface="Arial Narrow"/>
              </a:rPr>
              <a:t>to </a:t>
            </a:r>
            <a:r>
              <a:rPr sz="4500" spc="204" dirty="0">
                <a:solidFill>
                  <a:srgbClr val="3A3A3A"/>
                </a:solidFill>
                <a:latin typeface="Arial Narrow"/>
                <a:cs typeface="Arial Narrow"/>
              </a:rPr>
              <a:t>cluster</a:t>
            </a:r>
            <a:r>
              <a:rPr sz="4500" spc="-73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04" dirty="0">
                <a:solidFill>
                  <a:srgbClr val="3A3A3A"/>
                </a:solidFill>
                <a:latin typeface="Arial Narrow"/>
                <a:cs typeface="Arial Narrow"/>
              </a:rPr>
              <a:t>center</a:t>
            </a:r>
            <a:endParaRPr sz="45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3050"/>
              </a:spcBef>
            </a:pPr>
            <a:r>
              <a:rPr sz="4500" spc="145" dirty="0">
                <a:solidFill>
                  <a:srgbClr val="3A3A3A"/>
                </a:solidFill>
                <a:latin typeface="Arial Narrow"/>
                <a:cs typeface="Arial Narrow"/>
              </a:rPr>
              <a:t>Sum</a:t>
            </a:r>
            <a:r>
              <a:rPr sz="4500" spc="-16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60" dirty="0">
                <a:solidFill>
                  <a:srgbClr val="3A3A3A"/>
                </a:solidFill>
                <a:latin typeface="Arial Narrow"/>
                <a:cs typeface="Arial Narrow"/>
              </a:rPr>
              <a:t>all</a:t>
            </a:r>
            <a:r>
              <a:rPr sz="4500" spc="-16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40" dirty="0">
                <a:solidFill>
                  <a:srgbClr val="3A3A3A"/>
                </a:solidFill>
                <a:latin typeface="Arial Narrow"/>
                <a:cs typeface="Arial Narrow"/>
              </a:rPr>
              <a:t>of</a:t>
            </a:r>
            <a:r>
              <a:rPr sz="4500" spc="-16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10" dirty="0">
                <a:solidFill>
                  <a:srgbClr val="3A3A3A"/>
                </a:solidFill>
                <a:latin typeface="Arial Narrow"/>
                <a:cs typeface="Arial Narrow"/>
              </a:rPr>
              <a:t>them</a:t>
            </a:r>
            <a:r>
              <a:rPr sz="4500" spc="-16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75" dirty="0">
                <a:solidFill>
                  <a:srgbClr val="3A3A3A"/>
                </a:solidFill>
                <a:latin typeface="Arial Narrow"/>
                <a:cs typeface="Arial Narrow"/>
              </a:rPr>
              <a:t>together</a:t>
            </a:r>
            <a:endParaRPr sz="45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5" dirty="0"/>
              <a:t>Model</a:t>
            </a:r>
            <a:r>
              <a:rPr spc="-605" dirty="0"/>
              <a:t> </a:t>
            </a:r>
            <a:r>
              <a:rPr spc="40" dirty="0"/>
              <a:t>selection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3917" y="4992118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917" y="6730285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4413" y="4936155"/>
            <a:ext cx="12449810" cy="240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110"/>
              </a:lnSpc>
            </a:pPr>
            <a:r>
              <a:rPr sz="4500" spc="185" dirty="0">
                <a:solidFill>
                  <a:srgbClr val="3A3A3A"/>
                </a:solidFill>
                <a:latin typeface="Arial Narrow"/>
                <a:cs typeface="Arial Narrow"/>
              </a:rPr>
              <a:t>Running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75" dirty="0">
                <a:solidFill>
                  <a:srgbClr val="3A3A3A"/>
                </a:solidFill>
                <a:latin typeface="Arial Narrow"/>
                <a:cs typeface="Arial Narrow"/>
              </a:rPr>
              <a:t>algorithm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80" dirty="0">
                <a:solidFill>
                  <a:srgbClr val="3A3A3A"/>
                </a:solidFill>
                <a:latin typeface="Arial Narrow"/>
                <a:cs typeface="Arial Narrow"/>
              </a:rPr>
              <a:t>multiple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35" dirty="0">
                <a:solidFill>
                  <a:srgbClr val="3A3A3A"/>
                </a:solidFill>
                <a:latin typeface="Arial Narrow"/>
                <a:cs typeface="Arial Narrow"/>
              </a:rPr>
              <a:t>times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65" dirty="0">
                <a:solidFill>
                  <a:srgbClr val="3A3A3A"/>
                </a:solidFill>
                <a:latin typeface="Arial Narrow"/>
                <a:cs typeface="Arial Narrow"/>
              </a:rPr>
              <a:t>helps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70" dirty="0">
                <a:solidFill>
                  <a:srgbClr val="3A3A3A"/>
                </a:solidFill>
                <a:latin typeface="Arial Narrow"/>
                <a:cs typeface="Arial Narrow"/>
              </a:rPr>
              <a:t>find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85" dirty="0">
                <a:solidFill>
                  <a:srgbClr val="3A3A3A"/>
                </a:solidFill>
                <a:latin typeface="Arial Narrow"/>
                <a:cs typeface="Arial Narrow"/>
              </a:rPr>
              <a:t>the</a:t>
            </a:r>
            <a:r>
              <a:rPr sz="4500" spc="-14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20" dirty="0">
                <a:solidFill>
                  <a:srgbClr val="3A3A3A"/>
                </a:solidFill>
                <a:latin typeface="Arial Narrow"/>
                <a:cs typeface="Arial Narrow"/>
              </a:rPr>
              <a:t>global  </a:t>
            </a:r>
            <a:r>
              <a:rPr sz="4500" spc="320" dirty="0">
                <a:solidFill>
                  <a:srgbClr val="3A3A3A"/>
                </a:solidFill>
                <a:latin typeface="Arial Narrow"/>
                <a:cs typeface="Arial Narrow"/>
              </a:rPr>
              <a:t>minimum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00" dirty="0">
                <a:solidFill>
                  <a:srgbClr val="3A3A3A"/>
                </a:solidFill>
                <a:latin typeface="Arial Narrow"/>
                <a:cs typeface="Arial Narrow"/>
              </a:rPr>
              <a:t>total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45" dirty="0">
                <a:solidFill>
                  <a:srgbClr val="3A3A3A"/>
                </a:solidFill>
                <a:latin typeface="Arial Narrow"/>
                <a:cs typeface="Arial Narrow"/>
              </a:rPr>
              <a:t>within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04" dirty="0">
                <a:solidFill>
                  <a:srgbClr val="3A3A3A"/>
                </a:solidFill>
                <a:latin typeface="Arial Narrow"/>
                <a:cs typeface="Arial Narrow"/>
              </a:rPr>
              <a:t>cluster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95" dirty="0">
                <a:solidFill>
                  <a:srgbClr val="3A3A3A"/>
                </a:solidFill>
                <a:latin typeface="Arial Narrow"/>
                <a:cs typeface="Arial Narrow"/>
              </a:rPr>
              <a:t>sum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40" dirty="0">
                <a:solidFill>
                  <a:srgbClr val="3A3A3A"/>
                </a:solidFill>
                <a:latin typeface="Arial Narrow"/>
                <a:cs typeface="Arial Narrow"/>
              </a:rPr>
              <a:t>of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95" dirty="0">
                <a:solidFill>
                  <a:srgbClr val="3A3A3A"/>
                </a:solidFill>
                <a:latin typeface="Arial Narrow"/>
                <a:cs typeface="Arial Narrow"/>
              </a:rPr>
              <a:t>squares</a:t>
            </a:r>
            <a:endParaRPr sz="45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3050"/>
              </a:spcBef>
            </a:pPr>
            <a:r>
              <a:rPr sz="4500" spc="90" dirty="0">
                <a:solidFill>
                  <a:srgbClr val="3A3A3A"/>
                </a:solidFill>
                <a:latin typeface="Arial Narrow"/>
                <a:cs typeface="Arial Narrow"/>
              </a:rPr>
              <a:t>You’ll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0" dirty="0">
                <a:solidFill>
                  <a:srgbClr val="3A3A3A"/>
                </a:solidFill>
                <a:latin typeface="Arial Narrow"/>
                <a:cs typeface="Arial Narrow"/>
              </a:rPr>
              <a:t>see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40" dirty="0">
                <a:solidFill>
                  <a:srgbClr val="3A3A3A"/>
                </a:solidFill>
                <a:latin typeface="Arial Narrow"/>
                <a:cs typeface="Arial Narrow"/>
              </a:rPr>
              <a:t>an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75" dirty="0">
                <a:solidFill>
                  <a:srgbClr val="3A3A3A"/>
                </a:solidFill>
                <a:latin typeface="Arial Narrow"/>
                <a:cs typeface="Arial Narrow"/>
              </a:rPr>
              <a:t>example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65" dirty="0">
                <a:solidFill>
                  <a:srgbClr val="3A3A3A"/>
                </a:solidFill>
                <a:latin typeface="Arial Narrow"/>
                <a:cs typeface="Arial Narrow"/>
              </a:rPr>
              <a:t>in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85" dirty="0">
                <a:solidFill>
                  <a:srgbClr val="3A3A3A"/>
                </a:solidFill>
                <a:latin typeface="Arial Narrow"/>
                <a:cs typeface="Arial Narrow"/>
              </a:rPr>
              <a:t>the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75" dirty="0">
                <a:solidFill>
                  <a:srgbClr val="3A3A3A"/>
                </a:solidFill>
                <a:latin typeface="Arial Narrow"/>
                <a:cs typeface="Arial Narrow"/>
              </a:rPr>
              <a:t>exercises</a:t>
            </a:r>
            <a:endParaRPr sz="45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8085" y="2926612"/>
            <a:ext cx="11737862" cy="1395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1797" y="3036556"/>
            <a:ext cx="11518265" cy="1175385"/>
          </a:xfrm>
          <a:custGeom>
            <a:avLst/>
            <a:gdLst/>
            <a:ahLst/>
            <a:cxnLst/>
            <a:rect l="l" t="t" r="r" b="b"/>
            <a:pathLst>
              <a:path w="11518265" h="1175385">
                <a:moveTo>
                  <a:pt x="0" y="0"/>
                </a:moveTo>
                <a:lnTo>
                  <a:pt x="11517973" y="0"/>
                </a:lnTo>
                <a:lnTo>
                  <a:pt x="11517973" y="1175356"/>
                </a:lnTo>
                <a:lnTo>
                  <a:pt x="0" y="117535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1797" y="3036556"/>
            <a:ext cx="11518265" cy="1175385"/>
          </a:xfrm>
          <a:custGeom>
            <a:avLst/>
            <a:gdLst/>
            <a:ahLst/>
            <a:cxnLst/>
            <a:rect l="l" t="t" r="r" b="b"/>
            <a:pathLst>
              <a:path w="11518265" h="1175385">
                <a:moveTo>
                  <a:pt x="0" y="0"/>
                </a:moveTo>
                <a:lnTo>
                  <a:pt x="11517973" y="0"/>
                </a:lnTo>
                <a:lnTo>
                  <a:pt x="11517973" y="1175356"/>
                </a:lnTo>
                <a:lnTo>
                  <a:pt x="0" y="117535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58889" y="3198488"/>
            <a:ext cx="241300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run 20</a:t>
            </a:r>
            <a:r>
              <a:rPr sz="2600" spc="-55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times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9331" y="3198488"/>
            <a:ext cx="422211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00" spc="20" dirty="0">
                <a:latin typeface="Courier New"/>
                <a:cs typeface="Courier New"/>
              </a:rPr>
              <a:t>&gt;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# k-means</a:t>
            </a:r>
            <a:r>
              <a:rPr sz="2600" spc="-35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algorithm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&gt; kmeans(x, centers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=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95410" y="3609691"/>
            <a:ext cx="2304415" cy="4711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60"/>
              </a:spcBef>
            </a:pPr>
            <a:r>
              <a:rPr sz="2600" spc="20" dirty="0">
                <a:latin typeface="Courier New"/>
                <a:cs typeface="Courier New"/>
              </a:rPr>
              <a:t>nstart =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20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42233" y="3198488"/>
            <a:ext cx="301561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with 5</a:t>
            </a:r>
            <a:r>
              <a:rPr sz="2600" spc="-45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centers,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2814320" algn="l"/>
              </a:tabLst>
            </a:pP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5</a:t>
            </a:r>
            <a:r>
              <a:rPr sz="2600" spc="20" dirty="0">
                <a:latin typeface="Courier New"/>
                <a:cs typeface="Courier New"/>
              </a:rPr>
              <a:t>,	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95410" y="3609691"/>
            <a:ext cx="2304415" cy="471170"/>
          </a:xfrm>
          <a:custGeom>
            <a:avLst/>
            <a:gdLst/>
            <a:ahLst/>
            <a:cxnLst/>
            <a:rect l="l" t="t" r="r" b="b"/>
            <a:pathLst>
              <a:path w="2304415" h="471170">
                <a:moveTo>
                  <a:pt x="0" y="0"/>
                </a:moveTo>
                <a:lnTo>
                  <a:pt x="2304254" y="0"/>
                </a:lnTo>
                <a:lnTo>
                  <a:pt x="2304254" y="470781"/>
                </a:lnTo>
                <a:lnTo>
                  <a:pt x="0" y="47078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592" y="73296"/>
            <a:ext cx="2805165" cy="85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90956" y="1361215"/>
            <a:ext cx="9654156" cy="9654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47070" y="1283510"/>
            <a:ext cx="1996439" cy="471170"/>
          </a:xfrm>
          <a:custGeom>
            <a:avLst/>
            <a:gdLst/>
            <a:ahLst/>
            <a:cxnLst/>
            <a:rect l="l" t="t" r="r" b="b"/>
            <a:pathLst>
              <a:path w="1996440" h="471169">
                <a:moveTo>
                  <a:pt x="0" y="0"/>
                </a:moveTo>
                <a:lnTo>
                  <a:pt x="1996274" y="0"/>
                </a:lnTo>
                <a:lnTo>
                  <a:pt x="1996274" y="470781"/>
                </a:lnTo>
                <a:lnTo>
                  <a:pt x="0" y="47078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31249" y="1283510"/>
            <a:ext cx="2086610" cy="471170"/>
          </a:xfrm>
          <a:custGeom>
            <a:avLst/>
            <a:gdLst/>
            <a:ahLst/>
            <a:cxnLst/>
            <a:rect l="l" t="t" r="r" b="b"/>
            <a:pathLst>
              <a:path w="2086609" h="471169">
                <a:moveTo>
                  <a:pt x="0" y="0"/>
                </a:moveTo>
                <a:lnTo>
                  <a:pt x="2086491" y="0"/>
                </a:lnTo>
                <a:lnTo>
                  <a:pt x="2086491" y="470781"/>
                </a:lnTo>
                <a:lnTo>
                  <a:pt x="0" y="47078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31249" y="4499747"/>
            <a:ext cx="2086610" cy="471170"/>
          </a:xfrm>
          <a:custGeom>
            <a:avLst/>
            <a:gdLst/>
            <a:ahLst/>
            <a:cxnLst/>
            <a:rect l="l" t="t" r="r" b="b"/>
            <a:pathLst>
              <a:path w="2086609" h="471170">
                <a:moveTo>
                  <a:pt x="0" y="0"/>
                </a:moveTo>
                <a:lnTo>
                  <a:pt x="2086491" y="0"/>
                </a:lnTo>
                <a:lnTo>
                  <a:pt x="2086491" y="470781"/>
                </a:lnTo>
                <a:lnTo>
                  <a:pt x="0" y="47078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9192" y="3554371"/>
            <a:ext cx="3090545" cy="704215"/>
          </a:xfrm>
          <a:custGeom>
            <a:avLst/>
            <a:gdLst/>
            <a:ahLst/>
            <a:cxnLst/>
            <a:rect l="l" t="t" r="r" b="b"/>
            <a:pathLst>
              <a:path w="3090545" h="704214">
                <a:moveTo>
                  <a:pt x="0" y="351979"/>
                </a:moveTo>
                <a:lnTo>
                  <a:pt x="3090103" y="351979"/>
                </a:lnTo>
              </a:path>
            </a:pathLst>
          </a:custGeom>
          <a:ln w="703959">
            <a:solidFill>
              <a:srgbClr val="3285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20052" y="3456051"/>
            <a:ext cx="232410" cy="208279"/>
          </a:xfrm>
          <a:custGeom>
            <a:avLst/>
            <a:gdLst/>
            <a:ahLst/>
            <a:cxnLst/>
            <a:rect l="l" t="t" r="r" b="b"/>
            <a:pathLst>
              <a:path w="232409" h="208279">
                <a:moveTo>
                  <a:pt x="0" y="0"/>
                </a:moveTo>
                <a:lnTo>
                  <a:pt x="47443" y="208265"/>
                </a:lnTo>
                <a:lnTo>
                  <a:pt x="231992" y="56689"/>
                </a:lnTo>
                <a:lnTo>
                  <a:pt x="0" y="0"/>
                </a:lnTo>
                <a:close/>
              </a:path>
            </a:pathLst>
          </a:custGeom>
          <a:solidFill>
            <a:srgbClr val="3285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8018" y="4303322"/>
            <a:ext cx="3490595" cy="1271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300"/>
              </a:lnSpc>
            </a:pPr>
            <a:r>
              <a:rPr sz="2850" b="1" spc="-10" dirty="0">
                <a:solidFill>
                  <a:srgbClr val="3285A2"/>
                </a:solidFill>
                <a:latin typeface="Calibri"/>
                <a:cs typeface="Calibri"/>
              </a:rPr>
              <a:t>Identical </a:t>
            </a:r>
            <a:r>
              <a:rPr sz="2850" b="1" spc="5" dirty="0">
                <a:solidFill>
                  <a:srgbClr val="3285A2"/>
                </a:solidFill>
                <a:latin typeface="Calibri"/>
                <a:cs typeface="Calibri"/>
              </a:rPr>
              <a:t>groupings</a:t>
            </a:r>
            <a:r>
              <a:rPr sz="2850" b="1" spc="-285" dirty="0">
                <a:solidFill>
                  <a:srgbClr val="3285A2"/>
                </a:solidFill>
                <a:latin typeface="Calibri"/>
                <a:cs typeface="Calibri"/>
              </a:rPr>
              <a:t> </a:t>
            </a:r>
            <a:r>
              <a:rPr sz="2850" b="1" spc="-50" dirty="0">
                <a:solidFill>
                  <a:srgbClr val="3285A2"/>
                </a:solidFill>
                <a:latin typeface="Calibri"/>
                <a:cs typeface="Calibri"/>
              </a:rPr>
              <a:t>and  </a:t>
            </a:r>
            <a:r>
              <a:rPr sz="2850" b="1" spc="-45" dirty="0">
                <a:solidFill>
                  <a:srgbClr val="3285A2"/>
                </a:solidFill>
                <a:latin typeface="Calibri"/>
                <a:cs typeface="Calibri"/>
              </a:rPr>
              <a:t>Total </a:t>
            </a:r>
            <a:r>
              <a:rPr sz="2850" b="1" spc="-35" dirty="0">
                <a:solidFill>
                  <a:srgbClr val="3285A2"/>
                </a:solidFill>
                <a:latin typeface="Calibri"/>
                <a:cs typeface="Calibri"/>
              </a:rPr>
              <a:t>Within </a:t>
            </a:r>
            <a:r>
              <a:rPr sz="2850" b="1" spc="55" dirty="0">
                <a:solidFill>
                  <a:srgbClr val="3285A2"/>
                </a:solidFill>
                <a:latin typeface="Calibri"/>
                <a:cs typeface="Calibri"/>
              </a:rPr>
              <a:t>SS, </a:t>
            </a:r>
            <a:r>
              <a:rPr sz="2850" b="1" spc="-15" dirty="0">
                <a:solidFill>
                  <a:srgbClr val="3285A2"/>
                </a:solidFill>
                <a:latin typeface="Calibri"/>
                <a:cs typeface="Calibri"/>
              </a:rPr>
              <a:t>but  </a:t>
            </a:r>
            <a:r>
              <a:rPr sz="2850" b="1" spc="-35" dirty="0">
                <a:solidFill>
                  <a:srgbClr val="3285A2"/>
                </a:solidFill>
                <a:latin typeface="Calibri"/>
                <a:cs typeface="Calibri"/>
              </a:rPr>
              <a:t>diﬀerent </a:t>
            </a:r>
            <a:r>
              <a:rPr sz="2850" b="1" dirty="0">
                <a:solidFill>
                  <a:srgbClr val="3285A2"/>
                </a:solidFill>
                <a:latin typeface="Calibri"/>
                <a:cs typeface="Calibri"/>
              </a:rPr>
              <a:t>cluster</a:t>
            </a:r>
            <a:r>
              <a:rPr sz="2850" b="1" spc="-275" dirty="0">
                <a:solidFill>
                  <a:srgbClr val="3285A2"/>
                </a:solidFill>
                <a:latin typeface="Calibri"/>
                <a:cs typeface="Calibri"/>
              </a:rPr>
              <a:t> </a:t>
            </a:r>
            <a:r>
              <a:rPr sz="2850" b="1" spc="-25" dirty="0">
                <a:solidFill>
                  <a:srgbClr val="3285A2"/>
                </a:solidFill>
                <a:latin typeface="Calibri"/>
                <a:cs typeface="Calibri"/>
              </a:rPr>
              <a:t>labels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84553" y="5572563"/>
            <a:ext cx="3084830" cy="923290"/>
          </a:xfrm>
          <a:custGeom>
            <a:avLst/>
            <a:gdLst/>
            <a:ahLst/>
            <a:cxnLst/>
            <a:rect l="l" t="t" r="r" b="b"/>
            <a:pathLst>
              <a:path w="3084829" h="923289">
                <a:moveTo>
                  <a:pt x="0" y="461486"/>
                </a:moveTo>
                <a:lnTo>
                  <a:pt x="3084248" y="461486"/>
                </a:lnTo>
              </a:path>
            </a:pathLst>
          </a:custGeom>
          <a:ln w="922973">
            <a:solidFill>
              <a:srgbClr val="3285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13110" y="6385711"/>
            <a:ext cx="235585" cy="205104"/>
          </a:xfrm>
          <a:custGeom>
            <a:avLst/>
            <a:gdLst/>
            <a:ahLst/>
            <a:cxnLst/>
            <a:rect l="l" t="t" r="r" b="b"/>
            <a:pathLst>
              <a:path w="235584" h="205104">
                <a:moveTo>
                  <a:pt x="61233" y="0"/>
                </a:moveTo>
                <a:lnTo>
                  <a:pt x="0" y="204642"/>
                </a:lnTo>
                <a:lnTo>
                  <a:pt x="235259" y="163555"/>
                </a:lnTo>
                <a:lnTo>
                  <a:pt x="61233" y="0"/>
                </a:lnTo>
                <a:close/>
              </a:path>
            </a:pathLst>
          </a:custGeom>
          <a:solidFill>
            <a:srgbClr val="3285A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0349" y="3678216"/>
            <a:ext cx="8207729" cy="7462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15520" y="10666272"/>
            <a:ext cx="1659255" cy="15240"/>
          </a:xfrm>
          <a:custGeom>
            <a:avLst/>
            <a:gdLst/>
            <a:ahLst/>
            <a:cxnLst/>
            <a:rect l="l" t="t" r="r" b="b"/>
            <a:pathLst>
              <a:path w="1659254" h="15240">
                <a:moveTo>
                  <a:pt x="0" y="14660"/>
                </a:moveTo>
                <a:lnTo>
                  <a:pt x="1658682" y="14660"/>
                </a:lnTo>
                <a:lnTo>
                  <a:pt x="1658682" y="0"/>
                </a:lnTo>
                <a:lnTo>
                  <a:pt x="0" y="0"/>
                </a:lnTo>
                <a:lnTo>
                  <a:pt x="0" y="14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4018" y="6200324"/>
            <a:ext cx="185420" cy="2422525"/>
          </a:xfrm>
          <a:custGeom>
            <a:avLst/>
            <a:gdLst/>
            <a:ahLst/>
            <a:cxnLst/>
            <a:rect l="l" t="t" r="r" b="b"/>
            <a:pathLst>
              <a:path w="185420" h="2422525">
                <a:moveTo>
                  <a:pt x="0" y="2422512"/>
                </a:moveTo>
                <a:lnTo>
                  <a:pt x="184821" y="2422512"/>
                </a:lnTo>
                <a:lnTo>
                  <a:pt x="184821" y="0"/>
                </a:lnTo>
                <a:lnTo>
                  <a:pt x="0" y="0"/>
                </a:lnTo>
                <a:lnTo>
                  <a:pt x="0" y="24225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71920" y="3833673"/>
            <a:ext cx="1186815" cy="459740"/>
          </a:xfrm>
          <a:custGeom>
            <a:avLst/>
            <a:gdLst/>
            <a:ahLst/>
            <a:cxnLst/>
            <a:rect l="l" t="t" r="r" b="b"/>
            <a:pathLst>
              <a:path w="1186815" h="459739">
                <a:moveTo>
                  <a:pt x="0" y="459483"/>
                </a:moveTo>
                <a:lnTo>
                  <a:pt x="1186728" y="459483"/>
                </a:lnTo>
                <a:lnTo>
                  <a:pt x="1186728" y="0"/>
                </a:lnTo>
                <a:lnTo>
                  <a:pt x="0" y="0"/>
                </a:lnTo>
                <a:lnTo>
                  <a:pt x="0" y="4594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2885" y="3833673"/>
            <a:ext cx="1186815" cy="459740"/>
          </a:xfrm>
          <a:custGeom>
            <a:avLst/>
            <a:gdLst/>
            <a:ahLst/>
            <a:cxnLst/>
            <a:rect l="l" t="t" r="r" b="b"/>
            <a:pathLst>
              <a:path w="1186815" h="459739">
                <a:moveTo>
                  <a:pt x="0" y="459483"/>
                </a:moveTo>
                <a:lnTo>
                  <a:pt x="1186728" y="459483"/>
                </a:lnTo>
                <a:lnTo>
                  <a:pt x="1186728" y="0"/>
                </a:lnTo>
                <a:lnTo>
                  <a:pt x="0" y="0"/>
                </a:lnTo>
                <a:lnTo>
                  <a:pt x="0" y="4594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Determining </a:t>
            </a:r>
            <a:r>
              <a:rPr spc="-170" dirty="0"/>
              <a:t>number </a:t>
            </a:r>
            <a:r>
              <a:rPr spc="160" dirty="0"/>
              <a:t>of</a:t>
            </a:r>
            <a:r>
              <a:rPr spc="-1385" dirty="0"/>
              <a:t> </a:t>
            </a:r>
            <a:r>
              <a:rPr spc="65" dirty="0"/>
              <a:t>clusters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23917" y="2887471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4413" y="2779183"/>
            <a:ext cx="879094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75" dirty="0">
                <a:solidFill>
                  <a:srgbClr val="3A3A3A"/>
                </a:solidFill>
                <a:latin typeface="Arial Narrow"/>
                <a:cs typeface="Arial Narrow"/>
              </a:rPr>
              <a:t>Trial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90" dirty="0">
                <a:solidFill>
                  <a:srgbClr val="3A3A3A"/>
                </a:solidFill>
                <a:latin typeface="Arial Narrow"/>
                <a:cs typeface="Arial Narrow"/>
              </a:rPr>
              <a:t>and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04" dirty="0">
                <a:solidFill>
                  <a:srgbClr val="3A3A3A"/>
                </a:solidFill>
                <a:latin typeface="Arial Narrow"/>
                <a:cs typeface="Arial Narrow"/>
              </a:rPr>
              <a:t>error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05" dirty="0">
                <a:solidFill>
                  <a:srgbClr val="3A3A3A"/>
                </a:solidFill>
                <a:latin typeface="Arial Narrow"/>
                <a:cs typeface="Arial Narrow"/>
              </a:rPr>
              <a:t>is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65" dirty="0">
                <a:solidFill>
                  <a:srgbClr val="3A3A3A"/>
                </a:solidFill>
                <a:latin typeface="Arial Narrow"/>
                <a:cs typeface="Arial Narrow"/>
              </a:rPr>
              <a:t>not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85" dirty="0">
                <a:solidFill>
                  <a:srgbClr val="3A3A3A"/>
                </a:solidFill>
                <a:latin typeface="Arial Narrow"/>
                <a:cs typeface="Arial Narrow"/>
              </a:rPr>
              <a:t>the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00" dirty="0">
                <a:solidFill>
                  <a:srgbClr val="3A3A3A"/>
                </a:solidFill>
                <a:latin typeface="Arial Narrow"/>
                <a:cs typeface="Arial Narrow"/>
              </a:rPr>
              <a:t>best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75" dirty="0">
                <a:solidFill>
                  <a:srgbClr val="3A3A3A"/>
                </a:solidFill>
                <a:latin typeface="Arial Narrow"/>
                <a:cs typeface="Arial Narrow"/>
              </a:rPr>
              <a:t>approach</a:t>
            </a:r>
            <a:endParaRPr sz="45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0969" y="4501925"/>
            <a:ext cx="6769734" cy="560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imes New Roman"/>
              <a:cs typeface="Times New Roman"/>
            </a:endParaRPr>
          </a:p>
          <a:p>
            <a:pPr marL="3133090">
              <a:lnSpc>
                <a:spcPct val="100000"/>
              </a:lnSpc>
            </a:pPr>
            <a:r>
              <a:rPr sz="2950" b="1" spc="-10" dirty="0">
                <a:solidFill>
                  <a:srgbClr val="2685A2"/>
                </a:solidFill>
                <a:latin typeface="Calibri"/>
                <a:cs typeface="Calibri"/>
              </a:rPr>
              <a:t>Elbow </a:t>
            </a:r>
            <a:r>
              <a:rPr sz="2950" b="1" spc="5" dirty="0">
                <a:solidFill>
                  <a:srgbClr val="2685A2"/>
                </a:solidFill>
                <a:latin typeface="Calibri"/>
                <a:cs typeface="Calibri"/>
              </a:rPr>
              <a:t>at</a:t>
            </a:r>
            <a:r>
              <a:rPr sz="2950" b="1" spc="-430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2950" b="1" spc="10" dirty="0">
                <a:solidFill>
                  <a:srgbClr val="2685A2"/>
                </a:solidFill>
                <a:latin typeface="Calibri"/>
                <a:cs typeface="Calibri"/>
              </a:rPr>
              <a:t>2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68952" y="10680932"/>
            <a:ext cx="2973705" cy="537210"/>
          </a:xfrm>
          <a:custGeom>
            <a:avLst/>
            <a:gdLst/>
            <a:ahLst/>
            <a:cxnLst/>
            <a:rect l="l" t="t" r="r" b="b"/>
            <a:pathLst>
              <a:path w="2973704" h="537209">
                <a:moveTo>
                  <a:pt x="0" y="0"/>
                </a:moveTo>
                <a:lnTo>
                  <a:pt x="2973626" y="0"/>
                </a:lnTo>
                <a:lnTo>
                  <a:pt x="2973626" y="536632"/>
                </a:lnTo>
                <a:lnTo>
                  <a:pt x="0" y="5366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19026" y="10705775"/>
            <a:ext cx="287083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b="1" spc="-35" dirty="0">
                <a:latin typeface="Calibri"/>
                <a:cs typeface="Calibri"/>
              </a:rPr>
              <a:t>Number </a:t>
            </a:r>
            <a:r>
              <a:rPr sz="2850" b="1" spc="60" dirty="0">
                <a:latin typeface="Calibri"/>
                <a:cs typeface="Calibri"/>
              </a:rPr>
              <a:t>of</a:t>
            </a:r>
            <a:r>
              <a:rPr sz="2850" b="1" spc="-380" dirty="0">
                <a:latin typeface="Calibri"/>
                <a:cs typeface="Calibri"/>
              </a:rPr>
              <a:t> </a:t>
            </a:r>
            <a:r>
              <a:rPr sz="2850" b="1" spc="30" dirty="0">
                <a:latin typeface="Calibri"/>
                <a:cs typeface="Calibri"/>
              </a:rPr>
              <a:t>clusters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57386" y="6214648"/>
            <a:ext cx="537210" cy="2393950"/>
          </a:xfrm>
          <a:custGeom>
            <a:avLst/>
            <a:gdLst/>
            <a:ahLst/>
            <a:cxnLst/>
            <a:rect l="l" t="t" r="r" b="b"/>
            <a:pathLst>
              <a:path w="537210" h="2393950">
                <a:moveTo>
                  <a:pt x="0" y="2393853"/>
                </a:moveTo>
                <a:lnTo>
                  <a:pt x="0" y="0"/>
                </a:lnTo>
                <a:lnTo>
                  <a:pt x="536632" y="0"/>
                </a:lnTo>
                <a:lnTo>
                  <a:pt x="536632" y="2393853"/>
                </a:lnTo>
                <a:lnTo>
                  <a:pt x="0" y="23938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50796" y="6265957"/>
            <a:ext cx="392430" cy="2291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60"/>
              </a:lnSpc>
            </a:pPr>
            <a:r>
              <a:rPr sz="2850" b="1" spc="-305" dirty="0">
                <a:latin typeface="Calibri"/>
                <a:cs typeface="Calibri"/>
              </a:rPr>
              <a:t>T</a:t>
            </a:r>
            <a:r>
              <a:rPr sz="2850" b="1" dirty="0">
                <a:latin typeface="Calibri"/>
                <a:cs typeface="Calibri"/>
              </a:rPr>
              <a:t>otal</a:t>
            </a:r>
            <a:r>
              <a:rPr sz="2850" b="1" spc="-170" dirty="0">
                <a:latin typeface="Calibri"/>
                <a:cs typeface="Calibri"/>
              </a:rPr>
              <a:t> </a:t>
            </a:r>
            <a:r>
              <a:rPr sz="2850" b="1" dirty="0">
                <a:latin typeface="Calibri"/>
                <a:cs typeface="Calibri"/>
              </a:rPr>
              <a:t>Within</a:t>
            </a:r>
            <a:r>
              <a:rPr sz="2850" b="1" spc="-170" dirty="0">
                <a:latin typeface="Calibri"/>
                <a:cs typeface="Calibri"/>
              </a:rPr>
              <a:t> </a:t>
            </a:r>
            <a:r>
              <a:rPr sz="2850" b="1" spc="-30" dirty="0">
                <a:latin typeface="Calibri"/>
                <a:cs typeface="Calibri"/>
              </a:rPr>
              <a:t>S</a:t>
            </a:r>
            <a:r>
              <a:rPr sz="2850" b="1" dirty="0">
                <a:latin typeface="Calibri"/>
                <a:cs typeface="Calibri"/>
              </a:rPr>
              <a:t>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35711" y="8054247"/>
            <a:ext cx="317500" cy="291465"/>
          </a:xfrm>
          <a:custGeom>
            <a:avLst/>
            <a:gdLst/>
            <a:ahLst/>
            <a:cxnLst/>
            <a:rect l="l" t="t" r="r" b="b"/>
            <a:pathLst>
              <a:path w="317500" h="291465">
                <a:moveTo>
                  <a:pt x="140257" y="0"/>
                </a:moveTo>
                <a:lnTo>
                  <a:pt x="0" y="291080"/>
                </a:lnTo>
                <a:lnTo>
                  <a:pt x="317016" y="228642"/>
                </a:lnTo>
                <a:lnTo>
                  <a:pt x="140257" y="0"/>
                </a:lnTo>
                <a:close/>
              </a:path>
            </a:pathLst>
          </a:custGeom>
          <a:solidFill>
            <a:srgbClr val="2B9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39613" y="3769654"/>
            <a:ext cx="1632585" cy="537210"/>
          </a:xfrm>
          <a:custGeom>
            <a:avLst/>
            <a:gdLst/>
            <a:ahLst/>
            <a:cxnLst/>
            <a:rect l="l" t="t" r="r" b="b"/>
            <a:pathLst>
              <a:path w="1632584" h="537210">
                <a:moveTo>
                  <a:pt x="0" y="0"/>
                </a:moveTo>
                <a:lnTo>
                  <a:pt x="1632306" y="0"/>
                </a:lnTo>
                <a:lnTo>
                  <a:pt x="1632306" y="536632"/>
                </a:lnTo>
                <a:lnTo>
                  <a:pt x="0" y="5366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589163" y="3794991"/>
            <a:ext cx="152971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b="1" spc="20" dirty="0">
                <a:latin typeface="Calibri"/>
                <a:cs typeface="Calibri"/>
              </a:rPr>
              <a:t>Scree</a:t>
            </a:r>
            <a:r>
              <a:rPr sz="2850" b="1" spc="-245" dirty="0">
                <a:latin typeface="Calibri"/>
                <a:cs typeface="Calibri"/>
              </a:rPr>
              <a:t> </a:t>
            </a:r>
            <a:r>
              <a:rPr sz="2850" b="1" spc="15" dirty="0">
                <a:latin typeface="Calibri"/>
                <a:cs typeface="Calibri"/>
              </a:rPr>
              <a:t>plot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70969" y="4501925"/>
            <a:ext cx="6769734" cy="5608955"/>
          </a:xfrm>
          <a:custGeom>
            <a:avLst/>
            <a:gdLst/>
            <a:ahLst/>
            <a:cxnLst/>
            <a:rect l="l" t="t" r="r" b="b"/>
            <a:pathLst>
              <a:path w="6769734" h="5608955">
                <a:moveTo>
                  <a:pt x="0" y="0"/>
                </a:moveTo>
                <a:lnTo>
                  <a:pt x="6769615" y="0"/>
                </a:lnTo>
                <a:lnTo>
                  <a:pt x="6769615" y="5608897"/>
                </a:lnTo>
                <a:lnTo>
                  <a:pt x="0" y="56088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95168" y="430458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78" y="0"/>
                </a:moveTo>
                <a:lnTo>
                  <a:pt x="0" y="298172"/>
                </a:lnTo>
                <a:lnTo>
                  <a:pt x="119756" y="1432155"/>
                </a:lnTo>
                <a:lnTo>
                  <a:pt x="856694" y="1837874"/>
                </a:lnTo>
                <a:lnTo>
                  <a:pt x="1575210" y="1432155"/>
                </a:lnTo>
                <a:lnTo>
                  <a:pt x="1713375" y="298172"/>
                </a:lnTo>
                <a:lnTo>
                  <a:pt x="847478" y="0"/>
                </a:lnTo>
                <a:close/>
              </a:path>
            </a:pathLst>
          </a:custGeom>
          <a:ln w="615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05162" y="773589"/>
            <a:ext cx="882015" cy="1050925"/>
          </a:xfrm>
          <a:custGeom>
            <a:avLst/>
            <a:gdLst/>
            <a:ahLst/>
            <a:cxnLst/>
            <a:rect l="l" t="t" r="r" b="b"/>
            <a:pathLst>
              <a:path w="882015" h="1050925">
                <a:moveTo>
                  <a:pt x="318765" y="0"/>
                </a:moveTo>
                <a:lnTo>
                  <a:pt x="257335" y="17800"/>
                </a:lnTo>
                <a:lnTo>
                  <a:pt x="195418" y="45338"/>
                </a:lnTo>
                <a:lnTo>
                  <a:pt x="144708" y="76286"/>
                </a:lnTo>
                <a:lnTo>
                  <a:pt x="102670" y="109908"/>
                </a:lnTo>
                <a:lnTo>
                  <a:pt x="68724" y="145759"/>
                </a:lnTo>
                <a:lnTo>
                  <a:pt x="42287" y="183396"/>
                </a:lnTo>
                <a:lnTo>
                  <a:pt x="22778" y="222375"/>
                </a:lnTo>
                <a:lnTo>
                  <a:pt x="9615" y="262253"/>
                </a:lnTo>
                <a:lnTo>
                  <a:pt x="2216" y="302586"/>
                </a:lnTo>
                <a:lnTo>
                  <a:pt x="0" y="342930"/>
                </a:lnTo>
                <a:lnTo>
                  <a:pt x="2384" y="382843"/>
                </a:lnTo>
                <a:lnTo>
                  <a:pt x="8787" y="421879"/>
                </a:lnTo>
                <a:lnTo>
                  <a:pt x="18627" y="459595"/>
                </a:lnTo>
                <a:lnTo>
                  <a:pt x="31323" y="495548"/>
                </a:lnTo>
                <a:lnTo>
                  <a:pt x="62955" y="560390"/>
                </a:lnTo>
                <a:lnTo>
                  <a:pt x="99027" y="612855"/>
                </a:lnTo>
                <a:lnTo>
                  <a:pt x="134886" y="649393"/>
                </a:lnTo>
                <a:lnTo>
                  <a:pt x="163737" y="679807"/>
                </a:lnTo>
                <a:lnTo>
                  <a:pt x="182656" y="715707"/>
                </a:lnTo>
                <a:lnTo>
                  <a:pt x="192809" y="756260"/>
                </a:lnTo>
                <a:lnTo>
                  <a:pt x="195361" y="800633"/>
                </a:lnTo>
                <a:lnTo>
                  <a:pt x="191476" y="847992"/>
                </a:lnTo>
                <a:lnTo>
                  <a:pt x="182322" y="897504"/>
                </a:lnTo>
                <a:lnTo>
                  <a:pt x="169062" y="948334"/>
                </a:lnTo>
                <a:lnTo>
                  <a:pt x="152861" y="999650"/>
                </a:lnTo>
                <a:lnTo>
                  <a:pt x="134886" y="1050617"/>
                </a:lnTo>
                <a:lnTo>
                  <a:pt x="580464" y="1050617"/>
                </a:lnTo>
                <a:lnTo>
                  <a:pt x="583513" y="1039044"/>
                </a:lnTo>
                <a:lnTo>
                  <a:pt x="585767" y="1032799"/>
                </a:lnTo>
                <a:lnTo>
                  <a:pt x="590758" y="1010650"/>
                </a:lnTo>
                <a:lnTo>
                  <a:pt x="602024" y="951363"/>
                </a:lnTo>
                <a:lnTo>
                  <a:pt x="620996" y="900451"/>
                </a:lnTo>
                <a:lnTo>
                  <a:pt x="650531" y="877152"/>
                </a:lnTo>
                <a:lnTo>
                  <a:pt x="686973" y="871808"/>
                </a:lnTo>
                <a:lnTo>
                  <a:pt x="782024" y="871808"/>
                </a:lnTo>
                <a:lnTo>
                  <a:pt x="800851" y="866490"/>
                </a:lnTo>
                <a:lnTo>
                  <a:pt x="816064" y="844860"/>
                </a:lnTo>
                <a:lnTo>
                  <a:pt x="819302" y="814711"/>
                </a:lnTo>
                <a:lnTo>
                  <a:pt x="818279" y="779295"/>
                </a:lnTo>
                <a:lnTo>
                  <a:pt x="835755" y="768709"/>
                </a:lnTo>
                <a:lnTo>
                  <a:pt x="842649" y="757618"/>
                </a:lnTo>
                <a:lnTo>
                  <a:pt x="839920" y="745808"/>
                </a:lnTo>
                <a:lnTo>
                  <a:pt x="828530" y="733066"/>
                </a:lnTo>
                <a:lnTo>
                  <a:pt x="843093" y="718434"/>
                </a:lnTo>
                <a:lnTo>
                  <a:pt x="848031" y="708465"/>
                </a:lnTo>
                <a:lnTo>
                  <a:pt x="845271" y="698590"/>
                </a:lnTo>
                <a:lnTo>
                  <a:pt x="836739" y="684240"/>
                </a:lnTo>
                <a:lnTo>
                  <a:pt x="830042" y="668517"/>
                </a:lnTo>
                <a:lnTo>
                  <a:pt x="829304" y="657469"/>
                </a:lnTo>
                <a:lnTo>
                  <a:pt x="831257" y="650948"/>
                </a:lnTo>
                <a:lnTo>
                  <a:pt x="832635" y="648807"/>
                </a:lnTo>
                <a:lnTo>
                  <a:pt x="857670" y="643600"/>
                </a:lnTo>
                <a:lnTo>
                  <a:pt x="871141" y="638642"/>
                </a:lnTo>
                <a:lnTo>
                  <a:pt x="877663" y="631034"/>
                </a:lnTo>
                <a:lnTo>
                  <a:pt x="881265" y="619708"/>
                </a:lnTo>
                <a:lnTo>
                  <a:pt x="439212" y="619708"/>
                </a:lnTo>
                <a:lnTo>
                  <a:pt x="394338" y="619253"/>
                </a:lnTo>
                <a:lnTo>
                  <a:pt x="348609" y="609611"/>
                </a:lnTo>
                <a:lnTo>
                  <a:pt x="304013" y="591953"/>
                </a:lnTo>
                <a:lnTo>
                  <a:pt x="262539" y="567448"/>
                </a:lnTo>
                <a:lnTo>
                  <a:pt x="234543" y="544213"/>
                </a:lnTo>
                <a:lnTo>
                  <a:pt x="142164" y="544213"/>
                </a:lnTo>
                <a:lnTo>
                  <a:pt x="110783" y="497602"/>
                </a:lnTo>
                <a:lnTo>
                  <a:pt x="89959" y="449879"/>
                </a:lnTo>
                <a:lnTo>
                  <a:pt x="77584" y="403644"/>
                </a:lnTo>
                <a:lnTo>
                  <a:pt x="71550" y="361496"/>
                </a:lnTo>
                <a:lnTo>
                  <a:pt x="69747" y="326031"/>
                </a:lnTo>
                <a:lnTo>
                  <a:pt x="143420" y="326031"/>
                </a:lnTo>
                <a:lnTo>
                  <a:pt x="147428" y="280185"/>
                </a:lnTo>
                <a:lnTo>
                  <a:pt x="158662" y="232587"/>
                </a:lnTo>
                <a:lnTo>
                  <a:pt x="175866" y="188055"/>
                </a:lnTo>
                <a:lnTo>
                  <a:pt x="197785" y="151409"/>
                </a:lnTo>
                <a:lnTo>
                  <a:pt x="298309" y="151409"/>
                </a:lnTo>
                <a:lnTo>
                  <a:pt x="321006" y="134686"/>
                </a:lnTo>
                <a:lnTo>
                  <a:pt x="361497" y="115598"/>
                </a:lnTo>
                <a:lnTo>
                  <a:pt x="362094" y="115462"/>
                </a:lnTo>
                <a:lnTo>
                  <a:pt x="362377" y="115378"/>
                </a:lnTo>
                <a:lnTo>
                  <a:pt x="318765" y="0"/>
                </a:lnTo>
                <a:close/>
              </a:path>
              <a:path w="882015" h="1050925">
                <a:moveTo>
                  <a:pt x="782024" y="871808"/>
                </a:moveTo>
                <a:lnTo>
                  <a:pt x="686973" y="871808"/>
                </a:lnTo>
                <a:lnTo>
                  <a:pt x="726664" y="874761"/>
                </a:lnTo>
                <a:lnTo>
                  <a:pt x="765946" y="876350"/>
                </a:lnTo>
                <a:lnTo>
                  <a:pt x="782024" y="871808"/>
                </a:lnTo>
                <a:close/>
              </a:path>
              <a:path w="882015" h="1050925">
                <a:moveTo>
                  <a:pt x="437987" y="467723"/>
                </a:moveTo>
                <a:lnTo>
                  <a:pt x="439212" y="619708"/>
                </a:lnTo>
                <a:lnTo>
                  <a:pt x="881265" y="619708"/>
                </a:lnTo>
                <a:lnTo>
                  <a:pt x="881848" y="617876"/>
                </a:lnTo>
                <a:lnTo>
                  <a:pt x="873397" y="585975"/>
                </a:lnTo>
                <a:lnTo>
                  <a:pt x="852035" y="550267"/>
                </a:lnTo>
                <a:lnTo>
                  <a:pt x="827514" y="511818"/>
                </a:lnTo>
                <a:lnTo>
                  <a:pt x="823143" y="502037"/>
                </a:lnTo>
                <a:lnTo>
                  <a:pt x="568569" y="502037"/>
                </a:lnTo>
                <a:lnTo>
                  <a:pt x="545297" y="471223"/>
                </a:lnTo>
                <a:lnTo>
                  <a:pt x="459398" y="471223"/>
                </a:lnTo>
                <a:lnTo>
                  <a:pt x="439212" y="469880"/>
                </a:lnTo>
                <a:lnTo>
                  <a:pt x="439170" y="467870"/>
                </a:lnTo>
                <a:lnTo>
                  <a:pt x="437987" y="467723"/>
                </a:lnTo>
                <a:close/>
              </a:path>
              <a:path w="882015" h="1050925">
                <a:moveTo>
                  <a:pt x="196905" y="502581"/>
                </a:moveTo>
                <a:lnTo>
                  <a:pt x="142164" y="544213"/>
                </a:lnTo>
                <a:lnTo>
                  <a:pt x="234543" y="544213"/>
                </a:lnTo>
                <a:lnTo>
                  <a:pt x="226173" y="537267"/>
                </a:lnTo>
                <a:lnTo>
                  <a:pt x="196905" y="502581"/>
                </a:lnTo>
                <a:close/>
              </a:path>
              <a:path w="882015" h="1050925">
                <a:moveTo>
                  <a:pt x="649865" y="394312"/>
                </a:moveTo>
                <a:lnTo>
                  <a:pt x="641900" y="412877"/>
                </a:lnTo>
                <a:lnTo>
                  <a:pt x="624472" y="446026"/>
                </a:lnTo>
                <a:lnTo>
                  <a:pt x="599417" y="480250"/>
                </a:lnTo>
                <a:lnTo>
                  <a:pt x="568569" y="502037"/>
                </a:lnTo>
                <a:lnTo>
                  <a:pt x="823143" y="502037"/>
                </a:lnTo>
                <a:lnTo>
                  <a:pt x="809587" y="471697"/>
                </a:lnTo>
                <a:lnTo>
                  <a:pt x="808007" y="430971"/>
                </a:lnTo>
                <a:lnTo>
                  <a:pt x="810644" y="416762"/>
                </a:lnTo>
                <a:lnTo>
                  <a:pt x="715905" y="416762"/>
                </a:lnTo>
                <a:lnTo>
                  <a:pt x="649865" y="394312"/>
                </a:lnTo>
                <a:close/>
              </a:path>
              <a:path w="882015" h="1050925">
                <a:moveTo>
                  <a:pt x="526916" y="446886"/>
                </a:moveTo>
                <a:lnTo>
                  <a:pt x="507873" y="457995"/>
                </a:lnTo>
                <a:lnTo>
                  <a:pt x="483826" y="466684"/>
                </a:lnTo>
                <a:lnTo>
                  <a:pt x="459398" y="471223"/>
                </a:lnTo>
                <a:lnTo>
                  <a:pt x="545297" y="471223"/>
                </a:lnTo>
                <a:lnTo>
                  <a:pt x="526916" y="446886"/>
                </a:lnTo>
                <a:close/>
              </a:path>
              <a:path w="882015" h="1050925">
                <a:moveTo>
                  <a:pt x="719437" y="63767"/>
                </a:moveTo>
                <a:lnTo>
                  <a:pt x="622997" y="63767"/>
                </a:lnTo>
                <a:lnTo>
                  <a:pt x="675968" y="93814"/>
                </a:lnTo>
                <a:lnTo>
                  <a:pt x="705975" y="120301"/>
                </a:lnTo>
                <a:lnTo>
                  <a:pt x="724134" y="158051"/>
                </a:lnTo>
                <a:lnTo>
                  <a:pt x="741559" y="221888"/>
                </a:lnTo>
                <a:lnTo>
                  <a:pt x="717518" y="230097"/>
                </a:lnTo>
                <a:lnTo>
                  <a:pt x="722013" y="248168"/>
                </a:lnTo>
                <a:lnTo>
                  <a:pt x="728195" y="290008"/>
                </a:lnTo>
                <a:lnTo>
                  <a:pt x="728586" y="348403"/>
                </a:lnTo>
                <a:lnTo>
                  <a:pt x="715905" y="416762"/>
                </a:lnTo>
                <a:lnTo>
                  <a:pt x="810644" y="416762"/>
                </a:lnTo>
                <a:lnTo>
                  <a:pt x="815510" y="390539"/>
                </a:lnTo>
                <a:lnTo>
                  <a:pt x="817792" y="349661"/>
                </a:lnTo>
                <a:lnTo>
                  <a:pt x="814066" y="306929"/>
                </a:lnTo>
                <a:lnTo>
                  <a:pt x="803541" y="260930"/>
                </a:lnTo>
                <a:lnTo>
                  <a:pt x="785432" y="210255"/>
                </a:lnTo>
                <a:lnTo>
                  <a:pt x="841076" y="210255"/>
                </a:lnTo>
                <a:lnTo>
                  <a:pt x="838792" y="187502"/>
                </a:lnTo>
                <a:lnTo>
                  <a:pt x="824203" y="152932"/>
                </a:lnTo>
                <a:lnTo>
                  <a:pt x="794416" y="119345"/>
                </a:lnTo>
                <a:lnTo>
                  <a:pt x="756548" y="88615"/>
                </a:lnTo>
                <a:lnTo>
                  <a:pt x="719437" y="63767"/>
                </a:lnTo>
                <a:close/>
              </a:path>
              <a:path w="882015" h="1050925">
                <a:moveTo>
                  <a:pt x="717319" y="229479"/>
                </a:moveTo>
                <a:lnTo>
                  <a:pt x="717474" y="230097"/>
                </a:lnTo>
                <a:lnTo>
                  <a:pt x="717319" y="229479"/>
                </a:lnTo>
                <a:close/>
              </a:path>
              <a:path w="882015" h="1050925">
                <a:moveTo>
                  <a:pt x="841076" y="210255"/>
                </a:moveTo>
                <a:lnTo>
                  <a:pt x="785432" y="210255"/>
                </a:lnTo>
                <a:lnTo>
                  <a:pt x="819744" y="222934"/>
                </a:lnTo>
                <a:lnTo>
                  <a:pt x="836739" y="224790"/>
                </a:lnTo>
                <a:lnTo>
                  <a:pt x="841421" y="213690"/>
                </a:lnTo>
                <a:lnTo>
                  <a:pt x="841076" y="210255"/>
                </a:lnTo>
                <a:close/>
              </a:path>
              <a:path w="882015" h="1050925">
                <a:moveTo>
                  <a:pt x="298309" y="151409"/>
                </a:moveTo>
                <a:lnTo>
                  <a:pt x="197785" y="151409"/>
                </a:lnTo>
                <a:lnTo>
                  <a:pt x="255322" y="192067"/>
                </a:lnTo>
                <a:lnTo>
                  <a:pt x="255207" y="192214"/>
                </a:lnTo>
                <a:lnTo>
                  <a:pt x="265613" y="180447"/>
                </a:lnTo>
                <a:lnTo>
                  <a:pt x="288295" y="158787"/>
                </a:lnTo>
                <a:lnTo>
                  <a:pt x="298309" y="151409"/>
                </a:lnTo>
                <a:close/>
              </a:path>
              <a:path w="882015" h="1050925">
                <a:moveTo>
                  <a:pt x="679307" y="43035"/>
                </a:moveTo>
                <a:lnTo>
                  <a:pt x="538424" y="43035"/>
                </a:lnTo>
                <a:lnTo>
                  <a:pt x="547903" y="47464"/>
                </a:lnTo>
                <a:lnTo>
                  <a:pt x="567003" y="57254"/>
                </a:lnTo>
                <a:lnTo>
                  <a:pt x="589093" y="70461"/>
                </a:lnTo>
                <a:lnTo>
                  <a:pt x="607542" y="85138"/>
                </a:lnTo>
                <a:lnTo>
                  <a:pt x="622997" y="63767"/>
                </a:lnTo>
                <a:lnTo>
                  <a:pt x="719437" y="63767"/>
                </a:lnTo>
                <a:lnTo>
                  <a:pt x="717717" y="62615"/>
                </a:lnTo>
                <a:lnTo>
                  <a:pt x="694169" y="49690"/>
                </a:lnTo>
                <a:lnTo>
                  <a:pt x="679307" y="43035"/>
                </a:lnTo>
                <a:close/>
              </a:path>
              <a:path w="882015" h="1050925">
                <a:moveTo>
                  <a:pt x="553669" y="1570"/>
                </a:moveTo>
                <a:lnTo>
                  <a:pt x="538382" y="43140"/>
                </a:lnTo>
                <a:lnTo>
                  <a:pt x="679307" y="43035"/>
                </a:lnTo>
                <a:lnTo>
                  <a:pt x="657855" y="33428"/>
                </a:lnTo>
                <a:lnTo>
                  <a:pt x="610459" y="16498"/>
                </a:lnTo>
                <a:lnTo>
                  <a:pt x="553669" y="1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256097" y="36691"/>
                </a:move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1443" y="57136"/>
                </a:lnTo>
                <a:lnTo>
                  <a:pt x="243860" y="58282"/>
                </a:lnTo>
                <a:lnTo>
                  <a:pt x="245885" y="59779"/>
                </a:lnTo>
                <a:lnTo>
                  <a:pt x="256097" y="36691"/>
                </a:lnTo>
                <a:close/>
              </a:path>
              <a:path w="260984" h="60325">
                <a:moveTo>
                  <a:pt x="168843" y="0"/>
                </a:move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  <a:lnTo>
                  <a:pt x="62573" y="42835"/>
                </a:lnTo>
                <a:lnTo>
                  <a:pt x="108670" y="36691"/>
                </a:lnTo>
                <a:lnTo>
                  <a:pt x="256097" y="36691"/>
                </a:lnTo>
                <a:lnTo>
                  <a:pt x="260925" y="25775"/>
                </a:lnTo>
                <a:lnTo>
                  <a:pt x="168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12858" y="54934"/>
                </a:moveTo>
                <a:lnTo>
                  <a:pt x="62573" y="42835"/>
                </a:ln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5885" y="59779"/>
                </a:lnTo>
                <a:lnTo>
                  <a:pt x="260925" y="25775"/>
                </a:lnTo>
                <a:lnTo>
                  <a:pt x="168843" y="0"/>
                </a:ln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</a:path>
            </a:pathLst>
          </a:custGeom>
          <a:ln w="94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71822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4" y="0"/>
                </a:moveTo>
                <a:lnTo>
                  <a:pt x="41894" y="5396"/>
                </a:lnTo>
                <a:lnTo>
                  <a:pt x="20091" y="20111"/>
                </a:lnTo>
                <a:lnTo>
                  <a:pt x="5390" y="41938"/>
                </a:lnTo>
                <a:lnTo>
                  <a:pt x="0" y="68668"/>
                </a:lnTo>
                <a:lnTo>
                  <a:pt x="5390" y="95397"/>
                </a:lnTo>
                <a:lnTo>
                  <a:pt x="20091" y="117224"/>
                </a:lnTo>
                <a:lnTo>
                  <a:pt x="41894" y="131940"/>
                </a:lnTo>
                <a:lnTo>
                  <a:pt x="68594" y="137336"/>
                </a:lnTo>
                <a:lnTo>
                  <a:pt x="95296" y="131940"/>
                </a:lnTo>
                <a:lnTo>
                  <a:pt x="117103" y="117224"/>
                </a:lnTo>
                <a:lnTo>
                  <a:pt x="131807" y="95397"/>
                </a:lnTo>
                <a:lnTo>
                  <a:pt x="137200" y="68668"/>
                </a:lnTo>
                <a:lnTo>
                  <a:pt x="131807" y="41938"/>
                </a:lnTo>
                <a:lnTo>
                  <a:pt x="117103" y="20111"/>
                </a:lnTo>
                <a:lnTo>
                  <a:pt x="95296" y="5396"/>
                </a:lnTo>
                <a:lnTo>
                  <a:pt x="68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71816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9" y="0"/>
                </a:moveTo>
                <a:lnTo>
                  <a:pt x="95301" y="5396"/>
                </a:lnTo>
                <a:lnTo>
                  <a:pt x="117107" y="20113"/>
                </a:lnTo>
                <a:lnTo>
                  <a:pt x="131808" y="41940"/>
                </a:lnTo>
                <a:lnTo>
                  <a:pt x="137199" y="68669"/>
                </a:lnTo>
                <a:lnTo>
                  <a:pt x="131808" y="95398"/>
                </a:lnTo>
                <a:lnTo>
                  <a:pt x="117107" y="117225"/>
                </a:lnTo>
                <a:lnTo>
                  <a:pt x="95301" y="131942"/>
                </a:lnTo>
                <a:lnTo>
                  <a:pt x="68599" y="137338"/>
                </a:lnTo>
                <a:lnTo>
                  <a:pt x="41897" y="131942"/>
                </a:lnTo>
                <a:lnTo>
                  <a:pt x="20092" y="117225"/>
                </a:lnTo>
                <a:lnTo>
                  <a:pt x="5391" y="95398"/>
                </a:lnTo>
                <a:lnTo>
                  <a:pt x="0" y="68669"/>
                </a:lnTo>
                <a:lnTo>
                  <a:pt x="5391" y="41940"/>
                </a:lnTo>
                <a:lnTo>
                  <a:pt x="20092" y="20113"/>
                </a:lnTo>
                <a:lnTo>
                  <a:pt x="41897" y="5396"/>
                </a:lnTo>
                <a:lnTo>
                  <a:pt x="68599" y="0"/>
                </a:lnTo>
                <a:close/>
              </a:path>
            </a:pathLst>
          </a:custGeom>
          <a:ln w="94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73487" y="4854186"/>
            <a:ext cx="6962775" cy="250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3525" marR="5080" indent="-251460">
              <a:lnSpc>
                <a:spcPts val="9730"/>
              </a:lnSpc>
            </a:pPr>
            <a:r>
              <a:rPr sz="8700" b="1" spc="5" dirty="0">
                <a:solidFill>
                  <a:srgbClr val="3A3A3A"/>
                </a:solidFill>
                <a:latin typeface="Calibri"/>
                <a:cs typeface="Calibri"/>
              </a:rPr>
              <a:t>Introduction</a:t>
            </a:r>
            <a:r>
              <a:rPr sz="8700" b="1" spc="-570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8700" b="1" spc="55" dirty="0">
                <a:solidFill>
                  <a:srgbClr val="3A3A3A"/>
                </a:solidFill>
                <a:latin typeface="Calibri"/>
                <a:cs typeface="Calibri"/>
              </a:rPr>
              <a:t>to  </a:t>
            </a:r>
            <a:r>
              <a:rPr sz="8700" b="1" spc="-155" dirty="0">
                <a:solidFill>
                  <a:srgbClr val="3A3A3A"/>
                </a:solidFill>
                <a:latin typeface="Calibri"/>
                <a:cs typeface="Calibri"/>
              </a:rPr>
              <a:t>Pokemon</a:t>
            </a:r>
            <a:r>
              <a:rPr sz="8700" b="1" spc="-590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8700" b="1" spc="-70" dirty="0">
                <a:solidFill>
                  <a:srgbClr val="3A3A3A"/>
                </a:solidFill>
                <a:latin typeface="Calibri"/>
                <a:cs typeface="Calibri"/>
              </a:rPr>
              <a:t>data</a:t>
            </a:r>
            <a:endParaRPr sz="8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Unsupervised</a:t>
            </a:r>
            <a:r>
              <a:rPr spc="-595" dirty="0"/>
              <a:t> </a:t>
            </a:r>
            <a:r>
              <a:rPr spc="-25" dirty="0"/>
              <a:t>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3917" y="2887471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4413" y="2779183"/>
            <a:ext cx="1187704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200" dirty="0">
                <a:solidFill>
                  <a:srgbClr val="3A3A3A"/>
                </a:solidFill>
                <a:latin typeface="Arial Narrow"/>
                <a:cs typeface="Arial Narrow"/>
              </a:rPr>
              <a:t>Finding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45" dirty="0">
                <a:solidFill>
                  <a:srgbClr val="3A3A3A"/>
                </a:solidFill>
                <a:latin typeface="Arial Narrow"/>
                <a:cs typeface="Arial Narrow"/>
              </a:rPr>
              <a:t>homogenous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85" dirty="0">
                <a:solidFill>
                  <a:srgbClr val="3A3A3A"/>
                </a:solidFill>
                <a:latin typeface="Arial Narrow"/>
                <a:cs typeface="Arial Narrow"/>
              </a:rPr>
              <a:t>subgroups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45" dirty="0">
                <a:solidFill>
                  <a:srgbClr val="3A3A3A"/>
                </a:solidFill>
                <a:latin typeface="Arial Narrow"/>
                <a:cs typeface="Arial Narrow"/>
              </a:rPr>
              <a:t>within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60" dirty="0">
                <a:solidFill>
                  <a:srgbClr val="3A3A3A"/>
                </a:solidFill>
                <a:latin typeface="Arial Narrow"/>
                <a:cs typeface="Arial Narrow"/>
              </a:rPr>
              <a:t>larger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50" dirty="0">
                <a:solidFill>
                  <a:srgbClr val="3A3A3A"/>
                </a:solidFill>
                <a:latin typeface="Arial Narrow"/>
                <a:cs typeface="Arial Narrow"/>
              </a:rPr>
              <a:t>group</a:t>
            </a:r>
            <a:endParaRPr sz="45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39916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4">
                <a:moveTo>
                  <a:pt x="523544" y="0"/>
                </a:moveTo>
                <a:lnTo>
                  <a:pt x="478925" y="1893"/>
                </a:lnTo>
                <a:lnTo>
                  <a:pt x="434567" y="7572"/>
                </a:lnTo>
                <a:lnTo>
                  <a:pt x="390732" y="17037"/>
                </a:lnTo>
                <a:lnTo>
                  <a:pt x="347681" y="30289"/>
                </a:lnTo>
                <a:lnTo>
                  <a:pt x="305676" y="47327"/>
                </a:lnTo>
                <a:lnTo>
                  <a:pt x="264978" y="68151"/>
                </a:lnTo>
                <a:lnTo>
                  <a:pt x="225849" y="92761"/>
                </a:lnTo>
                <a:lnTo>
                  <a:pt x="188549" y="121158"/>
                </a:lnTo>
                <a:lnTo>
                  <a:pt x="153340" y="153340"/>
                </a:lnTo>
                <a:lnTo>
                  <a:pt x="121158" y="188549"/>
                </a:lnTo>
                <a:lnTo>
                  <a:pt x="92761" y="225849"/>
                </a:lnTo>
                <a:lnTo>
                  <a:pt x="68151" y="264978"/>
                </a:lnTo>
                <a:lnTo>
                  <a:pt x="47327" y="305676"/>
                </a:lnTo>
                <a:lnTo>
                  <a:pt x="30289" y="347681"/>
                </a:lnTo>
                <a:lnTo>
                  <a:pt x="17037" y="390732"/>
                </a:lnTo>
                <a:lnTo>
                  <a:pt x="7572" y="434567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3"/>
                </a:lnTo>
                <a:lnTo>
                  <a:pt x="7572" y="612521"/>
                </a:lnTo>
                <a:lnTo>
                  <a:pt x="17037" y="656356"/>
                </a:lnTo>
                <a:lnTo>
                  <a:pt x="30289" y="699406"/>
                </a:lnTo>
                <a:lnTo>
                  <a:pt x="47327" y="741411"/>
                </a:lnTo>
                <a:lnTo>
                  <a:pt x="68151" y="782109"/>
                </a:lnTo>
                <a:lnTo>
                  <a:pt x="92761" y="821239"/>
                </a:lnTo>
                <a:lnTo>
                  <a:pt x="121158" y="858539"/>
                </a:lnTo>
                <a:lnTo>
                  <a:pt x="153340" y="893747"/>
                </a:lnTo>
                <a:lnTo>
                  <a:pt x="188549" y="925930"/>
                </a:lnTo>
                <a:lnTo>
                  <a:pt x="225849" y="954326"/>
                </a:lnTo>
                <a:lnTo>
                  <a:pt x="264978" y="978937"/>
                </a:lnTo>
                <a:lnTo>
                  <a:pt x="305676" y="999761"/>
                </a:lnTo>
                <a:lnTo>
                  <a:pt x="347681" y="1016798"/>
                </a:lnTo>
                <a:lnTo>
                  <a:pt x="390732" y="1030050"/>
                </a:lnTo>
                <a:lnTo>
                  <a:pt x="434567" y="1039516"/>
                </a:lnTo>
                <a:lnTo>
                  <a:pt x="478925" y="1045195"/>
                </a:lnTo>
                <a:lnTo>
                  <a:pt x="523544" y="1047088"/>
                </a:lnTo>
                <a:lnTo>
                  <a:pt x="568163" y="1045195"/>
                </a:lnTo>
                <a:lnTo>
                  <a:pt x="612521" y="1039516"/>
                </a:lnTo>
                <a:lnTo>
                  <a:pt x="656356" y="1030050"/>
                </a:lnTo>
                <a:lnTo>
                  <a:pt x="699406" y="1016798"/>
                </a:lnTo>
                <a:lnTo>
                  <a:pt x="741411" y="999761"/>
                </a:lnTo>
                <a:lnTo>
                  <a:pt x="782109" y="978937"/>
                </a:lnTo>
                <a:lnTo>
                  <a:pt x="821239" y="954326"/>
                </a:lnTo>
                <a:lnTo>
                  <a:pt x="858539" y="925930"/>
                </a:lnTo>
                <a:lnTo>
                  <a:pt x="893747" y="893747"/>
                </a:lnTo>
                <a:lnTo>
                  <a:pt x="925930" y="858539"/>
                </a:lnTo>
                <a:lnTo>
                  <a:pt x="954326" y="821239"/>
                </a:lnTo>
                <a:lnTo>
                  <a:pt x="978937" y="782109"/>
                </a:lnTo>
                <a:lnTo>
                  <a:pt x="999761" y="741411"/>
                </a:lnTo>
                <a:lnTo>
                  <a:pt x="1016798" y="699406"/>
                </a:lnTo>
                <a:lnTo>
                  <a:pt x="1030050" y="656356"/>
                </a:lnTo>
                <a:lnTo>
                  <a:pt x="1039516" y="612521"/>
                </a:lnTo>
                <a:lnTo>
                  <a:pt x="1045195" y="568163"/>
                </a:lnTo>
                <a:lnTo>
                  <a:pt x="1047088" y="523544"/>
                </a:lnTo>
                <a:lnTo>
                  <a:pt x="1045195" y="478925"/>
                </a:lnTo>
                <a:lnTo>
                  <a:pt x="1039516" y="434567"/>
                </a:lnTo>
                <a:lnTo>
                  <a:pt x="1030050" y="390732"/>
                </a:lnTo>
                <a:lnTo>
                  <a:pt x="1016798" y="347681"/>
                </a:lnTo>
                <a:lnTo>
                  <a:pt x="999761" y="305676"/>
                </a:lnTo>
                <a:lnTo>
                  <a:pt x="978937" y="264978"/>
                </a:lnTo>
                <a:lnTo>
                  <a:pt x="954326" y="225849"/>
                </a:lnTo>
                <a:lnTo>
                  <a:pt x="925930" y="188549"/>
                </a:lnTo>
                <a:lnTo>
                  <a:pt x="893747" y="153340"/>
                </a:lnTo>
                <a:lnTo>
                  <a:pt x="858539" y="121158"/>
                </a:lnTo>
                <a:lnTo>
                  <a:pt x="821239" y="92761"/>
                </a:lnTo>
                <a:lnTo>
                  <a:pt x="782109" y="68151"/>
                </a:lnTo>
                <a:lnTo>
                  <a:pt x="741411" y="47327"/>
                </a:lnTo>
                <a:lnTo>
                  <a:pt x="699406" y="30289"/>
                </a:lnTo>
                <a:lnTo>
                  <a:pt x="656356" y="17037"/>
                </a:lnTo>
                <a:lnTo>
                  <a:pt x="612521" y="7572"/>
                </a:lnTo>
                <a:lnTo>
                  <a:pt x="568163" y="1893"/>
                </a:lnTo>
                <a:lnTo>
                  <a:pt x="523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2155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5" h="946784">
                <a:moveTo>
                  <a:pt x="975970" y="0"/>
                </a:moveTo>
                <a:lnTo>
                  <a:pt x="928378" y="1375"/>
                </a:lnTo>
                <a:lnTo>
                  <a:pt x="881368" y="4985"/>
                </a:lnTo>
                <a:lnTo>
                  <a:pt x="834991" y="10780"/>
                </a:lnTo>
                <a:lnTo>
                  <a:pt x="789301" y="18707"/>
                </a:lnTo>
                <a:lnTo>
                  <a:pt x="744350" y="28715"/>
                </a:lnTo>
                <a:lnTo>
                  <a:pt x="700191" y="40754"/>
                </a:lnTo>
                <a:lnTo>
                  <a:pt x="656876" y="54773"/>
                </a:lnTo>
                <a:lnTo>
                  <a:pt x="614459" y="70719"/>
                </a:lnTo>
                <a:lnTo>
                  <a:pt x="572993" y="88542"/>
                </a:lnTo>
                <a:lnTo>
                  <a:pt x="532529" y="108192"/>
                </a:lnTo>
                <a:lnTo>
                  <a:pt x="493121" y="129615"/>
                </a:lnTo>
                <a:lnTo>
                  <a:pt x="454821" y="152763"/>
                </a:lnTo>
                <a:lnTo>
                  <a:pt x="417683" y="177583"/>
                </a:lnTo>
                <a:lnTo>
                  <a:pt x="381758" y="204024"/>
                </a:lnTo>
                <a:lnTo>
                  <a:pt x="347101" y="232035"/>
                </a:lnTo>
                <a:lnTo>
                  <a:pt x="313762" y="261565"/>
                </a:lnTo>
                <a:lnTo>
                  <a:pt x="281796" y="292563"/>
                </a:lnTo>
                <a:lnTo>
                  <a:pt x="251255" y="324977"/>
                </a:lnTo>
                <a:lnTo>
                  <a:pt x="222191" y="358757"/>
                </a:lnTo>
                <a:lnTo>
                  <a:pt x="194658" y="393852"/>
                </a:lnTo>
                <a:lnTo>
                  <a:pt x="168708" y="430209"/>
                </a:lnTo>
                <a:lnTo>
                  <a:pt x="144395" y="467779"/>
                </a:lnTo>
                <a:lnTo>
                  <a:pt x="121769" y="506509"/>
                </a:lnTo>
                <a:lnTo>
                  <a:pt x="100886" y="546350"/>
                </a:lnTo>
                <a:lnTo>
                  <a:pt x="81796" y="587248"/>
                </a:lnTo>
                <a:lnTo>
                  <a:pt x="64553" y="629155"/>
                </a:lnTo>
                <a:lnTo>
                  <a:pt x="49210" y="672017"/>
                </a:lnTo>
                <a:lnTo>
                  <a:pt x="35820" y="715785"/>
                </a:lnTo>
                <a:lnTo>
                  <a:pt x="24434" y="760407"/>
                </a:lnTo>
                <a:lnTo>
                  <a:pt x="15107" y="805831"/>
                </a:lnTo>
                <a:lnTo>
                  <a:pt x="7890" y="852007"/>
                </a:lnTo>
                <a:lnTo>
                  <a:pt x="2837" y="898884"/>
                </a:lnTo>
                <a:lnTo>
                  <a:pt x="0" y="946410"/>
                </a:lnTo>
                <a:lnTo>
                  <a:pt x="1962568" y="944023"/>
                </a:lnTo>
                <a:lnTo>
                  <a:pt x="1959551" y="896234"/>
                </a:lnTo>
                <a:lnTo>
                  <a:pt x="1954297" y="849112"/>
                </a:lnTo>
                <a:lnTo>
                  <a:pt x="1946862" y="802707"/>
                </a:lnTo>
                <a:lnTo>
                  <a:pt x="1937297" y="757072"/>
                </a:lnTo>
                <a:lnTo>
                  <a:pt x="1925657" y="712259"/>
                </a:lnTo>
                <a:lnTo>
                  <a:pt x="1911997" y="668318"/>
                </a:lnTo>
                <a:lnTo>
                  <a:pt x="1896369" y="625301"/>
                </a:lnTo>
                <a:lnTo>
                  <a:pt x="1878828" y="583259"/>
                </a:lnTo>
                <a:lnTo>
                  <a:pt x="1859428" y="542245"/>
                </a:lnTo>
                <a:lnTo>
                  <a:pt x="1838222" y="502310"/>
                </a:lnTo>
                <a:lnTo>
                  <a:pt x="1815264" y="463504"/>
                </a:lnTo>
                <a:lnTo>
                  <a:pt x="1790608" y="425881"/>
                </a:lnTo>
                <a:lnTo>
                  <a:pt x="1764308" y="389491"/>
                </a:lnTo>
                <a:lnTo>
                  <a:pt x="1736418" y="354385"/>
                </a:lnTo>
                <a:lnTo>
                  <a:pt x="1706992" y="320616"/>
                </a:lnTo>
                <a:lnTo>
                  <a:pt x="1676083" y="288234"/>
                </a:lnTo>
                <a:lnTo>
                  <a:pt x="1643745" y="257292"/>
                </a:lnTo>
                <a:lnTo>
                  <a:pt x="1610032" y="227841"/>
                </a:lnTo>
                <a:lnTo>
                  <a:pt x="1574998" y="199932"/>
                </a:lnTo>
                <a:lnTo>
                  <a:pt x="1538698" y="173617"/>
                </a:lnTo>
                <a:lnTo>
                  <a:pt x="1501183" y="148947"/>
                </a:lnTo>
                <a:lnTo>
                  <a:pt x="1462510" y="125974"/>
                </a:lnTo>
                <a:lnTo>
                  <a:pt x="1422730" y="104749"/>
                </a:lnTo>
                <a:lnTo>
                  <a:pt x="1381899" y="85325"/>
                </a:lnTo>
                <a:lnTo>
                  <a:pt x="1340070" y="67752"/>
                </a:lnTo>
                <a:lnTo>
                  <a:pt x="1297296" y="52081"/>
                </a:lnTo>
                <a:lnTo>
                  <a:pt x="1253633" y="38366"/>
                </a:lnTo>
                <a:lnTo>
                  <a:pt x="1209133" y="26656"/>
                </a:lnTo>
                <a:lnTo>
                  <a:pt x="1163850" y="17003"/>
                </a:lnTo>
                <a:lnTo>
                  <a:pt x="1117838" y="9460"/>
                </a:lnTo>
                <a:lnTo>
                  <a:pt x="1071152" y="4077"/>
                </a:lnTo>
                <a:lnTo>
                  <a:pt x="1023844" y="907"/>
                </a:lnTo>
                <a:lnTo>
                  <a:pt x="975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8134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40" y="0"/>
                </a:moveTo>
                <a:lnTo>
                  <a:pt x="478921" y="1893"/>
                </a:lnTo>
                <a:lnTo>
                  <a:pt x="434564" y="7572"/>
                </a:lnTo>
                <a:lnTo>
                  <a:pt x="390730" y="17037"/>
                </a:lnTo>
                <a:lnTo>
                  <a:pt x="347680" y="30289"/>
                </a:lnTo>
                <a:lnTo>
                  <a:pt x="305675" y="47327"/>
                </a:lnTo>
                <a:lnTo>
                  <a:pt x="264978" y="68151"/>
                </a:lnTo>
                <a:lnTo>
                  <a:pt x="225848" y="92761"/>
                </a:lnTo>
                <a:lnTo>
                  <a:pt x="188549" y="121158"/>
                </a:lnTo>
                <a:lnTo>
                  <a:pt x="153340" y="153340"/>
                </a:lnTo>
                <a:lnTo>
                  <a:pt x="121158" y="188549"/>
                </a:lnTo>
                <a:lnTo>
                  <a:pt x="92761" y="225849"/>
                </a:lnTo>
                <a:lnTo>
                  <a:pt x="68151" y="264978"/>
                </a:lnTo>
                <a:lnTo>
                  <a:pt x="47327" y="305676"/>
                </a:lnTo>
                <a:lnTo>
                  <a:pt x="30289" y="347681"/>
                </a:lnTo>
                <a:lnTo>
                  <a:pt x="17037" y="390732"/>
                </a:lnTo>
                <a:lnTo>
                  <a:pt x="7572" y="434567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3"/>
                </a:lnTo>
                <a:lnTo>
                  <a:pt x="7572" y="612521"/>
                </a:lnTo>
                <a:lnTo>
                  <a:pt x="17037" y="656356"/>
                </a:lnTo>
                <a:lnTo>
                  <a:pt x="30289" y="699406"/>
                </a:lnTo>
                <a:lnTo>
                  <a:pt x="47327" y="741411"/>
                </a:lnTo>
                <a:lnTo>
                  <a:pt x="68151" y="782109"/>
                </a:lnTo>
                <a:lnTo>
                  <a:pt x="92761" y="821239"/>
                </a:lnTo>
                <a:lnTo>
                  <a:pt x="121158" y="858539"/>
                </a:lnTo>
                <a:lnTo>
                  <a:pt x="153340" y="893747"/>
                </a:lnTo>
                <a:lnTo>
                  <a:pt x="188549" y="925930"/>
                </a:lnTo>
                <a:lnTo>
                  <a:pt x="225848" y="954326"/>
                </a:lnTo>
                <a:lnTo>
                  <a:pt x="264978" y="978937"/>
                </a:lnTo>
                <a:lnTo>
                  <a:pt x="305675" y="999761"/>
                </a:lnTo>
                <a:lnTo>
                  <a:pt x="347680" y="1016798"/>
                </a:lnTo>
                <a:lnTo>
                  <a:pt x="390730" y="1030050"/>
                </a:lnTo>
                <a:lnTo>
                  <a:pt x="434564" y="1039516"/>
                </a:lnTo>
                <a:lnTo>
                  <a:pt x="478921" y="1045195"/>
                </a:lnTo>
                <a:lnTo>
                  <a:pt x="523540" y="1047088"/>
                </a:lnTo>
                <a:lnTo>
                  <a:pt x="568159" y="1045195"/>
                </a:lnTo>
                <a:lnTo>
                  <a:pt x="612516" y="1039516"/>
                </a:lnTo>
                <a:lnTo>
                  <a:pt x="656351" y="1030050"/>
                </a:lnTo>
                <a:lnTo>
                  <a:pt x="699402" y="1016798"/>
                </a:lnTo>
                <a:lnTo>
                  <a:pt x="741407" y="999761"/>
                </a:lnTo>
                <a:lnTo>
                  <a:pt x="782106" y="978937"/>
                </a:lnTo>
                <a:lnTo>
                  <a:pt x="821236" y="954326"/>
                </a:lnTo>
                <a:lnTo>
                  <a:pt x="858537" y="925930"/>
                </a:lnTo>
                <a:lnTo>
                  <a:pt x="893747" y="893747"/>
                </a:lnTo>
                <a:lnTo>
                  <a:pt x="925930" y="858539"/>
                </a:lnTo>
                <a:lnTo>
                  <a:pt x="954326" y="821239"/>
                </a:lnTo>
                <a:lnTo>
                  <a:pt x="978937" y="782109"/>
                </a:lnTo>
                <a:lnTo>
                  <a:pt x="999761" y="741411"/>
                </a:lnTo>
                <a:lnTo>
                  <a:pt x="1016798" y="699406"/>
                </a:lnTo>
                <a:lnTo>
                  <a:pt x="1030050" y="656356"/>
                </a:lnTo>
                <a:lnTo>
                  <a:pt x="1039516" y="612521"/>
                </a:lnTo>
                <a:lnTo>
                  <a:pt x="1045195" y="568163"/>
                </a:lnTo>
                <a:lnTo>
                  <a:pt x="1047088" y="523544"/>
                </a:lnTo>
                <a:lnTo>
                  <a:pt x="1045195" y="478925"/>
                </a:lnTo>
                <a:lnTo>
                  <a:pt x="1039516" y="434567"/>
                </a:lnTo>
                <a:lnTo>
                  <a:pt x="1030050" y="390732"/>
                </a:lnTo>
                <a:lnTo>
                  <a:pt x="1016798" y="347681"/>
                </a:lnTo>
                <a:lnTo>
                  <a:pt x="999761" y="305676"/>
                </a:lnTo>
                <a:lnTo>
                  <a:pt x="978937" y="264978"/>
                </a:lnTo>
                <a:lnTo>
                  <a:pt x="954326" y="225849"/>
                </a:lnTo>
                <a:lnTo>
                  <a:pt x="925930" y="188549"/>
                </a:lnTo>
                <a:lnTo>
                  <a:pt x="893747" y="153340"/>
                </a:lnTo>
                <a:lnTo>
                  <a:pt x="858537" y="121158"/>
                </a:lnTo>
                <a:lnTo>
                  <a:pt x="821236" y="92761"/>
                </a:lnTo>
                <a:lnTo>
                  <a:pt x="782106" y="68151"/>
                </a:lnTo>
                <a:lnTo>
                  <a:pt x="741407" y="47327"/>
                </a:lnTo>
                <a:lnTo>
                  <a:pt x="699402" y="30289"/>
                </a:lnTo>
                <a:lnTo>
                  <a:pt x="656351" y="17037"/>
                </a:lnTo>
                <a:lnTo>
                  <a:pt x="612516" y="7572"/>
                </a:lnTo>
                <a:lnTo>
                  <a:pt x="568159" y="1893"/>
                </a:lnTo>
                <a:lnTo>
                  <a:pt x="523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10373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4" h="946784">
                <a:moveTo>
                  <a:pt x="975970" y="0"/>
                </a:moveTo>
                <a:lnTo>
                  <a:pt x="928378" y="1375"/>
                </a:lnTo>
                <a:lnTo>
                  <a:pt x="881368" y="4985"/>
                </a:lnTo>
                <a:lnTo>
                  <a:pt x="834991" y="10780"/>
                </a:lnTo>
                <a:lnTo>
                  <a:pt x="789301" y="18707"/>
                </a:lnTo>
                <a:lnTo>
                  <a:pt x="744350" y="28715"/>
                </a:lnTo>
                <a:lnTo>
                  <a:pt x="700191" y="40754"/>
                </a:lnTo>
                <a:lnTo>
                  <a:pt x="656876" y="54773"/>
                </a:lnTo>
                <a:lnTo>
                  <a:pt x="614459" y="70719"/>
                </a:lnTo>
                <a:lnTo>
                  <a:pt x="572993" y="88542"/>
                </a:lnTo>
                <a:lnTo>
                  <a:pt x="532529" y="108192"/>
                </a:lnTo>
                <a:lnTo>
                  <a:pt x="493121" y="129615"/>
                </a:lnTo>
                <a:lnTo>
                  <a:pt x="454821" y="152763"/>
                </a:lnTo>
                <a:lnTo>
                  <a:pt x="417683" y="177583"/>
                </a:lnTo>
                <a:lnTo>
                  <a:pt x="381758" y="204024"/>
                </a:lnTo>
                <a:lnTo>
                  <a:pt x="347101" y="232035"/>
                </a:lnTo>
                <a:lnTo>
                  <a:pt x="313762" y="261565"/>
                </a:lnTo>
                <a:lnTo>
                  <a:pt x="281796" y="292563"/>
                </a:lnTo>
                <a:lnTo>
                  <a:pt x="251255" y="324977"/>
                </a:lnTo>
                <a:lnTo>
                  <a:pt x="222191" y="358757"/>
                </a:lnTo>
                <a:lnTo>
                  <a:pt x="194658" y="393852"/>
                </a:lnTo>
                <a:lnTo>
                  <a:pt x="168708" y="430209"/>
                </a:lnTo>
                <a:lnTo>
                  <a:pt x="144395" y="467779"/>
                </a:lnTo>
                <a:lnTo>
                  <a:pt x="121769" y="506509"/>
                </a:lnTo>
                <a:lnTo>
                  <a:pt x="100886" y="546350"/>
                </a:lnTo>
                <a:lnTo>
                  <a:pt x="81796" y="587248"/>
                </a:lnTo>
                <a:lnTo>
                  <a:pt x="64553" y="629155"/>
                </a:lnTo>
                <a:lnTo>
                  <a:pt x="49210" y="672017"/>
                </a:lnTo>
                <a:lnTo>
                  <a:pt x="35820" y="715785"/>
                </a:lnTo>
                <a:lnTo>
                  <a:pt x="24434" y="760407"/>
                </a:lnTo>
                <a:lnTo>
                  <a:pt x="15107" y="805831"/>
                </a:lnTo>
                <a:lnTo>
                  <a:pt x="7890" y="852007"/>
                </a:lnTo>
                <a:lnTo>
                  <a:pt x="2837" y="898884"/>
                </a:lnTo>
                <a:lnTo>
                  <a:pt x="0" y="946410"/>
                </a:lnTo>
                <a:lnTo>
                  <a:pt x="1962568" y="944023"/>
                </a:lnTo>
                <a:lnTo>
                  <a:pt x="1959551" y="896234"/>
                </a:lnTo>
                <a:lnTo>
                  <a:pt x="1954297" y="849112"/>
                </a:lnTo>
                <a:lnTo>
                  <a:pt x="1946862" y="802707"/>
                </a:lnTo>
                <a:lnTo>
                  <a:pt x="1937297" y="757072"/>
                </a:lnTo>
                <a:lnTo>
                  <a:pt x="1925657" y="712259"/>
                </a:lnTo>
                <a:lnTo>
                  <a:pt x="1911997" y="668318"/>
                </a:lnTo>
                <a:lnTo>
                  <a:pt x="1896369" y="625301"/>
                </a:lnTo>
                <a:lnTo>
                  <a:pt x="1878828" y="583259"/>
                </a:lnTo>
                <a:lnTo>
                  <a:pt x="1859428" y="542245"/>
                </a:lnTo>
                <a:lnTo>
                  <a:pt x="1838222" y="502310"/>
                </a:lnTo>
                <a:lnTo>
                  <a:pt x="1815264" y="463504"/>
                </a:lnTo>
                <a:lnTo>
                  <a:pt x="1790608" y="425881"/>
                </a:lnTo>
                <a:lnTo>
                  <a:pt x="1764308" y="389491"/>
                </a:lnTo>
                <a:lnTo>
                  <a:pt x="1736418" y="354385"/>
                </a:lnTo>
                <a:lnTo>
                  <a:pt x="1706992" y="320616"/>
                </a:lnTo>
                <a:lnTo>
                  <a:pt x="1676083" y="288234"/>
                </a:lnTo>
                <a:lnTo>
                  <a:pt x="1643745" y="257292"/>
                </a:lnTo>
                <a:lnTo>
                  <a:pt x="1610032" y="227841"/>
                </a:lnTo>
                <a:lnTo>
                  <a:pt x="1574998" y="199932"/>
                </a:lnTo>
                <a:lnTo>
                  <a:pt x="1538698" y="173617"/>
                </a:lnTo>
                <a:lnTo>
                  <a:pt x="1501183" y="148947"/>
                </a:lnTo>
                <a:lnTo>
                  <a:pt x="1462510" y="125974"/>
                </a:lnTo>
                <a:lnTo>
                  <a:pt x="1422730" y="104749"/>
                </a:lnTo>
                <a:lnTo>
                  <a:pt x="1381899" y="85325"/>
                </a:lnTo>
                <a:lnTo>
                  <a:pt x="1340070" y="67752"/>
                </a:lnTo>
                <a:lnTo>
                  <a:pt x="1297296" y="52081"/>
                </a:lnTo>
                <a:lnTo>
                  <a:pt x="1253633" y="38366"/>
                </a:lnTo>
                <a:lnTo>
                  <a:pt x="1209133" y="26656"/>
                </a:lnTo>
                <a:lnTo>
                  <a:pt x="1163850" y="17003"/>
                </a:lnTo>
                <a:lnTo>
                  <a:pt x="1117838" y="9460"/>
                </a:lnTo>
                <a:lnTo>
                  <a:pt x="1071152" y="4077"/>
                </a:lnTo>
                <a:lnTo>
                  <a:pt x="1023844" y="907"/>
                </a:lnTo>
                <a:lnTo>
                  <a:pt x="975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96352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39" y="0"/>
                </a:moveTo>
                <a:lnTo>
                  <a:pt x="478920" y="1893"/>
                </a:lnTo>
                <a:lnTo>
                  <a:pt x="434563" y="7572"/>
                </a:lnTo>
                <a:lnTo>
                  <a:pt x="390729" y="17037"/>
                </a:lnTo>
                <a:lnTo>
                  <a:pt x="347679" y="30289"/>
                </a:lnTo>
                <a:lnTo>
                  <a:pt x="305675" y="47327"/>
                </a:lnTo>
                <a:lnTo>
                  <a:pt x="264977" y="68151"/>
                </a:lnTo>
                <a:lnTo>
                  <a:pt x="225848" y="92761"/>
                </a:lnTo>
                <a:lnTo>
                  <a:pt x="188549" y="121158"/>
                </a:lnTo>
                <a:lnTo>
                  <a:pt x="153340" y="153340"/>
                </a:lnTo>
                <a:lnTo>
                  <a:pt x="121158" y="188549"/>
                </a:lnTo>
                <a:lnTo>
                  <a:pt x="92761" y="225849"/>
                </a:lnTo>
                <a:lnTo>
                  <a:pt x="68151" y="264978"/>
                </a:lnTo>
                <a:lnTo>
                  <a:pt x="47327" y="305676"/>
                </a:lnTo>
                <a:lnTo>
                  <a:pt x="30289" y="347681"/>
                </a:lnTo>
                <a:lnTo>
                  <a:pt x="17037" y="390732"/>
                </a:lnTo>
                <a:lnTo>
                  <a:pt x="7572" y="434567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3"/>
                </a:lnTo>
                <a:lnTo>
                  <a:pt x="7572" y="612521"/>
                </a:lnTo>
                <a:lnTo>
                  <a:pt x="17037" y="656356"/>
                </a:lnTo>
                <a:lnTo>
                  <a:pt x="30289" y="699406"/>
                </a:lnTo>
                <a:lnTo>
                  <a:pt x="47327" y="741411"/>
                </a:lnTo>
                <a:lnTo>
                  <a:pt x="68151" y="782109"/>
                </a:lnTo>
                <a:lnTo>
                  <a:pt x="92761" y="821239"/>
                </a:lnTo>
                <a:lnTo>
                  <a:pt x="121158" y="858539"/>
                </a:lnTo>
                <a:lnTo>
                  <a:pt x="153340" y="893747"/>
                </a:lnTo>
                <a:lnTo>
                  <a:pt x="188549" y="925930"/>
                </a:lnTo>
                <a:lnTo>
                  <a:pt x="225848" y="954326"/>
                </a:lnTo>
                <a:lnTo>
                  <a:pt x="264977" y="978937"/>
                </a:lnTo>
                <a:lnTo>
                  <a:pt x="305675" y="999761"/>
                </a:lnTo>
                <a:lnTo>
                  <a:pt x="347679" y="1016798"/>
                </a:lnTo>
                <a:lnTo>
                  <a:pt x="390729" y="1030050"/>
                </a:lnTo>
                <a:lnTo>
                  <a:pt x="434563" y="1039516"/>
                </a:lnTo>
                <a:lnTo>
                  <a:pt x="478920" y="1045195"/>
                </a:lnTo>
                <a:lnTo>
                  <a:pt x="523539" y="1047088"/>
                </a:lnTo>
                <a:lnTo>
                  <a:pt x="568157" y="1045195"/>
                </a:lnTo>
                <a:lnTo>
                  <a:pt x="612514" y="1039516"/>
                </a:lnTo>
                <a:lnTo>
                  <a:pt x="656348" y="1030050"/>
                </a:lnTo>
                <a:lnTo>
                  <a:pt x="699398" y="1016798"/>
                </a:lnTo>
                <a:lnTo>
                  <a:pt x="741402" y="999761"/>
                </a:lnTo>
                <a:lnTo>
                  <a:pt x="782100" y="978937"/>
                </a:lnTo>
                <a:lnTo>
                  <a:pt x="821229" y="954326"/>
                </a:lnTo>
                <a:lnTo>
                  <a:pt x="858528" y="925930"/>
                </a:lnTo>
                <a:lnTo>
                  <a:pt x="893737" y="893747"/>
                </a:lnTo>
                <a:lnTo>
                  <a:pt x="925921" y="858539"/>
                </a:lnTo>
                <a:lnTo>
                  <a:pt x="954319" y="821239"/>
                </a:lnTo>
                <a:lnTo>
                  <a:pt x="978930" y="782109"/>
                </a:lnTo>
                <a:lnTo>
                  <a:pt x="999756" y="741411"/>
                </a:lnTo>
                <a:lnTo>
                  <a:pt x="1016794" y="699406"/>
                </a:lnTo>
                <a:lnTo>
                  <a:pt x="1030047" y="656356"/>
                </a:lnTo>
                <a:lnTo>
                  <a:pt x="1039513" y="612521"/>
                </a:lnTo>
                <a:lnTo>
                  <a:pt x="1045192" y="568163"/>
                </a:lnTo>
                <a:lnTo>
                  <a:pt x="1047085" y="523544"/>
                </a:lnTo>
                <a:lnTo>
                  <a:pt x="1045192" y="478925"/>
                </a:lnTo>
                <a:lnTo>
                  <a:pt x="1039513" y="434567"/>
                </a:lnTo>
                <a:lnTo>
                  <a:pt x="1030047" y="390732"/>
                </a:lnTo>
                <a:lnTo>
                  <a:pt x="1016794" y="347681"/>
                </a:lnTo>
                <a:lnTo>
                  <a:pt x="999756" y="305676"/>
                </a:lnTo>
                <a:lnTo>
                  <a:pt x="978930" y="264978"/>
                </a:lnTo>
                <a:lnTo>
                  <a:pt x="954319" y="225849"/>
                </a:lnTo>
                <a:lnTo>
                  <a:pt x="925921" y="188549"/>
                </a:lnTo>
                <a:lnTo>
                  <a:pt x="893737" y="153340"/>
                </a:lnTo>
                <a:lnTo>
                  <a:pt x="858528" y="121158"/>
                </a:lnTo>
                <a:lnTo>
                  <a:pt x="821229" y="92761"/>
                </a:lnTo>
                <a:lnTo>
                  <a:pt x="782100" y="68151"/>
                </a:lnTo>
                <a:lnTo>
                  <a:pt x="741402" y="47327"/>
                </a:lnTo>
                <a:lnTo>
                  <a:pt x="699398" y="30289"/>
                </a:lnTo>
                <a:lnTo>
                  <a:pt x="656348" y="17037"/>
                </a:lnTo>
                <a:lnTo>
                  <a:pt x="612514" y="7572"/>
                </a:lnTo>
                <a:lnTo>
                  <a:pt x="568157" y="1893"/>
                </a:lnTo>
                <a:lnTo>
                  <a:pt x="523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38591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4" h="946784">
                <a:moveTo>
                  <a:pt x="975970" y="0"/>
                </a:moveTo>
                <a:lnTo>
                  <a:pt x="928378" y="1375"/>
                </a:lnTo>
                <a:lnTo>
                  <a:pt x="881368" y="4985"/>
                </a:lnTo>
                <a:lnTo>
                  <a:pt x="834991" y="10780"/>
                </a:lnTo>
                <a:lnTo>
                  <a:pt x="789301" y="18707"/>
                </a:lnTo>
                <a:lnTo>
                  <a:pt x="744350" y="28715"/>
                </a:lnTo>
                <a:lnTo>
                  <a:pt x="700191" y="40754"/>
                </a:lnTo>
                <a:lnTo>
                  <a:pt x="656876" y="54773"/>
                </a:lnTo>
                <a:lnTo>
                  <a:pt x="614459" y="70719"/>
                </a:lnTo>
                <a:lnTo>
                  <a:pt x="572993" y="88542"/>
                </a:lnTo>
                <a:lnTo>
                  <a:pt x="532529" y="108192"/>
                </a:lnTo>
                <a:lnTo>
                  <a:pt x="493121" y="129615"/>
                </a:lnTo>
                <a:lnTo>
                  <a:pt x="454821" y="152763"/>
                </a:lnTo>
                <a:lnTo>
                  <a:pt x="417683" y="177583"/>
                </a:lnTo>
                <a:lnTo>
                  <a:pt x="381758" y="204024"/>
                </a:lnTo>
                <a:lnTo>
                  <a:pt x="347101" y="232035"/>
                </a:lnTo>
                <a:lnTo>
                  <a:pt x="313762" y="261565"/>
                </a:lnTo>
                <a:lnTo>
                  <a:pt x="281796" y="292563"/>
                </a:lnTo>
                <a:lnTo>
                  <a:pt x="251255" y="324977"/>
                </a:lnTo>
                <a:lnTo>
                  <a:pt x="222191" y="358757"/>
                </a:lnTo>
                <a:lnTo>
                  <a:pt x="194658" y="393852"/>
                </a:lnTo>
                <a:lnTo>
                  <a:pt x="168708" y="430209"/>
                </a:lnTo>
                <a:lnTo>
                  <a:pt x="144395" y="467779"/>
                </a:lnTo>
                <a:lnTo>
                  <a:pt x="121769" y="506509"/>
                </a:lnTo>
                <a:lnTo>
                  <a:pt x="100886" y="546350"/>
                </a:lnTo>
                <a:lnTo>
                  <a:pt x="81796" y="587248"/>
                </a:lnTo>
                <a:lnTo>
                  <a:pt x="64553" y="629155"/>
                </a:lnTo>
                <a:lnTo>
                  <a:pt x="49210" y="672017"/>
                </a:lnTo>
                <a:lnTo>
                  <a:pt x="35820" y="715785"/>
                </a:lnTo>
                <a:lnTo>
                  <a:pt x="24434" y="760407"/>
                </a:lnTo>
                <a:lnTo>
                  <a:pt x="15107" y="805831"/>
                </a:lnTo>
                <a:lnTo>
                  <a:pt x="7890" y="852007"/>
                </a:lnTo>
                <a:lnTo>
                  <a:pt x="2837" y="898884"/>
                </a:lnTo>
                <a:lnTo>
                  <a:pt x="0" y="946410"/>
                </a:lnTo>
                <a:lnTo>
                  <a:pt x="1962568" y="944023"/>
                </a:lnTo>
                <a:lnTo>
                  <a:pt x="1959551" y="896234"/>
                </a:lnTo>
                <a:lnTo>
                  <a:pt x="1954297" y="849112"/>
                </a:lnTo>
                <a:lnTo>
                  <a:pt x="1946862" y="802707"/>
                </a:lnTo>
                <a:lnTo>
                  <a:pt x="1937297" y="757072"/>
                </a:lnTo>
                <a:lnTo>
                  <a:pt x="1925657" y="712259"/>
                </a:lnTo>
                <a:lnTo>
                  <a:pt x="1911997" y="668318"/>
                </a:lnTo>
                <a:lnTo>
                  <a:pt x="1896369" y="625301"/>
                </a:lnTo>
                <a:lnTo>
                  <a:pt x="1878828" y="583259"/>
                </a:lnTo>
                <a:lnTo>
                  <a:pt x="1859428" y="542245"/>
                </a:lnTo>
                <a:lnTo>
                  <a:pt x="1838222" y="502310"/>
                </a:lnTo>
                <a:lnTo>
                  <a:pt x="1815264" y="463504"/>
                </a:lnTo>
                <a:lnTo>
                  <a:pt x="1790608" y="425881"/>
                </a:lnTo>
                <a:lnTo>
                  <a:pt x="1764308" y="389491"/>
                </a:lnTo>
                <a:lnTo>
                  <a:pt x="1736418" y="354385"/>
                </a:lnTo>
                <a:lnTo>
                  <a:pt x="1706992" y="320616"/>
                </a:lnTo>
                <a:lnTo>
                  <a:pt x="1676083" y="288234"/>
                </a:lnTo>
                <a:lnTo>
                  <a:pt x="1643745" y="257292"/>
                </a:lnTo>
                <a:lnTo>
                  <a:pt x="1610032" y="227841"/>
                </a:lnTo>
                <a:lnTo>
                  <a:pt x="1574998" y="199932"/>
                </a:lnTo>
                <a:lnTo>
                  <a:pt x="1538698" y="173617"/>
                </a:lnTo>
                <a:lnTo>
                  <a:pt x="1501183" y="148947"/>
                </a:lnTo>
                <a:lnTo>
                  <a:pt x="1462510" y="125974"/>
                </a:lnTo>
                <a:lnTo>
                  <a:pt x="1422730" y="104749"/>
                </a:lnTo>
                <a:lnTo>
                  <a:pt x="1381899" y="85325"/>
                </a:lnTo>
                <a:lnTo>
                  <a:pt x="1340070" y="67752"/>
                </a:lnTo>
                <a:lnTo>
                  <a:pt x="1297296" y="52081"/>
                </a:lnTo>
                <a:lnTo>
                  <a:pt x="1253633" y="38366"/>
                </a:lnTo>
                <a:lnTo>
                  <a:pt x="1209133" y="26656"/>
                </a:lnTo>
                <a:lnTo>
                  <a:pt x="1163850" y="17003"/>
                </a:lnTo>
                <a:lnTo>
                  <a:pt x="1117838" y="9460"/>
                </a:lnTo>
                <a:lnTo>
                  <a:pt x="1071152" y="4077"/>
                </a:lnTo>
                <a:lnTo>
                  <a:pt x="1023844" y="907"/>
                </a:lnTo>
                <a:lnTo>
                  <a:pt x="975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24585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31" y="0"/>
                </a:moveTo>
                <a:lnTo>
                  <a:pt x="478911" y="1893"/>
                </a:lnTo>
                <a:lnTo>
                  <a:pt x="434552" y="7572"/>
                </a:lnTo>
                <a:lnTo>
                  <a:pt x="390715" y="17037"/>
                </a:lnTo>
                <a:lnTo>
                  <a:pt x="347661" y="30289"/>
                </a:lnTo>
                <a:lnTo>
                  <a:pt x="305652" y="47327"/>
                </a:lnTo>
                <a:lnTo>
                  <a:pt x="264949" y="68151"/>
                </a:lnTo>
                <a:lnTo>
                  <a:pt x="225814" y="92761"/>
                </a:lnTo>
                <a:lnTo>
                  <a:pt x="188508" y="121158"/>
                </a:lnTo>
                <a:lnTo>
                  <a:pt x="153293" y="153340"/>
                </a:lnTo>
                <a:lnTo>
                  <a:pt x="121120" y="188549"/>
                </a:lnTo>
                <a:lnTo>
                  <a:pt x="92733" y="225849"/>
                </a:lnTo>
                <a:lnTo>
                  <a:pt x="68130" y="264978"/>
                </a:lnTo>
                <a:lnTo>
                  <a:pt x="47312" y="305676"/>
                </a:lnTo>
                <a:lnTo>
                  <a:pt x="30280" y="347681"/>
                </a:lnTo>
                <a:lnTo>
                  <a:pt x="17032" y="390732"/>
                </a:lnTo>
                <a:lnTo>
                  <a:pt x="7570" y="434567"/>
                </a:lnTo>
                <a:lnTo>
                  <a:pt x="1892" y="478925"/>
                </a:lnTo>
                <a:lnTo>
                  <a:pt x="0" y="523544"/>
                </a:lnTo>
                <a:lnTo>
                  <a:pt x="1892" y="568163"/>
                </a:lnTo>
                <a:lnTo>
                  <a:pt x="7570" y="612521"/>
                </a:lnTo>
                <a:lnTo>
                  <a:pt x="17032" y="656356"/>
                </a:lnTo>
                <a:lnTo>
                  <a:pt x="30280" y="699406"/>
                </a:lnTo>
                <a:lnTo>
                  <a:pt x="47312" y="741411"/>
                </a:lnTo>
                <a:lnTo>
                  <a:pt x="68130" y="782109"/>
                </a:lnTo>
                <a:lnTo>
                  <a:pt x="92733" y="821239"/>
                </a:lnTo>
                <a:lnTo>
                  <a:pt x="121120" y="858539"/>
                </a:lnTo>
                <a:lnTo>
                  <a:pt x="153293" y="893747"/>
                </a:lnTo>
                <a:lnTo>
                  <a:pt x="188508" y="925930"/>
                </a:lnTo>
                <a:lnTo>
                  <a:pt x="225814" y="954326"/>
                </a:lnTo>
                <a:lnTo>
                  <a:pt x="264949" y="978937"/>
                </a:lnTo>
                <a:lnTo>
                  <a:pt x="305652" y="999761"/>
                </a:lnTo>
                <a:lnTo>
                  <a:pt x="347661" y="1016798"/>
                </a:lnTo>
                <a:lnTo>
                  <a:pt x="390715" y="1030050"/>
                </a:lnTo>
                <a:lnTo>
                  <a:pt x="434552" y="1039516"/>
                </a:lnTo>
                <a:lnTo>
                  <a:pt x="478911" y="1045195"/>
                </a:lnTo>
                <a:lnTo>
                  <a:pt x="523531" y="1047088"/>
                </a:lnTo>
                <a:lnTo>
                  <a:pt x="568149" y="1045195"/>
                </a:lnTo>
                <a:lnTo>
                  <a:pt x="612506" y="1039516"/>
                </a:lnTo>
                <a:lnTo>
                  <a:pt x="656338" y="1030050"/>
                </a:lnTo>
                <a:lnTo>
                  <a:pt x="699385" y="1016798"/>
                </a:lnTo>
                <a:lnTo>
                  <a:pt x="741385" y="999761"/>
                </a:lnTo>
                <a:lnTo>
                  <a:pt x="782077" y="978937"/>
                </a:lnTo>
                <a:lnTo>
                  <a:pt x="821200" y="954326"/>
                </a:lnTo>
                <a:lnTo>
                  <a:pt x="858491" y="925930"/>
                </a:lnTo>
                <a:lnTo>
                  <a:pt x="893690" y="893747"/>
                </a:lnTo>
                <a:lnTo>
                  <a:pt x="925879" y="858539"/>
                </a:lnTo>
                <a:lnTo>
                  <a:pt x="954281" y="821239"/>
                </a:lnTo>
                <a:lnTo>
                  <a:pt x="978896" y="782109"/>
                </a:lnTo>
                <a:lnTo>
                  <a:pt x="999725" y="741411"/>
                </a:lnTo>
                <a:lnTo>
                  <a:pt x="1016766" y="699406"/>
                </a:lnTo>
                <a:lnTo>
                  <a:pt x="1030020" y="656356"/>
                </a:lnTo>
                <a:lnTo>
                  <a:pt x="1039488" y="612521"/>
                </a:lnTo>
                <a:lnTo>
                  <a:pt x="1045168" y="568163"/>
                </a:lnTo>
                <a:lnTo>
                  <a:pt x="1047062" y="523544"/>
                </a:lnTo>
                <a:lnTo>
                  <a:pt x="1045168" y="478925"/>
                </a:lnTo>
                <a:lnTo>
                  <a:pt x="1039488" y="434567"/>
                </a:lnTo>
                <a:lnTo>
                  <a:pt x="1030020" y="390732"/>
                </a:lnTo>
                <a:lnTo>
                  <a:pt x="1016766" y="347681"/>
                </a:lnTo>
                <a:lnTo>
                  <a:pt x="999725" y="305676"/>
                </a:lnTo>
                <a:lnTo>
                  <a:pt x="978896" y="264978"/>
                </a:lnTo>
                <a:lnTo>
                  <a:pt x="954281" y="225849"/>
                </a:lnTo>
                <a:lnTo>
                  <a:pt x="925879" y="188549"/>
                </a:lnTo>
                <a:lnTo>
                  <a:pt x="893690" y="153340"/>
                </a:lnTo>
                <a:lnTo>
                  <a:pt x="858491" y="121158"/>
                </a:lnTo>
                <a:lnTo>
                  <a:pt x="821200" y="92761"/>
                </a:lnTo>
                <a:lnTo>
                  <a:pt x="782077" y="68151"/>
                </a:lnTo>
                <a:lnTo>
                  <a:pt x="741385" y="47327"/>
                </a:lnTo>
                <a:lnTo>
                  <a:pt x="699385" y="30289"/>
                </a:lnTo>
                <a:lnTo>
                  <a:pt x="656338" y="17037"/>
                </a:lnTo>
                <a:lnTo>
                  <a:pt x="612506" y="7572"/>
                </a:lnTo>
                <a:lnTo>
                  <a:pt x="568149" y="1893"/>
                </a:lnTo>
                <a:lnTo>
                  <a:pt x="523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66798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4" h="946784">
                <a:moveTo>
                  <a:pt x="975991" y="0"/>
                </a:moveTo>
                <a:lnTo>
                  <a:pt x="928402" y="1375"/>
                </a:lnTo>
                <a:lnTo>
                  <a:pt x="881394" y="4985"/>
                </a:lnTo>
                <a:lnTo>
                  <a:pt x="835019" y="10780"/>
                </a:lnTo>
                <a:lnTo>
                  <a:pt x="789331" y="18707"/>
                </a:lnTo>
                <a:lnTo>
                  <a:pt x="744381" y="28715"/>
                </a:lnTo>
                <a:lnTo>
                  <a:pt x="700223" y="40754"/>
                </a:lnTo>
                <a:lnTo>
                  <a:pt x="656909" y="54773"/>
                </a:lnTo>
                <a:lnTo>
                  <a:pt x="614493" y="70719"/>
                </a:lnTo>
                <a:lnTo>
                  <a:pt x="573027" y="88542"/>
                </a:lnTo>
                <a:lnTo>
                  <a:pt x="532563" y="108192"/>
                </a:lnTo>
                <a:lnTo>
                  <a:pt x="493155" y="129615"/>
                </a:lnTo>
                <a:lnTo>
                  <a:pt x="454855" y="152763"/>
                </a:lnTo>
                <a:lnTo>
                  <a:pt x="417716" y="177583"/>
                </a:lnTo>
                <a:lnTo>
                  <a:pt x="381791" y="204024"/>
                </a:lnTo>
                <a:lnTo>
                  <a:pt x="347132" y="232035"/>
                </a:lnTo>
                <a:lnTo>
                  <a:pt x="313793" y="261565"/>
                </a:lnTo>
                <a:lnTo>
                  <a:pt x="281826" y="292563"/>
                </a:lnTo>
                <a:lnTo>
                  <a:pt x="251283" y="324977"/>
                </a:lnTo>
                <a:lnTo>
                  <a:pt x="222218" y="358757"/>
                </a:lnTo>
                <a:lnTo>
                  <a:pt x="194683" y="393852"/>
                </a:lnTo>
                <a:lnTo>
                  <a:pt x="168732" y="430209"/>
                </a:lnTo>
                <a:lnTo>
                  <a:pt x="144416" y="467779"/>
                </a:lnTo>
                <a:lnTo>
                  <a:pt x="121789" y="506509"/>
                </a:lnTo>
                <a:lnTo>
                  <a:pt x="100904" y="546350"/>
                </a:lnTo>
                <a:lnTo>
                  <a:pt x="81812" y="587248"/>
                </a:lnTo>
                <a:lnTo>
                  <a:pt x="64567" y="629155"/>
                </a:lnTo>
                <a:lnTo>
                  <a:pt x="49222" y="672017"/>
                </a:lnTo>
                <a:lnTo>
                  <a:pt x="35830" y="715785"/>
                </a:lnTo>
                <a:lnTo>
                  <a:pt x="24442" y="760407"/>
                </a:lnTo>
                <a:lnTo>
                  <a:pt x="15113" y="805831"/>
                </a:lnTo>
                <a:lnTo>
                  <a:pt x="7894" y="852007"/>
                </a:lnTo>
                <a:lnTo>
                  <a:pt x="2839" y="898884"/>
                </a:lnTo>
                <a:lnTo>
                  <a:pt x="0" y="946410"/>
                </a:lnTo>
                <a:lnTo>
                  <a:pt x="1962558" y="944023"/>
                </a:lnTo>
                <a:lnTo>
                  <a:pt x="1959546" y="896234"/>
                </a:lnTo>
                <a:lnTo>
                  <a:pt x="1954297" y="849112"/>
                </a:lnTo>
                <a:lnTo>
                  <a:pt x="1946865" y="802707"/>
                </a:lnTo>
                <a:lnTo>
                  <a:pt x="1937304" y="757072"/>
                </a:lnTo>
                <a:lnTo>
                  <a:pt x="1925668" y="712259"/>
                </a:lnTo>
                <a:lnTo>
                  <a:pt x="1912010" y="668318"/>
                </a:lnTo>
                <a:lnTo>
                  <a:pt x="1896384" y="625301"/>
                </a:lnTo>
                <a:lnTo>
                  <a:pt x="1878844" y="583259"/>
                </a:lnTo>
                <a:lnTo>
                  <a:pt x="1859445" y="542245"/>
                </a:lnTo>
                <a:lnTo>
                  <a:pt x="1838240" y="502310"/>
                </a:lnTo>
                <a:lnTo>
                  <a:pt x="1815283" y="463504"/>
                </a:lnTo>
                <a:lnTo>
                  <a:pt x="1790627" y="425881"/>
                </a:lnTo>
                <a:lnTo>
                  <a:pt x="1764327" y="389491"/>
                </a:lnTo>
                <a:lnTo>
                  <a:pt x="1736437" y="354385"/>
                </a:lnTo>
                <a:lnTo>
                  <a:pt x="1707010" y="320616"/>
                </a:lnTo>
                <a:lnTo>
                  <a:pt x="1676100" y="288234"/>
                </a:lnTo>
                <a:lnTo>
                  <a:pt x="1643762" y="257292"/>
                </a:lnTo>
                <a:lnTo>
                  <a:pt x="1610048" y="227841"/>
                </a:lnTo>
                <a:lnTo>
                  <a:pt x="1575014" y="199932"/>
                </a:lnTo>
                <a:lnTo>
                  <a:pt x="1538712" y="173617"/>
                </a:lnTo>
                <a:lnTo>
                  <a:pt x="1501197" y="148947"/>
                </a:lnTo>
                <a:lnTo>
                  <a:pt x="1462522" y="125974"/>
                </a:lnTo>
                <a:lnTo>
                  <a:pt x="1422742" y="104749"/>
                </a:lnTo>
                <a:lnTo>
                  <a:pt x="1381911" y="85325"/>
                </a:lnTo>
                <a:lnTo>
                  <a:pt x="1340081" y="67752"/>
                </a:lnTo>
                <a:lnTo>
                  <a:pt x="1297308" y="52081"/>
                </a:lnTo>
                <a:lnTo>
                  <a:pt x="1253644" y="38366"/>
                </a:lnTo>
                <a:lnTo>
                  <a:pt x="1209145" y="26656"/>
                </a:lnTo>
                <a:lnTo>
                  <a:pt x="1163863" y="17003"/>
                </a:lnTo>
                <a:lnTo>
                  <a:pt x="1117853" y="9460"/>
                </a:lnTo>
                <a:lnTo>
                  <a:pt x="1071168" y="4077"/>
                </a:lnTo>
                <a:lnTo>
                  <a:pt x="1023863" y="907"/>
                </a:lnTo>
                <a:lnTo>
                  <a:pt x="975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9809" y="5268268"/>
            <a:ext cx="1130855" cy="1130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1698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4">
                <a:moveTo>
                  <a:pt x="523540" y="0"/>
                </a:moveTo>
                <a:lnTo>
                  <a:pt x="478921" y="1893"/>
                </a:lnTo>
                <a:lnTo>
                  <a:pt x="434564" y="7572"/>
                </a:lnTo>
                <a:lnTo>
                  <a:pt x="390730" y="17037"/>
                </a:lnTo>
                <a:lnTo>
                  <a:pt x="347680" y="30289"/>
                </a:lnTo>
                <a:lnTo>
                  <a:pt x="305675" y="47327"/>
                </a:lnTo>
                <a:lnTo>
                  <a:pt x="264978" y="68151"/>
                </a:lnTo>
                <a:lnTo>
                  <a:pt x="225848" y="92761"/>
                </a:lnTo>
                <a:lnTo>
                  <a:pt x="188549" y="121158"/>
                </a:lnTo>
                <a:lnTo>
                  <a:pt x="153340" y="153340"/>
                </a:lnTo>
                <a:lnTo>
                  <a:pt x="121158" y="188549"/>
                </a:lnTo>
                <a:lnTo>
                  <a:pt x="92761" y="225849"/>
                </a:lnTo>
                <a:lnTo>
                  <a:pt x="68151" y="264978"/>
                </a:lnTo>
                <a:lnTo>
                  <a:pt x="47327" y="305676"/>
                </a:lnTo>
                <a:lnTo>
                  <a:pt x="30289" y="347681"/>
                </a:lnTo>
                <a:lnTo>
                  <a:pt x="17037" y="390732"/>
                </a:lnTo>
                <a:lnTo>
                  <a:pt x="7572" y="434567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3"/>
                </a:lnTo>
                <a:lnTo>
                  <a:pt x="7572" y="612521"/>
                </a:lnTo>
                <a:lnTo>
                  <a:pt x="17037" y="656356"/>
                </a:lnTo>
                <a:lnTo>
                  <a:pt x="30289" y="699406"/>
                </a:lnTo>
                <a:lnTo>
                  <a:pt x="47327" y="741411"/>
                </a:lnTo>
                <a:lnTo>
                  <a:pt x="68151" y="782109"/>
                </a:lnTo>
                <a:lnTo>
                  <a:pt x="92761" y="821239"/>
                </a:lnTo>
                <a:lnTo>
                  <a:pt x="121158" y="858539"/>
                </a:lnTo>
                <a:lnTo>
                  <a:pt x="153340" y="893747"/>
                </a:lnTo>
                <a:lnTo>
                  <a:pt x="188549" y="925930"/>
                </a:lnTo>
                <a:lnTo>
                  <a:pt x="225848" y="954326"/>
                </a:lnTo>
                <a:lnTo>
                  <a:pt x="264978" y="978937"/>
                </a:lnTo>
                <a:lnTo>
                  <a:pt x="305675" y="999761"/>
                </a:lnTo>
                <a:lnTo>
                  <a:pt x="347680" y="1016798"/>
                </a:lnTo>
                <a:lnTo>
                  <a:pt x="390730" y="1030050"/>
                </a:lnTo>
                <a:lnTo>
                  <a:pt x="434564" y="1039516"/>
                </a:lnTo>
                <a:lnTo>
                  <a:pt x="478921" y="1045195"/>
                </a:lnTo>
                <a:lnTo>
                  <a:pt x="523540" y="1047088"/>
                </a:lnTo>
                <a:lnTo>
                  <a:pt x="568159" y="1045195"/>
                </a:lnTo>
                <a:lnTo>
                  <a:pt x="612516" y="1039516"/>
                </a:lnTo>
                <a:lnTo>
                  <a:pt x="656351" y="1030050"/>
                </a:lnTo>
                <a:lnTo>
                  <a:pt x="699402" y="1016798"/>
                </a:lnTo>
                <a:lnTo>
                  <a:pt x="741407" y="999761"/>
                </a:lnTo>
                <a:lnTo>
                  <a:pt x="782106" y="978937"/>
                </a:lnTo>
                <a:lnTo>
                  <a:pt x="821236" y="954326"/>
                </a:lnTo>
                <a:lnTo>
                  <a:pt x="858537" y="925930"/>
                </a:lnTo>
                <a:lnTo>
                  <a:pt x="893747" y="893747"/>
                </a:lnTo>
                <a:lnTo>
                  <a:pt x="925930" y="858539"/>
                </a:lnTo>
                <a:lnTo>
                  <a:pt x="954326" y="821239"/>
                </a:lnTo>
                <a:lnTo>
                  <a:pt x="978937" y="782109"/>
                </a:lnTo>
                <a:lnTo>
                  <a:pt x="999761" y="741411"/>
                </a:lnTo>
                <a:lnTo>
                  <a:pt x="1016798" y="699406"/>
                </a:lnTo>
                <a:lnTo>
                  <a:pt x="1030050" y="656356"/>
                </a:lnTo>
                <a:lnTo>
                  <a:pt x="1039516" y="612521"/>
                </a:lnTo>
                <a:lnTo>
                  <a:pt x="1045195" y="568163"/>
                </a:lnTo>
                <a:lnTo>
                  <a:pt x="1047088" y="523544"/>
                </a:lnTo>
                <a:lnTo>
                  <a:pt x="1045195" y="478925"/>
                </a:lnTo>
                <a:lnTo>
                  <a:pt x="1039516" y="434567"/>
                </a:lnTo>
                <a:lnTo>
                  <a:pt x="1030050" y="390732"/>
                </a:lnTo>
                <a:lnTo>
                  <a:pt x="1016798" y="347681"/>
                </a:lnTo>
                <a:lnTo>
                  <a:pt x="999761" y="305676"/>
                </a:lnTo>
                <a:lnTo>
                  <a:pt x="978937" y="264978"/>
                </a:lnTo>
                <a:lnTo>
                  <a:pt x="954326" y="225849"/>
                </a:lnTo>
                <a:lnTo>
                  <a:pt x="925930" y="188549"/>
                </a:lnTo>
                <a:lnTo>
                  <a:pt x="893747" y="153340"/>
                </a:lnTo>
                <a:lnTo>
                  <a:pt x="858537" y="121158"/>
                </a:lnTo>
                <a:lnTo>
                  <a:pt x="821236" y="92761"/>
                </a:lnTo>
                <a:lnTo>
                  <a:pt x="782106" y="68151"/>
                </a:lnTo>
                <a:lnTo>
                  <a:pt x="741407" y="47327"/>
                </a:lnTo>
                <a:lnTo>
                  <a:pt x="699402" y="30289"/>
                </a:lnTo>
                <a:lnTo>
                  <a:pt x="656351" y="17037"/>
                </a:lnTo>
                <a:lnTo>
                  <a:pt x="612516" y="7572"/>
                </a:lnTo>
                <a:lnTo>
                  <a:pt x="568159" y="1893"/>
                </a:lnTo>
                <a:lnTo>
                  <a:pt x="523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3937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5" h="946784">
                <a:moveTo>
                  <a:pt x="975970" y="0"/>
                </a:moveTo>
                <a:lnTo>
                  <a:pt x="928378" y="1375"/>
                </a:lnTo>
                <a:lnTo>
                  <a:pt x="881368" y="4985"/>
                </a:lnTo>
                <a:lnTo>
                  <a:pt x="834991" y="10780"/>
                </a:lnTo>
                <a:lnTo>
                  <a:pt x="789301" y="18707"/>
                </a:lnTo>
                <a:lnTo>
                  <a:pt x="744350" y="28715"/>
                </a:lnTo>
                <a:lnTo>
                  <a:pt x="700192" y="40754"/>
                </a:lnTo>
                <a:lnTo>
                  <a:pt x="656877" y="54773"/>
                </a:lnTo>
                <a:lnTo>
                  <a:pt x="614461" y="70719"/>
                </a:lnTo>
                <a:lnTo>
                  <a:pt x="572994" y="88542"/>
                </a:lnTo>
                <a:lnTo>
                  <a:pt x="532531" y="108192"/>
                </a:lnTo>
                <a:lnTo>
                  <a:pt x="493123" y="129615"/>
                </a:lnTo>
                <a:lnTo>
                  <a:pt x="454824" y="152763"/>
                </a:lnTo>
                <a:lnTo>
                  <a:pt x="417686" y="177583"/>
                </a:lnTo>
                <a:lnTo>
                  <a:pt x="381762" y="204024"/>
                </a:lnTo>
                <a:lnTo>
                  <a:pt x="347104" y="232035"/>
                </a:lnTo>
                <a:lnTo>
                  <a:pt x="313766" y="261565"/>
                </a:lnTo>
                <a:lnTo>
                  <a:pt x="281800" y="292563"/>
                </a:lnTo>
                <a:lnTo>
                  <a:pt x="251259" y="324977"/>
                </a:lnTo>
                <a:lnTo>
                  <a:pt x="222196" y="358757"/>
                </a:lnTo>
                <a:lnTo>
                  <a:pt x="194663" y="393852"/>
                </a:lnTo>
                <a:lnTo>
                  <a:pt x="168713" y="430209"/>
                </a:lnTo>
                <a:lnTo>
                  <a:pt x="144399" y="467779"/>
                </a:lnTo>
                <a:lnTo>
                  <a:pt x="121774" y="506509"/>
                </a:lnTo>
                <a:lnTo>
                  <a:pt x="100890" y="546350"/>
                </a:lnTo>
                <a:lnTo>
                  <a:pt x="81800" y="587248"/>
                </a:lnTo>
                <a:lnTo>
                  <a:pt x="64557" y="629155"/>
                </a:lnTo>
                <a:lnTo>
                  <a:pt x="49214" y="672017"/>
                </a:lnTo>
                <a:lnTo>
                  <a:pt x="35823" y="715785"/>
                </a:lnTo>
                <a:lnTo>
                  <a:pt x="24437" y="760407"/>
                </a:lnTo>
                <a:lnTo>
                  <a:pt x="15109" y="805831"/>
                </a:lnTo>
                <a:lnTo>
                  <a:pt x="7892" y="852007"/>
                </a:lnTo>
                <a:lnTo>
                  <a:pt x="2838" y="898884"/>
                </a:lnTo>
                <a:lnTo>
                  <a:pt x="0" y="946410"/>
                </a:lnTo>
                <a:lnTo>
                  <a:pt x="1962568" y="944023"/>
                </a:lnTo>
                <a:lnTo>
                  <a:pt x="1959551" y="896234"/>
                </a:lnTo>
                <a:lnTo>
                  <a:pt x="1954297" y="849112"/>
                </a:lnTo>
                <a:lnTo>
                  <a:pt x="1946862" y="802707"/>
                </a:lnTo>
                <a:lnTo>
                  <a:pt x="1937297" y="757072"/>
                </a:lnTo>
                <a:lnTo>
                  <a:pt x="1925657" y="712259"/>
                </a:lnTo>
                <a:lnTo>
                  <a:pt x="1911997" y="668318"/>
                </a:lnTo>
                <a:lnTo>
                  <a:pt x="1896369" y="625301"/>
                </a:lnTo>
                <a:lnTo>
                  <a:pt x="1878828" y="583259"/>
                </a:lnTo>
                <a:lnTo>
                  <a:pt x="1859428" y="542245"/>
                </a:lnTo>
                <a:lnTo>
                  <a:pt x="1838222" y="502310"/>
                </a:lnTo>
                <a:lnTo>
                  <a:pt x="1815264" y="463504"/>
                </a:lnTo>
                <a:lnTo>
                  <a:pt x="1790608" y="425881"/>
                </a:lnTo>
                <a:lnTo>
                  <a:pt x="1764308" y="389491"/>
                </a:lnTo>
                <a:lnTo>
                  <a:pt x="1736418" y="354385"/>
                </a:lnTo>
                <a:lnTo>
                  <a:pt x="1706992" y="320616"/>
                </a:lnTo>
                <a:lnTo>
                  <a:pt x="1676083" y="288234"/>
                </a:lnTo>
                <a:lnTo>
                  <a:pt x="1643745" y="257292"/>
                </a:lnTo>
                <a:lnTo>
                  <a:pt x="1610032" y="227841"/>
                </a:lnTo>
                <a:lnTo>
                  <a:pt x="1574998" y="199932"/>
                </a:lnTo>
                <a:lnTo>
                  <a:pt x="1538698" y="173617"/>
                </a:lnTo>
                <a:lnTo>
                  <a:pt x="1501183" y="148947"/>
                </a:lnTo>
                <a:lnTo>
                  <a:pt x="1462510" y="125974"/>
                </a:lnTo>
                <a:lnTo>
                  <a:pt x="1422730" y="104749"/>
                </a:lnTo>
                <a:lnTo>
                  <a:pt x="1381899" y="85325"/>
                </a:lnTo>
                <a:lnTo>
                  <a:pt x="1340070" y="67752"/>
                </a:lnTo>
                <a:lnTo>
                  <a:pt x="1297296" y="52081"/>
                </a:lnTo>
                <a:lnTo>
                  <a:pt x="1253633" y="38366"/>
                </a:lnTo>
                <a:lnTo>
                  <a:pt x="1209133" y="26656"/>
                </a:lnTo>
                <a:lnTo>
                  <a:pt x="1163850" y="17003"/>
                </a:lnTo>
                <a:lnTo>
                  <a:pt x="1117838" y="9460"/>
                </a:lnTo>
                <a:lnTo>
                  <a:pt x="1071152" y="4077"/>
                </a:lnTo>
                <a:lnTo>
                  <a:pt x="1023844" y="907"/>
                </a:lnTo>
                <a:lnTo>
                  <a:pt x="975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152792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31" y="0"/>
                </a:moveTo>
                <a:lnTo>
                  <a:pt x="478911" y="1893"/>
                </a:lnTo>
                <a:lnTo>
                  <a:pt x="434552" y="7572"/>
                </a:lnTo>
                <a:lnTo>
                  <a:pt x="390715" y="17037"/>
                </a:lnTo>
                <a:lnTo>
                  <a:pt x="347661" y="30289"/>
                </a:lnTo>
                <a:lnTo>
                  <a:pt x="305652" y="47327"/>
                </a:lnTo>
                <a:lnTo>
                  <a:pt x="264949" y="68151"/>
                </a:lnTo>
                <a:lnTo>
                  <a:pt x="225814" y="92761"/>
                </a:lnTo>
                <a:lnTo>
                  <a:pt x="188508" y="121158"/>
                </a:lnTo>
                <a:lnTo>
                  <a:pt x="153293" y="153340"/>
                </a:lnTo>
                <a:lnTo>
                  <a:pt x="121120" y="188549"/>
                </a:lnTo>
                <a:lnTo>
                  <a:pt x="92733" y="225849"/>
                </a:lnTo>
                <a:lnTo>
                  <a:pt x="68130" y="264978"/>
                </a:lnTo>
                <a:lnTo>
                  <a:pt x="47312" y="305676"/>
                </a:lnTo>
                <a:lnTo>
                  <a:pt x="30280" y="347681"/>
                </a:lnTo>
                <a:lnTo>
                  <a:pt x="17032" y="390732"/>
                </a:lnTo>
                <a:lnTo>
                  <a:pt x="7570" y="434567"/>
                </a:lnTo>
                <a:lnTo>
                  <a:pt x="1892" y="478925"/>
                </a:lnTo>
                <a:lnTo>
                  <a:pt x="0" y="523544"/>
                </a:lnTo>
                <a:lnTo>
                  <a:pt x="1892" y="568163"/>
                </a:lnTo>
                <a:lnTo>
                  <a:pt x="7570" y="612521"/>
                </a:lnTo>
                <a:lnTo>
                  <a:pt x="17032" y="656356"/>
                </a:lnTo>
                <a:lnTo>
                  <a:pt x="30280" y="699406"/>
                </a:lnTo>
                <a:lnTo>
                  <a:pt x="47312" y="741411"/>
                </a:lnTo>
                <a:lnTo>
                  <a:pt x="68130" y="782109"/>
                </a:lnTo>
                <a:lnTo>
                  <a:pt x="92733" y="821239"/>
                </a:lnTo>
                <a:lnTo>
                  <a:pt x="121120" y="858539"/>
                </a:lnTo>
                <a:lnTo>
                  <a:pt x="153293" y="893747"/>
                </a:lnTo>
                <a:lnTo>
                  <a:pt x="188508" y="925930"/>
                </a:lnTo>
                <a:lnTo>
                  <a:pt x="225814" y="954326"/>
                </a:lnTo>
                <a:lnTo>
                  <a:pt x="264949" y="978937"/>
                </a:lnTo>
                <a:lnTo>
                  <a:pt x="305652" y="999761"/>
                </a:lnTo>
                <a:lnTo>
                  <a:pt x="347661" y="1016798"/>
                </a:lnTo>
                <a:lnTo>
                  <a:pt x="390715" y="1030050"/>
                </a:lnTo>
                <a:lnTo>
                  <a:pt x="434552" y="1039516"/>
                </a:lnTo>
                <a:lnTo>
                  <a:pt x="478911" y="1045195"/>
                </a:lnTo>
                <a:lnTo>
                  <a:pt x="523531" y="1047088"/>
                </a:lnTo>
                <a:lnTo>
                  <a:pt x="568149" y="1045195"/>
                </a:lnTo>
                <a:lnTo>
                  <a:pt x="612506" y="1039516"/>
                </a:lnTo>
                <a:lnTo>
                  <a:pt x="656338" y="1030050"/>
                </a:lnTo>
                <a:lnTo>
                  <a:pt x="699385" y="1016798"/>
                </a:lnTo>
                <a:lnTo>
                  <a:pt x="741385" y="999761"/>
                </a:lnTo>
                <a:lnTo>
                  <a:pt x="782077" y="978937"/>
                </a:lnTo>
                <a:lnTo>
                  <a:pt x="821200" y="954326"/>
                </a:lnTo>
                <a:lnTo>
                  <a:pt x="858491" y="925930"/>
                </a:lnTo>
                <a:lnTo>
                  <a:pt x="893690" y="893747"/>
                </a:lnTo>
                <a:lnTo>
                  <a:pt x="925879" y="858539"/>
                </a:lnTo>
                <a:lnTo>
                  <a:pt x="954281" y="821239"/>
                </a:lnTo>
                <a:lnTo>
                  <a:pt x="978896" y="782109"/>
                </a:lnTo>
                <a:lnTo>
                  <a:pt x="999725" y="741411"/>
                </a:lnTo>
                <a:lnTo>
                  <a:pt x="1016766" y="699406"/>
                </a:lnTo>
                <a:lnTo>
                  <a:pt x="1030020" y="656356"/>
                </a:lnTo>
                <a:lnTo>
                  <a:pt x="1039488" y="612521"/>
                </a:lnTo>
                <a:lnTo>
                  <a:pt x="1045168" y="568163"/>
                </a:lnTo>
                <a:lnTo>
                  <a:pt x="1047062" y="523544"/>
                </a:lnTo>
                <a:lnTo>
                  <a:pt x="1045168" y="478925"/>
                </a:lnTo>
                <a:lnTo>
                  <a:pt x="1039488" y="434567"/>
                </a:lnTo>
                <a:lnTo>
                  <a:pt x="1030020" y="390732"/>
                </a:lnTo>
                <a:lnTo>
                  <a:pt x="1016766" y="347681"/>
                </a:lnTo>
                <a:lnTo>
                  <a:pt x="999725" y="305676"/>
                </a:lnTo>
                <a:lnTo>
                  <a:pt x="978896" y="264978"/>
                </a:lnTo>
                <a:lnTo>
                  <a:pt x="954281" y="225849"/>
                </a:lnTo>
                <a:lnTo>
                  <a:pt x="925879" y="188549"/>
                </a:lnTo>
                <a:lnTo>
                  <a:pt x="893690" y="153340"/>
                </a:lnTo>
                <a:lnTo>
                  <a:pt x="858491" y="121158"/>
                </a:lnTo>
                <a:lnTo>
                  <a:pt x="821200" y="92761"/>
                </a:lnTo>
                <a:lnTo>
                  <a:pt x="782077" y="68151"/>
                </a:lnTo>
                <a:lnTo>
                  <a:pt x="741385" y="47327"/>
                </a:lnTo>
                <a:lnTo>
                  <a:pt x="699385" y="30289"/>
                </a:lnTo>
                <a:lnTo>
                  <a:pt x="656338" y="17037"/>
                </a:lnTo>
                <a:lnTo>
                  <a:pt x="612506" y="7572"/>
                </a:lnTo>
                <a:lnTo>
                  <a:pt x="568149" y="1893"/>
                </a:lnTo>
                <a:lnTo>
                  <a:pt x="523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95006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4" h="946784">
                <a:moveTo>
                  <a:pt x="975991" y="0"/>
                </a:moveTo>
                <a:lnTo>
                  <a:pt x="928402" y="1375"/>
                </a:lnTo>
                <a:lnTo>
                  <a:pt x="881394" y="4985"/>
                </a:lnTo>
                <a:lnTo>
                  <a:pt x="835019" y="10780"/>
                </a:lnTo>
                <a:lnTo>
                  <a:pt x="789331" y="18707"/>
                </a:lnTo>
                <a:lnTo>
                  <a:pt x="744381" y="28715"/>
                </a:lnTo>
                <a:lnTo>
                  <a:pt x="700223" y="40754"/>
                </a:lnTo>
                <a:lnTo>
                  <a:pt x="656909" y="54773"/>
                </a:lnTo>
                <a:lnTo>
                  <a:pt x="614493" y="70719"/>
                </a:lnTo>
                <a:lnTo>
                  <a:pt x="573027" y="88542"/>
                </a:lnTo>
                <a:lnTo>
                  <a:pt x="532563" y="108192"/>
                </a:lnTo>
                <a:lnTo>
                  <a:pt x="493155" y="129615"/>
                </a:lnTo>
                <a:lnTo>
                  <a:pt x="454855" y="152763"/>
                </a:lnTo>
                <a:lnTo>
                  <a:pt x="417716" y="177583"/>
                </a:lnTo>
                <a:lnTo>
                  <a:pt x="381791" y="204024"/>
                </a:lnTo>
                <a:lnTo>
                  <a:pt x="347132" y="232035"/>
                </a:lnTo>
                <a:lnTo>
                  <a:pt x="313793" y="261565"/>
                </a:lnTo>
                <a:lnTo>
                  <a:pt x="281826" y="292563"/>
                </a:lnTo>
                <a:lnTo>
                  <a:pt x="251283" y="324977"/>
                </a:lnTo>
                <a:lnTo>
                  <a:pt x="222218" y="358757"/>
                </a:lnTo>
                <a:lnTo>
                  <a:pt x="194683" y="393852"/>
                </a:lnTo>
                <a:lnTo>
                  <a:pt x="168732" y="430209"/>
                </a:lnTo>
                <a:lnTo>
                  <a:pt x="144416" y="467779"/>
                </a:lnTo>
                <a:lnTo>
                  <a:pt x="121789" y="506509"/>
                </a:lnTo>
                <a:lnTo>
                  <a:pt x="100904" y="546350"/>
                </a:lnTo>
                <a:lnTo>
                  <a:pt x="81812" y="587248"/>
                </a:lnTo>
                <a:lnTo>
                  <a:pt x="64567" y="629155"/>
                </a:lnTo>
                <a:lnTo>
                  <a:pt x="49222" y="672017"/>
                </a:lnTo>
                <a:lnTo>
                  <a:pt x="35830" y="715785"/>
                </a:lnTo>
                <a:lnTo>
                  <a:pt x="24442" y="760407"/>
                </a:lnTo>
                <a:lnTo>
                  <a:pt x="15113" y="805831"/>
                </a:lnTo>
                <a:lnTo>
                  <a:pt x="7894" y="852007"/>
                </a:lnTo>
                <a:lnTo>
                  <a:pt x="2839" y="898884"/>
                </a:lnTo>
                <a:lnTo>
                  <a:pt x="0" y="946410"/>
                </a:lnTo>
                <a:lnTo>
                  <a:pt x="1962558" y="944023"/>
                </a:lnTo>
                <a:lnTo>
                  <a:pt x="1959546" y="896234"/>
                </a:lnTo>
                <a:lnTo>
                  <a:pt x="1954297" y="849112"/>
                </a:lnTo>
                <a:lnTo>
                  <a:pt x="1946865" y="802707"/>
                </a:lnTo>
                <a:lnTo>
                  <a:pt x="1937304" y="757072"/>
                </a:lnTo>
                <a:lnTo>
                  <a:pt x="1925668" y="712259"/>
                </a:lnTo>
                <a:lnTo>
                  <a:pt x="1912010" y="668318"/>
                </a:lnTo>
                <a:lnTo>
                  <a:pt x="1896384" y="625301"/>
                </a:lnTo>
                <a:lnTo>
                  <a:pt x="1878844" y="583259"/>
                </a:lnTo>
                <a:lnTo>
                  <a:pt x="1859445" y="542245"/>
                </a:lnTo>
                <a:lnTo>
                  <a:pt x="1838240" y="502310"/>
                </a:lnTo>
                <a:lnTo>
                  <a:pt x="1815283" y="463504"/>
                </a:lnTo>
                <a:lnTo>
                  <a:pt x="1790627" y="425881"/>
                </a:lnTo>
                <a:lnTo>
                  <a:pt x="1764327" y="389491"/>
                </a:lnTo>
                <a:lnTo>
                  <a:pt x="1736437" y="354385"/>
                </a:lnTo>
                <a:lnTo>
                  <a:pt x="1707010" y="320616"/>
                </a:lnTo>
                <a:lnTo>
                  <a:pt x="1676100" y="288234"/>
                </a:lnTo>
                <a:lnTo>
                  <a:pt x="1643762" y="257292"/>
                </a:lnTo>
                <a:lnTo>
                  <a:pt x="1610048" y="227841"/>
                </a:lnTo>
                <a:lnTo>
                  <a:pt x="1575014" y="199932"/>
                </a:lnTo>
                <a:lnTo>
                  <a:pt x="1538712" y="173617"/>
                </a:lnTo>
                <a:lnTo>
                  <a:pt x="1501197" y="148947"/>
                </a:lnTo>
                <a:lnTo>
                  <a:pt x="1462522" y="125974"/>
                </a:lnTo>
                <a:lnTo>
                  <a:pt x="1422742" y="104749"/>
                </a:lnTo>
                <a:lnTo>
                  <a:pt x="1381911" y="85325"/>
                </a:lnTo>
                <a:lnTo>
                  <a:pt x="1340081" y="67752"/>
                </a:lnTo>
                <a:lnTo>
                  <a:pt x="1297308" y="52081"/>
                </a:lnTo>
                <a:lnTo>
                  <a:pt x="1253644" y="38366"/>
                </a:lnTo>
                <a:lnTo>
                  <a:pt x="1209145" y="26656"/>
                </a:lnTo>
                <a:lnTo>
                  <a:pt x="1163863" y="17003"/>
                </a:lnTo>
                <a:lnTo>
                  <a:pt x="1117853" y="9460"/>
                </a:lnTo>
                <a:lnTo>
                  <a:pt x="1071168" y="4077"/>
                </a:lnTo>
                <a:lnTo>
                  <a:pt x="1023863" y="907"/>
                </a:lnTo>
                <a:lnTo>
                  <a:pt x="975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6650" y="8626474"/>
            <a:ext cx="15239999" cy="45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b="1" spc="-40" dirty="0">
                <a:solidFill>
                  <a:srgbClr val="2685A2"/>
                </a:solidFill>
                <a:latin typeface="Calibri"/>
                <a:cs typeface="Calibri"/>
              </a:rPr>
              <a:t>People</a:t>
            </a:r>
            <a:r>
              <a:rPr sz="2950" b="1" spc="-170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2950" b="1" spc="-55" dirty="0">
                <a:solidFill>
                  <a:srgbClr val="2685A2"/>
                </a:solidFill>
                <a:latin typeface="Calibri"/>
                <a:cs typeface="Calibri"/>
              </a:rPr>
              <a:t>have</a:t>
            </a:r>
            <a:r>
              <a:rPr sz="2950" b="1" spc="-170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2950" b="1" spc="-20" dirty="0">
                <a:solidFill>
                  <a:srgbClr val="2685A2"/>
                </a:solidFill>
                <a:latin typeface="Calibri"/>
                <a:cs typeface="Calibri"/>
              </a:rPr>
              <a:t>features</a:t>
            </a:r>
            <a:r>
              <a:rPr sz="2950" b="1" spc="-170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2950" b="1" spc="15" dirty="0">
                <a:solidFill>
                  <a:srgbClr val="2685A2"/>
                </a:solidFill>
                <a:latin typeface="Calibri"/>
                <a:cs typeface="Calibri"/>
              </a:rPr>
              <a:t>such</a:t>
            </a:r>
            <a:r>
              <a:rPr sz="2950" b="1" spc="-170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2950" b="1" spc="-20" dirty="0">
                <a:solidFill>
                  <a:srgbClr val="2685A2"/>
                </a:solidFill>
                <a:latin typeface="Calibri"/>
                <a:cs typeface="Calibri"/>
              </a:rPr>
              <a:t>as</a:t>
            </a:r>
            <a:r>
              <a:rPr sz="2950" b="1" spc="-170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2950" b="1" spc="-30" dirty="0">
                <a:solidFill>
                  <a:srgbClr val="2685A2"/>
                </a:solidFill>
                <a:latin typeface="Calibri"/>
                <a:cs typeface="Calibri"/>
              </a:rPr>
              <a:t>income,</a:t>
            </a:r>
            <a:r>
              <a:rPr sz="2950" b="1" spc="-170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2950" b="1" spc="-5" dirty="0">
                <a:solidFill>
                  <a:srgbClr val="2685A2"/>
                </a:solidFill>
                <a:latin typeface="Calibri"/>
                <a:cs typeface="Calibri"/>
              </a:rPr>
              <a:t>education</a:t>
            </a:r>
            <a:r>
              <a:rPr sz="2950" b="1" spc="-170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2950" b="1" spc="55" dirty="0">
                <a:solidFill>
                  <a:srgbClr val="2685A2"/>
                </a:solidFill>
                <a:latin typeface="Calibri"/>
                <a:cs typeface="Calibri"/>
              </a:rPr>
              <a:t>atainment,</a:t>
            </a:r>
            <a:r>
              <a:rPr sz="2950" b="1" spc="-170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2950" b="1" spc="-50" dirty="0">
                <a:solidFill>
                  <a:srgbClr val="2685A2"/>
                </a:solidFill>
                <a:latin typeface="Calibri"/>
                <a:cs typeface="Calibri"/>
              </a:rPr>
              <a:t>and</a:t>
            </a:r>
            <a:r>
              <a:rPr sz="2950" b="1" spc="-170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2950" b="1" spc="-10" dirty="0">
                <a:solidFill>
                  <a:srgbClr val="2685A2"/>
                </a:solidFill>
                <a:latin typeface="Calibri"/>
                <a:cs typeface="Calibri"/>
              </a:rPr>
              <a:t>gender</a:t>
            </a:r>
            <a:endParaRPr sz="295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"Real" </a:t>
            </a:r>
            <a:r>
              <a:rPr spc="-70" dirty="0"/>
              <a:t>data</a:t>
            </a:r>
            <a:r>
              <a:rPr spc="-1040" dirty="0"/>
              <a:t> </a:t>
            </a:r>
            <a:r>
              <a:rPr spc="-15" dirty="0"/>
              <a:t>exercise</a:t>
            </a:r>
          </a:p>
        </p:txBody>
      </p:sp>
      <p:sp>
        <p:nvSpPr>
          <p:cNvPr id="5" name="object 5"/>
          <p:cNvSpPr/>
          <p:nvPr/>
        </p:nvSpPr>
        <p:spPr>
          <a:xfrm>
            <a:off x="1738166" y="3361154"/>
            <a:ext cx="12282348" cy="5905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The </a:t>
            </a:r>
            <a:r>
              <a:rPr spc="-155" dirty="0"/>
              <a:t>Pokemon</a:t>
            </a:r>
            <a:r>
              <a:rPr spc="-1170" dirty="0"/>
              <a:t> </a:t>
            </a:r>
            <a:r>
              <a:rPr spc="-15" dirty="0"/>
              <a:t>dataset</a:t>
            </a:r>
          </a:p>
        </p:txBody>
      </p:sp>
      <p:sp>
        <p:nvSpPr>
          <p:cNvPr id="5" name="object 5"/>
          <p:cNvSpPr/>
          <p:nvPr/>
        </p:nvSpPr>
        <p:spPr>
          <a:xfrm>
            <a:off x="958085" y="2926612"/>
            <a:ext cx="13832039" cy="3908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36556"/>
            <a:ext cx="13612494" cy="3688715"/>
          </a:xfrm>
          <a:custGeom>
            <a:avLst/>
            <a:gdLst/>
            <a:ahLst/>
            <a:cxnLst/>
            <a:rect l="l" t="t" r="r" b="b"/>
            <a:pathLst>
              <a:path w="13612494" h="3688715">
                <a:moveTo>
                  <a:pt x="0" y="0"/>
                </a:moveTo>
                <a:lnTo>
                  <a:pt x="13612150" y="0"/>
                </a:lnTo>
                <a:lnTo>
                  <a:pt x="13612150" y="3688369"/>
                </a:lnTo>
                <a:lnTo>
                  <a:pt x="0" y="3688369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1797" y="3036556"/>
            <a:ext cx="13612494" cy="3688715"/>
          </a:xfrm>
          <a:custGeom>
            <a:avLst/>
            <a:gdLst/>
            <a:ahLst/>
            <a:cxnLst/>
            <a:rect l="l" t="t" r="r" b="b"/>
            <a:pathLst>
              <a:path w="13612494" h="3688715">
                <a:moveTo>
                  <a:pt x="0" y="0"/>
                </a:moveTo>
                <a:lnTo>
                  <a:pt x="13612150" y="0"/>
                </a:lnTo>
                <a:lnTo>
                  <a:pt x="13612150" y="3688369"/>
                </a:lnTo>
                <a:lnTo>
                  <a:pt x="0" y="3688369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06631" y="3198488"/>
            <a:ext cx="3041015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Courier New"/>
                <a:cs typeface="Courier New"/>
              </a:rPr>
              <a:t>&gt;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head(pokemon)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4454" y="3626182"/>
            <a:ext cx="1875789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ts val="3050"/>
              </a:lnSpc>
            </a:pPr>
            <a:r>
              <a:rPr sz="2600" spc="20" dirty="0">
                <a:latin typeface="Courier New"/>
                <a:cs typeface="Courier New"/>
              </a:rPr>
              <a:t>HitPoints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1178" y="3626182"/>
            <a:ext cx="1337310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3050"/>
              </a:lnSpc>
            </a:pPr>
            <a:r>
              <a:rPr sz="2600" spc="20" dirty="0">
                <a:latin typeface="Courier New"/>
                <a:cs typeface="Courier New"/>
              </a:rPr>
              <a:t>Attack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39123" y="3626182"/>
            <a:ext cx="1438910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3050"/>
              </a:lnSpc>
            </a:pPr>
            <a:r>
              <a:rPr sz="2600" spc="20" dirty="0">
                <a:latin typeface="Courier New"/>
                <a:cs typeface="Courier New"/>
              </a:rPr>
              <a:t>Defense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09086" y="3626182"/>
            <a:ext cx="2710180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3050"/>
              </a:lnSpc>
            </a:pPr>
            <a:r>
              <a:rPr sz="2600" spc="20" dirty="0">
                <a:latin typeface="Courier New"/>
                <a:cs typeface="Courier New"/>
              </a:rPr>
              <a:t>SpecialAttack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49984" y="3626182"/>
            <a:ext cx="2851785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>
              <a:lnSpc>
                <a:spcPts val="3050"/>
              </a:lnSpc>
            </a:pPr>
            <a:r>
              <a:rPr sz="2600" spc="20" dirty="0">
                <a:latin typeface="Courier New"/>
                <a:cs typeface="Courier New"/>
              </a:rPr>
              <a:t>SpecialDefense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32689" y="3626182"/>
            <a:ext cx="1101090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3050"/>
              </a:lnSpc>
            </a:pPr>
            <a:r>
              <a:rPr sz="2600" spc="20" dirty="0">
                <a:latin typeface="Courier New"/>
                <a:cs typeface="Courier New"/>
              </a:rPr>
              <a:t>Speed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3917" y="7421364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3917" y="8510336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4412" y="7323547"/>
            <a:ext cx="14299837" cy="245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220" dirty="0">
                <a:solidFill>
                  <a:srgbClr val="3A3A3A"/>
                </a:solidFill>
                <a:latin typeface="Arial Narrow"/>
                <a:cs typeface="Arial Narrow"/>
              </a:rPr>
              <a:t>Hosted </a:t>
            </a:r>
            <a:r>
              <a:rPr sz="4500" spc="245" dirty="0">
                <a:solidFill>
                  <a:srgbClr val="3A3A3A"/>
                </a:solidFill>
                <a:latin typeface="Arial Narrow"/>
                <a:cs typeface="Arial Narrow"/>
              </a:rPr>
              <a:t>at</a:t>
            </a:r>
            <a:r>
              <a:rPr sz="4500" spc="-58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u="heavy" spc="229" dirty="0">
                <a:solidFill>
                  <a:srgbClr val="3A3A3A"/>
                </a:solidFill>
                <a:latin typeface="Arial Narrow"/>
                <a:cs typeface="Arial Narrow"/>
              </a:rPr>
              <a:t>h</a:t>
            </a:r>
            <a:r>
              <a:rPr sz="4500" u="heavy" spc="229" dirty="0">
                <a:solidFill>
                  <a:srgbClr val="3A3A3A"/>
                </a:solidFill>
                <a:latin typeface="Lucida Sans"/>
                <a:cs typeface="Lucida Sans"/>
              </a:rPr>
              <a:t>5</a:t>
            </a:r>
            <a:r>
              <a:rPr sz="4500" u="heavy" spc="229" dirty="0">
                <a:solidFill>
                  <a:srgbClr val="3A3A3A"/>
                </a:solidFill>
                <a:latin typeface="Arial Narrow"/>
                <a:cs typeface="Arial Narrow"/>
                <a:hlinkClick r:id="rId3"/>
              </a:rPr>
              <a:t>ps://ww</a:t>
            </a:r>
            <a:r>
              <a:rPr sz="4500" u="heavy" spc="229" dirty="0">
                <a:solidFill>
                  <a:srgbClr val="3A3A3A"/>
                </a:solidFill>
                <a:latin typeface="Arial Narrow"/>
                <a:cs typeface="Arial Narrow"/>
              </a:rPr>
              <a:t>w</a:t>
            </a:r>
            <a:r>
              <a:rPr sz="4500" u="heavy" spc="229" dirty="0">
                <a:solidFill>
                  <a:srgbClr val="3A3A3A"/>
                </a:solidFill>
                <a:latin typeface="Arial Narrow"/>
                <a:cs typeface="Arial Narrow"/>
                <a:hlinkClick r:id="rId3"/>
              </a:rPr>
              <a:t>.kaggle.</a:t>
            </a:r>
            <a:r>
              <a:rPr sz="4500" u="heavy" spc="229" dirty="0">
                <a:solidFill>
                  <a:srgbClr val="3A3A3A"/>
                </a:solidFill>
                <a:latin typeface="Arial Narrow"/>
                <a:cs typeface="Arial Narrow"/>
              </a:rPr>
              <a:t>com/</a:t>
            </a:r>
            <a:r>
              <a:rPr sz="4500" u="heavy" spc="229" dirty="0">
                <a:solidFill>
                  <a:srgbClr val="3A3A3A"/>
                </a:solidFill>
                <a:latin typeface="Arial Narrow"/>
                <a:cs typeface="Arial Narrow"/>
                <a:hlinkClick r:id="rId3"/>
              </a:rPr>
              <a:t>abcsds/pokemon</a:t>
            </a:r>
            <a:endParaRPr sz="4500" dirty="0">
              <a:latin typeface="Arial Narrow"/>
              <a:cs typeface="Arial Narrow"/>
            </a:endParaRPr>
          </a:p>
          <a:p>
            <a:pPr marL="12700" marR="5080">
              <a:lnSpc>
                <a:spcPts val="5110"/>
              </a:lnSpc>
              <a:spcBef>
                <a:spcPts val="3585"/>
              </a:spcBef>
            </a:pPr>
            <a:r>
              <a:rPr sz="4500" spc="270" dirty="0">
                <a:solidFill>
                  <a:srgbClr val="3A3A3A"/>
                </a:solidFill>
                <a:latin typeface="Arial Narrow"/>
                <a:cs typeface="Arial Narrow"/>
              </a:rPr>
              <a:t>More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85" dirty="0">
                <a:solidFill>
                  <a:srgbClr val="3A3A3A"/>
                </a:solidFill>
                <a:latin typeface="Arial Narrow"/>
                <a:cs typeface="Arial Narrow"/>
              </a:rPr>
              <a:t>information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90" dirty="0">
                <a:solidFill>
                  <a:srgbClr val="3A3A3A"/>
                </a:solidFill>
                <a:latin typeface="Arial Narrow"/>
                <a:cs typeface="Arial Narrow"/>
              </a:rPr>
              <a:t>on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75" dirty="0">
                <a:solidFill>
                  <a:srgbClr val="3A3A3A"/>
                </a:solidFill>
                <a:latin typeface="Arial Narrow"/>
                <a:cs typeface="Arial Narrow"/>
              </a:rPr>
              <a:t>Pokemon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90" dirty="0">
                <a:solidFill>
                  <a:srgbClr val="3A3A3A"/>
                </a:solidFill>
                <a:latin typeface="Arial Narrow"/>
                <a:cs typeface="Arial Narrow"/>
              </a:rPr>
              <a:t>and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75" dirty="0">
                <a:solidFill>
                  <a:srgbClr val="3A3A3A"/>
                </a:solidFill>
                <a:latin typeface="Arial Narrow"/>
                <a:cs typeface="Arial Narrow"/>
              </a:rPr>
              <a:t>these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55" dirty="0">
                <a:solidFill>
                  <a:srgbClr val="3A3A3A"/>
                </a:solidFill>
                <a:latin typeface="Arial Narrow"/>
                <a:cs typeface="Arial Narrow"/>
              </a:rPr>
              <a:t>features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45" dirty="0">
                <a:solidFill>
                  <a:srgbClr val="3A3A3A"/>
                </a:solidFill>
                <a:latin typeface="Arial Narrow"/>
                <a:cs typeface="Arial Narrow"/>
              </a:rPr>
              <a:t>can  </a:t>
            </a:r>
            <a:r>
              <a:rPr sz="4500" spc="170" dirty="0">
                <a:solidFill>
                  <a:srgbClr val="3A3A3A"/>
                </a:solidFill>
                <a:latin typeface="Arial Narrow"/>
                <a:cs typeface="Arial Narrow"/>
              </a:rPr>
              <a:t>be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95" dirty="0">
                <a:solidFill>
                  <a:srgbClr val="3A3A3A"/>
                </a:solidFill>
                <a:latin typeface="Arial Narrow"/>
                <a:cs typeface="Arial Narrow"/>
              </a:rPr>
              <a:t>found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45" dirty="0">
                <a:solidFill>
                  <a:srgbClr val="3A3A3A"/>
                </a:solidFill>
                <a:latin typeface="Arial Narrow"/>
                <a:cs typeface="Arial Narrow"/>
              </a:rPr>
              <a:t>at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u="heavy" spc="250" dirty="0">
                <a:solidFill>
                  <a:srgbClr val="3A3A3A"/>
                </a:solidFill>
                <a:latin typeface="Arial Narrow"/>
                <a:cs typeface="Arial Narrow"/>
              </a:rPr>
              <a:t>h</a:t>
            </a:r>
            <a:r>
              <a:rPr sz="4500" u="heavy" spc="250" dirty="0">
                <a:solidFill>
                  <a:srgbClr val="3A3A3A"/>
                </a:solidFill>
                <a:latin typeface="Lucida Sans"/>
                <a:cs typeface="Lucida Sans"/>
              </a:rPr>
              <a:t>5</a:t>
            </a:r>
            <a:r>
              <a:rPr sz="4500" u="heavy" spc="250" dirty="0">
                <a:solidFill>
                  <a:srgbClr val="3A3A3A"/>
                </a:solidFill>
                <a:latin typeface="Arial Narrow"/>
                <a:cs typeface="Arial Narrow"/>
              </a:rPr>
              <a:t>p://pokemondb.net/pokedex</a:t>
            </a:r>
            <a:endParaRPr sz="4500" dirty="0">
              <a:latin typeface="Arial Narrow"/>
              <a:cs typeface="Arial Narrow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297106" y="3626182"/>
          <a:ext cx="12936486" cy="3204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8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2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096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2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515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1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009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0781">
                <a:tc>
                  <a:txBody>
                    <a:bodyPr/>
                    <a:lstStyle/>
                    <a:p>
                      <a:endParaRPr sz="45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45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solidFill>
                      <a:srgbClr val="33A9CC"/>
                    </a:solidFill>
                  </a:tcPr>
                </a:tc>
                <a:tc>
                  <a:txBody>
                    <a:bodyPr/>
                    <a:lstStyle/>
                    <a:p>
                      <a:endParaRPr sz="45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45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solidFill>
                      <a:srgbClr val="33A9CC"/>
                    </a:solidFill>
                  </a:tcPr>
                </a:tc>
                <a:tc>
                  <a:txBody>
                    <a:bodyPr/>
                    <a:lstStyle/>
                    <a:p>
                      <a:endParaRPr sz="45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45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solidFill>
                      <a:srgbClr val="33A9CC"/>
                    </a:solidFill>
                  </a:tcPr>
                </a:tc>
                <a:tc>
                  <a:txBody>
                    <a:bodyPr/>
                    <a:lstStyle/>
                    <a:p>
                      <a:endParaRPr sz="45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45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solidFill>
                      <a:srgbClr val="33A9CC"/>
                    </a:solidFill>
                  </a:tcPr>
                </a:tc>
                <a:tc>
                  <a:txBody>
                    <a:bodyPr/>
                    <a:lstStyle/>
                    <a:p>
                      <a:endParaRPr sz="45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45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solidFill>
                      <a:srgbClr val="33A9CC"/>
                    </a:solidFill>
                  </a:tcPr>
                </a:tc>
                <a:tc>
                  <a:txBody>
                    <a:bodyPr/>
                    <a:lstStyle/>
                    <a:p>
                      <a:endParaRPr sz="45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45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solidFill>
                      <a:srgbClr val="33A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77">
                <a:tc>
                  <a:txBody>
                    <a:bodyPr/>
                    <a:lstStyle/>
                    <a:p>
                      <a:pPr marL="22225">
                        <a:lnSpc>
                          <a:spcPts val="2640"/>
                        </a:lnSpc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[1,]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640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45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640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49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2640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49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2640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65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2640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65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2640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45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35">
                <a:tc>
                  <a:txBody>
                    <a:bodyPr/>
                    <a:lstStyle/>
                    <a:p>
                      <a:pPr marL="22225">
                        <a:lnSpc>
                          <a:spcPts val="2765"/>
                        </a:lnSpc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[2,]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60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62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63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80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80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60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35">
                <a:tc>
                  <a:txBody>
                    <a:bodyPr/>
                    <a:lstStyle/>
                    <a:p>
                      <a:pPr marL="22225">
                        <a:lnSpc>
                          <a:spcPts val="2765"/>
                        </a:lnSpc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[3,]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80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82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83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100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100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80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835">
                <a:tc>
                  <a:txBody>
                    <a:bodyPr/>
                    <a:lstStyle/>
                    <a:p>
                      <a:pPr marL="22225">
                        <a:lnSpc>
                          <a:spcPts val="2765"/>
                        </a:lnSpc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[4,]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80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100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123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122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120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80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835">
                <a:tc>
                  <a:txBody>
                    <a:bodyPr/>
                    <a:lstStyle/>
                    <a:p>
                      <a:pPr marL="22225">
                        <a:lnSpc>
                          <a:spcPts val="2765"/>
                        </a:lnSpc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[5,]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39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52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43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60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50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65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marL="22225">
                        <a:lnSpc>
                          <a:spcPts val="2765"/>
                        </a:lnSpc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[6,]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58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64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58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80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65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276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80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Data</a:t>
            </a:r>
            <a:r>
              <a:rPr spc="-575" dirty="0"/>
              <a:t> </a:t>
            </a:r>
            <a:r>
              <a:rPr spc="15" dirty="0"/>
              <a:t>challenges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8800"/>
              </a:lnSpc>
            </a:pPr>
            <a:r>
              <a:rPr spc="185" dirty="0"/>
              <a:t>Selecting </a:t>
            </a:r>
            <a:r>
              <a:rPr spc="285" dirty="0"/>
              <a:t>the </a:t>
            </a:r>
            <a:r>
              <a:rPr spc="135" dirty="0"/>
              <a:t>variables </a:t>
            </a:r>
            <a:r>
              <a:rPr spc="375" dirty="0"/>
              <a:t>to </a:t>
            </a:r>
            <a:r>
              <a:rPr spc="204" dirty="0"/>
              <a:t>cluster </a:t>
            </a:r>
            <a:r>
              <a:rPr spc="285" dirty="0"/>
              <a:t>upon  </a:t>
            </a:r>
            <a:r>
              <a:rPr spc="145" dirty="0"/>
              <a:t>Scaling</a:t>
            </a:r>
            <a:r>
              <a:rPr spc="-150" dirty="0"/>
              <a:t> </a:t>
            </a:r>
            <a:r>
              <a:rPr spc="285" dirty="0"/>
              <a:t>the</a:t>
            </a:r>
            <a:r>
              <a:rPr spc="-150" dirty="0"/>
              <a:t> </a:t>
            </a:r>
            <a:r>
              <a:rPr spc="195" dirty="0"/>
              <a:t>data</a:t>
            </a:r>
            <a:r>
              <a:rPr spc="-150" dirty="0"/>
              <a:t> </a:t>
            </a:r>
            <a:r>
              <a:rPr spc="254" dirty="0"/>
              <a:t>(will</a:t>
            </a:r>
            <a:r>
              <a:rPr spc="-150" dirty="0"/>
              <a:t> </a:t>
            </a:r>
            <a:r>
              <a:rPr spc="195" dirty="0"/>
              <a:t>handle</a:t>
            </a:r>
            <a:r>
              <a:rPr spc="-150" dirty="0"/>
              <a:t> </a:t>
            </a:r>
            <a:r>
              <a:rPr spc="265" dirty="0"/>
              <a:t>in</a:t>
            </a:r>
            <a:r>
              <a:rPr spc="-150" dirty="0"/>
              <a:t> </a:t>
            </a:r>
            <a:r>
              <a:rPr spc="160" dirty="0"/>
              <a:t>last</a:t>
            </a:r>
            <a:r>
              <a:rPr spc="-150" dirty="0"/>
              <a:t> </a:t>
            </a:r>
            <a:r>
              <a:rPr spc="190" dirty="0"/>
              <a:t>chapter)  </a:t>
            </a:r>
            <a:r>
              <a:rPr spc="250" dirty="0"/>
              <a:t>Determining</a:t>
            </a:r>
            <a:r>
              <a:rPr spc="-155" dirty="0"/>
              <a:t> </a:t>
            </a:r>
            <a:r>
              <a:rPr spc="285" dirty="0"/>
              <a:t>the</a:t>
            </a:r>
            <a:r>
              <a:rPr spc="-155" dirty="0"/>
              <a:t> </a:t>
            </a:r>
            <a:r>
              <a:rPr spc="260" dirty="0"/>
              <a:t>number</a:t>
            </a:r>
            <a:r>
              <a:rPr spc="-155" dirty="0"/>
              <a:t> </a:t>
            </a:r>
            <a:r>
              <a:rPr spc="340" dirty="0"/>
              <a:t>of</a:t>
            </a:r>
            <a:r>
              <a:rPr spc="-155" dirty="0"/>
              <a:t> </a:t>
            </a:r>
            <a:r>
              <a:rPr spc="170" dirty="0"/>
              <a:t>clusters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3917" y="2887471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917" y="3976442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917" y="5065414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8763" y="6154386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8763" y="7243359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9259" y="5642848"/>
            <a:ext cx="8768080" cy="221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8800"/>
              </a:lnSpc>
            </a:pPr>
            <a:r>
              <a:rPr sz="4500" spc="175" dirty="0">
                <a:solidFill>
                  <a:srgbClr val="3A3A3A"/>
                </a:solidFill>
                <a:latin typeface="Arial Narrow"/>
                <a:cs typeface="Arial Narrow"/>
              </a:rPr>
              <a:t>O</a:t>
            </a:r>
            <a:r>
              <a:rPr sz="4500" spc="175" dirty="0">
                <a:solidFill>
                  <a:srgbClr val="3A3A3A"/>
                </a:solidFill>
                <a:latin typeface="Lucida Sans"/>
                <a:cs typeface="Lucida Sans"/>
              </a:rPr>
              <a:t>k</a:t>
            </a:r>
            <a:r>
              <a:rPr sz="4500" spc="175" dirty="0">
                <a:solidFill>
                  <a:srgbClr val="3A3A3A"/>
                </a:solidFill>
                <a:latin typeface="Arial Narrow"/>
                <a:cs typeface="Arial Narrow"/>
              </a:rPr>
              <a:t>en </a:t>
            </a:r>
            <a:r>
              <a:rPr sz="4500" spc="290" dirty="0">
                <a:solidFill>
                  <a:srgbClr val="3A3A3A"/>
                </a:solidFill>
                <a:latin typeface="Arial Narrow"/>
                <a:cs typeface="Arial Narrow"/>
              </a:rPr>
              <a:t>no </a:t>
            </a:r>
            <a:r>
              <a:rPr sz="4500" spc="150" dirty="0">
                <a:solidFill>
                  <a:srgbClr val="3A3A3A"/>
                </a:solidFill>
                <a:latin typeface="Arial Narrow"/>
                <a:cs typeface="Arial Narrow"/>
              </a:rPr>
              <a:t>clean </a:t>
            </a:r>
            <a:r>
              <a:rPr sz="4500" spc="320" dirty="0">
                <a:solidFill>
                  <a:srgbClr val="3A3A3A"/>
                </a:solidFill>
                <a:latin typeface="Arial Narrow"/>
                <a:cs typeface="Arial Narrow"/>
              </a:rPr>
              <a:t>"elbow" </a:t>
            </a:r>
            <a:r>
              <a:rPr sz="4500" spc="265" dirty="0">
                <a:solidFill>
                  <a:srgbClr val="3A3A3A"/>
                </a:solidFill>
                <a:latin typeface="Arial Narrow"/>
                <a:cs typeface="Arial Narrow"/>
              </a:rPr>
              <a:t>in </a:t>
            </a:r>
            <a:r>
              <a:rPr sz="4500" spc="75" dirty="0">
                <a:solidFill>
                  <a:srgbClr val="3A3A3A"/>
                </a:solidFill>
                <a:latin typeface="Arial Narrow"/>
                <a:cs typeface="Arial Narrow"/>
              </a:rPr>
              <a:t>scree </a:t>
            </a:r>
            <a:r>
              <a:rPr sz="4500" spc="330" dirty="0">
                <a:solidFill>
                  <a:srgbClr val="3A3A3A"/>
                </a:solidFill>
                <a:latin typeface="Arial Narrow"/>
                <a:cs typeface="Arial Narrow"/>
              </a:rPr>
              <a:t>plot  </a:t>
            </a:r>
            <a:r>
              <a:rPr sz="4500" spc="165" dirty="0">
                <a:solidFill>
                  <a:srgbClr val="3A3A3A"/>
                </a:solidFill>
                <a:latin typeface="Arial Narrow"/>
                <a:cs typeface="Arial Narrow"/>
              </a:rPr>
              <a:t>This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10" dirty="0">
                <a:solidFill>
                  <a:srgbClr val="3A3A3A"/>
                </a:solidFill>
                <a:latin typeface="Arial Narrow"/>
                <a:cs typeface="Arial Narrow"/>
              </a:rPr>
              <a:t>will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70" dirty="0">
                <a:solidFill>
                  <a:srgbClr val="3A3A3A"/>
                </a:solidFill>
                <a:latin typeface="Arial Narrow"/>
                <a:cs typeface="Arial Narrow"/>
              </a:rPr>
              <a:t>be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-10" dirty="0">
                <a:solidFill>
                  <a:srgbClr val="3A3A3A"/>
                </a:solidFill>
                <a:latin typeface="Arial Narrow"/>
                <a:cs typeface="Arial Narrow"/>
              </a:rPr>
              <a:t>a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45" dirty="0">
                <a:solidFill>
                  <a:srgbClr val="3A3A3A"/>
                </a:solidFill>
                <a:latin typeface="Arial Narrow"/>
                <a:cs typeface="Arial Narrow"/>
              </a:rPr>
              <a:t>core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60" dirty="0">
                <a:solidFill>
                  <a:srgbClr val="3A3A3A"/>
                </a:solidFill>
                <a:latin typeface="Arial Narrow"/>
                <a:cs typeface="Arial Narrow"/>
              </a:rPr>
              <a:t>part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40" dirty="0">
                <a:solidFill>
                  <a:srgbClr val="3A3A3A"/>
                </a:solidFill>
                <a:latin typeface="Arial Narrow"/>
                <a:cs typeface="Arial Narrow"/>
              </a:rPr>
              <a:t>of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85" dirty="0">
                <a:solidFill>
                  <a:srgbClr val="3A3A3A"/>
                </a:solidFill>
                <a:latin typeface="Arial Narrow"/>
                <a:cs typeface="Arial Narrow"/>
              </a:rPr>
              <a:t>the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75" dirty="0">
                <a:solidFill>
                  <a:srgbClr val="3A3A3A"/>
                </a:solidFill>
                <a:latin typeface="Arial Narrow"/>
                <a:cs typeface="Arial Narrow"/>
              </a:rPr>
              <a:t>exercises</a:t>
            </a:r>
            <a:endParaRPr sz="45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3917" y="8332330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4413" y="8224043"/>
            <a:ext cx="861695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105" dirty="0">
                <a:solidFill>
                  <a:srgbClr val="3A3A3A"/>
                </a:solidFill>
                <a:latin typeface="Arial Narrow"/>
                <a:cs typeface="Arial Narrow"/>
              </a:rPr>
              <a:t>Visualize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85" dirty="0">
                <a:solidFill>
                  <a:srgbClr val="3A3A3A"/>
                </a:solidFill>
                <a:latin typeface="Arial Narrow"/>
                <a:cs typeface="Arial Narrow"/>
              </a:rPr>
              <a:t>the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55" dirty="0">
                <a:solidFill>
                  <a:srgbClr val="3A3A3A"/>
                </a:solidFill>
                <a:latin typeface="Arial Narrow"/>
                <a:cs typeface="Arial Narrow"/>
              </a:rPr>
              <a:t>results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90" dirty="0">
                <a:solidFill>
                  <a:srgbClr val="3A3A3A"/>
                </a:solidFill>
                <a:latin typeface="Arial Narrow"/>
                <a:cs typeface="Arial Narrow"/>
              </a:rPr>
              <a:t>for</a:t>
            </a:r>
            <a:r>
              <a:rPr sz="4500" spc="-15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60" dirty="0">
                <a:solidFill>
                  <a:srgbClr val="3A3A3A"/>
                </a:solidFill>
                <a:latin typeface="Arial Narrow"/>
                <a:cs typeface="Arial Narrow"/>
              </a:rPr>
              <a:t>interpretation</a:t>
            </a:r>
            <a:endParaRPr sz="45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Unsupervised</a:t>
            </a:r>
            <a:r>
              <a:rPr spc="-595" dirty="0"/>
              <a:t> </a:t>
            </a:r>
            <a:r>
              <a:rPr spc="-25" dirty="0"/>
              <a:t>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3917" y="2887471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4413" y="2779183"/>
            <a:ext cx="1187704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200" dirty="0">
                <a:solidFill>
                  <a:srgbClr val="3A3A3A"/>
                </a:solidFill>
                <a:latin typeface="Arial Narrow"/>
                <a:cs typeface="Arial Narrow"/>
              </a:rPr>
              <a:t>Finding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45" dirty="0">
                <a:solidFill>
                  <a:srgbClr val="3A3A3A"/>
                </a:solidFill>
                <a:latin typeface="Arial Narrow"/>
                <a:cs typeface="Arial Narrow"/>
              </a:rPr>
              <a:t>homogenous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85" dirty="0">
                <a:solidFill>
                  <a:srgbClr val="3A3A3A"/>
                </a:solidFill>
                <a:latin typeface="Arial Narrow"/>
                <a:cs typeface="Arial Narrow"/>
              </a:rPr>
              <a:t>subgroups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45" dirty="0">
                <a:solidFill>
                  <a:srgbClr val="3A3A3A"/>
                </a:solidFill>
                <a:latin typeface="Arial Narrow"/>
                <a:cs typeface="Arial Narrow"/>
              </a:rPr>
              <a:t>within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60" dirty="0">
                <a:solidFill>
                  <a:srgbClr val="3A3A3A"/>
                </a:solidFill>
                <a:latin typeface="Arial Narrow"/>
                <a:cs typeface="Arial Narrow"/>
              </a:rPr>
              <a:t>larger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50" dirty="0">
                <a:solidFill>
                  <a:srgbClr val="3A3A3A"/>
                </a:solidFill>
                <a:latin typeface="Arial Narrow"/>
                <a:cs typeface="Arial Narrow"/>
              </a:rPr>
              <a:t>group</a:t>
            </a:r>
            <a:endParaRPr sz="45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39916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4">
                <a:moveTo>
                  <a:pt x="523544" y="0"/>
                </a:moveTo>
                <a:lnTo>
                  <a:pt x="478925" y="1893"/>
                </a:lnTo>
                <a:lnTo>
                  <a:pt x="434567" y="7572"/>
                </a:lnTo>
                <a:lnTo>
                  <a:pt x="390732" y="17037"/>
                </a:lnTo>
                <a:lnTo>
                  <a:pt x="347681" y="30289"/>
                </a:lnTo>
                <a:lnTo>
                  <a:pt x="305676" y="47327"/>
                </a:lnTo>
                <a:lnTo>
                  <a:pt x="264978" y="68151"/>
                </a:lnTo>
                <a:lnTo>
                  <a:pt x="225849" y="92761"/>
                </a:lnTo>
                <a:lnTo>
                  <a:pt x="188549" y="121158"/>
                </a:lnTo>
                <a:lnTo>
                  <a:pt x="153340" y="153340"/>
                </a:lnTo>
                <a:lnTo>
                  <a:pt x="121158" y="188549"/>
                </a:lnTo>
                <a:lnTo>
                  <a:pt x="92761" y="225849"/>
                </a:lnTo>
                <a:lnTo>
                  <a:pt x="68151" y="264978"/>
                </a:lnTo>
                <a:lnTo>
                  <a:pt x="47327" y="305676"/>
                </a:lnTo>
                <a:lnTo>
                  <a:pt x="30289" y="347681"/>
                </a:lnTo>
                <a:lnTo>
                  <a:pt x="17037" y="390732"/>
                </a:lnTo>
                <a:lnTo>
                  <a:pt x="7572" y="434567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3"/>
                </a:lnTo>
                <a:lnTo>
                  <a:pt x="7572" y="612521"/>
                </a:lnTo>
                <a:lnTo>
                  <a:pt x="17037" y="656356"/>
                </a:lnTo>
                <a:lnTo>
                  <a:pt x="30289" y="699406"/>
                </a:lnTo>
                <a:lnTo>
                  <a:pt x="47327" y="741411"/>
                </a:lnTo>
                <a:lnTo>
                  <a:pt x="68151" y="782109"/>
                </a:lnTo>
                <a:lnTo>
                  <a:pt x="92761" y="821239"/>
                </a:lnTo>
                <a:lnTo>
                  <a:pt x="121158" y="858539"/>
                </a:lnTo>
                <a:lnTo>
                  <a:pt x="153340" y="893747"/>
                </a:lnTo>
                <a:lnTo>
                  <a:pt x="188549" y="925930"/>
                </a:lnTo>
                <a:lnTo>
                  <a:pt x="225849" y="954326"/>
                </a:lnTo>
                <a:lnTo>
                  <a:pt x="264978" y="978937"/>
                </a:lnTo>
                <a:lnTo>
                  <a:pt x="305676" y="999761"/>
                </a:lnTo>
                <a:lnTo>
                  <a:pt x="347681" y="1016798"/>
                </a:lnTo>
                <a:lnTo>
                  <a:pt x="390732" y="1030050"/>
                </a:lnTo>
                <a:lnTo>
                  <a:pt x="434567" y="1039516"/>
                </a:lnTo>
                <a:lnTo>
                  <a:pt x="478925" y="1045195"/>
                </a:lnTo>
                <a:lnTo>
                  <a:pt x="523544" y="1047088"/>
                </a:lnTo>
                <a:lnTo>
                  <a:pt x="568163" y="1045195"/>
                </a:lnTo>
                <a:lnTo>
                  <a:pt x="612521" y="1039516"/>
                </a:lnTo>
                <a:lnTo>
                  <a:pt x="656356" y="1030050"/>
                </a:lnTo>
                <a:lnTo>
                  <a:pt x="699406" y="1016798"/>
                </a:lnTo>
                <a:lnTo>
                  <a:pt x="741411" y="999761"/>
                </a:lnTo>
                <a:lnTo>
                  <a:pt x="782109" y="978937"/>
                </a:lnTo>
                <a:lnTo>
                  <a:pt x="821239" y="954326"/>
                </a:lnTo>
                <a:lnTo>
                  <a:pt x="858539" y="925930"/>
                </a:lnTo>
                <a:lnTo>
                  <a:pt x="893747" y="893747"/>
                </a:lnTo>
                <a:lnTo>
                  <a:pt x="925930" y="858539"/>
                </a:lnTo>
                <a:lnTo>
                  <a:pt x="954326" y="821239"/>
                </a:lnTo>
                <a:lnTo>
                  <a:pt x="978937" y="782109"/>
                </a:lnTo>
                <a:lnTo>
                  <a:pt x="999761" y="741411"/>
                </a:lnTo>
                <a:lnTo>
                  <a:pt x="1016798" y="699406"/>
                </a:lnTo>
                <a:lnTo>
                  <a:pt x="1030050" y="656356"/>
                </a:lnTo>
                <a:lnTo>
                  <a:pt x="1039516" y="612521"/>
                </a:lnTo>
                <a:lnTo>
                  <a:pt x="1045195" y="568163"/>
                </a:lnTo>
                <a:lnTo>
                  <a:pt x="1047088" y="523544"/>
                </a:lnTo>
                <a:lnTo>
                  <a:pt x="1045195" y="478925"/>
                </a:lnTo>
                <a:lnTo>
                  <a:pt x="1039516" y="434567"/>
                </a:lnTo>
                <a:lnTo>
                  <a:pt x="1030050" y="390732"/>
                </a:lnTo>
                <a:lnTo>
                  <a:pt x="1016798" y="347681"/>
                </a:lnTo>
                <a:lnTo>
                  <a:pt x="999761" y="305676"/>
                </a:lnTo>
                <a:lnTo>
                  <a:pt x="978937" y="264978"/>
                </a:lnTo>
                <a:lnTo>
                  <a:pt x="954326" y="225849"/>
                </a:lnTo>
                <a:lnTo>
                  <a:pt x="925930" y="188549"/>
                </a:lnTo>
                <a:lnTo>
                  <a:pt x="893747" y="153340"/>
                </a:lnTo>
                <a:lnTo>
                  <a:pt x="858539" y="121158"/>
                </a:lnTo>
                <a:lnTo>
                  <a:pt x="821239" y="92761"/>
                </a:lnTo>
                <a:lnTo>
                  <a:pt x="782109" y="68151"/>
                </a:lnTo>
                <a:lnTo>
                  <a:pt x="741411" y="47327"/>
                </a:lnTo>
                <a:lnTo>
                  <a:pt x="699406" y="30289"/>
                </a:lnTo>
                <a:lnTo>
                  <a:pt x="656356" y="17037"/>
                </a:lnTo>
                <a:lnTo>
                  <a:pt x="612521" y="7572"/>
                </a:lnTo>
                <a:lnTo>
                  <a:pt x="568163" y="1893"/>
                </a:lnTo>
                <a:lnTo>
                  <a:pt x="523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2155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5" h="946784">
                <a:moveTo>
                  <a:pt x="975970" y="0"/>
                </a:moveTo>
                <a:lnTo>
                  <a:pt x="928378" y="1375"/>
                </a:lnTo>
                <a:lnTo>
                  <a:pt x="881368" y="4985"/>
                </a:lnTo>
                <a:lnTo>
                  <a:pt x="834991" y="10780"/>
                </a:lnTo>
                <a:lnTo>
                  <a:pt x="789301" y="18707"/>
                </a:lnTo>
                <a:lnTo>
                  <a:pt x="744350" y="28715"/>
                </a:lnTo>
                <a:lnTo>
                  <a:pt x="700191" y="40754"/>
                </a:lnTo>
                <a:lnTo>
                  <a:pt x="656876" y="54773"/>
                </a:lnTo>
                <a:lnTo>
                  <a:pt x="614459" y="70719"/>
                </a:lnTo>
                <a:lnTo>
                  <a:pt x="572993" y="88542"/>
                </a:lnTo>
                <a:lnTo>
                  <a:pt x="532529" y="108192"/>
                </a:lnTo>
                <a:lnTo>
                  <a:pt x="493121" y="129615"/>
                </a:lnTo>
                <a:lnTo>
                  <a:pt x="454821" y="152763"/>
                </a:lnTo>
                <a:lnTo>
                  <a:pt x="417683" y="177583"/>
                </a:lnTo>
                <a:lnTo>
                  <a:pt x="381758" y="204024"/>
                </a:lnTo>
                <a:lnTo>
                  <a:pt x="347101" y="232035"/>
                </a:lnTo>
                <a:lnTo>
                  <a:pt x="313762" y="261565"/>
                </a:lnTo>
                <a:lnTo>
                  <a:pt x="281796" y="292563"/>
                </a:lnTo>
                <a:lnTo>
                  <a:pt x="251255" y="324977"/>
                </a:lnTo>
                <a:lnTo>
                  <a:pt x="222191" y="358757"/>
                </a:lnTo>
                <a:lnTo>
                  <a:pt x="194658" y="393852"/>
                </a:lnTo>
                <a:lnTo>
                  <a:pt x="168708" y="430209"/>
                </a:lnTo>
                <a:lnTo>
                  <a:pt x="144395" y="467779"/>
                </a:lnTo>
                <a:lnTo>
                  <a:pt x="121769" y="506509"/>
                </a:lnTo>
                <a:lnTo>
                  <a:pt x="100886" y="546350"/>
                </a:lnTo>
                <a:lnTo>
                  <a:pt x="81796" y="587248"/>
                </a:lnTo>
                <a:lnTo>
                  <a:pt x="64553" y="629155"/>
                </a:lnTo>
                <a:lnTo>
                  <a:pt x="49210" y="672017"/>
                </a:lnTo>
                <a:lnTo>
                  <a:pt x="35820" y="715785"/>
                </a:lnTo>
                <a:lnTo>
                  <a:pt x="24434" y="760407"/>
                </a:lnTo>
                <a:lnTo>
                  <a:pt x="15107" y="805831"/>
                </a:lnTo>
                <a:lnTo>
                  <a:pt x="7890" y="852007"/>
                </a:lnTo>
                <a:lnTo>
                  <a:pt x="2837" y="898884"/>
                </a:lnTo>
                <a:lnTo>
                  <a:pt x="0" y="946410"/>
                </a:lnTo>
                <a:lnTo>
                  <a:pt x="1962568" y="944023"/>
                </a:lnTo>
                <a:lnTo>
                  <a:pt x="1959551" y="896234"/>
                </a:lnTo>
                <a:lnTo>
                  <a:pt x="1954297" y="849112"/>
                </a:lnTo>
                <a:lnTo>
                  <a:pt x="1946862" y="802707"/>
                </a:lnTo>
                <a:lnTo>
                  <a:pt x="1937297" y="757072"/>
                </a:lnTo>
                <a:lnTo>
                  <a:pt x="1925657" y="712259"/>
                </a:lnTo>
                <a:lnTo>
                  <a:pt x="1911997" y="668318"/>
                </a:lnTo>
                <a:lnTo>
                  <a:pt x="1896369" y="625301"/>
                </a:lnTo>
                <a:lnTo>
                  <a:pt x="1878828" y="583259"/>
                </a:lnTo>
                <a:lnTo>
                  <a:pt x="1859428" y="542245"/>
                </a:lnTo>
                <a:lnTo>
                  <a:pt x="1838222" y="502310"/>
                </a:lnTo>
                <a:lnTo>
                  <a:pt x="1815264" y="463504"/>
                </a:lnTo>
                <a:lnTo>
                  <a:pt x="1790608" y="425881"/>
                </a:lnTo>
                <a:lnTo>
                  <a:pt x="1764308" y="389491"/>
                </a:lnTo>
                <a:lnTo>
                  <a:pt x="1736418" y="354385"/>
                </a:lnTo>
                <a:lnTo>
                  <a:pt x="1706992" y="320616"/>
                </a:lnTo>
                <a:lnTo>
                  <a:pt x="1676083" y="288234"/>
                </a:lnTo>
                <a:lnTo>
                  <a:pt x="1643745" y="257292"/>
                </a:lnTo>
                <a:lnTo>
                  <a:pt x="1610032" y="227841"/>
                </a:lnTo>
                <a:lnTo>
                  <a:pt x="1574998" y="199932"/>
                </a:lnTo>
                <a:lnTo>
                  <a:pt x="1538698" y="173617"/>
                </a:lnTo>
                <a:lnTo>
                  <a:pt x="1501183" y="148947"/>
                </a:lnTo>
                <a:lnTo>
                  <a:pt x="1462510" y="125974"/>
                </a:lnTo>
                <a:lnTo>
                  <a:pt x="1422730" y="104749"/>
                </a:lnTo>
                <a:lnTo>
                  <a:pt x="1381899" y="85325"/>
                </a:lnTo>
                <a:lnTo>
                  <a:pt x="1340070" y="67752"/>
                </a:lnTo>
                <a:lnTo>
                  <a:pt x="1297296" y="52081"/>
                </a:lnTo>
                <a:lnTo>
                  <a:pt x="1253633" y="38366"/>
                </a:lnTo>
                <a:lnTo>
                  <a:pt x="1209133" y="26656"/>
                </a:lnTo>
                <a:lnTo>
                  <a:pt x="1163850" y="17003"/>
                </a:lnTo>
                <a:lnTo>
                  <a:pt x="1117838" y="9460"/>
                </a:lnTo>
                <a:lnTo>
                  <a:pt x="1071152" y="4077"/>
                </a:lnTo>
                <a:lnTo>
                  <a:pt x="1023844" y="907"/>
                </a:lnTo>
                <a:lnTo>
                  <a:pt x="975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8134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40" y="0"/>
                </a:moveTo>
                <a:lnTo>
                  <a:pt x="478921" y="1893"/>
                </a:lnTo>
                <a:lnTo>
                  <a:pt x="434564" y="7572"/>
                </a:lnTo>
                <a:lnTo>
                  <a:pt x="390730" y="17037"/>
                </a:lnTo>
                <a:lnTo>
                  <a:pt x="347680" y="30289"/>
                </a:lnTo>
                <a:lnTo>
                  <a:pt x="305675" y="47327"/>
                </a:lnTo>
                <a:lnTo>
                  <a:pt x="264978" y="68151"/>
                </a:lnTo>
                <a:lnTo>
                  <a:pt x="225848" y="92761"/>
                </a:lnTo>
                <a:lnTo>
                  <a:pt x="188549" y="121158"/>
                </a:lnTo>
                <a:lnTo>
                  <a:pt x="153340" y="153340"/>
                </a:lnTo>
                <a:lnTo>
                  <a:pt x="121158" y="188549"/>
                </a:lnTo>
                <a:lnTo>
                  <a:pt x="92761" y="225849"/>
                </a:lnTo>
                <a:lnTo>
                  <a:pt x="68151" y="264978"/>
                </a:lnTo>
                <a:lnTo>
                  <a:pt x="47327" y="305676"/>
                </a:lnTo>
                <a:lnTo>
                  <a:pt x="30289" y="347681"/>
                </a:lnTo>
                <a:lnTo>
                  <a:pt x="17037" y="390732"/>
                </a:lnTo>
                <a:lnTo>
                  <a:pt x="7572" y="434567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3"/>
                </a:lnTo>
                <a:lnTo>
                  <a:pt x="7572" y="612521"/>
                </a:lnTo>
                <a:lnTo>
                  <a:pt x="17037" y="656356"/>
                </a:lnTo>
                <a:lnTo>
                  <a:pt x="30289" y="699406"/>
                </a:lnTo>
                <a:lnTo>
                  <a:pt x="47327" y="741411"/>
                </a:lnTo>
                <a:lnTo>
                  <a:pt x="68151" y="782109"/>
                </a:lnTo>
                <a:lnTo>
                  <a:pt x="92761" y="821239"/>
                </a:lnTo>
                <a:lnTo>
                  <a:pt x="121158" y="858539"/>
                </a:lnTo>
                <a:lnTo>
                  <a:pt x="153340" y="893747"/>
                </a:lnTo>
                <a:lnTo>
                  <a:pt x="188549" y="925930"/>
                </a:lnTo>
                <a:lnTo>
                  <a:pt x="225848" y="954326"/>
                </a:lnTo>
                <a:lnTo>
                  <a:pt x="264978" y="978937"/>
                </a:lnTo>
                <a:lnTo>
                  <a:pt x="305675" y="999761"/>
                </a:lnTo>
                <a:lnTo>
                  <a:pt x="347680" y="1016798"/>
                </a:lnTo>
                <a:lnTo>
                  <a:pt x="390730" y="1030050"/>
                </a:lnTo>
                <a:lnTo>
                  <a:pt x="434564" y="1039516"/>
                </a:lnTo>
                <a:lnTo>
                  <a:pt x="478921" y="1045195"/>
                </a:lnTo>
                <a:lnTo>
                  <a:pt x="523540" y="1047088"/>
                </a:lnTo>
                <a:lnTo>
                  <a:pt x="568159" y="1045195"/>
                </a:lnTo>
                <a:lnTo>
                  <a:pt x="612516" y="1039516"/>
                </a:lnTo>
                <a:lnTo>
                  <a:pt x="656351" y="1030050"/>
                </a:lnTo>
                <a:lnTo>
                  <a:pt x="699402" y="1016798"/>
                </a:lnTo>
                <a:lnTo>
                  <a:pt x="741407" y="999761"/>
                </a:lnTo>
                <a:lnTo>
                  <a:pt x="782106" y="978937"/>
                </a:lnTo>
                <a:lnTo>
                  <a:pt x="821236" y="954326"/>
                </a:lnTo>
                <a:lnTo>
                  <a:pt x="858537" y="925930"/>
                </a:lnTo>
                <a:lnTo>
                  <a:pt x="893747" y="893747"/>
                </a:lnTo>
                <a:lnTo>
                  <a:pt x="925930" y="858539"/>
                </a:lnTo>
                <a:lnTo>
                  <a:pt x="954326" y="821239"/>
                </a:lnTo>
                <a:lnTo>
                  <a:pt x="978937" y="782109"/>
                </a:lnTo>
                <a:lnTo>
                  <a:pt x="999761" y="741411"/>
                </a:lnTo>
                <a:lnTo>
                  <a:pt x="1016798" y="699406"/>
                </a:lnTo>
                <a:lnTo>
                  <a:pt x="1030050" y="656356"/>
                </a:lnTo>
                <a:lnTo>
                  <a:pt x="1039516" y="612521"/>
                </a:lnTo>
                <a:lnTo>
                  <a:pt x="1045195" y="568163"/>
                </a:lnTo>
                <a:lnTo>
                  <a:pt x="1047088" y="523544"/>
                </a:lnTo>
                <a:lnTo>
                  <a:pt x="1045195" y="478925"/>
                </a:lnTo>
                <a:lnTo>
                  <a:pt x="1039516" y="434567"/>
                </a:lnTo>
                <a:lnTo>
                  <a:pt x="1030050" y="390732"/>
                </a:lnTo>
                <a:lnTo>
                  <a:pt x="1016798" y="347681"/>
                </a:lnTo>
                <a:lnTo>
                  <a:pt x="999761" y="305676"/>
                </a:lnTo>
                <a:lnTo>
                  <a:pt x="978937" y="264978"/>
                </a:lnTo>
                <a:lnTo>
                  <a:pt x="954326" y="225849"/>
                </a:lnTo>
                <a:lnTo>
                  <a:pt x="925930" y="188549"/>
                </a:lnTo>
                <a:lnTo>
                  <a:pt x="893747" y="153340"/>
                </a:lnTo>
                <a:lnTo>
                  <a:pt x="858537" y="121158"/>
                </a:lnTo>
                <a:lnTo>
                  <a:pt x="821236" y="92761"/>
                </a:lnTo>
                <a:lnTo>
                  <a:pt x="782106" y="68151"/>
                </a:lnTo>
                <a:lnTo>
                  <a:pt x="741407" y="47327"/>
                </a:lnTo>
                <a:lnTo>
                  <a:pt x="699402" y="30289"/>
                </a:lnTo>
                <a:lnTo>
                  <a:pt x="656351" y="17037"/>
                </a:lnTo>
                <a:lnTo>
                  <a:pt x="612516" y="7572"/>
                </a:lnTo>
                <a:lnTo>
                  <a:pt x="568159" y="1893"/>
                </a:lnTo>
                <a:lnTo>
                  <a:pt x="523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10373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4" h="946784">
                <a:moveTo>
                  <a:pt x="975970" y="0"/>
                </a:moveTo>
                <a:lnTo>
                  <a:pt x="928378" y="1375"/>
                </a:lnTo>
                <a:lnTo>
                  <a:pt x="881368" y="4985"/>
                </a:lnTo>
                <a:lnTo>
                  <a:pt x="834991" y="10780"/>
                </a:lnTo>
                <a:lnTo>
                  <a:pt x="789301" y="18707"/>
                </a:lnTo>
                <a:lnTo>
                  <a:pt x="744350" y="28715"/>
                </a:lnTo>
                <a:lnTo>
                  <a:pt x="700191" y="40754"/>
                </a:lnTo>
                <a:lnTo>
                  <a:pt x="656876" y="54773"/>
                </a:lnTo>
                <a:lnTo>
                  <a:pt x="614459" y="70719"/>
                </a:lnTo>
                <a:lnTo>
                  <a:pt x="572993" y="88542"/>
                </a:lnTo>
                <a:lnTo>
                  <a:pt x="532529" y="108192"/>
                </a:lnTo>
                <a:lnTo>
                  <a:pt x="493121" y="129615"/>
                </a:lnTo>
                <a:lnTo>
                  <a:pt x="454821" y="152763"/>
                </a:lnTo>
                <a:lnTo>
                  <a:pt x="417683" y="177583"/>
                </a:lnTo>
                <a:lnTo>
                  <a:pt x="381758" y="204024"/>
                </a:lnTo>
                <a:lnTo>
                  <a:pt x="347101" y="232035"/>
                </a:lnTo>
                <a:lnTo>
                  <a:pt x="313762" y="261565"/>
                </a:lnTo>
                <a:lnTo>
                  <a:pt x="281796" y="292563"/>
                </a:lnTo>
                <a:lnTo>
                  <a:pt x="251255" y="324977"/>
                </a:lnTo>
                <a:lnTo>
                  <a:pt x="222191" y="358757"/>
                </a:lnTo>
                <a:lnTo>
                  <a:pt x="194658" y="393852"/>
                </a:lnTo>
                <a:lnTo>
                  <a:pt x="168708" y="430209"/>
                </a:lnTo>
                <a:lnTo>
                  <a:pt x="144395" y="467779"/>
                </a:lnTo>
                <a:lnTo>
                  <a:pt x="121769" y="506509"/>
                </a:lnTo>
                <a:lnTo>
                  <a:pt x="100886" y="546350"/>
                </a:lnTo>
                <a:lnTo>
                  <a:pt x="81796" y="587248"/>
                </a:lnTo>
                <a:lnTo>
                  <a:pt x="64553" y="629155"/>
                </a:lnTo>
                <a:lnTo>
                  <a:pt x="49210" y="672017"/>
                </a:lnTo>
                <a:lnTo>
                  <a:pt x="35820" y="715785"/>
                </a:lnTo>
                <a:lnTo>
                  <a:pt x="24434" y="760407"/>
                </a:lnTo>
                <a:lnTo>
                  <a:pt x="15107" y="805831"/>
                </a:lnTo>
                <a:lnTo>
                  <a:pt x="7890" y="852007"/>
                </a:lnTo>
                <a:lnTo>
                  <a:pt x="2837" y="898884"/>
                </a:lnTo>
                <a:lnTo>
                  <a:pt x="0" y="946410"/>
                </a:lnTo>
                <a:lnTo>
                  <a:pt x="1962568" y="944023"/>
                </a:lnTo>
                <a:lnTo>
                  <a:pt x="1959551" y="896234"/>
                </a:lnTo>
                <a:lnTo>
                  <a:pt x="1954297" y="849112"/>
                </a:lnTo>
                <a:lnTo>
                  <a:pt x="1946862" y="802707"/>
                </a:lnTo>
                <a:lnTo>
                  <a:pt x="1937297" y="757072"/>
                </a:lnTo>
                <a:lnTo>
                  <a:pt x="1925657" y="712259"/>
                </a:lnTo>
                <a:lnTo>
                  <a:pt x="1911997" y="668318"/>
                </a:lnTo>
                <a:lnTo>
                  <a:pt x="1896369" y="625301"/>
                </a:lnTo>
                <a:lnTo>
                  <a:pt x="1878828" y="583259"/>
                </a:lnTo>
                <a:lnTo>
                  <a:pt x="1859428" y="542245"/>
                </a:lnTo>
                <a:lnTo>
                  <a:pt x="1838222" y="502310"/>
                </a:lnTo>
                <a:lnTo>
                  <a:pt x="1815264" y="463504"/>
                </a:lnTo>
                <a:lnTo>
                  <a:pt x="1790608" y="425881"/>
                </a:lnTo>
                <a:lnTo>
                  <a:pt x="1764308" y="389491"/>
                </a:lnTo>
                <a:lnTo>
                  <a:pt x="1736418" y="354385"/>
                </a:lnTo>
                <a:lnTo>
                  <a:pt x="1706992" y="320616"/>
                </a:lnTo>
                <a:lnTo>
                  <a:pt x="1676083" y="288234"/>
                </a:lnTo>
                <a:lnTo>
                  <a:pt x="1643745" y="257292"/>
                </a:lnTo>
                <a:lnTo>
                  <a:pt x="1610032" y="227841"/>
                </a:lnTo>
                <a:lnTo>
                  <a:pt x="1574998" y="199932"/>
                </a:lnTo>
                <a:lnTo>
                  <a:pt x="1538698" y="173617"/>
                </a:lnTo>
                <a:lnTo>
                  <a:pt x="1501183" y="148947"/>
                </a:lnTo>
                <a:lnTo>
                  <a:pt x="1462510" y="125974"/>
                </a:lnTo>
                <a:lnTo>
                  <a:pt x="1422730" y="104749"/>
                </a:lnTo>
                <a:lnTo>
                  <a:pt x="1381899" y="85325"/>
                </a:lnTo>
                <a:lnTo>
                  <a:pt x="1340070" y="67752"/>
                </a:lnTo>
                <a:lnTo>
                  <a:pt x="1297296" y="52081"/>
                </a:lnTo>
                <a:lnTo>
                  <a:pt x="1253633" y="38366"/>
                </a:lnTo>
                <a:lnTo>
                  <a:pt x="1209133" y="26656"/>
                </a:lnTo>
                <a:lnTo>
                  <a:pt x="1163850" y="17003"/>
                </a:lnTo>
                <a:lnTo>
                  <a:pt x="1117838" y="9460"/>
                </a:lnTo>
                <a:lnTo>
                  <a:pt x="1071152" y="4077"/>
                </a:lnTo>
                <a:lnTo>
                  <a:pt x="1023844" y="907"/>
                </a:lnTo>
                <a:lnTo>
                  <a:pt x="975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4463" y="5268268"/>
            <a:ext cx="1130855" cy="1130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6352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39" y="0"/>
                </a:moveTo>
                <a:lnTo>
                  <a:pt x="478920" y="1893"/>
                </a:lnTo>
                <a:lnTo>
                  <a:pt x="434563" y="7572"/>
                </a:lnTo>
                <a:lnTo>
                  <a:pt x="390729" y="17037"/>
                </a:lnTo>
                <a:lnTo>
                  <a:pt x="347679" y="30289"/>
                </a:lnTo>
                <a:lnTo>
                  <a:pt x="305675" y="47327"/>
                </a:lnTo>
                <a:lnTo>
                  <a:pt x="264977" y="68151"/>
                </a:lnTo>
                <a:lnTo>
                  <a:pt x="225848" y="92761"/>
                </a:lnTo>
                <a:lnTo>
                  <a:pt x="188549" y="121158"/>
                </a:lnTo>
                <a:lnTo>
                  <a:pt x="153340" y="153340"/>
                </a:lnTo>
                <a:lnTo>
                  <a:pt x="121158" y="188549"/>
                </a:lnTo>
                <a:lnTo>
                  <a:pt x="92761" y="225849"/>
                </a:lnTo>
                <a:lnTo>
                  <a:pt x="68151" y="264978"/>
                </a:lnTo>
                <a:lnTo>
                  <a:pt x="47327" y="305676"/>
                </a:lnTo>
                <a:lnTo>
                  <a:pt x="30289" y="347681"/>
                </a:lnTo>
                <a:lnTo>
                  <a:pt x="17037" y="390732"/>
                </a:lnTo>
                <a:lnTo>
                  <a:pt x="7572" y="434567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3"/>
                </a:lnTo>
                <a:lnTo>
                  <a:pt x="7572" y="612521"/>
                </a:lnTo>
                <a:lnTo>
                  <a:pt x="17037" y="656356"/>
                </a:lnTo>
                <a:lnTo>
                  <a:pt x="30289" y="699406"/>
                </a:lnTo>
                <a:lnTo>
                  <a:pt x="47327" y="741411"/>
                </a:lnTo>
                <a:lnTo>
                  <a:pt x="68151" y="782109"/>
                </a:lnTo>
                <a:lnTo>
                  <a:pt x="92761" y="821239"/>
                </a:lnTo>
                <a:lnTo>
                  <a:pt x="121158" y="858539"/>
                </a:lnTo>
                <a:lnTo>
                  <a:pt x="153340" y="893747"/>
                </a:lnTo>
                <a:lnTo>
                  <a:pt x="188549" y="925930"/>
                </a:lnTo>
                <a:lnTo>
                  <a:pt x="225848" y="954326"/>
                </a:lnTo>
                <a:lnTo>
                  <a:pt x="264977" y="978937"/>
                </a:lnTo>
                <a:lnTo>
                  <a:pt x="305675" y="999761"/>
                </a:lnTo>
                <a:lnTo>
                  <a:pt x="347679" y="1016798"/>
                </a:lnTo>
                <a:lnTo>
                  <a:pt x="390729" y="1030050"/>
                </a:lnTo>
                <a:lnTo>
                  <a:pt x="434563" y="1039516"/>
                </a:lnTo>
                <a:lnTo>
                  <a:pt x="478920" y="1045195"/>
                </a:lnTo>
                <a:lnTo>
                  <a:pt x="523539" y="1047088"/>
                </a:lnTo>
                <a:lnTo>
                  <a:pt x="568157" y="1045195"/>
                </a:lnTo>
                <a:lnTo>
                  <a:pt x="612514" y="1039516"/>
                </a:lnTo>
                <a:lnTo>
                  <a:pt x="656348" y="1030050"/>
                </a:lnTo>
                <a:lnTo>
                  <a:pt x="699398" y="1016798"/>
                </a:lnTo>
                <a:lnTo>
                  <a:pt x="741402" y="999761"/>
                </a:lnTo>
                <a:lnTo>
                  <a:pt x="782100" y="978937"/>
                </a:lnTo>
                <a:lnTo>
                  <a:pt x="821229" y="954326"/>
                </a:lnTo>
                <a:lnTo>
                  <a:pt x="858528" y="925930"/>
                </a:lnTo>
                <a:lnTo>
                  <a:pt x="893737" y="893747"/>
                </a:lnTo>
                <a:lnTo>
                  <a:pt x="925921" y="858539"/>
                </a:lnTo>
                <a:lnTo>
                  <a:pt x="954319" y="821239"/>
                </a:lnTo>
                <a:lnTo>
                  <a:pt x="978930" y="782109"/>
                </a:lnTo>
                <a:lnTo>
                  <a:pt x="999756" y="741411"/>
                </a:lnTo>
                <a:lnTo>
                  <a:pt x="1016794" y="699406"/>
                </a:lnTo>
                <a:lnTo>
                  <a:pt x="1030047" y="656356"/>
                </a:lnTo>
                <a:lnTo>
                  <a:pt x="1039513" y="612521"/>
                </a:lnTo>
                <a:lnTo>
                  <a:pt x="1045192" y="568163"/>
                </a:lnTo>
                <a:lnTo>
                  <a:pt x="1047085" y="523544"/>
                </a:lnTo>
                <a:lnTo>
                  <a:pt x="1045192" y="478925"/>
                </a:lnTo>
                <a:lnTo>
                  <a:pt x="1039513" y="434567"/>
                </a:lnTo>
                <a:lnTo>
                  <a:pt x="1030047" y="390732"/>
                </a:lnTo>
                <a:lnTo>
                  <a:pt x="1016794" y="347681"/>
                </a:lnTo>
                <a:lnTo>
                  <a:pt x="999756" y="305676"/>
                </a:lnTo>
                <a:lnTo>
                  <a:pt x="978930" y="264978"/>
                </a:lnTo>
                <a:lnTo>
                  <a:pt x="954319" y="225849"/>
                </a:lnTo>
                <a:lnTo>
                  <a:pt x="925921" y="188549"/>
                </a:lnTo>
                <a:lnTo>
                  <a:pt x="893737" y="153340"/>
                </a:lnTo>
                <a:lnTo>
                  <a:pt x="858528" y="121158"/>
                </a:lnTo>
                <a:lnTo>
                  <a:pt x="821229" y="92761"/>
                </a:lnTo>
                <a:lnTo>
                  <a:pt x="782100" y="68151"/>
                </a:lnTo>
                <a:lnTo>
                  <a:pt x="741402" y="47327"/>
                </a:lnTo>
                <a:lnTo>
                  <a:pt x="699398" y="30289"/>
                </a:lnTo>
                <a:lnTo>
                  <a:pt x="656348" y="17037"/>
                </a:lnTo>
                <a:lnTo>
                  <a:pt x="612514" y="7572"/>
                </a:lnTo>
                <a:lnTo>
                  <a:pt x="568157" y="1893"/>
                </a:lnTo>
                <a:lnTo>
                  <a:pt x="523539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96707" y="6449515"/>
            <a:ext cx="2046335" cy="1030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38591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4" h="946784">
                <a:moveTo>
                  <a:pt x="975970" y="0"/>
                </a:moveTo>
                <a:lnTo>
                  <a:pt x="928378" y="1375"/>
                </a:lnTo>
                <a:lnTo>
                  <a:pt x="881368" y="4985"/>
                </a:lnTo>
                <a:lnTo>
                  <a:pt x="834991" y="10780"/>
                </a:lnTo>
                <a:lnTo>
                  <a:pt x="789301" y="18707"/>
                </a:lnTo>
                <a:lnTo>
                  <a:pt x="744350" y="28715"/>
                </a:lnTo>
                <a:lnTo>
                  <a:pt x="700191" y="40754"/>
                </a:lnTo>
                <a:lnTo>
                  <a:pt x="656876" y="54773"/>
                </a:lnTo>
                <a:lnTo>
                  <a:pt x="614459" y="70719"/>
                </a:lnTo>
                <a:lnTo>
                  <a:pt x="572993" y="88542"/>
                </a:lnTo>
                <a:lnTo>
                  <a:pt x="532529" y="108192"/>
                </a:lnTo>
                <a:lnTo>
                  <a:pt x="493121" y="129615"/>
                </a:lnTo>
                <a:lnTo>
                  <a:pt x="454821" y="152763"/>
                </a:lnTo>
                <a:lnTo>
                  <a:pt x="417683" y="177583"/>
                </a:lnTo>
                <a:lnTo>
                  <a:pt x="381758" y="204024"/>
                </a:lnTo>
                <a:lnTo>
                  <a:pt x="347101" y="232035"/>
                </a:lnTo>
                <a:lnTo>
                  <a:pt x="313762" y="261565"/>
                </a:lnTo>
                <a:lnTo>
                  <a:pt x="281796" y="292563"/>
                </a:lnTo>
                <a:lnTo>
                  <a:pt x="251255" y="324977"/>
                </a:lnTo>
                <a:lnTo>
                  <a:pt x="222191" y="358757"/>
                </a:lnTo>
                <a:lnTo>
                  <a:pt x="194658" y="393852"/>
                </a:lnTo>
                <a:lnTo>
                  <a:pt x="168708" y="430209"/>
                </a:lnTo>
                <a:lnTo>
                  <a:pt x="144395" y="467779"/>
                </a:lnTo>
                <a:lnTo>
                  <a:pt x="121769" y="506509"/>
                </a:lnTo>
                <a:lnTo>
                  <a:pt x="100886" y="546350"/>
                </a:lnTo>
                <a:lnTo>
                  <a:pt x="81796" y="587248"/>
                </a:lnTo>
                <a:lnTo>
                  <a:pt x="64553" y="629155"/>
                </a:lnTo>
                <a:lnTo>
                  <a:pt x="49210" y="672017"/>
                </a:lnTo>
                <a:lnTo>
                  <a:pt x="35820" y="715785"/>
                </a:lnTo>
                <a:lnTo>
                  <a:pt x="24434" y="760407"/>
                </a:lnTo>
                <a:lnTo>
                  <a:pt x="15107" y="805831"/>
                </a:lnTo>
                <a:lnTo>
                  <a:pt x="7890" y="852007"/>
                </a:lnTo>
                <a:lnTo>
                  <a:pt x="2837" y="898884"/>
                </a:lnTo>
                <a:lnTo>
                  <a:pt x="0" y="946410"/>
                </a:lnTo>
                <a:lnTo>
                  <a:pt x="1962568" y="944023"/>
                </a:lnTo>
                <a:lnTo>
                  <a:pt x="1959551" y="896234"/>
                </a:lnTo>
                <a:lnTo>
                  <a:pt x="1954297" y="849112"/>
                </a:lnTo>
                <a:lnTo>
                  <a:pt x="1946862" y="802707"/>
                </a:lnTo>
                <a:lnTo>
                  <a:pt x="1937297" y="757072"/>
                </a:lnTo>
                <a:lnTo>
                  <a:pt x="1925657" y="712259"/>
                </a:lnTo>
                <a:lnTo>
                  <a:pt x="1911997" y="668318"/>
                </a:lnTo>
                <a:lnTo>
                  <a:pt x="1896369" y="625301"/>
                </a:lnTo>
                <a:lnTo>
                  <a:pt x="1878828" y="583259"/>
                </a:lnTo>
                <a:lnTo>
                  <a:pt x="1859428" y="542245"/>
                </a:lnTo>
                <a:lnTo>
                  <a:pt x="1838222" y="502310"/>
                </a:lnTo>
                <a:lnTo>
                  <a:pt x="1815264" y="463504"/>
                </a:lnTo>
                <a:lnTo>
                  <a:pt x="1790608" y="425881"/>
                </a:lnTo>
                <a:lnTo>
                  <a:pt x="1764308" y="389491"/>
                </a:lnTo>
                <a:lnTo>
                  <a:pt x="1736418" y="354385"/>
                </a:lnTo>
                <a:lnTo>
                  <a:pt x="1706992" y="320616"/>
                </a:lnTo>
                <a:lnTo>
                  <a:pt x="1676083" y="288234"/>
                </a:lnTo>
                <a:lnTo>
                  <a:pt x="1643745" y="257292"/>
                </a:lnTo>
                <a:lnTo>
                  <a:pt x="1610032" y="227841"/>
                </a:lnTo>
                <a:lnTo>
                  <a:pt x="1574998" y="199932"/>
                </a:lnTo>
                <a:lnTo>
                  <a:pt x="1538698" y="173617"/>
                </a:lnTo>
                <a:lnTo>
                  <a:pt x="1501183" y="148947"/>
                </a:lnTo>
                <a:lnTo>
                  <a:pt x="1462510" y="125974"/>
                </a:lnTo>
                <a:lnTo>
                  <a:pt x="1422730" y="104749"/>
                </a:lnTo>
                <a:lnTo>
                  <a:pt x="1381899" y="85325"/>
                </a:lnTo>
                <a:lnTo>
                  <a:pt x="1340070" y="67752"/>
                </a:lnTo>
                <a:lnTo>
                  <a:pt x="1297296" y="52081"/>
                </a:lnTo>
                <a:lnTo>
                  <a:pt x="1253633" y="38366"/>
                </a:lnTo>
                <a:lnTo>
                  <a:pt x="1209133" y="26656"/>
                </a:lnTo>
                <a:lnTo>
                  <a:pt x="1163850" y="17003"/>
                </a:lnTo>
                <a:lnTo>
                  <a:pt x="1117838" y="9460"/>
                </a:lnTo>
                <a:lnTo>
                  <a:pt x="1071152" y="4077"/>
                </a:lnTo>
                <a:lnTo>
                  <a:pt x="1023844" y="907"/>
                </a:lnTo>
                <a:lnTo>
                  <a:pt x="97597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24585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31" y="0"/>
                </a:moveTo>
                <a:lnTo>
                  <a:pt x="478911" y="1893"/>
                </a:lnTo>
                <a:lnTo>
                  <a:pt x="434552" y="7572"/>
                </a:lnTo>
                <a:lnTo>
                  <a:pt x="390715" y="17037"/>
                </a:lnTo>
                <a:lnTo>
                  <a:pt x="347661" y="30289"/>
                </a:lnTo>
                <a:lnTo>
                  <a:pt x="305652" y="47327"/>
                </a:lnTo>
                <a:lnTo>
                  <a:pt x="264949" y="68151"/>
                </a:lnTo>
                <a:lnTo>
                  <a:pt x="225814" y="92761"/>
                </a:lnTo>
                <a:lnTo>
                  <a:pt x="188508" y="121158"/>
                </a:lnTo>
                <a:lnTo>
                  <a:pt x="153293" y="153340"/>
                </a:lnTo>
                <a:lnTo>
                  <a:pt x="121120" y="188549"/>
                </a:lnTo>
                <a:lnTo>
                  <a:pt x="92733" y="225849"/>
                </a:lnTo>
                <a:lnTo>
                  <a:pt x="68130" y="264978"/>
                </a:lnTo>
                <a:lnTo>
                  <a:pt x="47312" y="305676"/>
                </a:lnTo>
                <a:lnTo>
                  <a:pt x="30280" y="347681"/>
                </a:lnTo>
                <a:lnTo>
                  <a:pt x="17032" y="390732"/>
                </a:lnTo>
                <a:lnTo>
                  <a:pt x="7570" y="434567"/>
                </a:lnTo>
                <a:lnTo>
                  <a:pt x="1892" y="478925"/>
                </a:lnTo>
                <a:lnTo>
                  <a:pt x="0" y="523544"/>
                </a:lnTo>
                <a:lnTo>
                  <a:pt x="1892" y="568163"/>
                </a:lnTo>
                <a:lnTo>
                  <a:pt x="7570" y="612521"/>
                </a:lnTo>
                <a:lnTo>
                  <a:pt x="17032" y="656356"/>
                </a:lnTo>
                <a:lnTo>
                  <a:pt x="30280" y="699406"/>
                </a:lnTo>
                <a:lnTo>
                  <a:pt x="47312" y="741411"/>
                </a:lnTo>
                <a:lnTo>
                  <a:pt x="68130" y="782109"/>
                </a:lnTo>
                <a:lnTo>
                  <a:pt x="92733" y="821239"/>
                </a:lnTo>
                <a:lnTo>
                  <a:pt x="121120" y="858539"/>
                </a:lnTo>
                <a:lnTo>
                  <a:pt x="153293" y="893747"/>
                </a:lnTo>
                <a:lnTo>
                  <a:pt x="188508" y="925930"/>
                </a:lnTo>
                <a:lnTo>
                  <a:pt x="225814" y="954326"/>
                </a:lnTo>
                <a:lnTo>
                  <a:pt x="264949" y="978937"/>
                </a:lnTo>
                <a:lnTo>
                  <a:pt x="305652" y="999761"/>
                </a:lnTo>
                <a:lnTo>
                  <a:pt x="347661" y="1016798"/>
                </a:lnTo>
                <a:lnTo>
                  <a:pt x="390715" y="1030050"/>
                </a:lnTo>
                <a:lnTo>
                  <a:pt x="434552" y="1039516"/>
                </a:lnTo>
                <a:lnTo>
                  <a:pt x="478911" y="1045195"/>
                </a:lnTo>
                <a:lnTo>
                  <a:pt x="523531" y="1047088"/>
                </a:lnTo>
                <a:lnTo>
                  <a:pt x="568149" y="1045195"/>
                </a:lnTo>
                <a:lnTo>
                  <a:pt x="612506" y="1039516"/>
                </a:lnTo>
                <a:lnTo>
                  <a:pt x="656338" y="1030050"/>
                </a:lnTo>
                <a:lnTo>
                  <a:pt x="699385" y="1016798"/>
                </a:lnTo>
                <a:lnTo>
                  <a:pt x="741385" y="999761"/>
                </a:lnTo>
                <a:lnTo>
                  <a:pt x="782077" y="978937"/>
                </a:lnTo>
                <a:lnTo>
                  <a:pt x="821200" y="954326"/>
                </a:lnTo>
                <a:lnTo>
                  <a:pt x="858491" y="925930"/>
                </a:lnTo>
                <a:lnTo>
                  <a:pt x="893690" y="893747"/>
                </a:lnTo>
                <a:lnTo>
                  <a:pt x="925879" y="858539"/>
                </a:lnTo>
                <a:lnTo>
                  <a:pt x="954281" y="821239"/>
                </a:lnTo>
                <a:lnTo>
                  <a:pt x="978896" y="782109"/>
                </a:lnTo>
                <a:lnTo>
                  <a:pt x="999725" y="741411"/>
                </a:lnTo>
                <a:lnTo>
                  <a:pt x="1016766" y="699406"/>
                </a:lnTo>
                <a:lnTo>
                  <a:pt x="1030020" y="656356"/>
                </a:lnTo>
                <a:lnTo>
                  <a:pt x="1039488" y="612521"/>
                </a:lnTo>
                <a:lnTo>
                  <a:pt x="1045168" y="568163"/>
                </a:lnTo>
                <a:lnTo>
                  <a:pt x="1047062" y="523544"/>
                </a:lnTo>
                <a:lnTo>
                  <a:pt x="1045168" y="478925"/>
                </a:lnTo>
                <a:lnTo>
                  <a:pt x="1039488" y="434567"/>
                </a:lnTo>
                <a:lnTo>
                  <a:pt x="1030020" y="390732"/>
                </a:lnTo>
                <a:lnTo>
                  <a:pt x="1016766" y="347681"/>
                </a:lnTo>
                <a:lnTo>
                  <a:pt x="999725" y="305676"/>
                </a:lnTo>
                <a:lnTo>
                  <a:pt x="978896" y="264978"/>
                </a:lnTo>
                <a:lnTo>
                  <a:pt x="954281" y="225849"/>
                </a:lnTo>
                <a:lnTo>
                  <a:pt x="925879" y="188549"/>
                </a:lnTo>
                <a:lnTo>
                  <a:pt x="893690" y="153340"/>
                </a:lnTo>
                <a:lnTo>
                  <a:pt x="858491" y="121158"/>
                </a:lnTo>
                <a:lnTo>
                  <a:pt x="821200" y="92761"/>
                </a:lnTo>
                <a:lnTo>
                  <a:pt x="782077" y="68151"/>
                </a:lnTo>
                <a:lnTo>
                  <a:pt x="741385" y="47327"/>
                </a:lnTo>
                <a:lnTo>
                  <a:pt x="699385" y="30289"/>
                </a:lnTo>
                <a:lnTo>
                  <a:pt x="656338" y="17037"/>
                </a:lnTo>
                <a:lnTo>
                  <a:pt x="612506" y="7572"/>
                </a:lnTo>
                <a:lnTo>
                  <a:pt x="568149" y="1893"/>
                </a:lnTo>
                <a:lnTo>
                  <a:pt x="523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566798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4" h="946784">
                <a:moveTo>
                  <a:pt x="975991" y="0"/>
                </a:moveTo>
                <a:lnTo>
                  <a:pt x="928402" y="1375"/>
                </a:lnTo>
                <a:lnTo>
                  <a:pt x="881394" y="4985"/>
                </a:lnTo>
                <a:lnTo>
                  <a:pt x="835019" y="10780"/>
                </a:lnTo>
                <a:lnTo>
                  <a:pt x="789331" y="18707"/>
                </a:lnTo>
                <a:lnTo>
                  <a:pt x="744381" y="28715"/>
                </a:lnTo>
                <a:lnTo>
                  <a:pt x="700223" y="40754"/>
                </a:lnTo>
                <a:lnTo>
                  <a:pt x="656909" y="54773"/>
                </a:lnTo>
                <a:lnTo>
                  <a:pt x="614493" y="70719"/>
                </a:lnTo>
                <a:lnTo>
                  <a:pt x="573027" y="88542"/>
                </a:lnTo>
                <a:lnTo>
                  <a:pt x="532563" y="108192"/>
                </a:lnTo>
                <a:lnTo>
                  <a:pt x="493155" y="129615"/>
                </a:lnTo>
                <a:lnTo>
                  <a:pt x="454855" y="152763"/>
                </a:lnTo>
                <a:lnTo>
                  <a:pt x="417716" y="177583"/>
                </a:lnTo>
                <a:lnTo>
                  <a:pt x="381791" y="204024"/>
                </a:lnTo>
                <a:lnTo>
                  <a:pt x="347132" y="232035"/>
                </a:lnTo>
                <a:lnTo>
                  <a:pt x="313793" y="261565"/>
                </a:lnTo>
                <a:lnTo>
                  <a:pt x="281826" y="292563"/>
                </a:lnTo>
                <a:lnTo>
                  <a:pt x="251283" y="324977"/>
                </a:lnTo>
                <a:lnTo>
                  <a:pt x="222218" y="358757"/>
                </a:lnTo>
                <a:lnTo>
                  <a:pt x="194683" y="393852"/>
                </a:lnTo>
                <a:lnTo>
                  <a:pt x="168732" y="430209"/>
                </a:lnTo>
                <a:lnTo>
                  <a:pt x="144416" y="467779"/>
                </a:lnTo>
                <a:lnTo>
                  <a:pt x="121789" y="506509"/>
                </a:lnTo>
                <a:lnTo>
                  <a:pt x="100904" y="546350"/>
                </a:lnTo>
                <a:lnTo>
                  <a:pt x="81812" y="587248"/>
                </a:lnTo>
                <a:lnTo>
                  <a:pt x="64567" y="629155"/>
                </a:lnTo>
                <a:lnTo>
                  <a:pt x="49222" y="672017"/>
                </a:lnTo>
                <a:lnTo>
                  <a:pt x="35830" y="715785"/>
                </a:lnTo>
                <a:lnTo>
                  <a:pt x="24442" y="760407"/>
                </a:lnTo>
                <a:lnTo>
                  <a:pt x="15113" y="805831"/>
                </a:lnTo>
                <a:lnTo>
                  <a:pt x="7894" y="852007"/>
                </a:lnTo>
                <a:lnTo>
                  <a:pt x="2839" y="898884"/>
                </a:lnTo>
                <a:lnTo>
                  <a:pt x="0" y="946410"/>
                </a:lnTo>
                <a:lnTo>
                  <a:pt x="1962558" y="944023"/>
                </a:lnTo>
                <a:lnTo>
                  <a:pt x="1959546" y="896234"/>
                </a:lnTo>
                <a:lnTo>
                  <a:pt x="1954297" y="849112"/>
                </a:lnTo>
                <a:lnTo>
                  <a:pt x="1946865" y="802707"/>
                </a:lnTo>
                <a:lnTo>
                  <a:pt x="1937304" y="757072"/>
                </a:lnTo>
                <a:lnTo>
                  <a:pt x="1925668" y="712259"/>
                </a:lnTo>
                <a:lnTo>
                  <a:pt x="1912010" y="668318"/>
                </a:lnTo>
                <a:lnTo>
                  <a:pt x="1896384" y="625301"/>
                </a:lnTo>
                <a:lnTo>
                  <a:pt x="1878844" y="583259"/>
                </a:lnTo>
                <a:lnTo>
                  <a:pt x="1859445" y="542245"/>
                </a:lnTo>
                <a:lnTo>
                  <a:pt x="1838240" y="502310"/>
                </a:lnTo>
                <a:lnTo>
                  <a:pt x="1815283" y="463504"/>
                </a:lnTo>
                <a:lnTo>
                  <a:pt x="1790627" y="425881"/>
                </a:lnTo>
                <a:lnTo>
                  <a:pt x="1764327" y="389491"/>
                </a:lnTo>
                <a:lnTo>
                  <a:pt x="1736437" y="354385"/>
                </a:lnTo>
                <a:lnTo>
                  <a:pt x="1707010" y="320616"/>
                </a:lnTo>
                <a:lnTo>
                  <a:pt x="1676100" y="288234"/>
                </a:lnTo>
                <a:lnTo>
                  <a:pt x="1643762" y="257292"/>
                </a:lnTo>
                <a:lnTo>
                  <a:pt x="1610048" y="227841"/>
                </a:lnTo>
                <a:lnTo>
                  <a:pt x="1575014" y="199932"/>
                </a:lnTo>
                <a:lnTo>
                  <a:pt x="1538712" y="173617"/>
                </a:lnTo>
                <a:lnTo>
                  <a:pt x="1501197" y="148947"/>
                </a:lnTo>
                <a:lnTo>
                  <a:pt x="1462522" y="125974"/>
                </a:lnTo>
                <a:lnTo>
                  <a:pt x="1422742" y="104749"/>
                </a:lnTo>
                <a:lnTo>
                  <a:pt x="1381911" y="85325"/>
                </a:lnTo>
                <a:lnTo>
                  <a:pt x="1340081" y="67752"/>
                </a:lnTo>
                <a:lnTo>
                  <a:pt x="1297308" y="52081"/>
                </a:lnTo>
                <a:lnTo>
                  <a:pt x="1253644" y="38366"/>
                </a:lnTo>
                <a:lnTo>
                  <a:pt x="1209145" y="26656"/>
                </a:lnTo>
                <a:lnTo>
                  <a:pt x="1163863" y="17003"/>
                </a:lnTo>
                <a:lnTo>
                  <a:pt x="1117853" y="9460"/>
                </a:lnTo>
                <a:lnTo>
                  <a:pt x="1071168" y="4077"/>
                </a:lnTo>
                <a:lnTo>
                  <a:pt x="1023863" y="907"/>
                </a:lnTo>
                <a:lnTo>
                  <a:pt x="975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69809" y="5268268"/>
            <a:ext cx="1130855" cy="1130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11698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4">
                <a:moveTo>
                  <a:pt x="523540" y="0"/>
                </a:moveTo>
                <a:lnTo>
                  <a:pt x="478921" y="1893"/>
                </a:lnTo>
                <a:lnTo>
                  <a:pt x="434564" y="7572"/>
                </a:lnTo>
                <a:lnTo>
                  <a:pt x="390730" y="17037"/>
                </a:lnTo>
                <a:lnTo>
                  <a:pt x="347680" y="30289"/>
                </a:lnTo>
                <a:lnTo>
                  <a:pt x="305675" y="47327"/>
                </a:lnTo>
                <a:lnTo>
                  <a:pt x="264978" y="68151"/>
                </a:lnTo>
                <a:lnTo>
                  <a:pt x="225848" y="92761"/>
                </a:lnTo>
                <a:lnTo>
                  <a:pt x="188549" y="121158"/>
                </a:lnTo>
                <a:lnTo>
                  <a:pt x="153340" y="153340"/>
                </a:lnTo>
                <a:lnTo>
                  <a:pt x="121158" y="188549"/>
                </a:lnTo>
                <a:lnTo>
                  <a:pt x="92761" y="225849"/>
                </a:lnTo>
                <a:lnTo>
                  <a:pt x="68151" y="264978"/>
                </a:lnTo>
                <a:lnTo>
                  <a:pt x="47327" y="305676"/>
                </a:lnTo>
                <a:lnTo>
                  <a:pt x="30289" y="347681"/>
                </a:lnTo>
                <a:lnTo>
                  <a:pt x="17037" y="390732"/>
                </a:lnTo>
                <a:lnTo>
                  <a:pt x="7572" y="434567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3"/>
                </a:lnTo>
                <a:lnTo>
                  <a:pt x="7572" y="612521"/>
                </a:lnTo>
                <a:lnTo>
                  <a:pt x="17037" y="656356"/>
                </a:lnTo>
                <a:lnTo>
                  <a:pt x="30289" y="699406"/>
                </a:lnTo>
                <a:lnTo>
                  <a:pt x="47327" y="741411"/>
                </a:lnTo>
                <a:lnTo>
                  <a:pt x="68151" y="782109"/>
                </a:lnTo>
                <a:lnTo>
                  <a:pt x="92761" y="821239"/>
                </a:lnTo>
                <a:lnTo>
                  <a:pt x="121158" y="858539"/>
                </a:lnTo>
                <a:lnTo>
                  <a:pt x="153340" y="893747"/>
                </a:lnTo>
                <a:lnTo>
                  <a:pt x="188549" y="925930"/>
                </a:lnTo>
                <a:lnTo>
                  <a:pt x="225848" y="954326"/>
                </a:lnTo>
                <a:lnTo>
                  <a:pt x="264978" y="978937"/>
                </a:lnTo>
                <a:lnTo>
                  <a:pt x="305675" y="999761"/>
                </a:lnTo>
                <a:lnTo>
                  <a:pt x="347680" y="1016798"/>
                </a:lnTo>
                <a:lnTo>
                  <a:pt x="390730" y="1030050"/>
                </a:lnTo>
                <a:lnTo>
                  <a:pt x="434564" y="1039516"/>
                </a:lnTo>
                <a:lnTo>
                  <a:pt x="478921" y="1045195"/>
                </a:lnTo>
                <a:lnTo>
                  <a:pt x="523540" y="1047088"/>
                </a:lnTo>
                <a:lnTo>
                  <a:pt x="568159" y="1045195"/>
                </a:lnTo>
                <a:lnTo>
                  <a:pt x="612516" y="1039516"/>
                </a:lnTo>
                <a:lnTo>
                  <a:pt x="656351" y="1030050"/>
                </a:lnTo>
                <a:lnTo>
                  <a:pt x="699402" y="1016798"/>
                </a:lnTo>
                <a:lnTo>
                  <a:pt x="741407" y="999761"/>
                </a:lnTo>
                <a:lnTo>
                  <a:pt x="782106" y="978937"/>
                </a:lnTo>
                <a:lnTo>
                  <a:pt x="821236" y="954326"/>
                </a:lnTo>
                <a:lnTo>
                  <a:pt x="858537" y="925930"/>
                </a:lnTo>
                <a:lnTo>
                  <a:pt x="893747" y="893747"/>
                </a:lnTo>
                <a:lnTo>
                  <a:pt x="925930" y="858539"/>
                </a:lnTo>
                <a:lnTo>
                  <a:pt x="954326" y="821239"/>
                </a:lnTo>
                <a:lnTo>
                  <a:pt x="978937" y="782109"/>
                </a:lnTo>
                <a:lnTo>
                  <a:pt x="999761" y="741411"/>
                </a:lnTo>
                <a:lnTo>
                  <a:pt x="1016798" y="699406"/>
                </a:lnTo>
                <a:lnTo>
                  <a:pt x="1030050" y="656356"/>
                </a:lnTo>
                <a:lnTo>
                  <a:pt x="1039516" y="612521"/>
                </a:lnTo>
                <a:lnTo>
                  <a:pt x="1045195" y="568163"/>
                </a:lnTo>
                <a:lnTo>
                  <a:pt x="1047088" y="523544"/>
                </a:lnTo>
                <a:lnTo>
                  <a:pt x="1045195" y="478925"/>
                </a:lnTo>
                <a:lnTo>
                  <a:pt x="1039516" y="434567"/>
                </a:lnTo>
                <a:lnTo>
                  <a:pt x="1030050" y="390732"/>
                </a:lnTo>
                <a:lnTo>
                  <a:pt x="1016798" y="347681"/>
                </a:lnTo>
                <a:lnTo>
                  <a:pt x="999761" y="305676"/>
                </a:lnTo>
                <a:lnTo>
                  <a:pt x="978937" y="264978"/>
                </a:lnTo>
                <a:lnTo>
                  <a:pt x="954326" y="225849"/>
                </a:lnTo>
                <a:lnTo>
                  <a:pt x="925930" y="188549"/>
                </a:lnTo>
                <a:lnTo>
                  <a:pt x="893747" y="153340"/>
                </a:lnTo>
                <a:lnTo>
                  <a:pt x="858537" y="121158"/>
                </a:lnTo>
                <a:lnTo>
                  <a:pt x="821236" y="92761"/>
                </a:lnTo>
                <a:lnTo>
                  <a:pt x="782106" y="68151"/>
                </a:lnTo>
                <a:lnTo>
                  <a:pt x="741407" y="47327"/>
                </a:lnTo>
                <a:lnTo>
                  <a:pt x="699402" y="30289"/>
                </a:lnTo>
                <a:lnTo>
                  <a:pt x="656351" y="17037"/>
                </a:lnTo>
                <a:lnTo>
                  <a:pt x="612516" y="7572"/>
                </a:lnTo>
                <a:lnTo>
                  <a:pt x="568159" y="1893"/>
                </a:lnTo>
                <a:lnTo>
                  <a:pt x="52354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12053" y="6449515"/>
            <a:ext cx="2046335" cy="1030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3937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5" h="946784">
                <a:moveTo>
                  <a:pt x="975970" y="0"/>
                </a:moveTo>
                <a:lnTo>
                  <a:pt x="928378" y="1375"/>
                </a:lnTo>
                <a:lnTo>
                  <a:pt x="881368" y="4985"/>
                </a:lnTo>
                <a:lnTo>
                  <a:pt x="834991" y="10780"/>
                </a:lnTo>
                <a:lnTo>
                  <a:pt x="789301" y="18707"/>
                </a:lnTo>
                <a:lnTo>
                  <a:pt x="744350" y="28715"/>
                </a:lnTo>
                <a:lnTo>
                  <a:pt x="700192" y="40754"/>
                </a:lnTo>
                <a:lnTo>
                  <a:pt x="656877" y="54773"/>
                </a:lnTo>
                <a:lnTo>
                  <a:pt x="614461" y="70719"/>
                </a:lnTo>
                <a:lnTo>
                  <a:pt x="572994" y="88542"/>
                </a:lnTo>
                <a:lnTo>
                  <a:pt x="532531" y="108192"/>
                </a:lnTo>
                <a:lnTo>
                  <a:pt x="493123" y="129615"/>
                </a:lnTo>
                <a:lnTo>
                  <a:pt x="454824" y="152763"/>
                </a:lnTo>
                <a:lnTo>
                  <a:pt x="417686" y="177583"/>
                </a:lnTo>
                <a:lnTo>
                  <a:pt x="381762" y="204024"/>
                </a:lnTo>
                <a:lnTo>
                  <a:pt x="347104" y="232035"/>
                </a:lnTo>
                <a:lnTo>
                  <a:pt x="313766" y="261565"/>
                </a:lnTo>
                <a:lnTo>
                  <a:pt x="281800" y="292563"/>
                </a:lnTo>
                <a:lnTo>
                  <a:pt x="251259" y="324977"/>
                </a:lnTo>
                <a:lnTo>
                  <a:pt x="222196" y="358757"/>
                </a:lnTo>
                <a:lnTo>
                  <a:pt x="194663" y="393852"/>
                </a:lnTo>
                <a:lnTo>
                  <a:pt x="168713" y="430209"/>
                </a:lnTo>
                <a:lnTo>
                  <a:pt x="144399" y="467779"/>
                </a:lnTo>
                <a:lnTo>
                  <a:pt x="121774" y="506509"/>
                </a:lnTo>
                <a:lnTo>
                  <a:pt x="100890" y="546350"/>
                </a:lnTo>
                <a:lnTo>
                  <a:pt x="81800" y="587248"/>
                </a:lnTo>
                <a:lnTo>
                  <a:pt x="64557" y="629155"/>
                </a:lnTo>
                <a:lnTo>
                  <a:pt x="49214" y="672017"/>
                </a:lnTo>
                <a:lnTo>
                  <a:pt x="35823" y="715785"/>
                </a:lnTo>
                <a:lnTo>
                  <a:pt x="24437" y="760407"/>
                </a:lnTo>
                <a:lnTo>
                  <a:pt x="15109" y="805831"/>
                </a:lnTo>
                <a:lnTo>
                  <a:pt x="7892" y="852007"/>
                </a:lnTo>
                <a:lnTo>
                  <a:pt x="2838" y="898884"/>
                </a:lnTo>
                <a:lnTo>
                  <a:pt x="0" y="946410"/>
                </a:lnTo>
                <a:lnTo>
                  <a:pt x="1962568" y="944023"/>
                </a:lnTo>
                <a:lnTo>
                  <a:pt x="1959551" y="896234"/>
                </a:lnTo>
                <a:lnTo>
                  <a:pt x="1954297" y="849112"/>
                </a:lnTo>
                <a:lnTo>
                  <a:pt x="1946862" y="802707"/>
                </a:lnTo>
                <a:lnTo>
                  <a:pt x="1937297" y="757072"/>
                </a:lnTo>
                <a:lnTo>
                  <a:pt x="1925657" y="712259"/>
                </a:lnTo>
                <a:lnTo>
                  <a:pt x="1911997" y="668318"/>
                </a:lnTo>
                <a:lnTo>
                  <a:pt x="1896369" y="625301"/>
                </a:lnTo>
                <a:lnTo>
                  <a:pt x="1878828" y="583259"/>
                </a:lnTo>
                <a:lnTo>
                  <a:pt x="1859428" y="542245"/>
                </a:lnTo>
                <a:lnTo>
                  <a:pt x="1838222" y="502310"/>
                </a:lnTo>
                <a:lnTo>
                  <a:pt x="1815264" y="463504"/>
                </a:lnTo>
                <a:lnTo>
                  <a:pt x="1790608" y="425881"/>
                </a:lnTo>
                <a:lnTo>
                  <a:pt x="1764308" y="389491"/>
                </a:lnTo>
                <a:lnTo>
                  <a:pt x="1736418" y="354385"/>
                </a:lnTo>
                <a:lnTo>
                  <a:pt x="1706992" y="320616"/>
                </a:lnTo>
                <a:lnTo>
                  <a:pt x="1676083" y="288234"/>
                </a:lnTo>
                <a:lnTo>
                  <a:pt x="1643745" y="257292"/>
                </a:lnTo>
                <a:lnTo>
                  <a:pt x="1610032" y="227841"/>
                </a:lnTo>
                <a:lnTo>
                  <a:pt x="1574998" y="199932"/>
                </a:lnTo>
                <a:lnTo>
                  <a:pt x="1538698" y="173617"/>
                </a:lnTo>
                <a:lnTo>
                  <a:pt x="1501183" y="148947"/>
                </a:lnTo>
                <a:lnTo>
                  <a:pt x="1462510" y="125974"/>
                </a:lnTo>
                <a:lnTo>
                  <a:pt x="1422730" y="104749"/>
                </a:lnTo>
                <a:lnTo>
                  <a:pt x="1381899" y="85325"/>
                </a:lnTo>
                <a:lnTo>
                  <a:pt x="1340070" y="67752"/>
                </a:lnTo>
                <a:lnTo>
                  <a:pt x="1297296" y="52081"/>
                </a:lnTo>
                <a:lnTo>
                  <a:pt x="1253633" y="38366"/>
                </a:lnTo>
                <a:lnTo>
                  <a:pt x="1209133" y="26656"/>
                </a:lnTo>
                <a:lnTo>
                  <a:pt x="1163850" y="17003"/>
                </a:lnTo>
                <a:lnTo>
                  <a:pt x="1117838" y="9460"/>
                </a:lnTo>
                <a:lnTo>
                  <a:pt x="1071152" y="4077"/>
                </a:lnTo>
                <a:lnTo>
                  <a:pt x="1023844" y="907"/>
                </a:lnTo>
                <a:lnTo>
                  <a:pt x="97597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110909" y="5268268"/>
            <a:ext cx="1130855" cy="1130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152792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31" y="0"/>
                </a:moveTo>
                <a:lnTo>
                  <a:pt x="478911" y="1893"/>
                </a:lnTo>
                <a:lnTo>
                  <a:pt x="434552" y="7572"/>
                </a:lnTo>
                <a:lnTo>
                  <a:pt x="390715" y="17037"/>
                </a:lnTo>
                <a:lnTo>
                  <a:pt x="347661" y="30289"/>
                </a:lnTo>
                <a:lnTo>
                  <a:pt x="305652" y="47327"/>
                </a:lnTo>
                <a:lnTo>
                  <a:pt x="264949" y="68151"/>
                </a:lnTo>
                <a:lnTo>
                  <a:pt x="225814" y="92761"/>
                </a:lnTo>
                <a:lnTo>
                  <a:pt x="188508" y="121158"/>
                </a:lnTo>
                <a:lnTo>
                  <a:pt x="153293" y="153340"/>
                </a:lnTo>
                <a:lnTo>
                  <a:pt x="121120" y="188549"/>
                </a:lnTo>
                <a:lnTo>
                  <a:pt x="92733" y="225849"/>
                </a:lnTo>
                <a:lnTo>
                  <a:pt x="68130" y="264978"/>
                </a:lnTo>
                <a:lnTo>
                  <a:pt x="47312" y="305676"/>
                </a:lnTo>
                <a:lnTo>
                  <a:pt x="30280" y="347681"/>
                </a:lnTo>
                <a:lnTo>
                  <a:pt x="17032" y="390732"/>
                </a:lnTo>
                <a:lnTo>
                  <a:pt x="7570" y="434567"/>
                </a:lnTo>
                <a:lnTo>
                  <a:pt x="1892" y="478925"/>
                </a:lnTo>
                <a:lnTo>
                  <a:pt x="0" y="523544"/>
                </a:lnTo>
                <a:lnTo>
                  <a:pt x="1892" y="568163"/>
                </a:lnTo>
                <a:lnTo>
                  <a:pt x="7570" y="612521"/>
                </a:lnTo>
                <a:lnTo>
                  <a:pt x="17032" y="656356"/>
                </a:lnTo>
                <a:lnTo>
                  <a:pt x="30280" y="699406"/>
                </a:lnTo>
                <a:lnTo>
                  <a:pt x="47312" y="741411"/>
                </a:lnTo>
                <a:lnTo>
                  <a:pt x="68130" y="782109"/>
                </a:lnTo>
                <a:lnTo>
                  <a:pt x="92733" y="821239"/>
                </a:lnTo>
                <a:lnTo>
                  <a:pt x="121120" y="858539"/>
                </a:lnTo>
                <a:lnTo>
                  <a:pt x="153293" y="893747"/>
                </a:lnTo>
                <a:lnTo>
                  <a:pt x="188508" y="925930"/>
                </a:lnTo>
                <a:lnTo>
                  <a:pt x="225814" y="954326"/>
                </a:lnTo>
                <a:lnTo>
                  <a:pt x="264949" y="978937"/>
                </a:lnTo>
                <a:lnTo>
                  <a:pt x="305652" y="999761"/>
                </a:lnTo>
                <a:lnTo>
                  <a:pt x="347661" y="1016798"/>
                </a:lnTo>
                <a:lnTo>
                  <a:pt x="390715" y="1030050"/>
                </a:lnTo>
                <a:lnTo>
                  <a:pt x="434552" y="1039516"/>
                </a:lnTo>
                <a:lnTo>
                  <a:pt x="478911" y="1045195"/>
                </a:lnTo>
                <a:lnTo>
                  <a:pt x="523531" y="1047088"/>
                </a:lnTo>
                <a:lnTo>
                  <a:pt x="568149" y="1045195"/>
                </a:lnTo>
                <a:lnTo>
                  <a:pt x="612506" y="1039516"/>
                </a:lnTo>
                <a:lnTo>
                  <a:pt x="656338" y="1030050"/>
                </a:lnTo>
                <a:lnTo>
                  <a:pt x="699385" y="1016798"/>
                </a:lnTo>
                <a:lnTo>
                  <a:pt x="741385" y="999761"/>
                </a:lnTo>
                <a:lnTo>
                  <a:pt x="782077" y="978937"/>
                </a:lnTo>
                <a:lnTo>
                  <a:pt x="821200" y="954326"/>
                </a:lnTo>
                <a:lnTo>
                  <a:pt x="858491" y="925930"/>
                </a:lnTo>
                <a:lnTo>
                  <a:pt x="893690" y="893747"/>
                </a:lnTo>
                <a:lnTo>
                  <a:pt x="925879" y="858539"/>
                </a:lnTo>
                <a:lnTo>
                  <a:pt x="954281" y="821239"/>
                </a:lnTo>
                <a:lnTo>
                  <a:pt x="978896" y="782109"/>
                </a:lnTo>
                <a:lnTo>
                  <a:pt x="999725" y="741411"/>
                </a:lnTo>
                <a:lnTo>
                  <a:pt x="1016766" y="699406"/>
                </a:lnTo>
                <a:lnTo>
                  <a:pt x="1030020" y="656356"/>
                </a:lnTo>
                <a:lnTo>
                  <a:pt x="1039488" y="612521"/>
                </a:lnTo>
                <a:lnTo>
                  <a:pt x="1045168" y="568163"/>
                </a:lnTo>
                <a:lnTo>
                  <a:pt x="1047062" y="523544"/>
                </a:lnTo>
                <a:lnTo>
                  <a:pt x="1045168" y="478925"/>
                </a:lnTo>
                <a:lnTo>
                  <a:pt x="1039488" y="434567"/>
                </a:lnTo>
                <a:lnTo>
                  <a:pt x="1030020" y="390732"/>
                </a:lnTo>
                <a:lnTo>
                  <a:pt x="1016766" y="347681"/>
                </a:lnTo>
                <a:lnTo>
                  <a:pt x="999725" y="305676"/>
                </a:lnTo>
                <a:lnTo>
                  <a:pt x="978896" y="264978"/>
                </a:lnTo>
                <a:lnTo>
                  <a:pt x="954281" y="225849"/>
                </a:lnTo>
                <a:lnTo>
                  <a:pt x="925879" y="188549"/>
                </a:lnTo>
                <a:lnTo>
                  <a:pt x="893690" y="153340"/>
                </a:lnTo>
                <a:lnTo>
                  <a:pt x="858491" y="121158"/>
                </a:lnTo>
                <a:lnTo>
                  <a:pt x="821200" y="92761"/>
                </a:lnTo>
                <a:lnTo>
                  <a:pt x="782077" y="68151"/>
                </a:lnTo>
                <a:lnTo>
                  <a:pt x="741385" y="47327"/>
                </a:lnTo>
                <a:lnTo>
                  <a:pt x="699385" y="30289"/>
                </a:lnTo>
                <a:lnTo>
                  <a:pt x="656338" y="17037"/>
                </a:lnTo>
                <a:lnTo>
                  <a:pt x="612506" y="7572"/>
                </a:lnTo>
                <a:lnTo>
                  <a:pt x="568149" y="1893"/>
                </a:lnTo>
                <a:lnTo>
                  <a:pt x="523531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653123" y="6449515"/>
            <a:ext cx="2046335" cy="1030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695006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4" h="946784">
                <a:moveTo>
                  <a:pt x="975991" y="0"/>
                </a:moveTo>
                <a:lnTo>
                  <a:pt x="928402" y="1375"/>
                </a:lnTo>
                <a:lnTo>
                  <a:pt x="881394" y="4985"/>
                </a:lnTo>
                <a:lnTo>
                  <a:pt x="835019" y="10780"/>
                </a:lnTo>
                <a:lnTo>
                  <a:pt x="789331" y="18707"/>
                </a:lnTo>
                <a:lnTo>
                  <a:pt x="744381" y="28715"/>
                </a:lnTo>
                <a:lnTo>
                  <a:pt x="700223" y="40754"/>
                </a:lnTo>
                <a:lnTo>
                  <a:pt x="656909" y="54773"/>
                </a:lnTo>
                <a:lnTo>
                  <a:pt x="614493" y="70719"/>
                </a:lnTo>
                <a:lnTo>
                  <a:pt x="573027" y="88542"/>
                </a:lnTo>
                <a:lnTo>
                  <a:pt x="532563" y="108192"/>
                </a:lnTo>
                <a:lnTo>
                  <a:pt x="493155" y="129615"/>
                </a:lnTo>
                <a:lnTo>
                  <a:pt x="454855" y="152763"/>
                </a:lnTo>
                <a:lnTo>
                  <a:pt x="417716" y="177583"/>
                </a:lnTo>
                <a:lnTo>
                  <a:pt x="381791" y="204024"/>
                </a:lnTo>
                <a:lnTo>
                  <a:pt x="347132" y="232035"/>
                </a:lnTo>
                <a:lnTo>
                  <a:pt x="313793" y="261565"/>
                </a:lnTo>
                <a:lnTo>
                  <a:pt x="281826" y="292563"/>
                </a:lnTo>
                <a:lnTo>
                  <a:pt x="251283" y="324977"/>
                </a:lnTo>
                <a:lnTo>
                  <a:pt x="222218" y="358757"/>
                </a:lnTo>
                <a:lnTo>
                  <a:pt x="194683" y="393852"/>
                </a:lnTo>
                <a:lnTo>
                  <a:pt x="168732" y="430209"/>
                </a:lnTo>
                <a:lnTo>
                  <a:pt x="144416" y="467779"/>
                </a:lnTo>
                <a:lnTo>
                  <a:pt x="121789" y="506509"/>
                </a:lnTo>
                <a:lnTo>
                  <a:pt x="100904" y="546350"/>
                </a:lnTo>
                <a:lnTo>
                  <a:pt x="81812" y="587248"/>
                </a:lnTo>
                <a:lnTo>
                  <a:pt x="64567" y="629155"/>
                </a:lnTo>
                <a:lnTo>
                  <a:pt x="49222" y="672017"/>
                </a:lnTo>
                <a:lnTo>
                  <a:pt x="35830" y="715785"/>
                </a:lnTo>
                <a:lnTo>
                  <a:pt x="24442" y="760407"/>
                </a:lnTo>
                <a:lnTo>
                  <a:pt x="15113" y="805831"/>
                </a:lnTo>
                <a:lnTo>
                  <a:pt x="7894" y="852007"/>
                </a:lnTo>
                <a:lnTo>
                  <a:pt x="2839" y="898884"/>
                </a:lnTo>
                <a:lnTo>
                  <a:pt x="0" y="946410"/>
                </a:lnTo>
                <a:lnTo>
                  <a:pt x="1962558" y="944023"/>
                </a:lnTo>
                <a:lnTo>
                  <a:pt x="1959546" y="896234"/>
                </a:lnTo>
                <a:lnTo>
                  <a:pt x="1954297" y="849112"/>
                </a:lnTo>
                <a:lnTo>
                  <a:pt x="1946865" y="802707"/>
                </a:lnTo>
                <a:lnTo>
                  <a:pt x="1937304" y="757072"/>
                </a:lnTo>
                <a:lnTo>
                  <a:pt x="1925668" y="712259"/>
                </a:lnTo>
                <a:lnTo>
                  <a:pt x="1912010" y="668318"/>
                </a:lnTo>
                <a:lnTo>
                  <a:pt x="1896384" y="625301"/>
                </a:lnTo>
                <a:lnTo>
                  <a:pt x="1878844" y="583259"/>
                </a:lnTo>
                <a:lnTo>
                  <a:pt x="1859445" y="542245"/>
                </a:lnTo>
                <a:lnTo>
                  <a:pt x="1838240" y="502310"/>
                </a:lnTo>
                <a:lnTo>
                  <a:pt x="1815283" y="463504"/>
                </a:lnTo>
                <a:lnTo>
                  <a:pt x="1790627" y="425881"/>
                </a:lnTo>
                <a:lnTo>
                  <a:pt x="1764327" y="389491"/>
                </a:lnTo>
                <a:lnTo>
                  <a:pt x="1736437" y="354385"/>
                </a:lnTo>
                <a:lnTo>
                  <a:pt x="1707010" y="320616"/>
                </a:lnTo>
                <a:lnTo>
                  <a:pt x="1676100" y="288234"/>
                </a:lnTo>
                <a:lnTo>
                  <a:pt x="1643762" y="257292"/>
                </a:lnTo>
                <a:lnTo>
                  <a:pt x="1610048" y="227841"/>
                </a:lnTo>
                <a:lnTo>
                  <a:pt x="1575014" y="199932"/>
                </a:lnTo>
                <a:lnTo>
                  <a:pt x="1538712" y="173617"/>
                </a:lnTo>
                <a:lnTo>
                  <a:pt x="1501197" y="148947"/>
                </a:lnTo>
                <a:lnTo>
                  <a:pt x="1462522" y="125974"/>
                </a:lnTo>
                <a:lnTo>
                  <a:pt x="1422742" y="104749"/>
                </a:lnTo>
                <a:lnTo>
                  <a:pt x="1381911" y="85325"/>
                </a:lnTo>
                <a:lnTo>
                  <a:pt x="1340081" y="67752"/>
                </a:lnTo>
                <a:lnTo>
                  <a:pt x="1297308" y="52081"/>
                </a:lnTo>
                <a:lnTo>
                  <a:pt x="1253644" y="38366"/>
                </a:lnTo>
                <a:lnTo>
                  <a:pt x="1209145" y="26656"/>
                </a:lnTo>
                <a:lnTo>
                  <a:pt x="1163863" y="17003"/>
                </a:lnTo>
                <a:lnTo>
                  <a:pt x="1117853" y="9460"/>
                </a:lnTo>
                <a:lnTo>
                  <a:pt x="1071168" y="4077"/>
                </a:lnTo>
                <a:lnTo>
                  <a:pt x="1023863" y="907"/>
                </a:lnTo>
                <a:lnTo>
                  <a:pt x="975991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Unsupervised</a:t>
            </a:r>
            <a:r>
              <a:rPr spc="-595" dirty="0"/>
              <a:t> </a:t>
            </a:r>
            <a:r>
              <a:rPr spc="-25" dirty="0"/>
              <a:t>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3917" y="2887471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4413" y="2779183"/>
            <a:ext cx="1187704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200" dirty="0">
                <a:solidFill>
                  <a:srgbClr val="3A3A3A"/>
                </a:solidFill>
                <a:latin typeface="Arial Narrow"/>
                <a:cs typeface="Arial Narrow"/>
              </a:rPr>
              <a:t>Finding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45" dirty="0">
                <a:solidFill>
                  <a:srgbClr val="3A3A3A"/>
                </a:solidFill>
                <a:latin typeface="Arial Narrow"/>
                <a:cs typeface="Arial Narrow"/>
              </a:rPr>
              <a:t>homogenous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85" dirty="0">
                <a:solidFill>
                  <a:srgbClr val="3A3A3A"/>
                </a:solidFill>
                <a:latin typeface="Arial Narrow"/>
                <a:cs typeface="Arial Narrow"/>
              </a:rPr>
              <a:t>subgroups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45" dirty="0">
                <a:solidFill>
                  <a:srgbClr val="3A3A3A"/>
                </a:solidFill>
                <a:latin typeface="Arial Narrow"/>
                <a:cs typeface="Arial Narrow"/>
              </a:rPr>
              <a:t>within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60" dirty="0">
                <a:solidFill>
                  <a:srgbClr val="3A3A3A"/>
                </a:solidFill>
                <a:latin typeface="Arial Narrow"/>
                <a:cs typeface="Arial Narrow"/>
              </a:rPr>
              <a:t>larger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50" dirty="0">
                <a:solidFill>
                  <a:srgbClr val="3A3A3A"/>
                </a:solidFill>
                <a:latin typeface="Arial Narrow"/>
                <a:cs typeface="Arial Narrow"/>
              </a:rPr>
              <a:t>group</a:t>
            </a:r>
            <a:endParaRPr sz="45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96352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39" y="0"/>
                </a:moveTo>
                <a:lnTo>
                  <a:pt x="478920" y="1893"/>
                </a:lnTo>
                <a:lnTo>
                  <a:pt x="434563" y="7572"/>
                </a:lnTo>
                <a:lnTo>
                  <a:pt x="390729" y="17037"/>
                </a:lnTo>
                <a:lnTo>
                  <a:pt x="347679" y="30289"/>
                </a:lnTo>
                <a:lnTo>
                  <a:pt x="305675" y="47327"/>
                </a:lnTo>
                <a:lnTo>
                  <a:pt x="264977" y="68151"/>
                </a:lnTo>
                <a:lnTo>
                  <a:pt x="225848" y="92761"/>
                </a:lnTo>
                <a:lnTo>
                  <a:pt x="188549" y="121158"/>
                </a:lnTo>
                <a:lnTo>
                  <a:pt x="153340" y="153340"/>
                </a:lnTo>
                <a:lnTo>
                  <a:pt x="121158" y="188549"/>
                </a:lnTo>
                <a:lnTo>
                  <a:pt x="92761" y="225849"/>
                </a:lnTo>
                <a:lnTo>
                  <a:pt x="68151" y="264978"/>
                </a:lnTo>
                <a:lnTo>
                  <a:pt x="47327" y="305676"/>
                </a:lnTo>
                <a:lnTo>
                  <a:pt x="30289" y="347681"/>
                </a:lnTo>
                <a:lnTo>
                  <a:pt x="17037" y="390732"/>
                </a:lnTo>
                <a:lnTo>
                  <a:pt x="7572" y="434567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3"/>
                </a:lnTo>
                <a:lnTo>
                  <a:pt x="7572" y="612521"/>
                </a:lnTo>
                <a:lnTo>
                  <a:pt x="17037" y="656356"/>
                </a:lnTo>
                <a:lnTo>
                  <a:pt x="30289" y="699406"/>
                </a:lnTo>
                <a:lnTo>
                  <a:pt x="47327" y="741411"/>
                </a:lnTo>
                <a:lnTo>
                  <a:pt x="68151" y="782109"/>
                </a:lnTo>
                <a:lnTo>
                  <a:pt x="92761" y="821239"/>
                </a:lnTo>
                <a:lnTo>
                  <a:pt x="121158" y="858539"/>
                </a:lnTo>
                <a:lnTo>
                  <a:pt x="153340" y="893747"/>
                </a:lnTo>
                <a:lnTo>
                  <a:pt x="188549" y="925930"/>
                </a:lnTo>
                <a:lnTo>
                  <a:pt x="225848" y="954326"/>
                </a:lnTo>
                <a:lnTo>
                  <a:pt x="264977" y="978937"/>
                </a:lnTo>
                <a:lnTo>
                  <a:pt x="305675" y="999761"/>
                </a:lnTo>
                <a:lnTo>
                  <a:pt x="347679" y="1016798"/>
                </a:lnTo>
                <a:lnTo>
                  <a:pt x="390729" y="1030050"/>
                </a:lnTo>
                <a:lnTo>
                  <a:pt x="434563" y="1039516"/>
                </a:lnTo>
                <a:lnTo>
                  <a:pt x="478920" y="1045195"/>
                </a:lnTo>
                <a:lnTo>
                  <a:pt x="523539" y="1047088"/>
                </a:lnTo>
                <a:lnTo>
                  <a:pt x="568157" y="1045195"/>
                </a:lnTo>
                <a:lnTo>
                  <a:pt x="612514" y="1039516"/>
                </a:lnTo>
                <a:lnTo>
                  <a:pt x="656348" y="1030050"/>
                </a:lnTo>
                <a:lnTo>
                  <a:pt x="699398" y="1016798"/>
                </a:lnTo>
                <a:lnTo>
                  <a:pt x="741402" y="999761"/>
                </a:lnTo>
                <a:lnTo>
                  <a:pt x="782100" y="978937"/>
                </a:lnTo>
                <a:lnTo>
                  <a:pt x="821229" y="954326"/>
                </a:lnTo>
                <a:lnTo>
                  <a:pt x="858528" y="925930"/>
                </a:lnTo>
                <a:lnTo>
                  <a:pt x="893737" y="893747"/>
                </a:lnTo>
                <a:lnTo>
                  <a:pt x="925921" y="858539"/>
                </a:lnTo>
                <a:lnTo>
                  <a:pt x="954319" y="821239"/>
                </a:lnTo>
                <a:lnTo>
                  <a:pt x="978930" y="782109"/>
                </a:lnTo>
                <a:lnTo>
                  <a:pt x="999756" y="741411"/>
                </a:lnTo>
                <a:lnTo>
                  <a:pt x="1016794" y="699406"/>
                </a:lnTo>
                <a:lnTo>
                  <a:pt x="1030047" y="656356"/>
                </a:lnTo>
                <a:lnTo>
                  <a:pt x="1039513" y="612521"/>
                </a:lnTo>
                <a:lnTo>
                  <a:pt x="1045192" y="568163"/>
                </a:lnTo>
                <a:lnTo>
                  <a:pt x="1047085" y="523544"/>
                </a:lnTo>
                <a:lnTo>
                  <a:pt x="1045192" y="478925"/>
                </a:lnTo>
                <a:lnTo>
                  <a:pt x="1039513" y="434567"/>
                </a:lnTo>
                <a:lnTo>
                  <a:pt x="1030047" y="390732"/>
                </a:lnTo>
                <a:lnTo>
                  <a:pt x="1016794" y="347681"/>
                </a:lnTo>
                <a:lnTo>
                  <a:pt x="999756" y="305676"/>
                </a:lnTo>
                <a:lnTo>
                  <a:pt x="978930" y="264978"/>
                </a:lnTo>
                <a:lnTo>
                  <a:pt x="954319" y="225849"/>
                </a:lnTo>
                <a:lnTo>
                  <a:pt x="925921" y="188549"/>
                </a:lnTo>
                <a:lnTo>
                  <a:pt x="893737" y="153340"/>
                </a:lnTo>
                <a:lnTo>
                  <a:pt x="858528" y="121158"/>
                </a:lnTo>
                <a:lnTo>
                  <a:pt x="821229" y="92761"/>
                </a:lnTo>
                <a:lnTo>
                  <a:pt x="782100" y="68151"/>
                </a:lnTo>
                <a:lnTo>
                  <a:pt x="741402" y="47327"/>
                </a:lnTo>
                <a:lnTo>
                  <a:pt x="699398" y="30289"/>
                </a:lnTo>
                <a:lnTo>
                  <a:pt x="656348" y="17037"/>
                </a:lnTo>
                <a:lnTo>
                  <a:pt x="612514" y="7572"/>
                </a:lnTo>
                <a:lnTo>
                  <a:pt x="568157" y="1893"/>
                </a:lnTo>
                <a:lnTo>
                  <a:pt x="523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38591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4" h="946784">
                <a:moveTo>
                  <a:pt x="975970" y="0"/>
                </a:moveTo>
                <a:lnTo>
                  <a:pt x="928378" y="1375"/>
                </a:lnTo>
                <a:lnTo>
                  <a:pt x="881368" y="4985"/>
                </a:lnTo>
                <a:lnTo>
                  <a:pt x="834991" y="10780"/>
                </a:lnTo>
                <a:lnTo>
                  <a:pt x="789301" y="18707"/>
                </a:lnTo>
                <a:lnTo>
                  <a:pt x="744350" y="28715"/>
                </a:lnTo>
                <a:lnTo>
                  <a:pt x="700191" y="40754"/>
                </a:lnTo>
                <a:lnTo>
                  <a:pt x="656876" y="54773"/>
                </a:lnTo>
                <a:lnTo>
                  <a:pt x="614459" y="70719"/>
                </a:lnTo>
                <a:lnTo>
                  <a:pt x="572993" y="88542"/>
                </a:lnTo>
                <a:lnTo>
                  <a:pt x="532529" y="108192"/>
                </a:lnTo>
                <a:lnTo>
                  <a:pt x="493121" y="129615"/>
                </a:lnTo>
                <a:lnTo>
                  <a:pt x="454821" y="152763"/>
                </a:lnTo>
                <a:lnTo>
                  <a:pt x="417683" y="177583"/>
                </a:lnTo>
                <a:lnTo>
                  <a:pt x="381758" y="204024"/>
                </a:lnTo>
                <a:lnTo>
                  <a:pt x="347101" y="232035"/>
                </a:lnTo>
                <a:lnTo>
                  <a:pt x="313762" y="261565"/>
                </a:lnTo>
                <a:lnTo>
                  <a:pt x="281796" y="292563"/>
                </a:lnTo>
                <a:lnTo>
                  <a:pt x="251255" y="324977"/>
                </a:lnTo>
                <a:lnTo>
                  <a:pt x="222191" y="358757"/>
                </a:lnTo>
                <a:lnTo>
                  <a:pt x="194658" y="393852"/>
                </a:lnTo>
                <a:lnTo>
                  <a:pt x="168708" y="430209"/>
                </a:lnTo>
                <a:lnTo>
                  <a:pt x="144395" y="467779"/>
                </a:lnTo>
                <a:lnTo>
                  <a:pt x="121769" y="506509"/>
                </a:lnTo>
                <a:lnTo>
                  <a:pt x="100886" y="546350"/>
                </a:lnTo>
                <a:lnTo>
                  <a:pt x="81796" y="587248"/>
                </a:lnTo>
                <a:lnTo>
                  <a:pt x="64553" y="629155"/>
                </a:lnTo>
                <a:lnTo>
                  <a:pt x="49210" y="672017"/>
                </a:lnTo>
                <a:lnTo>
                  <a:pt x="35820" y="715785"/>
                </a:lnTo>
                <a:lnTo>
                  <a:pt x="24434" y="760407"/>
                </a:lnTo>
                <a:lnTo>
                  <a:pt x="15107" y="805831"/>
                </a:lnTo>
                <a:lnTo>
                  <a:pt x="7890" y="852007"/>
                </a:lnTo>
                <a:lnTo>
                  <a:pt x="2837" y="898884"/>
                </a:lnTo>
                <a:lnTo>
                  <a:pt x="0" y="946410"/>
                </a:lnTo>
                <a:lnTo>
                  <a:pt x="1962568" y="944023"/>
                </a:lnTo>
                <a:lnTo>
                  <a:pt x="1959551" y="896234"/>
                </a:lnTo>
                <a:lnTo>
                  <a:pt x="1954297" y="849112"/>
                </a:lnTo>
                <a:lnTo>
                  <a:pt x="1946862" y="802707"/>
                </a:lnTo>
                <a:lnTo>
                  <a:pt x="1937297" y="757072"/>
                </a:lnTo>
                <a:lnTo>
                  <a:pt x="1925657" y="712259"/>
                </a:lnTo>
                <a:lnTo>
                  <a:pt x="1911997" y="668318"/>
                </a:lnTo>
                <a:lnTo>
                  <a:pt x="1896369" y="625301"/>
                </a:lnTo>
                <a:lnTo>
                  <a:pt x="1878828" y="583259"/>
                </a:lnTo>
                <a:lnTo>
                  <a:pt x="1859428" y="542245"/>
                </a:lnTo>
                <a:lnTo>
                  <a:pt x="1838222" y="502310"/>
                </a:lnTo>
                <a:lnTo>
                  <a:pt x="1815264" y="463504"/>
                </a:lnTo>
                <a:lnTo>
                  <a:pt x="1790608" y="425881"/>
                </a:lnTo>
                <a:lnTo>
                  <a:pt x="1764308" y="389491"/>
                </a:lnTo>
                <a:lnTo>
                  <a:pt x="1736418" y="354385"/>
                </a:lnTo>
                <a:lnTo>
                  <a:pt x="1706992" y="320616"/>
                </a:lnTo>
                <a:lnTo>
                  <a:pt x="1676083" y="288234"/>
                </a:lnTo>
                <a:lnTo>
                  <a:pt x="1643745" y="257292"/>
                </a:lnTo>
                <a:lnTo>
                  <a:pt x="1610032" y="227841"/>
                </a:lnTo>
                <a:lnTo>
                  <a:pt x="1574998" y="199932"/>
                </a:lnTo>
                <a:lnTo>
                  <a:pt x="1538698" y="173617"/>
                </a:lnTo>
                <a:lnTo>
                  <a:pt x="1501183" y="148947"/>
                </a:lnTo>
                <a:lnTo>
                  <a:pt x="1462510" y="125974"/>
                </a:lnTo>
                <a:lnTo>
                  <a:pt x="1422730" y="104749"/>
                </a:lnTo>
                <a:lnTo>
                  <a:pt x="1381899" y="85325"/>
                </a:lnTo>
                <a:lnTo>
                  <a:pt x="1340070" y="67752"/>
                </a:lnTo>
                <a:lnTo>
                  <a:pt x="1297296" y="52081"/>
                </a:lnTo>
                <a:lnTo>
                  <a:pt x="1253633" y="38366"/>
                </a:lnTo>
                <a:lnTo>
                  <a:pt x="1209133" y="26656"/>
                </a:lnTo>
                <a:lnTo>
                  <a:pt x="1163850" y="17003"/>
                </a:lnTo>
                <a:lnTo>
                  <a:pt x="1117838" y="9460"/>
                </a:lnTo>
                <a:lnTo>
                  <a:pt x="1071152" y="4077"/>
                </a:lnTo>
                <a:lnTo>
                  <a:pt x="1023844" y="907"/>
                </a:lnTo>
                <a:lnTo>
                  <a:pt x="975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52792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31" y="0"/>
                </a:moveTo>
                <a:lnTo>
                  <a:pt x="478911" y="1893"/>
                </a:lnTo>
                <a:lnTo>
                  <a:pt x="434552" y="7572"/>
                </a:lnTo>
                <a:lnTo>
                  <a:pt x="390715" y="17037"/>
                </a:lnTo>
                <a:lnTo>
                  <a:pt x="347661" y="30289"/>
                </a:lnTo>
                <a:lnTo>
                  <a:pt x="305652" y="47327"/>
                </a:lnTo>
                <a:lnTo>
                  <a:pt x="264949" y="68151"/>
                </a:lnTo>
                <a:lnTo>
                  <a:pt x="225814" y="92761"/>
                </a:lnTo>
                <a:lnTo>
                  <a:pt x="188508" y="121158"/>
                </a:lnTo>
                <a:lnTo>
                  <a:pt x="153293" y="153340"/>
                </a:lnTo>
                <a:lnTo>
                  <a:pt x="121120" y="188549"/>
                </a:lnTo>
                <a:lnTo>
                  <a:pt x="92733" y="225849"/>
                </a:lnTo>
                <a:lnTo>
                  <a:pt x="68130" y="264978"/>
                </a:lnTo>
                <a:lnTo>
                  <a:pt x="47312" y="305676"/>
                </a:lnTo>
                <a:lnTo>
                  <a:pt x="30280" y="347681"/>
                </a:lnTo>
                <a:lnTo>
                  <a:pt x="17032" y="390732"/>
                </a:lnTo>
                <a:lnTo>
                  <a:pt x="7570" y="434567"/>
                </a:lnTo>
                <a:lnTo>
                  <a:pt x="1892" y="478925"/>
                </a:lnTo>
                <a:lnTo>
                  <a:pt x="0" y="523544"/>
                </a:lnTo>
                <a:lnTo>
                  <a:pt x="1892" y="568163"/>
                </a:lnTo>
                <a:lnTo>
                  <a:pt x="7570" y="612521"/>
                </a:lnTo>
                <a:lnTo>
                  <a:pt x="17032" y="656356"/>
                </a:lnTo>
                <a:lnTo>
                  <a:pt x="30280" y="699406"/>
                </a:lnTo>
                <a:lnTo>
                  <a:pt x="47312" y="741411"/>
                </a:lnTo>
                <a:lnTo>
                  <a:pt x="68130" y="782109"/>
                </a:lnTo>
                <a:lnTo>
                  <a:pt x="92733" y="821239"/>
                </a:lnTo>
                <a:lnTo>
                  <a:pt x="121120" y="858539"/>
                </a:lnTo>
                <a:lnTo>
                  <a:pt x="153293" y="893747"/>
                </a:lnTo>
                <a:lnTo>
                  <a:pt x="188508" y="925930"/>
                </a:lnTo>
                <a:lnTo>
                  <a:pt x="225814" y="954326"/>
                </a:lnTo>
                <a:lnTo>
                  <a:pt x="264949" y="978937"/>
                </a:lnTo>
                <a:lnTo>
                  <a:pt x="305652" y="999761"/>
                </a:lnTo>
                <a:lnTo>
                  <a:pt x="347661" y="1016798"/>
                </a:lnTo>
                <a:lnTo>
                  <a:pt x="390715" y="1030050"/>
                </a:lnTo>
                <a:lnTo>
                  <a:pt x="434552" y="1039516"/>
                </a:lnTo>
                <a:lnTo>
                  <a:pt x="478911" y="1045195"/>
                </a:lnTo>
                <a:lnTo>
                  <a:pt x="523531" y="1047088"/>
                </a:lnTo>
                <a:lnTo>
                  <a:pt x="568149" y="1045195"/>
                </a:lnTo>
                <a:lnTo>
                  <a:pt x="612506" y="1039516"/>
                </a:lnTo>
                <a:lnTo>
                  <a:pt x="656338" y="1030050"/>
                </a:lnTo>
                <a:lnTo>
                  <a:pt x="699385" y="1016798"/>
                </a:lnTo>
                <a:lnTo>
                  <a:pt x="741385" y="999761"/>
                </a:lnTo>
                <a:lnTo>
                  <a:pt x="782077" y="978937"/>
                </a:lnTo>
                <a:lnTo>
                  <a:pt x="821200" y="954326"/>
                </a:lnTo>
                <a:lnTo>
                  <a:pt x="858491" y="925930"/>
                </a:lnTo>
                <a:lnTo>
                  <a:pt x="893690" y="893747"/>
                </a:lnTo>
                <a:lnTo>
                  <a:pt x="925879" y="858539"/>
                </a:lnTo>
                <a:lnTo>
                  <a:pt x="954281" y="821239"/>
                </a:lnTo>
                <a:lnTo>
                  <a:pt x="978896" y="782109"/>
                </a:lnTo>
                <a:lnTo>
                  <a:pt x="999725" y="741411"/>
                </a:lnTo>
                <a:lnTo>
                  <a:pt x="1016766" y="699406"/>
                </a:lnTo>
                <a:lnTo>
                  <a:pt x="1030020" y="656356"/>
                </a:lnTo>
                <a:lnTo>
                  <a:pt x="1039488" y="612521"/>
                </a:lnTo>
                <a:lnTo>
                  <a:pt x="1045168" y="568163"/>
                </a:lnTo>
                <a:lnTo>
                  <a:pt x="1047062" y="523544"/>
                </a:lnTo>
                <a:lnTo>
                  <a:pt x="1045168" y="478925"/>
                </a:lnTo>
                <a:lnTo>
                  <a:pt x="1039488" y="434567"/>
                </a:lnTo>
                <a:lnTo>
                  <a:pt x="1030020" y="390732"/>
                </a:lnTo>
                <a:lnTo>
                  <a:pt x="1016766" y="347681"/>
                </a:lnTo>
                <a:lnTo>
                  <a:pt x="999725" y="305676"/>
                </a:lnTo>
                <a:lnTo>
                  <a:pt x="978896" y="264978"/>
                </a:lnTo>
                <a:lnTo>
                  <a:pt x="954281" y="225849"/>
                </a:lnTo>
                <a:lnTo>
                  <a:pt x="925879" y="188549"/>
                </a:lnTo>
                <a:lnTo>
                  <a:pt x="893690" y="153340"/>
                </a:lnTo>
                <a:lnTo>
                  <a:pt x="858491" y="121158"/>
                </a:lnTo>
                <a:lnTo>
                  <a:pt x="821200" y="92761"/>
                </a:lnTo>
                <a:lnTo>
                  <a:pt x="782077" y="68151"/>
                </a:lnTo>
                <a:lnTo>
                  <a:pt x="741385" y="47327"/>
                </a:lnTo>
                <a:lnTo>
                  <a:pt x="699385" y="30289"/>
                </a:lnTo>
                <a:lnTo>
                  <a:pt x="656338" y="17037"/>
                </a:lnTo>
                <a:lnTo>
                  <a:pt x="612506" y="7572"/>
                </a:lnTo>
                <a:lnTo>
                  <a:pt x="568149" y="1893"/>
                </a:lnTo>
                <a:lnTo>
                  <a:pt x="523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95006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4" h="946784">
                <a:moveTo>
                  <a:pt x="975991" y="0"/>
                </a:moveTo>
                <a:lnTo>
                  <a:pt x="928402" y="1375"/>
                </a:lnTo>
                <a:lnTo>
                  <a:pt x="881394" y="4985"/>
                </a:lnTo>
                <a:lnTo>
                  <a:pt x="835019" y="10780"/>
                </a:lnTo>
                <a:lnTo>
                  <a:pt x="789331" y="18707"/>
                </a:lnTo>
                <a:lnTo>
                  <a:pt x="744381" y="28715"/>
                </a:lnTo>
                <a:lnTo>
                  <a:pt x="700223" y="40754"/>
                </a:lnTo>
                <a:lnTo>
                  <a:pt x="656909" y="54773"/>
                </a:lnTo>
                <a:lnTo>
                  <a:pt x="614493" y="70719"/>
                </a:lnTo>
                <a:lnTo>
                  <a:pt x="573027" y="88542"/>
                </a:lnTo>
                <a:lnTo>
                  <a:pt x="532563" y="108192"/>
                </a:lnTo>
                <a:lnTo>
                  <a:pt x="493155" y="129615"/>
                </a:lnTo>
                <a:lnTo>
                  <a:pt x="454855" y="152763"/>
                </a:lnTo>
                <a:lnTo>
                  <a:pt x="417716" y="177583"/>
                </a:lnTo>
                <a:lnTo>
                  <a:pt x="381791" y="204024"/>
                </a:lnTo>
                <a:lnTo>
                  <a:pt x="347132" y="232035"/>
                </a:lnTo>
                <a:lnTo>
                  <a:pt x="313793" y="261565"/>
                </a:lnTo>
                <a:lnTo>
                  <a:pt x="281826" y="292563"/>
                </a:lnTo>
                <a:lnTo>
                  <a:pt x="251283" y="324977"/>
                </a:lnTo>
                <a:lnTo>
                  <a:pt x="222218" y="358757"/>
                </a:lnTo>
                <a:lnTo>
                  <a:pt x="194683" y="393852"/>
                </a:lnTo>
                <a:lnTo>
                  <a:pt x="168732" y="430209"/>
                </a:lnTo>
                <a:lnTo>
                  <a:pt x="144416" y="467779"/>
                </a:lnTo>
                <a:lnTo>
                  <a:pt x="121789" y="506509"/>
                </a:lnTo>
                <a:lnTo>
                  <a:pt x="100904" y="546350"/>
                </a:lnTo>
                <a:lnTo>
                  <a:pt x="81812" y="587248"/>
                </a:lnTo>
                <a:lnTo>
                  <a:pt x="64567" y="629155"/>
                </a:lnTo>
                <a:lnTo>
                  <a:pt x="49222" y="672017"/>
                </a:lnTo>
                <a:lnTo>
                  <a:pt x="35830" y="715785"/>
                </a:lnTo>
                <a:lnTo>
                  <a:pt x="24442" y="760407"/>
                </a:lnTo>
                <a:lnTo>
                  <a:pt x="15113" y="805831"/>
                </a:lnTo>
                <a:lnTo>
                  <a:pt x="7894" y="852007"/>
                </a:lnTo>
                <a:lnTo>
                  <a:pt x="2839" y="898884"/>
                </a:lnTo>
                <a:lnTo>
                  <a:pt x="0" y="946410"/>
                </a:lnTo>
                <a:lnTo>
                  <a:pt x="1962558" y="944023"/>
                </a:lnTo>
                <a:lnTo>
                  <a:pt x="1959546" y="896234"/>
                </a:lnTo>
                <a:lnTo>
                  <a:pt x="1954297" y="849112"/>
                </a:lnTo>
                <a:lnTo>
                  <a:pt x="1946865" y="802707"/>
                </a:lnTo>
                <a:lnTo>
                  <a:pt x="1937304" y="757072"/>
                </a:lnTo>
                <a:lnTo>
                  <a:pt x="1925668" y="712259"/>
                </a:lnTo>
                <a:lnTo>
                  <a:pt x="1912010" y="668318"/>
                </a:lnTo>
                <a:lnTo>
                  <a:pt x="1896384" y="625301"/>
                </a:lnTo>
                <a:lnTo>
                  <a:pt x="1878844" y="583259"/>
                </a:lnTo>
                <a:lnTo>
                  <a:pt x="1859445" y="542245"/>
                </a:lnTo>
                <a:lnTo>
                  <a:pt x="1838240" y="502310"/>
                </a:lnTo>
                <a:lnTo>
                  <a:pt x="1815283" y="463504"/>
                </a:lnTo>
                <a:lnTo>
                  <a:pt x="1790627" y="425881"/>
                </a:lnTo>
                <a:lnTo>
                  <a:pt x="1764327" y="389491"/>
                </a:lnTo>
                <a:lnTo>
                  <a:pt x="1736437" y="354385"/>
                </a:lnTo>
                <a:lnTo>
                  <a:pt x="1707010" y="320616"/>
                </a:lnTo>
                <a:lnTo>
                  <a:pt x="1676100" y="288234"/>
                </a:lnTo>
                <a:lnTo>
                  <a:pt x="1643762" y="257292"/>
                </a:lnTo>
                <a:lnTo>
                  <a:pt x="1610048" y="227841"/>
                </a:lnTo>
                <a:lnTo>
                  <a:pt x="1575014" y="199932"/>
                </a:lnTo>
                <a:lnTo>
                  <a:pt x="1538712" y="173617"/>
                </a:lnTo>
                <a:lnTo>
                  <a:pt x="1501197" y="148947"/>
                </a:lnTo>
                <a:lnTo>
                  <a:pt x="1462522" y="125974"/>
                </a:lnTo>
                <a:lnTo>
                  <a:pt x="1422742" y="104749"/>
                </a:lnTo>
                <a:lnTo>
                  <a:pt x="1381911" y="85325"/>
                </a:lnTo>
                <a:lnTo>
                  <a:pt x="1340081" y="67752"/>
                </a:lnTo>
                <a:lnTo>
                  <a:pt x="1297308" y="52081"/>
                </a:lnTo>
                <a:lnTo>
                  <a:pt x="1253644" y="38366"/>
                </a:lnTo>
                <a:lnTo>
                  <a:pt x="1209145" y="26656"/>
                </a:lnTo>
                <a:lnTo>
                  <a:pt x="1163863" y="17003"/>
                </a:lnTo>
                <a:lnTo>
                  <a:pt x="1117853" y="9460"/>
                </a:lnTo>
                <a:lnTo>
                  <a:pt x="1071168" y="4077"/>
                </a:lnTo>
                <a:lnTo>
                  <a:pt x="1023863" y="907"/>
                </a:lnTo>
                <a:lnTo>
                  <a:pt x="975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98027" y="5268268"/>
            <a:ext cx="1130855" cy="1130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916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4">
                <a:moveTo>
                  <a:pt x="523540" y="0"/>
                </a:moveTo>
                <a:lnTo>
                  <a:pt x="478921" y="1893"/>
                </a:lnTo>
                <a:lnTo>
                  <a:pt x="434564" y="7572"/>
                </a:lnTo>
                <a:lnTo>
                  <a:pt x="390730" y="17037"/>
                </a:lnTo>
                <a:lnTo>
                  <a:pt x="347680" y="30289"/>
                </a:lnTo>
                <a:lnTo>
                  <a:pt x="305675" y="47327"/>
                </a:lnTo>
                <a:lnTo>
                  <a:pt x="264978" y="68151"/>
                </a:lnTo>
                <a:lnTo>
                  <a:pt x="225848" y="92761"/>
                </a:lnTo>
                <a:lnTo>
                  <a:pt x="188549" y="121158"/>
                </a:lnTo>
                <a:lnTo>
                  <a:pt x="153340" y="153340"/>
                </a:lnTo>
                <a:lnTo>
                  <a:pt x="121158" y="188549"/>
                </a:lnTo>
                <a:lnTo>
                  <a:pt x="92761" y="225849"/>
                </a:lnTo>
                <a:lnTo>
                  <a:pt x="68151" y="264978"/>
                </a:lnTo>
                <a:lnTo>
                  <a:pt x="47327" y="305676"/>
                </a:lnTo>
                <a:lnTo>
                  <a:pt x="30289" y="347681"/>
                </a:lnTo>
                <a:lnTo>
                  <a:pt x="17037" y="390732"/>
                </a:lnTo>
                <a:lnTo>
                  <a:pt x="7572" y="434567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3"/>
                </a:lnTo>
                <a:lnTo>
                  <a:pt x="7572" y="612521"/>
                </a:lnTo>
                <a:lnTo>
                  <a:pt x="17037" y="656356"/>
                </a:lnTo>
                <a:lnTo>
                  <a:pt x="30289" y="699406"/>
                </a:lnTo>
                <a:lnTo>
                  <a:pt x="47327" y="741411"/>
                </a:lnTo>
                <a:lnTo>
                  <a:pt x="68151" y="782109"/>
                </a:lnTo>
                <a:lnTo>
                  <a:pt x="92761" y="821239"/>
                </a:lnTo>
                <a:lnTo>
                  <a:pt x="121158" y="858539"/>
                </a:lnTo>
                <a:lnTo>
                  <a:pt x="153340" y="893747"/>
                </a:lnTo>
                <a:lnTo>
                  <a:pt x="188549" y="925930"/>
                </a:lnTo>
                <a:lnTo>
                  <a:pt x="225848" y="954326"/>
                </a:lnTo>
                <a:lnTo>
                  <a:pt x="264978" y="978937"/>
                </a:lnTo>
                <a:lnTo>
                  <a:pt x="305675" y="999761"/>
                </a:lnTo>
                <a:lnTo>
                  <a:pt x="347680" y="1016798"/>
                </a:lnTo>
                <a:lnTo>
                  <a:pt x="390730" y="1030050"/>
                </a:lnTo>
                <a:lnTo>
                  <a:pt x="434564" y="1039516"/>
                </a:lnTo>
                <a:lnTo>
                  <a:pt x="478921" y="1045195"/>
                </a:lnTo>
                <a:lnTo>
                  <a:pt x="523540" y="1047088"/>
                </a:lnTo>
                <a:lnTo>
                  <a:pt x="568159" y="1045195"/>
                </a:lnTo>
                <a:lnTo>
                  <a:pt x="612516" y="1039516"/>
                </a:lnTo>
                <a:lnTo>
                  <a:pt x="656351" y="1030050"/>
                </a:lnTo>
                <a:lnTo>
                  <a:pt x="699402" y="1016798"/>
                </a:lnTo>
                <a:lnTo>
                  <a:pt x="741407" y="999761"/>
                </a:lnTo>
                <a:lnTo>
                  <a:pt x="782106" y="978937"/>
                </a:lnTo>
                <a:lnTo>
                  <a:pt x="821236" y="954326"/>
                </a:lnTo>
                <a:lnTo>
                  <a:pt x="858537" y="925930"/>
                </a:lnTo>
                <a:lnTo>
                  <a:pt x="893747" y="893747"/>
                </a:lnTo>
                <a:lnTo>
                  <a:pt x="925930" y="858539"/>
                </a:lnTo>
                <a:lnTo>
                  <a:pt x="954326" y="821239"/>
                </a:lnTo>
                <a:lnTo>
                  <a:pt x="978937" y="782109"/>
                </a:lnTo>
                <a:lnTo>
                  <a:pt x="999761" y="741411"/>
                </a:lnTo>
                <a:lnTo>
                  <a:pt x="1016798" y="699406"/>
                </a:lnTo>
                <a:lnTo>
                  <a:pt x="1030050" y="656356"/>
                </a:lnTo>
                <a:lnTo>
                  <a:pt x="1039516" y="612521"/>
                </a:lnTo>
                <a:lnTo>
                  <a:pt x="1045195" y="568163"/>
                </a:lnTo>
                <a:lnTo>
                  <a:pt x="1047088" y="523544"/>
                </a:lnTo>
                <a:lnTo>
                  <a:pt x="1045195" y="478925"/>
                </a:lnTo>
                <a:lnTo>
                  <a:pt x="1039516" y="434567"/>
                </a:lnTo>
                <a:lnTo>
                  <a:pt x="1030050" y="390732"/>
                </a:lnTo>
                <a:lnTo>
                  <a:pt x="1016798" y="347681"/>
                </a:lnTo>
                <a:lnTo>
                  <a:pt x="999761" y="305676"/>
                </a:lnTo>
                <a:lnTo>
                  <a:pt x="978937" y="264978"/>
                </a:lnTo>
                <a:lnTo>
                  <a:pt x="954326" y="225849"/>
                </a:lnTo>
                <a:lnTo>
                  <a:pt x="925930" y="188549"/>
                </a:lnTo>
                <a:lnTo>
                  <a:pt x="893747" y="153340"/>
                </a:lnTo>
                <a:lnTo>
                  <a:pt x="858537" y="121158"/>
                </a:lnTo>
                <a:lnTo>
                  <a:pt x="821236" y="92761"/>
                </a:lnTo>
                <a:lnTo>
                  <a:pt x="782106" y="68151"/>
                </a:lnTo>
                <a:lnTo>
                  <a:pt x="741407" y="47327"/>
                </a:lnTo>
                <a:lnTo>
                  <a:pt x="699402" y="30289"/>
                </a:lnTo>
                <a:lnTo>
                  <a:pt x="656351" y="17037"/>
                </a:lnTo>
                <a:lnTo>
                  <a:pt x="612516" y="7572"/>
                </a:lnTo>
                <a:lnTo>
                  <a:pt x="568159" y="1893"/>
                </a:lnTo>
                <a:lnTo>
                  <a:pt x="52354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0271" y="6449515"/>
            <a:ext cx="2046335" cy="1030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82155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5" h="946784">
                <a:moveTo>
                  <a:pt x="975970" y="0"/>
                </a:moveTo>
                <a:lnTo>
                  <a:pt x="928378" y="1375"/>
                </a:lnTo>
                <a:lnTo>
                  <a:pt x="881368" y="4985"/>
                </a:lnTo>
                <a:lnTo>
                  <a:pt x="834991" y="10780"/>
                </a:lnTo>
                <a:lnTo>
                  <a:pt x="789301" y="18707"/>
                </a:lnTo>
                <a:lnTo>
                  <a:pt x="744350" y="28715"/>
                </a:lnTo>
                <a:lnTo>
                  <a:pt x="700191" y="40754"/>
                </a:lnTo>
                <a:lnTo>
                  <a:pt x="656876" y="54773"/>
                </a:lnTo>
                <a:lnTo>
                  <a:pt x="614459" y="70719"/>
                </a:lnTo>
                <a:lnTo>
                  <a:pt x="572993" y="88542"/>
                </a:lnTo>
                <a:lnTo>
                  <a:pt x="532529" y="108192"/>
                </a:lnTo>
                <a:lnTo>
                  <a:pt x="493121" y="129615"/>
                </a:lnTo>
                <a:lnTo>
                  <a:pt x="454821" y="152763"/>
                </a:lnTo>
                <a:lnTo>
                  <a:pt x="417683" y="177583"/>
                </a:lnTo>
                <a:lnTo>
                  <a:pt x="381758" y="204024"/>
                </a:lnTo>
                <a:lnTo>
                  <a:pt x="347101" y="232035"/>
                </a:lnTo>
                <a:lnTo>
                  <a:pt x="313762" y="261565"/>
                </a:lnTo>
                <a:lnTo>
                  <a:pt x="281796" y="292563"/>
                </a:lnTo>
                <a:lnTo>
                  <a:pt x="251255" y="324977"/>
                </a:lnTo>
                <a:lnTo>
                  <a:pt x="222191" y="358757"/>
                </a:lnTo>
                <a:lnTo>
                  <a:pt x="194658" y="393852"/>
                </a:lnTo>
                <a:lnTo>
                  <a:pt x="168708" y="430209"/>
                </a:lnTo>
                <a:lnTo>
                  <a:pt x="144395" y="467779"/>
                </a:lnTo>
                <a:lnTo>
                  <a:pt x="121769" y="506509"/>
                </a:lnTo>
                <a:lnTo>
                  <a:pt x="100886" y="546350"/>
                </a:lnTo>
                <a:lnTo>
                  <a:pt x="81796" y="587248"/>
                </a:lnTo>
                <a:lnTo>
                  <a:pt x="64553" y="629155"/>
                </a:lnTo>
                <a:lnTo>
                  <a:pt x="49210" y="672017"/>
                </a:lnTo>
                <a:lnTo>
                  <a:pt x="35820" y="715785"/>
                </a:lnTo>
                <a:lnTo>
                  <a:pt x="24434" y="760407"/>
                </a:lnTo>
                <a:lnTo>
                  <a:pt x="15107" y="805831"/>
                </a:lnTo>
                <a:lnTo>
                  <a:pt x="7890" y="852007"/>
                </a:lnTo>
                <a:lnTo>
                  <a:pt x="2837" y="898884"/>
                </a:lnTo>
                <a:lnTo>
                  <a:pt x="0" y="946410"/>
                </a:lnTo>
                <a:lnTo>
                  <a:pt x="1962568" y="944023"/>
                </a:lnTo>
                <a:lnTo>
                  <a:pt x="1959551" y="896234"/>
                </a:lnTo>
                <a:lnTo>
                  <a:pt x="1954297" y="849112"/>
                </a:lnTo>
                <a:lnTo>
                  <a:pt x="1946862" y="802707"/>
                </a:lnTo>
                <a:lnTo>
                  <a:pt x="1937297" y="757072"/>
                </a:lnTo>
                <a:lnTo>
                  <a:pt x="1925657" y="712259"/>
                </a:lnTo>
                <a:lnTo>
                  <a:pt x="1911997" y="668318"/>
                </a:lnTo>
                <a:lnTo>
                  <a:pt x="1896369" y="625301"/>
                </a:lnTo>
                <a:lnTo>
                  <a:pt x="1878828" y="583259"/>
                </a:lnTo>
                <a:lnTo>
                  <a:pt x="1859428" y="542245"/>
                </a:lnTo>
                <a:lnTo>
                  <a:pt x="1838222" y="502310"/>
                </a:lnTo>
                <a:lnTo>
                  <a:pt x="1815264" y="463504"/>
                </a:lnTo>
                <a:lnTo>
                  <a:pt x="1790608" y="425881"/>
                </a:lnTo>
                <a:lnTo>
                  <a:pt x="1764308" y="389491"/>
                </a:lnTo>
                <a:lnTo>
                  <a:pt x="1736418" y="354385"/>
                </a:lnTo>
                <a:lnTo>
                  <a:pt x="1706992" y="320616"/>
                </a:lnTo>
                <a:lnTo>
                  <a:pt x="1676083" y="288234"/>
                </a:lnTo>
                <a:lnTo>
                  <a:pt x="1643745" y="257292"/>
                </a:lnTo>
                <a:lnTo>
                  <a:pt x="1610032" y="227841"/>
                </a:lnTo>
                <a:lnTo>
                  <a:pt x="1574998" y="199932"/>
                </a:lnTo>
                <a:lnTo>
                  <a:pt x="1538698" y="173617"/>
                </a:lnTo>
                <a:lnTo>
                  <a:pt x="1501183" y="148947"/>
                </a:lnTo>
                <a:lnTo>
                  <a:pt x="1462510" y="125974"/>
                </a:lnTo>
                <a:lnTo>
                  <a:pt x="1422730" y="104749"/>
                </a:lnTo>
                <a:lnTo>
                  <a:pt x="1381899" y="85325"/>
                </a:lnTo>
                <a:lnTo>
                  <a:pt x="1340070" y="67752"/>
                </a:lnTo>
                <a:lnTo>
                  <a:pt x="1297296" y="52081"/>
                </a:lnTo>
                <a:lnTo>
                  <a:pt x="1253633" y="38366"/>
                </a:lnTo>
                <a:lnTo>
                  <a:pt x="1209133" y="26656"/>
                </a:lnTo>
                <a:lnTo>
                  <a:pt x="1163850" y="17003"/>
                </a:lnTo>
                <a:lnTo>
                  <a:pt x="1117838" y="9460"/>
                </a:lnTo>
                <a:lnTo>
                  <a:pt x="1071152" y="4077"/>
                </a:lnTo>
                <a:lnTo>
                  <a:pt x="1023844" y="907"/>
                </a:lnTo>
                <a:lnTo>
                  <a:pt x="97597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24585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31" y="0"/>
                </a:moveTo>
                <a:lnTo>
                  <a:pt x="478911" y="1893"/>
                </a:lnTo>
                <a:lnTo>
                  <a:pt x="434552" y="7572"/>
                </a:lnTo>
                <a:lnTo>
                  <a:pt x="390715" y="17037"/>
                </a:lnTo>
                <a:lnTo>
                  <a:pt x="347661" y="30289"/>
                </a:lnTo>
                <a:lnTo>
                  <a:pt x="305652" y="47327"/>
                </a:lnTo>
                <a:lnTo>
                  <a:pt x="264949" y="68151"/>
                </a:lnTo>
                <a:lnTo>
                  <a:pt x="225814" y="92761"/>
                </a:lnTo>
                <a:lnTo>
                  <a:pt x="188508" y="121158"/>
                </a:lnTo>
                <a:lnTo>
                  <a:pt x="153293" y="153340"/>
                </a:lnTo>
                <a:lnTo>
                  <a:pt x="121120" y="188549"/>
                </a:lnTo>
                <a:lnTo>
                  <a:pt x="92733" y="225849"/>
                </a:lnTo>
                <a:lnTo>
                  <a:pt x="68130" y="264978"/>
                </a:lnTo>
                <a:lnTo>
                  <a:pt x="47312" y="305676"/>
                </a:lnTo>
                <a:lnTo>
                  <a:pt x="30280" y="347681"/>
                </a:lnTo>
                <a:lnTo>
                  <a:pt x="17032" y="390732"/>
                </a:lnTo>
                <a:lnTo>
                  <a:pt x="7570" y="434567"/>
                </a:lnTo>
                <a:lnTo>
                  <a:pt x="1892" y="478925"/>
                </a:lnTo>
                <a:lnTo>
                  <a:pt x="0" y="523544"/>
                </a:lnTo>
                <a:lnTo>
                  <a:pt x="1892" y="568163"/>
                </a:lnTo>
                <a:lnTo>
                  <a:pt x="7570" y="612521"/>
                </a:lnTo>
                <a:lnTo>
                  <a:pt x="17032" y="656356"/>
                </a:lnTo>
                <a:lnTo>
                  <a:pt x="30280" y="699406"/>
                </a:lnTo>
                <a:lnTo>
                  <a:pt x="47312" y="741411"/>
                </a:lnTo>
                <a:lnTo>
                  <a:pt x="68130" y="782109"/>
                </a:lnTo>
                <a:lnTo>
                  <a:pt x="92733" y="821239"/>
                </a:lnTo>
                <a:lnTo>
                  <a:pt x="121120" y="858539"/>
                </a:lnTo>
                <a:lnTo>
                  <a:pt x="153293" y="893747"/>
                </a:lnTo>
                <a:lnTo>
                  <a:pt x="188508" y="925930"/>
                </a:lnTo>
                <a:lnTo>
                  <a:pt x="225814" y="954326"/>
                </a:lnTo>
                <a:lnTo>
                  <a:pt x="264949" y="978937"/>
                </a:lnTo>
                <a:lnTo>
                  <a:pt x="305652" y="999761"/>
                </a:lnTo>
                <a:lnTo>
                  <a:pt x="347661" y="1016798"/>
                </a:lnTo>
                <a:lnTo>
                  <a:pt x="390715" y="1030050"/>
                </a:lnTo>
                <a:lnTo>
                  <a:pt x="434552" y="1039516"/>
                </a:lnTo>
                <a:lnTo>
                  <a:pt x="478911" y="1045195"/>
                </a:lnTo>
                <a:lnTo>
                  <a:pt x="523531" y="1047088"/>
                </a:lnTo>
                <a:lnTo>
                  <a:pt x="568149" y="1045195"/>
                </a:lnTo>
                <a:lnTo>
                  <a:pt x="612506" y="1039516"/>
                </a:lnTo>
                <a:lnTo>
                  <a:pt x="656338" y="1030050"/>
                </a:lnTo>
                <a:lnTo>
                  <a:pt x="699385" y="1016798"/>
                </a:lnTo>
                <a:lnTo>
                  <a:pt x="741385" y="999761"/>
                </a:lnTo>
                <a:lnTo>
                  <a:pt x="782077" y="978937"/>
                </a:lnTo>
                <a:lnTo>
                  <a:pt x="821200" y="954326"/>
                </a:lnTo>
                <a:lnTo>
                  <a:pt x="858491" y="925930"/>
                </a:lnTo>
                <a:lnTo>
                  <a:pt x="893690" y="893747"/>
                </a:lnTo>
                <a:lnTo>
                  <a:pt x="925879" y="858539"/>
                </a:lnTo>
                <a:lnTo>
                  <a:pt x="954281" y="821239"/>
                </a:lnTo>
                <a:lnTo>
                  <a:pt x="978896" y="782109"/>
                </a:lnTo>
                <a:lnTo>
                  <a:pt x="999725" y="741411"/>
                </a:lnTo>
                <a:lnTo>
                  <a:pt x="1016766" y="699406"/>
                </a:lnTo>
                <a:lnTo>
                  <a:pt x="1030020" y="656356"/>
                </a:lnTo>
                <a:lnTo>
                  <a:pt x="1039488" y="612521"/>
                </a:lnTo>
                <a:lnTo>
                  <a:pt x="1045168" y="568163"/>
                </a:lnTo>
                <a:lnTo>
                  <a:pt x="1047062" y="523544"/>
                </a:lnTo>
                <a:lnTo>
                  <a:pt x="1045168" y="478925"/>
                </a:lnTo>
                <a:lnTo>
                  <a:pt x="1039488" y="434567"/>
                </a:lnTo>
                <a:lnTo>
                  <a:pt x="1030020" y="390732"/>
                </a:lnTo>
                <a:lnTo>
                  <a:pt x="1016766" y="347681"/>
                </a:lnTo>
                <a:lnTo>
                  <a:pt x="999725" y="305676"/>
                </a:lnTo>
                <a:lnTo>
                  <a:pt x="978896" y="264978"/>
                </a:lnTo>
                <a:lnTo>
                  <a:pt x="954281" y="225849"/>
                </a:lnTo>
                <a:lnTo>
                  <a:pt x="925879" y="188549"/>
                </a:lnTo>
                <a:lnTo>
                  <a:pt x="893690" y="153340"/>
                </a:lnTo>
                <a:lnTo>
                  <a:pt x="858491" y="121158"/>
                </a:lnTo>
                <a:lnTo>
                  <a:pt x="821200" y="92761"/>
                </a:lnTo>
                <a:lnTo>
                  <a:pt x="782077" y="68151"/>
                </a:lnTo>
                <a:lnTo>
                  <a:pt x="741385" y="47327"/>
                </a:lnTo>
                <a:lnTo>
                  <a:pt x="699385" y="30289"/>
                </a:lnTo>
                <a:lnTo>
                  <a:pt x="656338" y="17037"/>
                </a:lnTo>
                <a:lnTo>
                  <a:pt x="612506" y="7572"/>
                </a:lnTo>
                <a:lnTo>
                  <a:pt x="568149" y="1893"/>
                </a:lnTo>
                <a:lnTo>
                  <a:pt x="523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566798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4" h="946784">
                <a:moveTo>
                  <a:pt x="975991" y="0"/>
                </a:moveTo>
                <a:lnTo>
                  <a:pt x="928402" y="1375"/>
                </a:lnTo>
                <a:lnTo>
                  <a:pt x="881394" y="4985"/>
                </a:lnTo>
                <a:lnTo>
                  <a:pt x="835019" y="10780"/>
                </a:lnTo>
                <a:lnTo>
                  <a:pt x="789331" y="18707"/>
                </a:lnTo>
                <a:lnTo>
                  <a:pt x="744381" y="28715"/>
                </a:lnTo>
                <a:lnTo>
                  <a:pt x="700223" y="40754"/>
                </a:lnTo>
                <a:lnTo>
                  <a:pt x="656909" y="54773"/>
                </a:lnTo>
                <a:lnTo>
                  <a:pt x="614493" y="70719"/>
                </a:lnTo>
                <a:lnTo>
                  <a:pt x="573027" y="88542"/>
                </a:lnTo>
                <a:lnTo>
                  <a:pt x="532563" y="108192"/>
                </a:lnTo>
                <a:lnTo>
                  <a:pt x="493155" y="129615"/>
                </a:lnTo>
                <a:lnTo>
                  <a:pt x="454855" y="152763"/>
                </a:lnTo>
                <a:lnTo>
                  <a:pt x="417716" y="177583"/>
                </a:lnTo>
                <a:lnTo>
                  <a:pt x="381791" y="204024"/>
                </a:lnTo>
                <a:lnTo>
                  <a:pt x="347132" y="232035"/>
                </a:lnTo>
                <a:lnTo>
                  <a:pt x="313793" y="261565"/>
                </a:lnTo>
                <a:lnTo>
                  <a:pt x="281826" y="292563"/>
                </a:lnTo>
                <a:lnTo>
                  <a:pt x="251283" y="324977"/>
                </a:lnTo>
                <a:lnTo>
                  <a:pt x="222218" y="358757"/>
                </a:lnTo>
                <a:lnTo>
                  <a:pt x="194683" y="393852"/>
                </a:lnTo>
                <a:lnTo>
                  <a:pt x="168732" y="430209"/>
                </a:lnTo>
                <a:lnTo>
                  <a:pt x="144416" y="467779"/>
                </a:lnTo>
                <a:lnTo>
                  <a:pt x="121789" y="506509"/>
                </a:lnTo>
                <a:lnTo>
                  <a:pt x="100904" y="546350"/>
                </a:lnTo>
                <a:lnTo>
                  <a:pt x="81812" y="587248"/>
                </a:lnTo>
                <a:lnTo>
                  <a:pt x="64567" y="629155"/>
                </a:lnTo>
                <a:lnTo>
                  <a:pt x="49222" y="672017"/>
                </a:lnTo>
                <a:lnTo>
                  <a:pt x="35830" y="715785"/>
                </a:lnTo>
                <a:lnTo>
                  <a:pt x="24442" y="760407"/>
                </a:lnTo>
                <a:lnTo>
                  <a:pt x="15113" y="805831"/>
                </a:lnTo>
                <a:lnTo>
                  <a:pt x="7894" y="852007"/>
                </a:lnTo>
                <a:lnTo>
                  <a:pt x="2839" y="898884"/>
                </a:lnTo>
                <a:lnTo>
                  <a:pt x="0" y="946410"/>
                </a:lnTo>
                <a:lnTo>
                  <a:pt x="1962558" y="944023"/>
                </a:lnTo>
                <a:lnTo>
                  <a:pt x="1959546" y="896234"/>
                </a:lnTo>
                <a:lnTo>
                  <a:pt x="1954297" y="849112"/>
                </a:lnTo>
                <a:lnTo>
                  <a:pt x="1946865" y="802707"/>
                </a:lnTo>
                <a:lnTo>
                  <a:pt x="1937304" y="757072"/>
                </a:lnTo>
                <a:lnTo>
                  <a:pt x="1925668" y="712259"/>
                </a:lnTo>
                <a:lnTo>
                  <a:pt x="1912010" y="668318"/>
                </a:lnTo>
                <a:lnTo>
                  <a:pt x="1896384" y="625301"/>
                </a:lnTo>
                <a:lnTo>
                  <a:pt x="1878844" y="583259"/>
                </a:lnTo>
                <a:lnTo>
                  <a:pt x="1859445" y="542245"/>
                </a:lnTo>
                <a:lnTo>
                  <a:pt x="1838240" y="502310"/>
                </a:lnTo>
                <a:lnTo>
                  <a:pt x="1815283" y="463504"/>
                </a:lnTo>
                <a:lnTo>
                  <a:pt x="1790627" y="425881"/>
                </a:lnTo>
                <a:lnTo>
                  <a:pt x="1764327" y="389491"/>
                </a:lnTo>
                <a:lnTo>
                  <a:pt x="1736437" y="354385"/>
                </a:lnTo>
                <a:lnTo>
                  <a:pt x="1707010" y="320616"/>
                </a:lnTo>
                <a:lnTo>
                  <a:pt x="1676100" y="288234"/>
                </a:lnTo>
                <a:lnTo>
                  <a:pt x="1643762" y="257292"/>
                </a:lnTo>
                <a:lnTo>
                  <a:pt x="1610048" y="227841"/>
                </a:lnTo>
                <a:lnTo>
                  <a:pt x="1575014" y="199932"/>
                </a:lnTo>
                <a:lnTo>
                  <a:pt x="1538712" y="173617"/>
                </a:lnTo>
                <a:lnTo>
                  <a:pt x="1501197" y="148947"/>
                </a:lnTo>
                <a:lnTo>
                  <a:pt x="1462522" y="125974"/>
                </a:lnTo>
                <a:lnTo>
                  <a:pt x="1422742" y="104749"/>
                </a:lnTo>
                <a:lnTo>
                  <a:pt x="1381911" y="85325"/>
                </a:lnTo>
                <a:lnTo>
                  <a:pt x="1340081" y="67752"/>
                </a:lnTo>
                <a:lnTo>
                  <a:pt x="1297308" y="52081"/>
                </a:lnTo>
                <a:lnTo>
                  <a:pt x="1253644" y="38366"/>
                </a:lnTo>
                <a:lnTo>
                  <a:pt x="1209145" y="26656"/>
                </a:lnTo>
                <a:lnTo>
                  <a:pt x="1163863" y="17003"/>
                </a:lnTo>
                <a:lnTo>
                  <a:pt x="1117853" y="9460"/>
                </a:lnTo>
                <a:lnTo>
                  <a:pt x="1071168" y="4077"/>
                </a:lnTo>
                <a:lnTo>
                  <a:pt x="1023863" y="907"/>
                </a:lnTo>
                <a:lnTo>
                  <a:pt x="975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69809" y="5268268"/>
            <a:ext cx="1130855" cy="1130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11698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4">
                <a:moveTo>
                  <a:pt x="523540" y="0"/>
                </a:moveTo>
                <a:lnTo>
                  <a:pt x="478921" y="1893"/>
                </a:lnTo>
                <a:lnTo>
                  <a:pt x="434564" y="7572"/>
                </a:lnTo>
                <a:lnTo>
                  <a:pt x="390730" y="17037"/>
                </a:lnTo>
                <a:lnTo>
                  <a:pt x="347680" y="30289"/>
                </a:lnTo>
                <a:lnTo>
                  <a:pt x="305675" y="47327"/>
                </a:lnTo>
                <a:lnTo>
                  <a:pt x="264978" y="68151"/>
                </a:lnTo>
                <a:lnTo>
                  <a:pt x="225848" y="92761"/>
                </a:lnTo>
                <a:lnTo>
                  <a:pt x="188549" y="121158"/>
                </a:lnTo>
                <a:lnTo>
                  <a:pt x="153340" y="153340"/>
                </a:lnTo>
                <a:lnTo>
                  <a:pt x="121158" y="188549"/>
                </a:lnTo>
                <a:lnTo>
                  <a:pt x="92761" y="225849"/>
                </a:lnTo>
                <a:lnTo>
                  <a:pt x="68151" y="264978"/>
                </a:lnTo>
                <a:lnTo>
                  <a:pt x="47327" y="305676"/>
                </a:lnTo>
                <a:lnTo>
                  <a:pt x="30289" y="347681"/>
                </a:lnTo>
                <a:lnTo>
                  <a:pt x="17037" y="390732"/>
                </a:lnTo>
                <a:lnTo>
                  <a:pt x="7572" y="434567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3"/>
                </a:lnTo>
                <a:lnTo>
                  <a:pt x="7572" y="612521"/>
                </a:lnTo>
                <a:lnTo>
                  <a:pt x="17037" y="656356"/>
                </a:lnTo>
                <a:lnTo>
                  <a:pt x="30289" y="699406"/>
                </a:lnTo>
                <a:lnTo>
                  <a:pt x="47327" y="741411"/>
                </a:lnTo>
                <a:lnTo>
                  <a:pt x="68151" y="782109"/>
                </a:lnTo>
                <a:lnTo>
                  <a:pt x="92761" y="821239"/>
                </a:lnTo>
                <a:lnTo>
                  <a:pt x="121158" y="858539"/>
                </a:lnTo>
                <a:lnTo>
                  <a:pt x="153340" y="893747"/>
                </a:lnTo>
                <a:lnTo>
                  <a:pt x="188549" y="925930"/>
                </a:lnTo>
                <a:lnTo>
                  <a:pt x="225848" y="954326"/>
                </a:lnTo>
                <a:lnTo>
                  <a:pt x="264978" y="978937"/>
                </a:lnTo>
                <a:lnTo>
                  <a:pt x="305675" y="999761"/>
                </a:lnTo>
                <a:lnTo>
                  <a:pt x="347680" y="1016798"/>
                </a:lnTo>
                <a:lnTo>
                  <a:pt x="390730" y="1030050"/>
                </a:lnTo>
                <a:lnTo>
                  <a:pt x="434564" y="1039516"/>
                </a:lnTo>
                <a:lnTo>
                  <a:pt x="478921" y="1045195"/>
                </a:lnTo>
                <a:lnTo>
                  <a:pt x="523540" y="1047088"/>
                </a:lnTo>
                <a:lnTo>
                  <a:pt x="568159" y="1045195"/>
                </a:lnTo>
                <a:lnTo>
                  <a:pt x="612516" y="1039516"/>
                </a:lnTo>
                <a:lnTo>
                  <a:pt x="656351" y="1030050"/>
                </a:lnTo>
                <a:lnTo>
                  <a:pt x="699402" y="1016798"/>
                </a:lnTo>
                <a:lnTo>
                  <a:pt x="741407" y="999761"/>
                </a:lnTo>
                <a:lnTo>
                  <a:pt x="782106" y="978937"/>
                </a:lnTo>
                <a:lnTo>
                  <a:pt x="821236" y="954326"/>
                </a:lnTo>
                <a:lnTo>
                  <a:pt x="858537" y="925930"/>
                </a:lnTo>
                <a:lnTo>
                  <a:pt x="893747" y="893747"/>
                </a:lnTo>
                <a:lnTo>
                  <a:pt x="925930" y="858539"/>
                </a:lnTo>
                <a:lnTo>
                  <a:pt x="954326" y="821239"/>
                </a:lnTo>
                <a:lnTo>
                  <a:pt x="978937" y="782109"/>
                </a:lnTo>
                <a:lnTo>
                  <a:pt x="999761" y="741411"/>
                </a:lnTo>
                <a:lnTo>
                  <a:pt x="1016798" y="699406"/>
                </a:lnTo>
                <a:lnTo>
                  <a:pt x="1030050" y="656356"/>
                </a:lnTo>
                <a:lnTo>
                  <a:pt x="1039516" y="612521"/>
                </a:lnTo>
                <a:lnTo>
                  <a:pt x="1045195" y="568163"/>
                </a:lnTo>
                <a:lnTo>
                  <a:pt x="1047088" y="523544"/>
                </a:lnTo>
                <a:lnTo>
                  <a:pt x="1045195" y="478925"/>
                </a:lnTo>
                <a:lnTo>
                  <a:pt x="1039516" y="434567"/>
                </a:lnTo>
                <a:lnTo>
                  <a:pt x="1030050" y="390732"/>
                </a:lnTo>
                <a:lnTo>
                  <a:pt x="1016798" y="347681"/>
                </a:lnTo>
                <a:lnTo>
                  <a:pt x="999761" y="305676"/>
                </a:lnTo>
                <a:lnTo>
                  <a:pt x="978937" y="264978"/>
                </a:lnTo>
                <a:lnTo>
                  <a:pt x="954326" y="225849"/>
                </a:lnTo>
                <a:lnTo>
                  <a:pt x="925930" y="188549"/>
                </a:lnTo>
                <a:lnTo>
                  <a:pt x="893747" y="153340"/>
                </a:lnTo>
                <a:lnTo>
                  <a:pt x="858537" y="121158"/>
                </a:lnTo>
                <a:lnTo>
                  <a:pt x="821236" y="92761"/>
                </a:lnTo>
                <a:lnTo>
                  <a:pt x="782106" y="68151"/>
                </a:lnTo>
                <a:lnTo>
                  <a:pt x="741407" y="47327"/>
                </a:lnTo>
                <a:lnTo>
                  <a:pt x="699402" y="30289"/>
                </a:lnTo>
                <a:lnTo>
                  <a:pt x="656351" y="17037"/>
                </a:lnTo>
                <a:lnTo>
                  <a:pt x="612516" y="7572"/>
                </a:lnTo>
                <a:lnTo>
                  <a:pt x="568159" y="1893"/>
                </a:lnTo>
                <a:lnTo>
                  <a:pt x="52354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12053" y="6449515"/>
            <a:ext cx="2046335" cy="1030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3937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5" h="946784">
                <a:moveTo>
                  <a:pt x="975970" y="0"/>
                </a:moveTo>
                <a:lnTo>
                  <a:pt x="928378" y="1375"/>
                </a:lnTo>
                <a:lnTo>
                  <a:pt x="881368" y="4985"/>
                </a:lnTo>
                <a:lnTo>
                  <a:pt x="834991" y="10780"/>
                </a:lnTo>
                <a:lnTo>
                  <a:pt x="789301" y="18707"/>
                </a:lnTo>
                <a:lnTo>
                  <a:pt x="744350" y="28715"/>
                </a:lnTo>
                <a:lnTo>
                  <a:pt x="700191" y="40754"/>
                </a:lnTo>
                <a:lnTo>
                  <a:pt x="656876" y="54773"/>
                </a:lnTo>
                <a:lnTo>
                  <a:pt x="614459" y="70719"/>
                </a:lnTo>
                <a:lnTo>
                  <a:pt x="572993" y="88542"/>
                </a:lnTo>
                <a:lnTo>
                  <a:pt x="532529" y="108192"/>
                </a:lnTo>
                <a:lnTo>
                  <a:pt x="493121" y="129615"/>
                </a:lnTo>
                <a:lnTo>
                  <a:pt x="454821" y="152763"/>
                </a:lnTo>
                <a:lnTo>
                  <a:pt x="417683" y="177583"/>
                </a:lnTo>
                <a:lnTo>
                  <a:pt x="381758" y="204024"/>
                </a:lnTo>
                <a:lnTo>
                  <a:pt x="347101" y="232035"/>
                </a:lnTo>
                <a:lnTo>
                  <a:pt x="313762" y="261565"/>
                </a:lnTo>
                <a:lnTo>
                  <a:pt x="281796" y="292563"/>
                </a:lnTo>
                <a:lnTo>
                  <a:pt x="251255" y="324977"/>
                </a:lnTo>
                <a:lnTo>
                  <a:pt x="222191" y="358757"/>
                </a:lnTo>
                <a:lnTo>
                  <a:pt x="194658" y="393852"/>
                </a:lnTo>
                <a:lnTo>
                  <a:pt x="168708" y="430209"/>
                </a:lnTo>
                <a:lnTo>
                  <a:pt x="144395" y="467779"/>
                </a:lnTo>
                <a:lnTo>
                  <a:pt x="121769" y="506509"/>
                </a:lnTo>
                <a:lnTo>
                  <a:pt x="100886" y="546350"/>
                </a:lnTo>
                <a:lnTo>
                  <a:pt x="81796" y="587248"/>
                </a:lnTo>
                <a:lnTo>
                  <a:pt x="64553" y="629155"/>
                </a:lnTo>
                <a:lnTo>
                  <a:pt x="49210" y="672017"/>
                </a:lnTo>
                <a:lnTo>
                  <a:pt x="35820" y="715785"/>
                </a:lnTo>
                <a:lnTo>
                  <a:pt x="24434" y="760407"/>
                </a:lnTo>
                <a:lnTo>
                  <a:pt x="15107" y="805831"/>
                </a:lnTo>
                <a:lnTo>
                  <a:pt x="7890" y="852007"/>
                </a:lnTo>
                <a:lnTo>
                  <a:pt x="2837" y="898884"/>
                </a:lnTo>
                <a:lnTo>
                  <a:pt x="0" y="946410"/>
                </a:lnTo>
                <a:lnTo>
                  <a:pt x="1962568" y="944023"/>
                </a:lnTo>
                <a:lnTo>
                  <a:pt x="1959551" y="896234"/>
                </a:lnTo>
                <a:lnTo>
                  <a:pt x="1954297" y="849112"/>
                </a:lnTo>
                <a:lnTo>
                  <a:pt x="1946862" y="802707"/>
                </a:lnTo>
                <a:lnTo>
                  <a:pt x="1937297" y="757072"/>
                </a:lnTo>
                <a:lnTo>
                  <a:pt x="1925657" y="712259"/>
                </a:lnTo>
                <a:lnTo>
                  <a:pt x="1911997" y="668318"/>
                </a:lnTo>
                <a:lnTo>
                  <a:pt x="1896369" y="625301"/>
                </a:lnTo>
                <a:lnTo>
                  <a:pt x="1878828" y="583259"/>
                </a:lnTo>
                <a:lnTo>
                  <a:pt x="1859428" y="542245"/>
                </a:lnTo>
                <a:lnTo>
                  <a:pt x="1838222" y="502310"/>
                </a:lnTo>
                <a:lnTo>
                  <a:pt x="1815264" y="463504"/>
                </a:lnTo>
                <a:lnTo>
                  <a:pt x="1790608" y="425881"/>
                </a:lnTo>
                <a:lnTo>
                  <a:pt x="1764308" y="389491"/>
                </a:lnTo>
                <a:lnTo>
                  <a:pt x="1736418" y="354385"/>
                </a:lnTo>
                <a:lnTo>
                  <a:pt x="1706992" y="320616"/>
                </a:lnTo>
                <a:lnTo>
                  <a:pt x="1676083" y="288234"/>
                </a:lnTo>
                <a:lnTo>
                  <a:pt x="1643745" y="257292"/>
                </a:lnTo>
                <a:lnTo>
                  <a:pt x="1610032" y="227841"/>
                </a:lnTo>
                <a:lnTo>
                  <a:pt x="1574998" y="199932"/>
                </a:lnTo>
                <a:lnTo>
                  <a:pt x="1538698" y="173617"/>
                </a:lnTo>
                <a:lnTo>
                  <a:pt x="1501183" y="148947"/>
                </a:lnTo>
                <a:lnTo>
                  <a:pt x="1462510" y="125974"/>
                </a:lnTo>
                <a:lnTo>
                  <a:pt x="1422730" y="104749"/>
                </a:lnTo>
                <a:lnTo>
                  <a:pt x="1381899" y="85325"/>
                </a:lnTo>
                <a:lnTo>
                  <a:pt x="1340070" y="67752"/>
                </a:lnTo>
                <a:lnTo>
                  <a:pt x="1297296" y="52081"/>
                </a:lnTo>
                <a:lnTo>
                  <a:pt x="1253633" y="38366"/>
                </a:lnTo>
                <a:lnTo>
                  <a:pt x="1209133" y="26656"/>
                </a:lnTo>
                <a:lnTo>
                  <a:pt x="1163850" y="17003"/>
                </a:lnTo>
                <a:lnTo>
                  <a:pt x="1117838" y="9460"/>
                </a:lnTo>
                <a:lnTo>
                  <a:pt x="1071152" y="4077"/>
                </a:lnTo>
                <a:lnTo>
                  <a:pt x="1023844" y="907"/>
                </a:lnTo>
                <a:lnTo>
                  <a:pt x="97597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26245" y="5268268"/>
            <a:ext cx="1130855" cy="1130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68134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39" y="0"/>
                </a:moveTo>
                <a:lnTo>
                  <a:pt x="478920" y="1893"/>
                </a:lnTo>
                <a:lnTo>
                  <a:pt x="434563" y="7572"/>
                </a:lnTo>
                <a:lnTo>
                  <a:pt x="390729" y="17037"/>
                </a:lnTo>
                <a:lnTo>
                  <a:pt x="347679" y="30289"/>
                </a:lnTo>
                <a:lnTo>
                  <a:pt x="305675" y="47327"/>
                </a:lnTo>
                <a:lnTo>
                  <a:pt x="264977" y="68151"/>
                </a:lnTo>
                <a:lnTo>
                  <a:pt x="225848" y="92761"/>
                </a:lnTo>
                <a:lnTo>
                  <a:pt x="188549" y="121158"/>
                </a:lnTo>
                <a:lnTo>
                  <a:pt x="153340" y="153340"/>
                </a:lnTo>
                <a:lnTo>
                  <a:pt x="121158" y="188549"/>
                </a:lnTo>
                <a:lnTo>
                  <a:pt x="92761" y="225849"/>
                </a:lnTo>
                <a:lnTo>
                  <a:pt x="68151" y="264978"/>
                </a:lnTo>
                <a:lnTo>
                  <a:pt x="47327" y="305676"/>
                </a:lnTo>
                <a:lnTo>
                  <a:pt x="30289" y="347681"/>
                </a:lnTo>
                <a:lnTo>
                  <a:pt x="17037" y="390732"/>
                </a:lnTo>
                <a:lnTo>
                  <a:pt x="7572" y="434567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3"/>
                </a:lnTo>
                <a:lnTo>
                  <a:pt x="7572" y="612521"/>
                </a:lnTo>
                <a:lnTo>
                  <a:pt x="17037" y="656356"/>
                </a:lnTo>
                <a:lnTo>
                  <a:pt x="30289" y="699406"/>
                </a:lnTo>
                <a:lnTo>
                  <a:pt x="47327" y="741411"/>
                </a:lnTo>
                <a:lnTo>
                  <a:pt x="68151" y="782109"/>
                </a:lnTo>
                <a:lnTo>
                  <a:pt x="92761" y="821239"/>
                </a:lnTo>
                <a:lnTo>
                  <a:pt x="121158" y="858539"/>
                </a:lnTo>
                <a:lnTo>
                  <a:pt x="153340" y="893747"/>
                </a:lnTo>
                <a:lnTo>
                  <a:pt x="188549" y="925930"/>
                </a:lnTo>
                <a:lnTo>
                  <a:pt x="225848" y="954326"/>
                </a:lnTo>
                <a:lnTo>
                  <a:pt x="264977" y="978937"/>
                </a:lnTo>
                <a:lnTo>
                  <a:pt x="305675" y="999761"/>
                </a:lnTo>
                <a:lnTo>
                  <a:pt x="347679" y="1016798"/>
                </a:lnTo>
                <a:lnTo>
                  <a:pt x="390729" y="1030050"/>
                </a:lnTo>
                <a:lnTo>
                  <a:pt x="434563" y="1039516"/>
                </a:lnTo>
                <a:lnTo>
                  <a:pt x="478920" y="1045195"/>
                </a:lnTo>
                <a:lnTo>
                  <a:pt x="523539" y="1047088"/>
                </a:lnTo>
                <a:lnTo>
                  <a:pt x="568157" y="1045195"/>
                </a:lnTo>
                <a:lnTo>
                  <a:pt x="612514" y="1039516"/>
                </a:lnTo>
                <a:lnTo>
                  <a:pt x="656348" y="1030050"/>
                </a:lnTo>
                <a:lnTo>
                  <a:pt x="699398" y="1016798"/>
                </a:lnTo>
                <a:lnTo>
                  <a:pt x="741402" y="999761"/>
                </a:lnTo>
                <a:lnTo>
                  <a:pt x="782100" y="978937"/>
                </a:lnTo>
                <a:lnTo>
                  <a:pt x="821229" y="954326"/>
                </a:lnTo>
                <a:lnTo>
                  <a:pt x="858528" y="925930"/>
                </a:lnTo>
                <a:lnTo>
                  <a:pt x="893737" y="893747"/>
                </a:lnTo>
                <a:lnTo>
                  <a:pt x="925921" y="858539"/>
                </a:lnTo>
                <a:lnTo>
                  <a:pt x="954319" y="821239"/>
                </a:lnTo>
                <a:lnTo>
                  <a:pt x="978930" y="782109"/>
                </a:lnTo>
                <a:lnTo>
                  <a:pt x="999756" y="741411"/>
                </a:lnTo>
                <a:lnTo>
                  <a:pt x="1016794" y="699406"/>
                </a:lnTo>
                <a:lnTo>
                  <a:pt x="1030047" y="656356"/>
                </a:lnTo>
                <a:lnTo>
                  <a:pt x="1039513" y="612521"/>
                </a:lnTo>
                <a:lnTo>
                  <a:pt x="1045192" y="568163"/>
                </a:lnTo>
                <a:lnTo>
                  <a:pt x="1047085" y="523544"/>
                </a:lnTo>
                <a:lnTo>
                  <a:pt x="1045192" y="478925"/>
                </a:lnTo>
                <a:lnTo>
                  <a:pt x="1039513" y="434567"/>
                </a:lnTo>
                <a:lnTo>
                  <a:pt x="1030047" y="390732"/>
                </a:lnTo>
                <a:lnTo>
                  <a:pt x="1016794" y="347681"/>
                </a:lnTo>
                <a:lnTo>
                  <a:pt x="999756" y="305676"/>
                </a:lnTo>
                <a:lnTo>
                  <a:pt x="978930" y="264978"/>
                </a:lnTo>
                <a:lnTo>
                  <a:pt x="954319" y="225849"/>
                </a:lnTo>
                <a:lnTo>
                  <a:pt x="925921" y="188549"/>
                </a:lnTo>
                <a:lnTo>
                  <a:pt x="893737" y="153340"/>
                </a:lnTo>
                <a:lnTo>
                  <a:pt x="858528" y="121158"/>
                </a:lnTo>
                <a:lnTo>
                  <a:pt x="821229" y="92761"/>
                </a:lnTo>
                <a:lnTo>
                  <a:pt x="782100" y="68151"/>
                </a:lnTo>
                <a:lnTo>
                  <a:pt x="741402" y="47327"/>
                </a:lnTo>
                <a:lnTo>
                  <a:pt x="699398" y="30289"/>
                </a:lnTo>
                <a:lnTo>
                  <a:pt x="656348" y="17037"/>
                </a:lnTo>
                <a:lnTo>
                  <a:pt x="612514" y="7572"/>
                </a:lnTo>
                <a:lnTo>
                  <a:pt x="568157" y="1893"/>
                </a:lnTo>
                <a:lnTo>
                  <a:pt x="523539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68489" y="6449515"/>
            <a:ext cx="2046335" cy="1030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10373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4" h="946784">
                <a:moveTo>
                  <a:pt x="975970" y="0"/>
                </a:moveTo>
                <a:lnTo>
                  <a:pt x="928378" y="1375"/>
                </a:lnTo>
                <a:lnTo>
                  <a:pt x="881368" y="4985"/>
                </a:lnTo>
                <a:lnTo>
                  <a:pt x="834991" y="10780"/>
                </a:lnTo>
                <a:lnTo>
                  <a:pt x="789301" y="18707"/>
                </a:lnTo>
                <a:lnTo>
                  <a:pt x="744350" y="28715"/>
                </a:lnTo>
                <a:lnTo>
                  <a:pt x="700191" y="40754"/>
                </a:lnTo>
                <a:lnTo>
                  <a:pt x="656876" y="54773"/>
                </a:lnTo>
                <a:lnTo>
                  <a:pt x="614459" y="70719"/>
                </a:lnTo>
                <a:lnTo>
                  <a:pt x="572993" y="88542"/>
                </a:lnTo>
                <a:lnTo>
                  <a:pt x="532529" y="108192"/>
                </a:lnTo>
                <a:lnTo>
                  <a:pt x="493121" y="129615"/>
                </a:lnTo>
                <a:lnTo>
                  <a:pt x="454821" y="152763"/>
                </a:lnTo>
                <a:lnTo>
                  <a:pt x="417683" y="177583"/>
                </a:lnTo>
                <a:lnTo>
                  <a:pt x="381758" y="204024"/>
                </a:lnTo>
                <a:lnTo>
                  <a:pt x="347101" y="232035"/>
                </a:lnTo>
                <a:lnTo>
                  <a:pt x="313762" y="261565"/>
                </a:lnTo>
                <a:lnTo>
                  <a:pt x="281796" y="292563"/>
                </a:lnTo>
                <a:lnTo>
                  <a:pt x="251255" y="324977"/>
                </a:lnTo>
                <a:lnTo>
                  <a:pt x="222191" y="358757"/>
                </a:lnTo>
                <a:lnTo>
                  <a:pt x="194658" y="393852"/>
                </a:lnTo>
                <a:lnTo>
                  <a:pt x="168708" y="430209"/>
                </a:lnTo>
                <a:lnTo>
                  <a:pt x="144395" y="467779"/>
                </a:lnTo>
                <a:lnTo>
                  <a:pt x="121769" y="506509"/>
                </a:lnTo>
                <a:lnTo>
                  <a:pt x="100886" y="546350"/>
                </a:lnTo>
                <a:lnTo>
                  <a:pt x="81796" y="587248"/>
                </a:lnTo>
                <a:lnTo>
                  <a:pt x="64553" y="629155"/>
                </a:lnTo>
                <a:lnTo>
                  <a:pt x="49210" y="672017"/>
                </a:lnTo>
                <a:lnTo>
                  <a:pt x="35820" y="715785"/>
                </a:lnTo>
                <a:lnTo>
                  <a:pt x="24434" y="760407"/>
                </a:lnTo>
                <a:lnTo>
                  <a:pt x="15107" y="805831"/>
                </a:lnTo>
                <a:lnTo>
                  <a:pt x="7890" y="852007"/>
                </a:lnTo>
                <a:lnTo>
                  <a:pt x="2837" y="898884"/>
                </a:lnTo>
                <a:lnTo>
                  <a:pt x="0" y="946410"/>
                </a:lnTo>
                <a:lnTo>
                  <a:pt x="1962568" y="944023"/>
                </a:lnTo>
                <a:lnTo>
                  <a:pt x="1959551" y="896234"/>
                </a:lnTo>
                <a:lnTo>
                  <a:pt x="1954297" y="849112"/>
                </a:lnTo>
                <a:lnTo>
                  <a:pt x="1946862" y="802707"/>
                </a:lnTo>
                <a:lnTo>
                  <a:pt x="1937297" y="757072"/>
                </a:lnTo>
                <a:lnTo>
                  <a:pt x="1925657" y="712259"/>
                </a:lnTo>
                <a:lnTo>
                  <a:pt x="1911997" y="668318"/>
                </a:lnTo>
                <a:lnTo>
                  <a:pt x="1896369" y="625301"/>
                </a:lnTo>
                <a:lnTo>
                  <a:pt x="1878828" y="583259"/>
                </a:lnTo>
                <a:lnTo>
                  <a:pt x="1859428" y="542245"/>
                </a:lnTo>
                <a:lnTo>
                  <a:pt x="1838222" y="502310"/>
                </a:lnTo>
                <a:lnTo>
                  <a:pt x="1815264" y="463504"/>
                </a:lnTo>
                <a:lnTo>
                  <a:pt x="1790608" y="425881"/>
                </a:lnTo>
                <a:lnTo>
                  <a:pt x="1764308" y="389491"/>
                </a:lnTo>
                <a:lnTo>
                  <a:pt x="1736418" y="354385"/>
                </a:lnTo>
                <a:lnTo>
                  <a:pt x="1706992" y="320616"/>
                </a:lnTo>
                <a:lnTo>
                  <a:pt x="1676083" y="288234"/>
                </a:lnTo>
                <a:lnTo>
                  <a:pt x="1643745" y="257292"/>
                </a:lnTo>
                <a:lnTo>
                  <a:pt x="1610032" y="227841"/>
                </a:lnTo>
                <a:lnTo>
                  <a:pt x="1574998" y="199932"/>
                </a:lnTo>
                <a:lnTo>
                  <a:pt x="1538698" y="173617"/>
                </a:lnTo>
                <a:lnTo>
                  <a:pt x="1501183" y="148947"/>
                </a:lnTo>
                <a:lnTo>
                  <a:pt x="1462510" y="125974"/>
                </a:lnTo>
                <a:lnTo>
                  <a:pt x="1422730" y="104749"/>
                </a:lnTo>
                <a:lnTo>
                  <a:pt x="1381899" y="85325"/>
                </a:lnTo>
                <a:lnTo>
                  <a:pt x="1340070" y="67752"/>
                </a:lnTo>
                <a:lnTo>
                  <a:pt x="1297296" y="52081"/>
                </a:lnTo>
                <a:lnTo>
                  <a:pt x="1253633" y="38366"/>
                </a:lnTo>
                <a:lnTo>
                  <a:pt x="1209133" y="26656"/>
                </a:lnTo>
                <a:lnTo>
                  <a:pt x="1163850" y="17003"/>
                </a:lnTo>
                <a:lnTo>
                  <a:pt x="1117838" y="9460"/>
                </a:lnTo>
                <a:lnTo>
                  <a:pt x="1071152" y="4077"/>
                </a:lnTo>
                <a:lnTo>
                  <a:pt x="1023844" y="907"/>
                </a:lnTo>
                <a:lnTo>
                  <a:pt x="97597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35226" y="7783124"/>
            <a:ext cx="0" cy="827405"/>
          </a:xfrm>
          <a:custGeom>
            <a:avLst/>
            <a:gdLst/>
            <a:ahLst/>
            <a:cxnLst/>
            <a:rect l="l" t="t" r="r" b="b"/>
            <a:pathLst>
              <a:path h="827404">
                <a:moveTo>
                  <a:pt x="-31412" y="413599"/>
                </a:moveTo>
                <a:lnTo>
                  <a:pt x="31412" y="413599"/>
                </a:lnTo>
              </a:path>
            </a:pathLst>
          </a:custGeom>
          <a:ln w="8271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09576" y="7563236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125650" y="0"/>
                </a:moveTo>
                <a:lnTo>
                  <a:pt x="0" y="251301"/>
                </a:lnTo>
                <a:lnTo>
                  <a:pt x="251301" y="251301"/>
                </a:lnTo>
                <a:lnTo>
                  <a:pt x="12565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63444" y="7783124"/>
            <a:ext cx="0" cy="827405"/>
          </a:xfrm>
          <a:custGeom>
            <a:avLst/>
            <a:gdLst/>
            <a:ahLst/>
            <a:cxnLst/>
            <a:rect l="l" t="t" r="r" b="b"/>
            <a:pathLst>
              <a:path h="827404">
                <a:moveTo>
                  <a:pt x="-31412" y="413599"/>
                </a:moveTo>
                <a:lnTo>
                  <a:pt x="31412" y="413599"/>
                </a:lnTo>
              </a:path>
            </a:pathLst>
          </a:custGeom>
          <a:ln w="8271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37794" y="7563236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125650" y="0"/>
                </a:moveTo>
                <a:lnTo>
                  <a:pt x="0" y="251301"/>
                </a:lnTo>
                <a:lnTo>
                  <a:pt x="251301" y="251301"/>
                </a:lnTo>
                <a:lnTo>
                  <a:pt x="12565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91662" y="7783124"/>
            <a:ext cx="0" cy="827405"/>
          </a:xfrm>
          <a:custGeom>
            <a:avLst/>
            <a:gdLst/>
            <a:ahLst/>
            <a:cxnLst/>
            <a:rect l="l" t="t" r="r" b="b"/>
            <a:pathLst>
              <a:path h="827404">
                <a:moveTo>
                  <a:pt x="-31412" y="413599"/>
                </a:moveTo>
                <a:lnTo>
                  <a:pt x="31412" y="413599"/>
                </a:lnTo>
              </a:path>
            </a:pathLst>
          </a:custGeom>
          <a:ln w="8271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66012" y="7563236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59" h="251459">
                <a:moveTo>
                  <a:pt x="125650" y="0"/>
                </a:moveTo>
                <a:lnTo>
                  <a:pt x="0" y="251301"/>
                </a:lnTo>
                <a:lnTo>
                  <a:pt x="251301" y="251301"/>
                </a:lnTo>
                <a:lnTo>
                  <a:pt x="12565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34823" y="8924038"/>
            <a:ext cx="2454275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00" spc="175" dirty="0">
                <a:solidFill>
                  <a:srgbClr val="0365C0"/>
                </a:solidFill>
                <a:latin typeface="Arial Narrow"/>
                <a:cs typeface="Arial Narrow"/>
              </a:rPr>
              <a:t>Subgroup</a:t>
            </a:r>
            <a:r>
              <a:rPr sz="4100" spc="-220" dirty="0">
                <a:solidFill>
                  <a:srgbClr val="0365C0"/>
                </a:solidFill>
                <a:latin typeface="Arial Narrow"/>
                <a:cs typeface="Arial Narrow"/>
              </a:rPr>
              <a:t> </a:t>
            </a:r>
            <a:r>
              <a:rPr sz="4100" spc="75" dirty="0">
                <a:solidFill>
                  <a:srgbClr val="0365C0"/>
                </a:solidFill>
                <a:latin typeface="Arial Narrow"/>
                <a:cs typeface="Arial Narrow"/>
              </a:rPr>
              <a:t>A</a:t>
            </a:r>
            <a:endParaRPr sz="4100">
              <a:latin typeface="Arial Narrow"/>
              <a:cs typeface="Arial Narro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419869" y="7783124"/>
            <a:ext cx="0" cy="827405"/>
          </a:xfrm>
          <a:custGeom>
            <a:avLst/>
            <a:gdLst/>
            <a:ahLst/>
            <a:cxnLst/>
            <a:rect l="l" t="t" r="r" b="b"/>
            <a:pathLst>
              <a:path h="827404">
                <a:moveTo>
                  <a:pt x="-31412" y="413599"/>
                </a:moveTo>
                <a:lnTo>
                  <a:pt x="31412" y="413599"/>
                </a:lnTo>
              </a:path>
            </a:pathLst>
          </a:custGeom>
          <a:ln w="82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94230" y="7563236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59" h="251459">
                <a:moveTo>
                  <a:pt x="125640" y="0"/>
                </a:moveTo>
                <a:lnTo>
                  <a:pt x="0" y="251301"/>
                </a:lnTo>
                <a:lnTo>
                  <a:pt x="251301" y="251301"/>
                </a:lnTo>
                <a:lnTo>
                  <a:pt x="125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548129" y="7783124"/>
            <a:ext cx="0" cy="827405"/>
          </a:xfrm>
          <a:custGeom>
            <a:avLst/>
            <a:gdLst/>
            <a:ahLst/>
            <a:cxnLst/>
            <a:rect l="l" t="t" r="r" b="b"/>
            <a:pathLst>
              <a:path h="827404">
                <a:moveTo>
                  <a:pt x="-31412" y="413599"/>
                </a:moveTo>
                <a:lnTo>
                  <a:pt x="31412" y="413599"/>
                </a:lnTo>
              </a:path>
            </a:pathLst>
          </a:custGeom>
          <a:ln w="82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22479" y="7563236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59" h="251459">
                <a:moveTo>
                  <a:pt x="125650" y="0"/>
                </a:moveTo>
                <a:lnTo>
                  <a:pt x="0" y="251301"/>
                </a:lnTo>
                <a:lnTo>
                  <a:pt x="251301" y="251301"/>
                </a:lnTo>
                <a:lnTo>
                  <a:pt x="125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676337" y="7783124"/>
            <a:ext cx="0" cy="827405"/>
          </a:xfrm>
          <a:custGeom>
            <a:avLst/>
            <a:gdLst/>
            <a:ahLst/>
            <a:cxnLst/>
            <a:rect l="l" t="t" r="r" b="b"/>
            <a:pathLst>
              <a:path h="827404">
                <a:moveTo>
                  <a:pt x="-31412" y="413599"/>
                </a:moveTo>
                <a:lnTo>
                  <a:pt x="31412" y="413599"/>
                </a:lnTo>
              </a:path>
            </a:pathLst>
          </a:custGeom>
          <a:ln w="82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550687" y="7563236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59" h="251459">
                <a:moveTo>
                  <a:pt x="125650" y="0"/>
                </a:moveTo>
                <a:lnTo>
                  <a:pt x="0" y="251301"/>
                </a:lnTo>
                <a:lnTo>
                  <a:pt x="251301" y="251301"/>
                </a:lnTo>
                <a:lnTo>
                  <a:pt x="125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332534" y="8924038"/>
            <a:ext cx="2431415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00" spc="175" dirty="0">
                <a:latin typeface="Arial Narrow"/>
                <a:cs typeface="Arial Narrow"/>
              </a:rPr>
              <a:t>Subgroup</a:t>
            </a:r>
            <a:r>
              <a:rPr sz="4100" spc="-220" dirty="0">
                <a:latin typeface="Arial Narrow"/>
                <a:cs typeface="Arial Narrow"/>
              </a:rPr>
              <a:t> </a:t>
            </a:r>
            <a:r>
              <a:rPr sz="4100" spc="-105" dirty="0">
                <a:latin typeface="Arial Narrow"/>
                <a:cs typeface="Arial Narrow"/>
              </a:rPr>
              <a:t>B</a:t>
            </a:r>
            <a:endParaRPr sz="41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Unsupervised</a:t>
            </a:r>
            <a:r>
              <a:rPr spc="-595" dirty="0"/>
              <a:t> </a:t>
            </a:r>
            <a:r>
              <a:rPr spc="-25" dirty="0"/>
              <a:t>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3917" y="2887471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4413" y="2779183"/>
            <a:ext cx="1187704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200" dirty="0">
                <a:solidFill>
                  <a:srgbClr val="3A3A3A"/>
                </a:solidFill>
                <a:latin typeface="Arial Narrow"/>
                <a:cs typeface="Arial Narrow"/>
              </a:rPr>
              <a:t>Finding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45" dirty="0">
                <a:solidFill>
                  <a:srgbClr val="3A3A3A"/>
                </a:solidFill>
                <a:latin typeface="Arial Narrow"/>
                <a:cs typeface="Arial Narrow"/>
              </a:rPr>
              <a:t>homogenous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85" dirty="0">
                <a:solidFill>
                  <a:srgbClr val="3A3A3A"/>
                </a:solidFill>
                <a:latin typeface="Arial Narrow"/>
                <a:cs typeface="Arial Narrow"/>
              </a:rPr>
              <a:t>subgroups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45" dirty="0">
                <a:solidFill>
                  <a:srgbClr val="3A3A3A"/>
                </a:solidFill>
                <a:latin typeface="Arial Narrow"/>
                <a:cs typeface="Arial Narrow"/>
              </a:rPr>
              <a:t>within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60" dirty="0">
                <a:solidFill>
                  <a:srgbClr val="3A3A3A"/>
                </a:solidFill>
                <a:latin typeface="Arial Narrow"/>
                <a:cs typeface="Arial Narrow"/>
              </a:rPr>
              <a:t>larger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50" dirty="0">
                <a:solidFill>
                  <a:srgbClr val="3A3A3A"/>
                </a:solidFill>
                <a:latin typeface="Arial Narrow"/>
                <a:cs typeface="Arial Narrow"/>
              </a:rPr>
              <a:t>group</a:t>
            </a:r>
            <a:endParaRPr sz="4500" dirty="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8763" y="3976442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9259" y="3868155"/>
            <a:ext cx="2398395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215" dirty="0">
                <a:solidFill>
                  <a:srgbClr val="3A3A3A"/>
                </a:solidFill>
                <a:latin typeface="Arial Narrow"/>
                <a:cs typeface="Arial Narrow"/>
              </a:rPr>
              <a:t>Clus</a:t>
            </a:r>
            <a:r>
              <a:rPr sz="4500" spc="65" dirty="0">
                <a:solidFill>
                  <a:srgbClr val="3A3A3A"/>
                </a:solidFill>
                <a:latin typeface="Arial Narrow"/>
                <a:cs typeface="Arial Narrow"/>
              </a:rPr>
              <a:t>t</a:t>
            </a:r>
            <a:r>
              <a:rPr sz="4500" spc="225" dirty="0">
                <a:solidFill>
                  <a:srgbClr val="3A3A3A"/>
                </a:solidFill>
                <a:latin typeface="Arial Narrow"/>
                <a:cs typeface="Arial Narrow"/>
              </a:rPr>
              <a:t>ering</a:t>
            </a:r>
            <a:endParaRPr sz="4500" dirty="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96352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39" y="0"/>
                </a:moveTo>
                <a:lnTo>
                  <a:pt x="478920" y="1893"/>
                </a:lnTo>
                <a:lnTo>
                  <a:pt x="434563" y="7572"/>
                </a:lnTo>
                <a:lnTo>
                  <a:pt x="390729" y="17037"/>
                </a:lnTo>
                <a:lnTo>
                  <a:pt x="347679" y="30289"/>
                </a:lnTo>
                <a:lnTo>
                  <a:pt x="305675" y="47327"/>
                </a:lnTo>
                <a:lnTo>
                  <a:pt x="264977" y="68151"/>
                </a:lnTo>
                <a:lnTo>
                  <a:pt x="225848" y="92761"/>
                </a:lnTo>
                <a:lnTo>
                  <a:pt x="188549" y="121158"/>
                </a:lnTo>
                <a:lnTo>
                  <a:pt x="153340" y="153340"/>
                </a:lnTo>
                <a:lnTo>
                  <a:pt x="121158" y="188549"/>
                </a:lnTo>
                <a:lnTo>
                  <a:pt x="92761" y="225849"/>
                </a:lnTo>
                <a:lnTo>
                  <a:pt x="68151" y="264978"/>
                </a:lnTo>
                <a:lnTo>
                  <a:pt x="47327" y="305676"/>
                </a:lnTo>
                <a:lnTo>
                  <a:pt x="30289" y="347681"/>
                </a:lnTo>
                <a:lnTo>
                  <a:pt x="17037" y="390732"/>
                </a:lnTo>
                <a:lnTo>
                  <a:pt x="7572" y="434567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3"/>
                </a:lnTo>
                <a:lnTo>
                  <a:pt x="7572" y="612521"/>
                </a:lnTo>
                <a:lnTo>
                  <a:pt x="17037" y="656356"/>
                </a:lnTo>
                <a:lnTo>
                  <a:pt x="30289" y="699406"/>
                </a:lnTo>
                <a:lnTo>
                  <a:pt x="47327" y="741411"/>
                </a:lnTo>
                <a:lnTo>
                  <a:pt x="68151" y="782109"/>
                </a:lnTo>
                <a:lnTo>
                  <a:pt x="92761" y="821239"/>
                </a:lnTo>
                <a:lnTo>
                  <a:pt x="121158" y="858539"/>
                </a:lnTo>
                <a:lnTo>
                  <a:pt x="153340" y="893747"/>
                </a:lnTo>
                <a:lnTo>
                  <a:pt x="188549" y="925930"/>
                </a:lnTo>
                <a:lnTo>
                  <a:pt x="225848" y="954326"/>
                </a:lnTo>
                <a:lnTo>
                  <a:pt x="264977" y="978937"/>
                </a:lnTo>
                <a:lnTo>
                  <a:pt x="305675" y="999761"/>
                </a:lnTo>
                <a:lnTo>
                  <a:pt x="347679" y="1016798"/>
                </a:lnTo>
                <a:lnTo>
                  <a:pt x="390729" y="1030050"/>
                </a:lnTo>
                <a:lnTo>
                  <a:pt x="434563" y="1039516"/>
                </a:lnTo>
                <a:lnTo>
                  <a:pt x="478920" y="1045195"/>
                </a:lnTo>
                <a:lnTo>
                  <a:pt x="523539" y="1047088"/>
                </a:lnTo>
                <a:lnTo>
                  <a:pt x="568157" y="1045195"/>
                </a:lnTo>
                <a:lnTo>
                  <a:pt x="612514" y="1039516"/>
                </a:lnTo>
                <a:lnTo>
                  <a:pt x="656348" y="1030050"/>
                </a:lnTo>
                <a:lnTo>
                  <a:pt x="699398" y="1016798"/>
                </a:lnTo>
                <a:lnTo>
                  <a:pt x="741402" y="999761"/>
                </a:lnTo>
                <a:lnTo>
                  <a:pt x="782100" y="978937"/>
                </a:lnTo>
                <a:lnTo>
                  <a:pt x="821229" y="954326"/>
                </a:lnTo>
                <a:lnTo>
                  <a:pt x="858528" y="925930"/>
                </a:lnTo>
                <a:lnTo>
                  <a:pt x="893737" y="893747"/>
                </a:lnTo>
                <a:lnTo>
                  <a:pt x="925921" y="858539"/>
                </a:lnTo>
                <a:lnTo>
                  <a:pt x="954319" y="821239"/>
                </a:lnTo>
                <a:lnTo>
                  <a:pt x="978930" y="782109"/>
                </a:lnTo>
                <a:lnTo>
                  <a:pt x="999756" y="741411"/>
                </a:lnTo>
                <a:lnTo>
                  <a:pt x="1016794" y="699406"/>
                </a:lnTo>
                <a:lnTo>
                  <a:pt x="1030047" y="656356"/>
                </a:lnTo>
                <a:lnTo>
                  <a:pt x="1039513" y="612521"/>
                </a:lnTo>
                <a:lnTo>
                  <a:pt x="1045192" y="568163"/>
                </a:lnTo>
                <a:lnTo>
                  <a:pt x="1047085" y="523544"/>
                </a:lnTo>
                <a:lnTo>
                  <a:pt x="1045192" y="478925"/>
                </a:lnTo>
                <a:lnTo>
                  <a:pt x="1039513" y="434567"/>
                </a:lnTo>
                <a:lnTo>
                  <a:pt x="1030047" y="390732"/>
                </a:lnTo>
                <a:lnTo>
                  <a:pt x="1016794" y="347681"/>
                </a:lnTo>
                <a:lnTo>
                  <a:pt x="999756" y="305676"/>
                </a:lnTo>
                <a:lnTo>
                  <a:pt x="978930" y="264978"/>
                </a:lnTo>
                <a:lnTo>
                  <a:pt x="954319" y="225849"/>
                </a:lnTo>
                <a:lnTo>
                  <a:pt x="925921" y="188549"/>
                </a:lnTo>
                <a:lnTo>
                  <a:pt x="893737" y="153340"/>
                </a:lnTo>
                <a:lnTo>
                  <a:pt x="858528" y="121158"/>
                </a:lnTo>
                <a:lnTo>
                  <a:pt x="821229" y="92761"/>
                </a:lnTo>
                <a:lnTo>
                  <a:pt x="782100" y="68151"/>
                </a:lnTo>
                <a:lnTo>
                  <a:pt x="741402" y="47327"/>
                </a:lnTo>
                <a:lnTo>
                  <a:pt x="699398" y="30289"/>
                </a:lnTo>
                <a:lnTo>
                  <a:pt x="656348" y="17037"/>
                </a:lnTo>
                <a:lnTo>
                  <a:pt x="612514" y="7572"/>
                </a:lnTo>
                <a:lnTo>
                  <a:pt x="568157" y="1893"/>
                </a:lnTo>
                <a:lnTo>
                  <a:pt x="523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38591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4" h="946784">
                <a:moveTo>
                  <a:pt x="975970" y="0"/>
                </a:moveTo>
                <a:lnTo>
                  <a:pt x="928378" y="1375"/>
                </a:lnTo>
                <a:lnTo>
                  <a:pt x="881368" y="4985"/>
                </a:lnTo>
                <a:lnTo>
                  <a:pt x="834991" y="10780"/>
                </a:lnTo>
                <a:lnTo>
                  <a:pt x="789301" y="18707"/>
                </a:lnTo>
                <a:lnTo>
                  <a:pt x="744350" y="28715"/>
                </a:lnTo>
                <a:lnTo>
                  <a:pt x="700191" y="40754"/>
                </a:lnTo>
                <a:lnTo>
                  <a:pt x="656876" y="54773"/>
                </a:lnTo>
                <a:lnTo>
                  <a:pt x="614459" y="70719"/>
                </a:lnTo>
                <a:lnTo>
                  <a:pt x="572993" y="88542"/>
                </a:lnTo>
                <a:lnTo>
                  <a:pt x="532529" y="108192"/>
                </a:lnTo>
                <a:lnTo>
                  <a:pt x="493121" y="129615"/>
                </a:lnTo>
                <a:lnTo>
                  <a:pt x="454821" y="152763"/>
                </a:lnTo>
                <a:lnTo>
                  <a:pt x="417683" y="177583"/>
                </a:lnTo>
                <a:lnTo>
                  <a:pt x="381758" y="204024"/>
                </a:lnTo>
                <a:lnTo>
                  <a:pt x="347101" y="232035"/>
                </a:lnTo>
                <a:lnTo>
                  <a:pt x="313762" y="261565"/>
                </a:lnTo>
                <a:lnTo>
                  <a:pt x="281796" y="292563"/>
                </a:lnTo>
                <a:lnTo>
                  <a:pt x="251255" y="324977"/>
                </a:lnTo>
                <a:lnTo>
                  <a:pt x="222191" y="358757"/>
                </a:lnTo>
                <a:lnTo>
                  <a:pt x="194658" y="393852"/>
                </a:lnTo>
                <a:lnTo>
                  <a:pt x="168708" y="430209"/>
                </a:lnTo>
                <a:lnTo>
                  <a:pt x="144395" y="467779"/>
                </a:lnTo>
                <a:lnTo>
                  <a:pt x="121769" y="506509"/>
                </a:lnTo>
                <a:lnTo>
                  <a:pt x="100886" y="546350"/>
                </a:lnTo>
                <a:lnTo>
                  <a:pt x="81796" y="587248"/>
                </a:lnTo>
                <a:lnTo>
                  <a:pt x="64553" y="629155"/>
                </a:lnTo>
                <a:lnTo>
                  <a:pt x="49210" y="672017"/>
                </a:lnTo>
                <a:lnTo>
                  <a:pt x="35820" y="715785"/>
                </a:lnTo>
                <a:lnTo>
                  <a:pt x="24434" y="760407"/>
                </a:lnTo>
                <a:lnTo>
                  <a:pt x="15107" y="805831"/>
                </a:lnTo>
                <a:lnTo>
                  <a:pt x="7890" y="852007"/>
                </a:lnTo>
                <a:lnTo>
                  <a:pt x="2837" y="898884"/>
                </a:lnTo>
                <a:lnTo>
                  <a:pt x="0" y="946410"/>
                </a:lnTo>
                <a:lnTo>
                  <a:pt x="1962568" y="944023"/>
                </a:lnTo>
                <a:lnTo>
                  <a:pt x="1959551" y="896234"/>
                </a:lnTo>
                <a:lnTo>
                  <a:pt x="1954297" y="849112"/>
                </a:lnTo>
                <a:lnTo>
                  <a:pt x="1946862" y="802707"/>
                </a:lnTo>
                <a:lnTo>
                  <a:pt x="1937297" y="757072"/>
                </a:lnTo>
                <a:lnTo>
                  <a:pt x="1925657" y="712259"/>
                </a:lnTo>
                <a:lnTo>
                  <a:pt x="1911997" y="668318"/>
                </a:lnTo>
                <a:lnTo>
                  <a:pt x="1896369" y="625301"/>
                </a:lnTo>
                <a:lnTo>
                  <a:pt x="1878828" y="583259"/>
                </a:lnTo>
                <a:lnTo>
                  <a:pt x="1859428" y="542245"/>
                </a:lnTo>
                <a:lnTo>
                  <a:pt x="1838222" y="502310"/>
                </a:lnTo>
                <a:lnTo>
                  <a:pt x="1815264" y="463504"/>
                </a:lnTo>
                <a:lnTo>
                  <a:pt x="1790608" y="425881"/>
                </a:lnTo>
                <a:lnTo>
                  <a:pt x="1764308" y="389491"/>
                </a:lnTo>
                <a:lnTo>
                  <a:pt x="1736418" y="354385"/>
                </a:lnTo>
                <a:lnTo>
                  <a:pt x="1706992" y="320616"/>
                </a:lnTo>
                <a:lnTo>
                  <a:pt x="1676083" y="288234"/>
                </a:lnTo>
                <a:lnTo>
                  <a:pt x="1643745" y="257292"/>
                </a:lnTo>
                <a:lnTo>
                  <a:pt x="1610032" y="227841"/>
                </a:lnTo>
                <a:lnTo>
                  <a:pt x="1574998" y="199932"/>
                </a:lnTo>
                <a:lnTo>
                  <a:pt x="1538698" y="173617"/>
                </a:lnTo>
                <a:lnTo>
                  <a:pt x="1501183" y="148947"/>
                </a:lnTo>
                <a:lnTo>
                  <a:pt x="1462510" y="125974"/>
                </a:lnTo>
                <a:lnTo>
                  <a:pt x="1422730" y="104749"/>
                </a:lnTo>
                <a:lnTo>
                  <a:pt x="1381899" y="85325"/>
                </a:lnTo>
                <a:lnTo>
                  <a:pt x="1340070" y="67752"/>
                </a:lnTo>
                <a:lnTo>
                  <a:pt x="1297296" y="52081"/>
                </a:lnTo>
                <a:lnTo>
                  <a:pt x="1253633" y="38366"/>
                </a:lnTo>
                <a:lnTo>
                  <a:pt x="1209133" y="26656"/>
                </a:lnTo>
                <a:lnTo>
                  <a:pt x="1163850" y="17003"/>
                </a:lnTo>
                <a:lnTo>
                  <a:pt x="1117838" y="9460"/>
                </a:lnTo>
                <a:lnTo>
                  <a:pt x="1071152" y="4077"/>
                </a:lnTo>
                <a:lnTo>
                  <a:pt x="1023844" y="907"/>
                </a:lnTo>
                <a:lnTo>
                  <a:pt x="975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52792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31" y="0"/>
                </a:moveTo>
                <a:lnTo>
                  <a:pt x="478911" y="1893"/>
                </a:lnTo>
                <a:lnTo>
                  <a:pt x="434552" y="7572"/>
                </a:lnTo>
                <a:lnTo>
                  <a:pt x="390715" y="17037"/>
                </a:lnTo>
                <a:lnTo>
                  <a:pt x="347661" y="30289"/>
                </a:lnTo>
                <a:lnTo>
                  <a:pt x="305652" y="47327"/>
                </a:lnTo>
                <a:lnTo>
                  <a:pt x="264949" y="68151"/>
                </a:lnTo>
                <a:lnTo>
                  <a:pt x="225814" y="92761"/>
                </a:lnTo>
                <a:lnTo>
                  <a:pt x="188508" y="121158"/>
                </a:lnTo>
                <a:lnTo>
                  <a:pt x="153293" y="153340"/>
                </a:lnTo>
                <a:lnTo>
                  <a:pt x="121120" y="188549"/>
                </a:lnTo>
                <a:lnTo>
                  <a:pt x="92733" y="225849"/>
                </a:lnTo>
                <a:lnTo>
                  <a:pt x="68130" y="264978"/>
                </a:lnTo>
                <a:lnTo>
                  <a:pt x="47312" y="305676"/>
                </a:lnTo>
                <a:lnTo>
                  <a:pt x="30280" y="347681"/>
                </a:lnTo>
                <a:lnTo>
                  <a:pt x="17032" y="390732"/>
                </a:lnTo>
                <a:lnTo>
                  <a:pt x="7570" y="434567"/>
                </a:lnTo>
                <a:lnTo>
                  <a:pt x="1892" y="478925"/>
                </a:lnTo>
                <a:lnTo>
                  <a:pt x="0" y="523544"/>
                </a:lnTo>
                <a:lnTo>
                  <a:pt x="1892" y="568163"/>
                </a:lnTo>
                <a:lnTo>
                  <a:pt x="7570" y="612521"/>
                </a:lnTo>
                <a:lnTo>
                  <a:pt x="17032" y="656356"/>
                </a:lnTo>
                <a:lnTo>
                  <a:pt x="30280" y="699406"/>
                </a:lnTo>
                <a:lnTo>
                  <a:pt x="47312" y="741411"/>
                </a:lnTo>
                <a:lnTo>
                  <a:pt x="68130" y="782109"/>
                </a:lnTo>
                <a:lnTo>
                  <a:pt x="92733" y="821239"/>
                </a:lnTo>
                <a:lnTo>
                  <a:pt x="121120" y="858539"/>
                </a:lnTo>
                <a:lnTo>
                  <a:pt x="153293" y="893747"/>
                </a:lnTo>
                <a:lnTo>
                  <a:pt x="188508" y="925930"/>
                </a:lnTo>
                <a:lnTo>
                  <a:pt x="225814" y="954326"/>
                </a:lnTo>
                <a:lnTo>
                  <a:pt x="264949" y="978937"/>
                </a:lnTo>
                <a:lnTo>
                  <a:pt x="305652" y="999761"/>
                </a:lnTo>
                <a:lnTo>
                  <a:pt x="347661" y="1016798"/>
                </a:lnTo>
                <a:lnTo>
                  <a:pt x="390715" y="1030050"/>
                </a:lnTo>
                <a:lnTo>
                  <a:pt x="434552" y="1039516"/>
                </a:lnTo>
                <a:lnTo>
                  <a:pt x="478911" y="1045195"/>
                </a:lnTo>
                <a:lnTo>
                  <a:pt x="523531" y="1047088"/>
                </a:lnTo>
                <a:lnTo>
                  <a:pt x="568149" y="1045195"/>
                </a:lnTo>
                <a:lnTo>
                  <a:pt x="612506" y="1039516"/>
                </a:lnTo>
                <a:lnTo>
                  <a:pt x="656338" y="1030050"/>
                </a:lnTo>
                <a:lnTo>
                  <a:pt x="699385" y="1016798"/>
                </a:lnTo>
                <a:lnTo>
                  <a:pt x="741385" y="999761"/>
                </a:lnTo>
                <a:lnTo>
                  <a:pt x="782077" y="978937"/>
                </a:lnTo>
                <a:lnTo>
                  <a:pt x="821200" y="954326"/>
                </a:lnTo>
                <a:lnTo>
                  <a:pt x="858491" y="925930"/>
                </a:lnTo>
                <a:lnTo>
                  <a:pt x="893690" y="893747"/>
                </a:lnTo>
                <a:lnTo>
                  <a:pt x="925879" y="858539"/>
                </a:lnTo>
                <a:lnTo>
                  <a:pt x="954281" y="821239"/>
                </a:lnTo>
                <a:lnTo>
                  <a:pt x="978896" y="782109"/>
                </a:lnTo>
                <a:lnTo>
                  <a:pt x="999725" y="741411"/>
                </a:lnTo>
                <a:lnTo>
                  <a:pt x="1016766" y="699406"/>
                </a:lnTo>
                <a:lnTo>
                  <a:pt x="1030020" y="656356"/>
                </a:lnTo>
                <a:lnTo>
                  <a:pt x="1039488" y="612521"/>
                </a:lnTo>
                <a:lnTo>
                  <a:pt x="1045168" y="568163"/>
                </a:lnTo>
                <a:lnTo>
                  <a:pt x="1047062" y="523544"/>
                </a:lnTo>
                <a:lnTo>
                  <a:pt x="1045168" y="478925"/>
                </a:lnTo>
                <a:lnTo>
                  <a:pt x="1039488" y="434567"/>
                </a:lnTo>
                <a:lnTo>
                  <a:pt x="1030020" y="390732"/>
                </a:lnTo>
                <a:lnTo>
                  <a:pt x="1016766" y="347681"/>
                </a:lnTo>
                <a:lnTo>
                  <a:pt x="999725" y="305676"/>
                </a:lnTo>
                <a:lnTo>
                  <a:pt x="978896" y="264978"/>
                </a:lnTo>
                <a:lnTo>
                  <a:pt x="954281" y="225849"/>
                </a:lnTo>
                <a:lnTo>
                  <a:pt x="925879" y="188549"/>
                </a:lnTo>
                <a:lnTo>
                  <a:pt x="893690" y="153340"/>
                </a:lnTo>
                <a:lnTo>
                  <a:pt x="858491" y="121158"/>
                </a:lnTo>
                <a:lnTo>
                  <a:pt x="821200" y="92761"/>
                </a:lnTo>
                <a:lnTo>
                  <a:pt x="782077" y="68151"/>
                </a:lnTo>
                <a:lnTo>
                  <a:pt x="741385" y="47327"/>
                </a:lnTo>
                <a:lnTo>
                  <a:pt x="699385" y="30289"/>
                </a:lnTo>
                <a:lnTo>
                  <a:pt x="656338" y="17037"/>
                </a:lnTo>
                <a:lnTo>
                  <a:pt x="612506" y="7572"/>
                </a:lnTo>
                <a:lnTo>
                  <a:pt x="568149" y="1893"/>
                </a:lnTo>
                <a:lnTo>
                  <a:pt x="523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695006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4" h="946784">
                <a:moveTo>
                  <a:pt x="975991" y="0"/>
                </a:moveTo>
                <a:lnTo>
                  <a:pt x="928402" y="1375"/>
                </a:lnTo>
                <a:lnTo>
                  <a:pt x="881394" y="4985"/>
                </a:lnTo>
                <a:lnTo>
                  <a:pt x="835019" y="10780"/>
                </a:lnTo>
                <a:lnTo>
                  <a:pt x="789331" y="18707"/>
                </a:lnTo>
                <a:lnTo>
                  <a:pt x="744381" y="28715"/>
                </a:lnTo>
                <a:lnTo>
                  <a:pt x="700223" y="40754"/>
                </a:lnTo>
                <a:lnTo>
                  <a:pt x="656909" y="54773"/>
                </a:lnTo>
                <a:lnTo>
                  <a:pt x="614493" y="70719"/>
                </a:lnTo>
                <a:lnTo>
                  <a:pt x="573027" y="88542"/>
                </a:lnTo>
                <a:lnTo>
                  <a:pt x="532563" y="108192"/>
                </a:lnTo>
                <a:lnTo>
                  <a:pt x="493155" y="129615"/>
                </a:lnTo>
                <a:lnTo>
                  <a:pt x="454855" y="152763"/>
                </a:lnTo>
                <a:lnTo>
                  <a:pt x="417716" y="177583"/>
                </a:lnTo>
                <a:lnTo>
                  <a:pt x="381791" y="204024"/>
                </a:lnTo>
                <a:lnTo>
                  <a:pt x="347132" y="232035"/>
                </a:lnTo>
                <a:lnTo>
                  <a:pt x="313793" y="261565"/>
                </a:lnTo>
                <a:lnTo>
                  <a:pt x="281826" y="292563"/>
                </a:lnTo>
                <a:lnTo>
                  <a:pt x="251283" y="324977"/>
                </a:lnTo>
                <a:lnTo>
                  <a:pt x="222218" y="358757"/>
                </a:lnTo>
                <a:lnTo>
                  <a:pt x="194683" y="393852"/>
                </a:lnTo>
                <a:lnTo>
                  <a:pt x="168732" y="430209"/>
                </a:lnTo>
                <a:lnTo>
                  <a:pt x="144416" y="467779"/>
                </a:lnTo>
                <a:lnTo>
                  <a:pt x="121789" y="506509"/>
                </a:lnTo>
                <a:lnTo>
                  <a:pt x="100904" y="546350"/>
                </a:lnTo>
                <a:lnTo>
                  <a:pt x="81812" y="587248"/>
                </a:lnTo>
                <a:lnTo>
                  <a:pt x="64567" y="629155"/>
                </a:lnTo>
                <a:lnTo>
                  <a:pt x="49222" y="672017"/>
                </a:lnTo>
                <a:lnTo>
                  <a:pt x="35830" y="715785"/>
                </a:lnTo>
                <a:lnTo>
                  <a:pt x="24442" y="760407"/>
                </a:lnTo>
                <a:lnTo>
                  <a:pt x="15113" y="805831"/>
                </a:lnTo>
                <a:lnTo>
                  <a:pt x="7894" y="852007"/>
                </a:lnTo>
                <a:lnTo>
                  <a:pt x="2839" y="898884"/>
                </a:lnTo>
                <a:lnTo>
                  <a:pt x="0" y="946410"/>
                </a:lnTo>
                <a:lnTo>
                  <a:pt x="1962558" y="944023"/>
                </a:lnTo>
                <a:lnTo>
                  <a:pt x="1959546" y="896234"/>
                </a:lnTo>
                <a:lnTo>
                  <a:pt x="1954297" y="849112"/>
                </a:lnTo>
                <a:lnTo>
                  <a:pt x="1946865" y="802707"/>
                </a:lnTo>
                <a:lnTo>
                  <a:pt x="1937304" y="757072"/>
                </a:lnTo>
                <a:lnTo>
                  <a:pt x="1925668" y="712259"/>
                </a:lnTo>
                <a:lnTo>
                  <a:pt x="1912010" y="668318"/>
                </a:lnTo>
                <a:lnTo>
                  <a:pt x="1896384" y="625301"/>
                </a:lnTo>
                <a:lnTo>
                  <a:pt x="1878844" y="583259"/>
                </a:lnTo>
                <a:lnTo>
                  <a:pt x="1859445" y="542245"/>
                </a:lnTo>
                <a:lnTo>
                  <a:pt x="1838240" y="502310"/>
                </a:lnTo>
                <a:lnTo>
                  <a:pt x="1815283" y="463504"/>
                </a:lnTo>
                <a:lnTo>
                  <a:pt x="1790627" y="425881"/>
                </a:lnTo>
                <a:lnTo>
                  <a:pt x="1764327" y="389491"/>
                </a:lnTo>
                <a:lnTo>
                  <a:pt x="1736437" y="354385"/>
                </a:lnTo>
                <a:lnTo>
                  <a:pt x="1707010" y="320616"/>
                </a:lnTo>
                <a:lnTo>
                  <a:pt x="1676100" y="288234"/>
                </a:lnTo>
                <a:lnTo>
                  <a:pt x="1643762" y="257292"/>
                </a:lnTo>
                <a:lnTo>
                  <a:pt x="1610048" y="227841"/>
                </a:lnTo>
                <a:lnTo>
                  <a:pt x="1575014" y="199932"/>
                </a:lnTo>
                <a:lnTo>
                  <a:pt x="1538712" y="173617"/>
                </a:lnTo>
                <a:lnTo>
                  <a:pt x="1501197" y="148947"/>
                </a:lnTo>
                <a:lnTo>
                  <a:pt x="1462522" y="125974"/>
                </a:lnTo>
                <a:lnTo>
                  <a:pt x="1422742" y="104749"/>
                </a:lnTo>
                <a:lnTo>
                  <a:pt x="1381911" y="85325"/>
                </a:lnTo>
                <a:lnTo>
                  <a:pt x="1340081" y="67752"/>
                </a:lnTo>
                <a:lnTo>
                  <a:pt x="1297308" y="52081"/>
                </a:lnTo>
                <a:lnTo>
                  <a:pt x="1253644" y="38366"/>
                </a:lnTo>
                <a:lnTo>
                  <a:pt x="1209145" y="26656"/>
                </a:lnTo>
                <a:lnTo>
                  <a:pt x="1163863" y="17003"/>
                </a:lnTo>
                <a:lnTo>
                  <a:pt x="1117853" y="9460"/>
                </a:lnTo>
                <a:lnTo>
                  <a:pt x="1071168" y="4077"/>
                </a:lnTo>
                <a:lnTo>
                  <a:pt x="1023863" y="907"/>
                </a:lnTo>
                <a:lnTo>
                  <a:pt x="975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98027" y="5268268"/>
            <a:ext cx="1130855" cy="1130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9916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4">
                <a:moveTo>
                  <a:pt x="523540" y="0"/>
                </a:moveTo>
                <a:lnTo>
                  <a:pt x="478921" y="1893"/>
                </a:lnTo>
                <a:lnTo>
                  <a:pt x="434564" y="7572"/>
                </a:lnTo>
                <a:lnTo>
                  <a:pt x="390730" y="17037"/>
                </a:lnTo>
                <a:lnTo>
                  <a:pt x="347680" y="30289"/>
                </a:lnTo>
                <a:lnTo>
                  <a:pt x="305675" y="47327"/>
                </a:lnTo>
                <a:lnTo>
                  <a:pt x="264978" y="68151"/>
                </a:lnTo>
                <a:lnTo>
                  <a:pt x="225848" y="92761"/>
                </a:lnTo>
                <a:lnTo>
                  <a:pt x="188549" y="121158"/>
                </a:lnTo>
                <a:lnTo>
                  <a:pt x="153340" y="153340"/>
                </a:lnTo>
                <a:lnTo>
                  <a:pt x="121158" y="188549"/>
                </a:lnTo>
                <a:lnTo>
                  <a:pt x="92761" y="225849"/>
                </a:lnTo>
                <a:lnTo>
                  <a:pt x="68151" y="264978"/>
                </a:lnTo>
                <a:lnTo>
                  <a:pt x="47327" y="305676"/>
                </a:lnTo>
                <a:lnTo>
                  <a:pt x="30289" y="347681"/>
                </a:lnTo>
                <a:lnTo>
                  <a:pt x="17037" y="390732"/>
                </a:lnTo>
                <a:lnTo>
                  <a:pt x="7572" y="434567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3"/>
                </a:lnTo>
                <a:lnTo>
                  <a:pt x="7572" y="612521"/>
                </a:lnTo>
                <a:lnTo>
                  <a:pt x="17037" y="656356"/>
                </a:lnTo>
                <a:lnTo>
                  <a:pt x="30289" y="699406"/>
                </a:lnTo>
                <a:lnTo>
                  <a:pt x="47327" y="741411"/>
                </a:lnTo>
                <a:lnTo>
                  <a:pt x="68151" y="782109"/>
                </a:lnTo>
                <a:lnTo>
                  <a:pt x="92761" y="821239"/>
                </a:lnTo>
                <a:lnTo>
                  <a:pt x="121158" y="858539"/>
                </a:lnTo>
                <a:lnTo>
                  <a:pt x="153340" y="893747"/>
                </a:lnTo>
                <a:lnTo>
                  <a:pt x="188549" y="925930"/>
                </a:lnTo>
                <a:lnTo>
                  <a:pt x="225848" y="954326"/>
                </a:lnTo>
                <a:lnTo>
                  <a:pt x="264978" y="978937"/>
                </a:lnTo>
                <a:lnTo>
                  <a:pt x="305675" y="999761"/>
                </a:lnTo>
                <a:lnTo>
                  <a:pt x="347680" y="1016798"/>
                </a:lnTo>
                <a:lnTo>
                  <a:pt x="390730" y="1030050"/>
                </a:lnTo>
                <a:lnTo>
                  <a:pt x="434564" y="1039516"/>
                </a:lnTo>
                <a:lnTo>
                  <a:pt x="478921" y="1045195"/>
                </a:lnTo>
                <a:lnTo>
                  <a:pt x="523540" y="1047088"/>
                </a:lnTo>
                <a:lnTo>
                  <a:pt x="568159" y="1045195"/>
                </a:lnTo>
                <a:lnTo>
                  <a:pt x="612516" y="1039516"/>
                </a:lnTo>
                <a:lnTo>
                  <a:pt x="656351" y="1030050"/>
                </a:lnTo>
                <a:lnTo>
                  <a:pt x="699402" y="1016798"/>
                </a:lnTo>
                <a:lnTo>
                  <a:pt x="741407" y="999761"/>
                </a:lnTo>
                <a:lnTo>
                  <a:pt x="782106" y="978937"/>
                </a:lnTo>
                <a:lnTo>
                  <a:pt x="821236" y="954326"/>
                </a:lnTo>
                <a:lnTo>
                  <a:pt x="858537" y="925930"/>
                </a:lnTo>
                <a:lnTo>
                  <a:pt x="893747" y="893747"/>
                </a:lnTo>
                <a:lnTo>
                  <a:pt x="925930" y="858539"/>
                </a:lnTo>
                <a:lnTo>
                  <a:pt x="954326" y="821239"/>
                </a:lnTo>
                <a:lnTo>
                  <a:pt x="978937" y="782109"/>
                </a:lnTo>
                <a:lnTo>
                  <a:pt x="999761" y="741411"/>
                </a:lnTo>
                <a:lnTo>
                  <a:pt x="1016798" y="699406"/>
                </a:lnTo>
                <a:lnTo>
                  <a:pt x="1030050" y="656356"/>
                </a:lnTo>
                <a:lnTo>
                  <a:pt x="1039516" y="612521"/>
                </a:lnTo>
                <a:lnTo>
                  <a:pt x="1045195" y="568163"/>
                </a:lnTo>
                <a:lnTo>
                  <a:pt x="1047088" y="523544"/>
                </a:lnTo>
                <a:lnTo>
                  <a:pt x="1045195" y="478925"/>
                </a:lnTo>
                <a:lnTo>
                  <a:pt x="1039516" y="434567"/>
                </a:lnTo>
                <a:lnTo>
                  <a:pt x="1030050" y="390732"/>
                </a:lnTo>
                <a:lnTo>
                  <a:pt x="1016798" y="347681"/>
                </a:lnTo>
                <a:lnTo>
                  <a:pt x="999761" y="305676"/>
                </a:lnTo>
                <a:lnTo>
                  <a:pt x="978937" y="264978"/>
                </a:lnTo>
                <a:lnTo>
                  <a:pt x="954326" y="225849"/>
                </a:lnTo>
                <a:lnTo>
                  <a:pt x="925930" y="188549"/>
                </a:lnTo>
                <a:lnTo>
                  <a:pt x="893747" y="153340"/>
                </a:lnTo>
                <a:lnTo>
                  <a:pt x="858537" y="121158"/>
                </a:lnTo>
                <a:lnTo>
                  <a:pt x="821236" y="92761"/>
                </a:lnTo>
                <a:lnTo>
                  <a:pt x="782106" y="68151"/>
                </a:lnTo>
                <a:lnTo>
                  <a:pt x="741407" y="47327"/>
                </a:lnTo>
                <a:lnTo>
                  <a:pt x="699402" y="30289"/>
                </a:lnTo>
                <a:lnTo>
                  <a:pt x="656351" y="17037"/>
                </a:lnTo>
                <a:lnTo>
                  <a:pt x="612516" y="7572"/>
                </a:lnTo>
                <a:lnTo>
                  <a:pt x="568159" y="1893"/>
                </a:lnTo>
                <a:lnTo>
                  <a:pt x="52354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40271" y="6449515"/>
            <a:ext cx="2046335" cy="1030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2155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5" h="946784">
                <a:moveTo>
                  <a:pt x="975970" y="0"/>
                </a:moveTo>
                <a:lnTo>
                  <a:pt x="928378" y="1375"/>
                </a:lnTo>
                <a:lnTo>
                  <a:pt x="881368" y="4985"/>
                </a:lnTo>
                <a:lnTo>
                  <a:pt x="834991" y="10780"/>
                </a:lnTo>
                <a:lnTo>
                  <a:pt x="789301" y="18707"/>
                </a:lnTo>
                <a:lnTo>
                  <a:pt x="744350" y="28715"/>
                </a:lnTo>
                <a:lnTo>
                  <a:pt x="700191" y="40754"/>
                </a:lnTo>
                <a:lnTo>
                  <a:pt x="656876" y="54773"/>
                </a:lnTo>
                <a:lnTo>
                  <a:pt x="614459" y="70719"/>
                </a:lnTo>
                <a:lnTo>
                  <a:pt x="572993" y="88542"/>
                </a:lnTo>
                <a:lnTo>
                  <a:pt x="532529" y="108192"/>
                </a:lnTo>
                <a:lnTo>
                  <a:pt x="493121" y="129615"/>
                </a:lnTo>
                <a:lnTo>
                  <a:pt x="454821" y="152763"/>
                </a:lnTo>
                <a:lnTo>
                  <a:pt x="417683" y="177583"/>
                </a:lnTo>
                <a:lnTo>
                  <a:pt x="381758" y="204024"/>
                </a:lnTo>
                <a:lnTo>
                  <a:pt x="347101" y="232035"/>
                </a:lnTo>
                <a:lnTo>
                  <a:pt x="313762" y="261565"/>
                </a:lnTo>
                <a:lnTo>
                  <a:pt x="281796" y="292563"/>
                </a:lnTo>
                <a:lnTo>
                  <a:pt x="251255" y="324977"/>
                </a:lnTo>
                <a:lnTo>
                  <a:pt x="222191" y="358757"/>
                </a:lnTo>
                <a:lnTo>
                  <a:pt x="194658" y="393852"/>
                </a:lnTo>
                <a:lnTo>
                  <a:pt x="168708" y="430209"/>
                </a:lnTo>
                <a:lnTo>
                  <a:pt x="144395" y="467779"/>
                </a:lnTo>
                <a:lnTo>
                  <a:pt x="121769" y="506509"/>
                </a:lnTo>
                <a:lnTo>
                  <a:pt x="100886" y="546350"/>
                </a:lnTo>
                <a:lnTo>
                  <a:pt x="81796" y="587248"/>
                </a:lnTo>
                <a:lnTo>
                  <a:pt x="64553" y="629155"/>
                </a:lnTo>
                <a:lnTo>
                  <a:pt x="49210" y="672017"/>
                </a:lnTo>
                <a:lnTo>
                  <a:pt x="35820" y="715785"/>
                </a:lnTo>
                <a:lnTo>
                  <a:pt x="24434" y="760407"/>
                </a:lnTo>
                <a:lnTo>
                  <a:pt x="15107" y="805831"/>
                </a:lnTo>
                <a:lnTo>
                  <a:pt x="7890" y="852007"/>
                </a:lnTo>
                <a:lnTo>
                  <a:pt x="2837" y="898884"/>
                </a:lnTo>
                <a:lnTo>
                  <a:pt x="0" y="946410"/>
                </a:lnTo>
                <a:lnTo>
                  <a:pt x="1962568" y="944023"/>
                </a:lnTo>
                <a:lnTo>
                  <a:pt x="1959551" y="896234"/>
                </a:lnTo>
                <a:lnTo>
                  <a:pt x="1954297" y="849112"/>
                </a:lnTo>
                <a:lnTo>
                  <a:pt x="1946862" y="802707"/>
                </a:lnTo>
                <a:lnTo>
                  <a:pt x="1937297" y="757072"/>
                </a:lnTo>
                <a:lnTo>
                  <a:pt x="1925657" y="712259"/>
                </a:lnTo>
                <a:lnTo>
                  <a:pt x="1911997" y="668318"/>
                </a:lnTo>
                <a:lnTo>
                  <a:pt x="1896369" y="625301"/>
                </a:lnTo>
                <a:lnTo>
                  <a:pt x="1878828" y="583259"/>
                </a:lnTo>
                <a:lnTo>
                  <a:pt x="1859428" y="542245"/>
                </a:lnTo>
                <a:lnTo>
                  <a:pt x="1838222" y="502310"/>
                </a:lnTo>
                <a:lnTo>
                  <a:pt x="1815264" y="463504"/>
                </a:lnTo>
                <a:lnTo>
                  <a:pt x="1790608" y="425881"/>
                </a:lnTo>
                <a:lnTo>
                  <a:pt x="1764308" y="389491"/>
                </a:lnTo>
                <a:lnTo>
                  <a:pt x="1736418" y="354385"/>
                </a:lnTo>
                <a:lnTo>
                  <a:pt x="1706992" y="320616"/>
                </a:lnTo>
                <a:lnTo>
                  <a:pt x="1676083" y="288234"/>
                </a:lnTo>
                <a:lnTo>
                  <a:pt x="1643745" y="257292"/>
                </a:lnTo>
                <a:lnTo>
                  <a:pt x="1610032" y="227841"/>
                </a:lnTo>
                <a:lnTo>
                  <a:pt x="1574998" y="199932"/>
                </a:lnTo>
                <a:lnTo>
                  <a:pt x="1538698" y="173617"/>
                </a:lnTo>
                <a:lnTo>
                  <a:pt x="1501183" y="148947"/>
                </a:lnTo>
                <a:lnTo>
                  <a:pt x="1462510" y="125974"/>
                </a:lnTo>
                <a:lnTo>
                  <a:pt x="1422730" y="104749"/>
                </a:lnTo>
                <a:lnTo>
                  <a:pt x="1381899" y="85325"/>
                </a:lnTo>
                <a:lnTo>
                  <a:pt x="1340070" y="67752"/>
                </a:lnTo>
                <a:lnTo>
                  <a:pt x="1297296" y="52081"/>
                </a:lnTo>
                <a:lnTo>
                  <a:pt x="1253633" y="38366"/>
                </a:lnTo>
                <a:lnTo>
                  <a:pt x="1209133" y="26656"/>
                </a:lnTo>
                <a:lnTo>
                  <a:pt x="1163850" y="17003"/>
                </a:lnTo>
                <a:lnTo>
                  <a:pt x="1117838" y="9460"/>
                </a:lnTo>
                <a:lnTo>
                  <a:pt x="1071152" y="4077"/>
                </a:lnTo>
                <a:lnTo>
                  <a:pt x="1023844" y="907"/>
                </a:lnTo>
                <a:lnTo>
                  <a:pt x="97597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24585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31" y="0"/>
                </a:moveTo>
                <a:lnTo>
                  <a:pt x="478911" y="1893"/>
                </a:lnTo>
                <a:lnTo>
                  <a:pt x="434552" y="7572"/>
                </a:lnTo>
                <a:lnTo>
                  <a:pt x="390715" y="17037"/>
                </a:lnTo>
                <a:lnTo>
                  <a:pt x="347661" y="30289"/>
                </a:lnTo>
                <a:lnTo>
                  <a:pt x="305652" y="47327"/>
                </a:lnTo>
                <a:lnTo>
                  <a:pt x="264949" y="68151"/>
                </a:lnTo>
                <a:lnTo>
                  <a:pt x="225814" y="92761"/>
                </a:lnTo>
                <a:lnTo>
                  <a:pt x="188508" y="121158"/>
                </a:lnTo>
                <a:lnTo>
                  <a:pt x="153293" y="153340"/>
                </a:lnTo>
                <a:lnTo>
                  <a:pt x="121120" y="188549"/>
                </a:lnTo>
                <a:lnTo>
                  <a:pt x="92733" y="225849"/>
                </a:lnTo>
                <a:lnTo>
                  <a:pt x="68130" y="264978"/>
                </a:lnTo>
                <a:lnTo>
                  <a:pt x="47312" y="305676"/>
                </a:lnTo>
                <a:lnTo>
                  <a:pt x="30280" y="347681"/>
                </a:lnTo>
                <a:lnTo>
                  <a:pt x="17032" y="390732"/>
                </a:lnTo>
                <a:lnTo>
                  <a:pt x="7570" y="434567"/>
                </a:lnTo>
                <a:lnTo>
                  <a:pt x="1892" y="478925"/>
                </a:lnTo>
                <a:lnTo>
                  <a:pt x="0" y="523544"/>
                </a:lnTo>
                <a:lnTo>
                  <a:pt x="1892" y="568163"/>
                </a:lnTo>
                <a:lnTo>
                  <a:pt x="7570" y="612521"/>
                </a:lnTo>
                <a:lnTo>
                  <a:pt x="17032" y="656356"/>
                </a:lnTo>
                <a:lnTo>
                  <a:pt x="30280" y="699406"/>
                </a:lnTo>
                <a:lnTo>
                  <a:pt x="47312" y="741411"/>
                </a:lnTo>
                <a:lnTo>
                  <a:pt x="68130" y="782109"/>
                </a:lnTo>
                <a:lnTo>
                  <a:pt x="92733" y="821239"/>
                </a:lnTo>
                <a:lnTo>
                  <a:pt x="121120" y="858539"/>
                </a:lnTo>
                <a:lnTo>
                  <a:pt x="153293" y="893747"/>
                </a:lnTo>
                <a:lnTo>
                  <a:pt x="188508" y="925930"/>
                </a:lnTo>
                <a:lnTo>
                  <a:pt x="225814" y="954326"/>
                </a:lnTo>
                <a:lnTo>
                  <a:pt x="264949" y="978937"/>
                </a:lnTo>
                <a:lnTo>
                  <a:pt x="305652" y="999761"/>
                </a:lnTo>
                <a:lnTo>
                  <a:pt x="347661" y="1016798"/>
                </a:lnTo>
                <a:lnTo>
                  <a:pt x="390715" y="1030050"/>
                </a:lnTo>
                <a:lnTo>
                  <a:pt x="434552" y="1039516"/>
                </a:lnTo>
                <a:lnTo>
                  <a:pt x="478911" y="1045195"/>
                </a:lnTo>
                <a:lnTo>
                  <a:pt x="523531" y="1047088"/>
                </a:lnTo>
                <a:lnTo>
                  <a:pt x="568149" y="1045195"/>
                </a:lnTo>
                <a:lnTo>
                  <a:pt x="612506" y="1039516"/>
                </a:lnTo>
                <a:lnTo>
                  <a:pt x="656338" y="1030050"/>
                </a:lnTo>
                <a:lnTo>
                  <a:pt x="699385" y="1016798"/>
                </a:lnTo>
                <a:lnTo>
                  <a:pt x="741385" y="999761"/>
                </a:lnTo>
                <a:lnTo>
                  <a:pt x="782077" y="978937"/>
                </a:lnTo>
                <a:lnTo>
                  <a:pt x="821200" y="954326"/>
                </a:lnTo>
                <a:lnTo>
                  <a:pt x="858491" y="925930"/>
                </a:lnTo>
                <a:lnTo>
                  <a:pt x="893690" y="893747"/>
                </a:lnTo>
                <a:lnTo>
                  <a:pt x="925879" y="858539"/>
                </a:lnTo>
                <a:lnTo>
                  <a:pt x="954281" y="821239"/>
                </a:lnTo>
                <a:lnTo>
                  <a:pt x="978896" y="782109"/>
                </a:lnTo>
                <a:lnTo>
                  <a:pt x="999725" y="741411"/>
                </a:lnTo>
                <a:lnTo>
                  <a:pt x="1016766" y="699406"/>
                </a:lnTo>
                <a:lnTo>
                  <a:pt x="1030020" y="656356"/>
                </a:lnTo>
                <a:lnTo>
                  <a:pt x="1039488" y="612521"/>
                </a:lnTo>
                <a:lnTo>
                  <a:pt x="1045168" y="568163"/>
                </a:lnTo>
                <a:lnTo>
                  <a:pt x="1047062" y="523544"/>
                </a:lnTo>
                <a:lnTo>
                  <a:pt x="1045168" y="478925"/>
                </a:lnTo>
                <a:lnTo>
                  <a:pt x="1039488" y="434567"/>
                </a:lnTo>
                <a:lnTo>
                  <a:pt x="1030020" y="390732"/>
                </a:lnTo>
                <a:lnTo>
                  <a:pt x="1016766" y="347681"/>
                </a:lnTo>
                <a:lnTo>
                  <a:pt x="999725" y="305676"/>
                </a:lnTo>
                <a:lnTo>
                  <a:pt x="978896" y="264978"/>
                </a:lnTo>
                <a:lnTo>
                  <a:pt x="954281" y="225849"/>
                </a:lnTo>
                <a:lnTo>
                  <a:pt x="925879" y="188549"/>
                </a:lnTo>
                <a:lnTo>
                  <a:pt x="893690" y="153340"/>
                </a:lnTo>
                <a:lnTo>
                  <a:pt x="858491" y="121158"/>
                </a:lnTo>
                <a:lnTo>
                  <a:pt x="821200" y="92761"/>
                </a:lnTo>
                <a:lnTo>
                  <a:pt x="782077" y="68151"/>
                </a:lnTo>
                <a:lnTo>
                  <a:pt x="741385" y="47327"/>
                </a:lnTo>
                <a:lnTo>
                  <a:pt x="699385" y="30289"/>
                </a:lnTo>
                <a:lnTo>
                  <a:pt x="656338" y="17037"/>
                </a:lnTo>
                <a:lnTo>
                  <a:pt x="612506" y="7572"/>
                </a:lnTo>
                <a:lnTo>
                  <a:pt x="568149" y="1893"/>
                </a:lnTo>
                <a:lnTo>
                  <a:pt x="523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66798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4" h="946784">
                <a:moveTo>
                  <a:pt x="975991" y="0"/>
                </a:moveTo>
                <a:lnTo>
                  <a:pt x="928402" y="1375"/>
                </a:lnTo>
                <a:lnTo>
                  <a:pt x="881394" y="4985"/>
                </a:lnTo>
                <a:lnTo>
                  <a:pt x="835019" y="10780"/>
                </a:lnTo>
                <a:lnTo>
                  <a:pt x="789331" y="18707"/>
                </a:lnTo>
                <a:lnTo>
                  <a:pt x="744381" y="28715"/>
                </a:lnTo>
                <a:lnTo>
                  <a:pt x="700223" y="40754"/>
                </a:lnTo>
                <a:lnTo>
                  <a:pt x="656909" y="54773"/>
                </a:lnTo>
                <a:lnTo>
                  <a:pt x="614493" y="70719"/>
                </a:lnTo>
                <a:lnTo>
                  <a:pt x="573027" y="88542"/>
                </a:lnTo>
                <a:lnTo>
                  <a:pt x="532563" y="108192"/>
                </a:lnTo>
                <a:lnTo>
                  <a:pt x="493155" y="129615"/>
                </a:lnTo>
                <a:lnTo>
                  <a:pt x="454855" y="152763"/>
                </a:lnTo>
                <a:lnTo>
                  <a:pt x="417716" y="177583"/>
                </a:lnTo>
                <a:lnTo>
                  <a:pt x="381791" y="204024"/>
                </a:lnTo>
                <a:lnTo>
                  <a:pt x="347132" y="232035"/>
                </a:lnTo>
                <a:lnTo>
                  <a:pt x="313793" y="261565"/>
                </a:lnTo>
                <a:lnTo>
                  <a:pt x="281826" y="292563"/>
                </a:lnTo>
                <a:lnTo>
                  <a:pt x="251283" y="324977"/>
                </a:lnTo>
                <a:lnTo>
                  <a:pt x="222218" y="358757"/>
                </a:lnTo>
                <a:lnTo>
                  <a:pt x="194683" y="393852"/>
                </a:lnTo>
                <a:lnTo>
                  <a:pt x="168732" y="430209"/>
                </a:lnTo>
                <a:lnTo>
                  <a:pt x="144416" y="467779"/>
                </a:lnTo>
                <a:lnTo>
                  <a:pt x="121789" y="506509"/>
                </a:lnTo>
                <a:lnTo>
                  <a:pt x="100904" y="546350"/>
                </a:lnTo>
                <a:lnTo>
                  <a:pt x="81812" y="587248"/>
                </a:lnTo>
                <a:lnTo>
                  <a:pt x="64567" y="629155"/>
                </a:lnTo>
                <a:lnTo>
                  <a:pt x="49222" y="672017"/>
                </a:lnTo>
                <a:lnTo>
                  <a:pt x="35830" y="715785"/>
                </a:lnTo>
                <a:lnTo>
                  <a:pt x="24442" y="760407"/>
                </a:lnTo>
                <a:lnTo>
                  <a:pt x="15113" y="805831"/>
                </a:lnTo>
                <a:lnTo>
                  <a:pt x="7894" y="852007"/>
                </a:lnTo>
                <a:lnTo>
                  <a:pt x="2839" y="898884"/>
                </a:lnTo>
                <a:lnTo>
                  <a:pt x="0" y="946410"/>
                </a:lnTo>
                <a:lnTo>
                  <a:pt x="1962558" y="944023"/>
                </a:lnTo>
                <a:lnTo>
                  <a:pt x="1959546" y="896234"/>
                </a:lnTo>
                <a:lnTo>
                  <a:pt x="1954297" y="849112"/>
                </a:lnTo>
                <a:lnTo>
                  <a:pt x="1946865" y="802707"/>
                </a:lnTo>
                <a:lnTo>
                  <a:pt x="1937304" y="757072"/>
                </a:lnTo>
                <a:lnTo>
                  <a:pt x="1925668" y="712259"/>
                </a:lnTo>
                <a:lnTo>
                  <a:pt x="1912010" y="668318"/>
                </a:lnTo>
                <a:lnTo>
                  <a:pt x="1896384" y="625301"/>
                </a:lnTo>
                <a:lnTo>
                  <a:pt x="1878844" y="583259"/>
                </a:lnTo>
                <a:lnTo>
                  <a:pt x="1859445" y="542245"/>
                </a:lnTo>
                <a:lnTo>
                  <a:pt x="1838240" y="502310"/>
                </a:lnTo>
                <a:lnTo>
                  <a:pt x="1815283" y="463504"/>
                </a:lnTo>
                <a:lnTo>
                  <a:pt x="1790627" y="425881"/>
                </a:lnTo>
                <a:lnTo>
                  <a:pt x="1764327" y="389491"/>
                </a:lnTo>
                <a:lnTo>
                  <a:pt x="1736437" y="354385"/>
                </a:lnTo>
                <a:lnTo>
                  <a:pt x="1707010" y="320616"/>
                </a:lnTo>
                <a:lnTo>
                  <a:pt x="1676100" y="288234"/>
                </a:lnTo>
                <a:lnTo>
                  <a:pt x="1643762" y="257292"/>
                </a:lnTo>
                <a:lnTo>
                  <a:pt x="1610048" y="227841"/>
                </a:lnTo>
                <a:lnTo>
                  <a:pt x="1575014" y="199932"/>
                </a:lnTo>
                <a:lnTo>
                  <a:pt x="1538712" y="173617"/>
                </a:lnTo>
                <a:lnTo>
                  <a:pt x="1501197" y="148947"/>
                </a:lnTo>
                <a:lnTo>
                  <a:pt x="1462522" y="125974"/>
                </a:lnTo>
                <a:lnTo>
                  <a:pt x="1422742" y="104749"/>
                </a:lnTo>
                <a:lnTo>
                  <a:pt x="1381911" y="85325"/>
                </a:lnTo>
                <a:lnTo>
                  <a:pt x="1340081" y="67752"/>
                </a:lnTo>
                <a:lnTo>
                  <a:pt x="1297308" y="52081"/>
                </a:lnTo>
                <a:lnTo>
                  <a:pt x="1253644" y="38366"/>
                </a:lnTo>
                <a:lnTo>
                  <a:pt x="1209145" y="26656"/>
                </a:lnTo>
                <a:lnTo>
                  <a:pt x="1163863" y="17003"/>
                </a:lnTo>
                <a:lnTo>
                  <a:pt x="1117853" y="9460"/>
                </a:lnTo>
                <a:lnTo>
                  <a:pt x="1071168" y="4077"/>
                </a:lnTo>
                <a:lnTo>
                  <a:pt x="1023863" y="907"/>
                </a:lnTo>
                <a:lnTo>
                  <a:pt x="975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69809" y="5268268"/>
            <a:ext cx="1130855" cy="1130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1698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4">
                <a:moveTo>
                  <a:pt x="523540" y="0"/>
                </a:moveTo>
                <a:lnTo>
                  <a:pt x="478921" y="1893"/>
                </a:lnTo>
                <a:lnTo>
                  <a:pt x="434564" y="7572"/>
                </a:lnTo>
                <a:lnTo>
                  <a:pt x="390730" y="17037"/>
                </a:lnTo>
                <a:lnTo>
                  <a:pt x="347680" y="30289"/>
                </a:lnTo>
                <a:lnTo>
                  <a:pt x="305675" y="47327"/>
                </a:lnTo>
                <a:lnTo>
                  <a:pt x="264978" y="68151"/>
                </a:lnTo>
                <a:lnTo>
                  <a:pt x="225848" y="92761"/>
                </a:lnTo>
                <a:lnTo>
                  <a:pt x="188549" y="121158"/>
                </a:lnTo>
                <a:lnTo>
                  <a:pt x="153340" y="153340"/>
                </a:lnTo>
                <a:lnTo>
                  <a:pt x="121158" y="188549"/>
                </a:lnTo>
                <a:lnTo>
                  <a:pt x="92761" y="225849"/>
                </a:lnTo>
                <a:lnTo>
                  <a:pt x="68151" y="264978"/>
                </a:lnTo>
                <a:lnTo>
                  <a:pt x="47327" y="305676"/>
                </a:lnTo>
                <a:lnTo>
                  <a:pt x="30289" y="347681"/>
                </a:lnTo>
                <a:lnTo>
                  <a:pt x="17037" y="390732"/>
                </a:lnTo>
                <a:lnTo>
                  <a:pt x="7572" y="434567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3"/>
                </a:lnTo>
                <a:lnTo>
                  <a:pt x="7572" y="612521"/>
                </a:lnTo>
                <a:lnTo>
                  <a:pt x="17037" y="656356"/>
                </a:lnTo>
                <a:lnTo>
                  <a:pt x="30289" y="699406"/>
                </a:lnTo>
                <a:lnTo>
                  <a:pt x="47327" y="741411"/>
                </a:lnTo>
                <a:lnTo>
                  <a:pt x="68151" y="782109"/>
                </a:lnTo>
                <a:lnTo>
                  <a:pt x="92761" y="821239"/>
                </a:lnTo>
                <a:lnTo>
                  <a:pt x="121158" y="858539"/>
                </a:lnTo>
                <a:lnTo>
                  <a:pt x="153340" y="893747"/>
                </a:lnTo>
                <a:lnTo>
                  <a:pt x="188549" y="925930"/>
                </a:lnTo>
                <a:lnTo>
                  <a:pt x="225848" y="954326"/>
                </a:lnTo>
                <a:lnTo>
                  <a:pt x="264978" y="978937"/>
                </a:lnTo>
                <a:lnTo>
                  <a:pt x="305675" y="999761"/>
                </a:lnTo>
                <a:lnTo>
                  <a:pt x="347680" y="1016798"/>
                </a:lnTo>
                <a:lnTo>
                  <a:pt x="390730" y="1030050"/>
                </a:lnTo>
                <a:lnTo>
                  <a:pt x="434564" y="1039516"/>
                </a:lnTo>
                <a:lnTo>
                  <a:pt x="478921" y="1045195"/>
                </a:lnTo>
                <a:lnTo>
                  <a:pt x="523540" y="1047088"/>
                </a:lnTo>
                <a:lnTo>
                  <a:pt x="568159" y="1045195"/>
                </a:lnTo>
                <a:lnTo>
                  <a:pt x="612516" y="1039516"/>
                </a:lnTo>
                <a:lnTo>
                  <a:pt x="656351" y="1030050"/>
                </a:lnTo>
                <a:lnTo>
                  <a:pt x="699402" y="1016798"/>
                </a:lnTo>
                <a:lnTo>
                  <a:pt x="741407" y="999761"/>
                </a:lnTo>
                <a:lnTo>
                  <a:pt x="782106" y="978937"/>
                </a:lnTo>
                <a:lnTo>
                  <a:pt x="821236" y="954326"/>
                </a:lnTo>
                <a:lnTo>
                  <a:pt x="858537" y="925930"/>
                </a:lnTo>
                <a:lnTo>
                  <a:pt x="893747" y="893747"/>
                </a:lnTo>
                <a:lnTo>
                  <a:pt x="925930" y="858539"/>
                </a:lnTo>
                <a:lnTo>
                  <a:pt x="954326" y="821239"/>
                </a:lnTo>
                <a:lnTo>
                  <a:pt x="978937" y="782109"/>
                </a:lnTo>
                <a:lnTo>
                  <a:pt x="999761" y="741411"/>
                </a:lnTo>
                <a:lnTo>
                  <a:pt x="1016798" y="699406"/>
                </a:lnTo>
                <a:lnTo>
                  <a:pt x="1030050" y="656356"/>
                </a:lnTo>
                <a:lnTo>
                  <a:pt x="1039516" y="612521"/>
                </a:lnTo>
                <a:lnTo>
                  <a:pt x="1045195" y="568163"/>
                </a:lnTo>
                <a:lnTo>
                  <a:pt x="1047088" y="523544"/>
                </a:lnTo>
                <a:lnTo>
                  <a:pt x="1045195" y="478925"/>
                </a:lnTo>
                <a:lnTo>
                  <a:pt x="1039516" y="434567"/>
                </a:lnTo>
                <a:lnTo>
                  <a:pt x="1030050" y="390732"/>
                </a:lnTo>
                <a:lnTo>
                  <a:pt x="1016798" y="347681"/>
                </a:lnTo>
                <a:lnTo>
                  <a:pt x="999761" y="305676"/>
                </a:lnTo>
                <a:lnTo>
                  <a:pt x="978937" y="264978"/>
                </a:lnTo>
                <a:lnTo>
                  <a:pt x="954326" y="225849"/>
                </a:lnTo>
                <a:lnTo>
                  <a:pt x="925930" y="188549"/>
                </a:lnTo>
                <a:lnTo>
                  <a:pt x="893747" y="153340"/>
                </a:lnTo>
                <a:lnTo>
                  <a:pt x="858537" y="121158"/>
                </a:lnTo>
                <a:lnTo>
                  <a:pt x="821236" y="92761"/>
                </a:lnTo>
                <a:lnTo>
                  <a:pt x="782106" y="68151"/>
                </a:lnTo>
                <a:lnTo>
                  <a:pt x="741407" y="47327"/>
                </a:lnTo>
                <a:lnTo>
                  <a:pt x="699402" y="30289"/>
                </a:lnTo>
                <a:lnTo>
                  <a:pt x="656351" y="17037"/>
                </a:lnTo>
                <a:lnTo>
                  <a:pt x="612516" y="7572"/>
                </a:lnTo>
                <a:lnTo>
                  <a:pt x="568159" y="1893"/>
                </a:lnTo>
                <a:lnTo>
                  <a:pt x="52354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2053" y="6449515"/>
            <a:ext cx="2046335" cy="1030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3937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5" h="946784">
                <a:moveTo>
                  <a:pt x="975970" y="0"/>
                </a:moveTo>
                <a:lnTo>
                  <a:pt x="928378" y="1375"/>
                </a:lnTo>
                <a:lnTo>
                  <a:pt x="881368" y="4985"/>
                </a:lnTo>
                <a:lnTo>
                  <a:pt x="834991" y="10780"/>
                </a:lnTo>
                <a:lnTo>
                  <a:pt x="789301" y="18707"/>
                </a:lnTo>
                <a:lnTo>
                  <a:pt x="744350" y="28715"/>
                </a:lnTo>
                <a:lnTo>
                  <a:pt x="700191" y="40754"/>
                </a:lnTo>
                <a:lnTo>
                  <a:pt x="656876" y="54773"/>
                </a:lnTo>
                <a:lnTo>
                  <a:pt x="614459" y="70719"/>
                </a:lnTo>
                <a:lnTo>
                  <a:pt x="572993" y="88542"/>
                </a:lnTo>
                <a:lnTo>
                  <a:pt x="532529" y="108192"/>
                </a:lnTo>
                <a:lnTo>
                  <a:pt x="493121" y="129615"/>
                </a:lnTo>
                <a:lnTo>
                  <a:pt x="454821" y="152763"/>
                </a:lnTo>
                <a:lnTo>
                  <a:pt x="417683" y="177583"/>
                </a:lnTo>
                <a:lnTo>
                  <a:pt x="381758" y="204024"/>
                </a:lnTo>
                <a:lnTo>
                  <a:pt x="347101" y="232035"/>
                </a:lnTo>
                <a:lnTo>
                  <a:pt x="313762" y="261565"/>
                </a:lnTo>
                <a:lnTo>
                  <a:pt x="281796" y="292563"/>
                </a:lnTo>
                <a:lnTo>
                  <a:pt x="251255" y="324977"/>
                </a:lnTo>
                <a:lnTo>
                  <a:pt x="222191" y="358757"/>
                </a:lnTo>
                <a:lnTo>
                  <a:pt x="194658" y="393852"/>
                </a:lnTo>
                <a:lnTo>
                  <a:pt x="168708" y="430209"/>
                </a:lnTo>
                <a:lnTo>
                  <a:pt x="144395" y="467779"/>
                </a:lnTo>
                <a:lnTo>
                  <a:pt x="121769" y="506509"/>
                </a:lnTo>
                <a:lnTo>
                  <a:pt x="100886" y="546350"/>
                </a:lnTo>
                <a:lnTo>
                  <a:pt x="81796" y="587248"/>
                </a:lnTo>
                <a:lnTo>
                  <a:pt x="64553" y="629155"/>
                </a:lnTo>
                <a:lnTo>
                  <a:pt x="49210" y="672017"/>
                </a:lnTo>
                <a:lnTo>
                  <a:pt x="35820" y="715785"/>
                </a:lnTo>
                <a:lnTo>
                  <a:pt x="24434" y="760407"/>
                </a:lnTo>
                <a:lnTo>
                  <a:pt x="15107" y="805831"/>
                </a:lnTo>
                <a:lnTo>
                  <a:pt x="7890" y="852007"/>
                </a:lnTo>
                <a:lnTo>
                  <a:pt x="2837" y="898884"/>
                </a:lnTo>
                <a:lnTo>
                  <a:pt x="0" y="946410"/>
                </a:lnTo>
                <a:lnTo>
                  <a:pt x="1962568" y="944023"/>
                </a:lnTo>
                <a:lnTo>
                  <a:pt x="1959551" y="896234"/>
                </a:lnTo>
                <a:lnTo>
                  <a:pt x="1954297" y="849112"/>
                </a:lnTo>
                <a:lnTo>
                  <a:pt x="1946862" y="802707"/>
                </a:lnTo>
                <a:lnTo>
                  <a:pt x="1937297" y="757072"/>
                </a:lnTo>
                <a:lnTo>
                  <a:pt x="1925657" y="712259"/>
                </a:lnTo>
                <a:lnTo>
                  <a:pt x="1911997" y="668318"/>
                </a:lnTo>
                <a:lnTo>
                  <a:pt x="1896369" y="625301"/>
                </a:lnTo>
                <a:lnTo>
                  <a:pt x="1878828" y="583259"/>
                </a:lnTo>
                <a:lnTo>
                  <a:pt x="1859428" y="542245"/>
                </a:lnTo>
                <a:lnTo>
                  <a:pt x="1838222" y="502310"/>
                </a:lnTo>
                <a:lnTo>
                  <a:pt x="1815264" y="463504"/>
                </a:lnTo>
                <a:lnTo>
                  <a:pt x="1790608" y="425881"/>
                </a:lnTo>
                <a:lnTo>
                  <a:pt x="1764308" y="389491"/>
                </a:lnTo>
                <a:lnTo>
                  <a:pt x="1736418" y="354385"/>
                </a:lnTo>
                <a:lnTo>
                  <a:pt x="1706992" y="320616"/>
                </a:lnTo>
                <a:lnTo>
                  <a:pt x="1676083" y="288234"/>
                </a:lnTo>
                <a:lnTo>
                  <a:pt x="1643745" y="257292"/>
                </a:lnTo>
                <a:lnTo>
                  <a:pt x="1610032" y="227841"/>
                </a:lnTo>
                <a:lnTo>
                  <a:pt x="1574998" y="199932"/>
                </a:lnTo>
                <a:lnTo>
                  <a:pt x="1538698" y="173617"/>
                </a:lnTo>
                <a:lnTo>
                  <a:pt x="1501183" y="148947"/>
                </a:lnTo>
                <a:lnTo>
                  <a:pt x="1462510" y="125974"/>
                </a:lnTo>
                <a:lnTo>
                  <a:pt x="1422730" y="104749"/>
                </a:lnTo>
                <a:lnTo>
                  <a:pt x="1381899" y="85325"/>
                </a:lnTo>
                <a:lnTo>
                  <a:pt x="1340070" y="67752"/>
                </a:lnTo>
                <a:lnTo>
                  <a:pt x="1297296" y="52081"/>
                </a:lnTo>
                <a:lnTo>
                  <a:pt x="1253633" y="38366"/>
                </a:lnTo>
                <a:lnTo>
                  <a:pt x="1209133" y="26656"/>
                </a:lnTo>
                <a:lnTo>
                  <a:pt x="1163850" y="17003"/>
                </a:lnTo>
                <a:lnTo>
                  <a:pt x="1117838" y="9460"/>
                </a:lnTo>
                <a:lnTo>
                  <a:pt x="1071152" y="4077"/>
                </a:lnTo>
                <a:lnTo>
                  <a:pt x="1023844" y="907"/>
                </a:lnTo>
                <a:lnTo>
                  <a:pt x="97597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26245" y="5268268"/>
            <a:ext cx="1130855" cy="1130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68134" y="52892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39" y="0"/>
                </a:moveTo>
                <a:lnTo>
                  <a:pt x="478920" y="1893"/>
                </a:lnTo>
                <a:lnTo>
                  <a:pt x="434563" y="7572"/>
                </a:lnTo>
                <a:lnTo>
                  <a:pt x="390729" y="17037"/>
                </a:lnTo>
                <a:lnTo>
                  <a:pt x="347679" y="30289"/>
                </a:lnTo>
                <a:lnTo>
                  <a:pt x="305675" y="47327"/>
                </a:lnTo>
                <a:lnTo>
                  <a:pt x="264977" y="68151"/>
                </a:lnTo>
                <a:lnTo>
                  <a:pt x="225848" y="92761"/>
                </a:lnTo>
                <a:lnTo>
                  <a:pt x="188549" y="121158"/>
                </a:lnTo>
                <a:lnTo>
                  <a:pt x="153340" y="153340"/>
                </a:lnTo>
                <a:lnTo>
                  <a:pt x="121158" y="188549"/>
                </a:lnTo>
                <a:lnTo>
                  <a:pt x="92761" y="225849"/>
                </a:lnTo>
                <a:lnTo>
                  <a:pt x="68151" y="264978"/>
                </a:lnTo>
                <a:lnTo>
                  <a:pt x="47327" y="305676"/>
                </a:lnTo>
                <a:lnTo>
                  <a:pt x="30289" y="347681"/>
                </a:lnTo>
                <a:lnTo>
                  <a:pt x="17037" y="390732"/>
                </a:lnTo>
                <a:lnTo>
                  <a:pt x="7572" y="434567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3"/>
                </a:lnTo>
                <a:lnTo>
                  <a:pt x="7572" y="612521"/>
                </a:lnTo>
                <a:lnTo>
                  <a:pt x="17037" y="656356"/>
                </a:lnTo>
                <a:lnTo>
                  <a:pt x="30289" y="699406"/>
                </a:lnTo>
                <a:lnTo>
                  <a:pt x="47327" y="741411"/>
                </a:lnTo>
                <a:lnTo>
                  <a:pt x="68151" y="782109"/>
                </a:lnTo>
                <a:lnTo>
                  <a:pt x="92761" y="821239"/>
                </a:lnTo>
                <a:lnTo>
                  <a:pt x="121158" y="858539"/>
                </a:lnTo>
                <a:lnTo>
                  <a:pt x="153340" y="893747"/>
                </a:lnTo>
                <a:lnTo>
                  <a:pt x="188549" y="925930"/>
                </a:lnTo>
                <a:lnTo>
                  <a:pt x="225848" y="954326"/>
                </a:lnTo>
                <a:lnTo>
                  <a:pt x="264977" y="978937"/>
                </a:lnTo>
                <a:lnTo>
                  <a:pt x="305675" y="999761"/>
                </a:lnTo>
                <a:lnTo>
                  <a:pt x="347679" y="1016798"/>
                </a:lnTo>
                <a:lnTo>
                  <a:pt x="390729" y="1030050"/>
                </a:lnTo>
                <a:lnTo>
                  <a:pt x="434563" y="1039516"/>
                </a:lnTo>
                <a:lnTo>
                  <a:pt x="478920" y="1045195"/>
                </a:lnTo>
                <a:lnTo>
                  <a:pt x="523539" y="1047088"/>
                </a:lnTo>
                <a:lnTo>
                  <a:pt x="568157" y="1045195"/>
                </a:lnTo>
                <a:lnTo>
                  <a:pt x="612514" y="1039516"/>
                </a:lnTo>
                <a:lnTo>
                  <a:pt x="656348" y="1030050"/>
                </a:lnTo>
                <a:lnTo>
                  <a:pt x="699398" y="1016798"/>
                </a:lnTo>
                <a:lnTo>
                  <a:pt x="741402" y="999761"/>
                </a:lnTo>
                <a:lnTo>
                  <a:pt x="782100" y="978937"/>
                </a:lnTo>
                <a:lnTo>
                  <a:pt x="821229" y="954326"/>
                </a:lnTo>
                <a:lnTo>
                  <a:pt x="858528" y="925930"/>
                </a:lnTo>
                <a:lnTo>
                  <a:pt x="893737" y="893747"/>
                </a:lnTo>
                <a:lnTo>
                  <a:pt x="925921" y="858539"/>
                </a:lnTo>
                <a:lnTo>
                  <a:pt x="954319" y="821239"/>
                </a:lnTo>
                <a:lnTo>
                  <a:pt x="978930" y="782109"/>
                </a:lnTo>
                <a:lnTo>
                  <a:pt x="999756" y="741411"/>
                </a:lnTo>
                <a:lnTo>
                  <a:pt x="1016794" y="699406"/>
                </a:lnTo>
                <a:lnTo>
                  <a:pt x="1030047" y="656356"/>
                </a:lnTo>
                <a:lnTo>
                  <a:pt x="1039513" y="612521"/>
                </a:lnTo>
                <a:lnTo>
                  <a:pt x="1045192" y="568163"/>
                </a:lnTo>
                <a:lnTo>
                  <a:pt x="1047085" y="523544"/>
                </a:lnTo>
                <a:lnTo>
                  <a:pt x="1045192" y="478925"/>
                </a:lnTo>
                <a:lnTo>
                  <a:pt x="1039513" y="434567"/>
                </a:lnTo>
                <a:lnTo>
                  <a:pt x="1030047" y="390732"/>
                </a:lnTo>
                <a:lnTo>
                  <a:pt x="1016794" y="347681"/>
                </a:lnTo>
                <a:lnTo>
                  <a:pt x="999756" y="305676"/>
                </a:lnTo>
                <a:lnTo>
                  <a:pt x="978930" y="264978"/>
                </a:lnTo>
                <a:lnTo>
                  <a:pt x="954319" y="225849"/>
                </a:lnTo>
                <a:lnTo>
                  <a:pt x="925921" y="188549"/>
                </a:lnTo>
                <a:lnTo>
                  <a:pt x="893737" y="153340"/>
                </a:lnTo>
                <a:lnTo>
                  <a:pt x="858528" y="121158"/>
                </a:lnTo>
                <a:lnTo>
                  <a:pt x="821229" y="92761"/>
                </a:lnTo>
                <a:lnTo>
                  <a:pt x="782100" y="68151"/>
                </a:lnTo>
                <a:lnTo>
                  <a:pt x="741402" y="47327"/>
                </a:lnTo>
                <a:lnTo>
                  <a:pt x="699398" y="30289"/>
                </a:lnTo>
                <a:lnTo>
                  <a:pt x="656348" y="17037"/>
                </a:lnTo>
                <a:lnTo>
                  <a:pt x="612514" y="7572"/>
                </a:lnTo>
                <a:lnTo>
                  <a:pt x="568157" y="1893"/>
                </a:lnTo>
                <a:lnTo>
                  <a:pt x="523539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68489" y="6449515"/>
            <a:ext cx="2046335" cy="1030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10373" y="6470473"/>
            <a:ext cx="1962785" cy="946785"/>
          </a:xfrm>
          <a:custGeom>
            <a:avLst/>
            <a:gdLst/>
            <a:ahLst/>
            <a:cxnLst/>
            <a:rect l="l" t="t" r="r" b="b"/>
            <a:pathLst>
              <a:path w="1962784" h="946784">
                <a:moveTo>
                  <a:pt x="975970" y="0"/>
                </a:moveTo>
                <a:lnTo>
                  <a:pt x="928378" y="1375"/>
                </a:lnTo>
                <a:lnTo>
                  <a:pt x="881368" y="4985"/>
                </a:lnTo>
                <a:lnTo>
                  <a:pt x="834991" y="10780"/>
                </a:lnTo>
                <a:lnTo>
                  <a:pt x="789301" y="18707"/>
                </a:lnTo>
                <a:lnTo>
                  <a:pt x="744350" y="28715"/>
                </a:lnTo>
                <a:lnTo>
                  <a:pt x="700191" y="40754"/>
                </a:lnTo>
                <a:lnTo>
                  <a:pt x="656876" y="54773"/>
                </a:lnTo>
                <a:lnTo>
                  <a:pt x="614459" y="70719"/>
                </a:lnTo>
                <a:lnTo>
                  <a:pt x="572993" y="88542"/>
                </a:lnTo>
                <a:lnTo>
                  <a:pt x="532529" y="108192"/>
                </a:lnTo>
                <a:lnTo>
                  <a:pt x="493121" y="129615"/>
                </a:lnTo>
                <a:lnTo>
                  <a:pt x="454821" y="152763"/>
                </a:lnTo>
                <a:lnTo>
                  <a:pt x="417683" y="177583"/>
                </a:lnTo>
                <a:lnTo>
                  <a:pt x="381758" y="204024"/>
                </a:lnTo>
                <a:lnTo>
                  <a:pt x="347101" y="232035"/>
                </a:lnTo>
                <a:lnTo>
                  <a:pt x="313762" y="261565"/>
                </a:lnTo>
                <a:lnTo>
                  <a:pt x="281796" y="292563"/>
                </a:lnTo>
                <a:lnTo>
                  <a:pt x="251255" y="324977"/>
                </a:lnTo>
                <a:lnTo>
                  <a:pt x="222191" y="358757"/>
                </a:lnTo>
                <a:lnTo>
                  <a:pt x="194658" y="393852"/>
                </a:lnTo>
                <a:lnTo>
                  <a:pt x="168708" y="430209"/>
                </a:lnTo>
                <a:lnTo>
                  <a:pt x="144395" y="467779"/>
                </a:lnTo>
                <a:lnTo>
                  <a:pt x="121769" y="506509"/>
                </a:lnTo>
                <a:lnTo>
                  <a:pt x="100886" y="546350"/>
                </a:lnTo>
                <a:lnTo>
                  <a:pt x="81796" y="587248"/>
                </a:lnTo>
                <a:lnTo>
                  <a:pt x="64553" y="629155"/>
                </a:lnTo>
                <a:lnTo>
                  <a:pt x="49210" y="672017"/>
                </a:lnTo>
                <a:lnTo>
                  <a:pt x="35820" y="715785"/>
                </a:lnTo>
                <a:lnTo>
                  <a:pt x="24434" y="760407"/>
                </a:lnTo>
                <a:lnTo>
                  <a:pt x="15107" y="805831"/>
                </a:lnTo>
                <a:lnTo>
                  <a:pt x="7890" y="852007"/>
                </a:lnTo>
                <a:lnTo>
                  <a:pt x="2837" y="898884"/>
                </a:lnTo>
                <a:lnTo>
                  <a:pt x="0" y="946410"/>
                </a:lnTo>
                <a:lnTo>
                  <a:pt x="1962568" y="944023"/>
                </a:lnTo>
                <a:lnTo>
                  <a:pt x="1959551" y="896234"/>
                </a:lnTo>
                <a:lnTo>
                  <a:pt x="1954297" y="849112"/>
                </a:lnTo>
                <a:lnTo>
                  <a:pt x="1946862" y="802707"/>
                </a:lnTo>
                <a:lnTo>
                  <a:pt x="1937297" y="757072"/>
                </a:lnTo>
                <a:lnTo>
                  <a:pt x="1925657" y="712259"/>
                </a:lnTo>
                <a:lnTo>
                  <a:pt x="1911997" y="668318"/>
                </a:lnTo>
                <a:lnTo>
                  <a:pt x="1896369" y="625301"/>
                </a:lnTo>
                <a:lnTo>
                  <a:pt x="1878828" y="583259"/>
                </a:lnTo>
                <a:lnTo>
                  <a:pt x="1859428" y="542245"/>
                </a:lnTo>
                <a:lnTo>
                  <a:pt x="1838222" y="502310"/>
                </a:lnTo>
                <a:lnTo>
                  <a:pt x="1815264" y="463504"/>
                </a:lnTo>
                <a:lnTo>
                  <a:pt x="1790608" y="425881"/>
                </a:lnTo>
                <a:lnTo>
                  <a:pt x="1764308" y="389491"/>
                </a:lnTo>
                <a:lnTo>
                  <a:pt x="1736418" y="354385"/>
                </a:lnTo>
                <a:lnTo>
                  <a:pt x="1706992" y="320616"/>
                </a:lnTo>
                <a:lnTo>
                  <a:pt x="1676083" y="288234"/>
                </a:lnTo>
                <a:lnTo>
                  <a:pt x="1643745" y="257292"/>
                </a:lnTo>
                <a:lnTo>
                  <a:pt x="1610032" y="227841"/>
                </a:lnTo>
                <a:lnTo>
                  <a:pt x="1574998" y="199932"/>
                </a:lnTo>
                <a:lnTo>
                  <a:pt x="1538698" y="173617"/>
                </a:lnTo>
                <a:lnTo>
                  <a:pt x="1501183" y="148947"/>
                </a:lnTo>
                <a:lnTo>
                  <a:pt x="1462510" y="125974"/>
                </a:lnTo>
                <a:lnTo>
                  <a:pt x="1422730" y="104749"/>
                </a:lnTo>
                <a:lnTo>
                  <a:pt x="1381899" y="85325"/>
                </a:lnTo>
                <a:lnTo>
                  <a:pt x="1340070" y="67752"/>
                </a:lnTo>
                <a:lnTo>
                  <a:pt x="1297296" y="52081"/>
                </a:lnTo>
                <a:lnTo>
                  <a:pt x="1253633" y="38366"/>
                </a:lnTo>
                <a:lnTo>
                  <a:pt x="1209133" y="26656"/>
                </a:lnTo>
                <a:lnTo>
                  <a:pt x="1163850" y="17003"/>
                </a:lnTo>
                <a:lnTo>
                  <a:pt x="1117838" y="9460"/>
                </a:lnTo>
                <a:lnTo>
                  <a:pt x="1071152" y="4077"/>
                </a:lnTo>
                <a:lnTo>
                  <a:pt x="1023844" y="907"/>
                </a:lnTo>
                <a:lnTo>
                  <a:pt x="97597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35226" y="7783124"/>
            <a:ext cx="0" cy="827405"/>
          </a:xfrm>
          <a:custGeom>
            <a:avLst/>
            <a:gdLst/>
            <a:ahLst/>
            <a:cxnLst/>
            <a:rect l="l" t="t" r="r" b="b"/>
            <a:pathLst>
              <a:path h="827404">
                <a:moveTo>
                  <a:pt x="-31412" y="413599"/>
                </a:moveTo>
                <a:lnTo>
                  <a:pt x="31412" y="413599"/>
                </a:lnTo>
              </a:path>
            </a:pathLst>
          </a:custGeom>
          <a:ln w="8271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9576" y="7563236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125650" y="0"/>
                </a:moveTo>
                <a:lnTo>
                  <a:pt x="0" y="251301"/>
                </a:lnTo>
                <a:lnTo>
                  <a:pt x="251301" y="251301"/>
                </a:lnTo>
                <a:lnTo>
                  <a:pt x="12565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63444" y="7783124"/>
            <a:ext cx="0" cy="827405"/>
          </a:xfrm>
          <a:custGeom>
            <a:avLst/>
            <a:gdLst/>
            <a:ahLst/>
            <a:cxnLst/>
            <a:rect l="l" t="t" r="r" b="b"/>
            <a:pathLst>
              <a:path h="827404">
                <a:moveTo>
                  <a:pt x="-31412" y="413599"/>
                </a:moveTo>
                <a:lnTo>
                  <a:pt x="31412" y="413599"/>
                </a:lnTo>
              </a:path>
            </a:pathLst>
          </a:custGeom>
          <a:ln w="8271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37794" y="7563236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125650" y="0"/>
                </a:moveTo>
                <a:lnTo>
                  <a:pt x="0" y="251301"/>
                </a:lnTo>
                <a:lnTo>
                  <a:pt x="251301" y="251301"/>
                </a:lnTo>
                <a:lnTo>
                  <a:pt x="12565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91662" y="7783124"/>
            <a:ext cx="0" cy="827405"/>
          </a:xfrm>
          <a:custGeom>
            <a:avLst/>
            <a:gdLst/>
            <a:ahLst/>
            <a:cxnLst/>
            <a:rect l="l" t="t" r="r" b="b"/>
            <a:pathLst>
              <a:path h="827404">
                <a:moveTo>
                  <a:pt x="-31412" y="413599"/>
                </a:moveTo>
                <a:lnTo>
                  <a:pt x="31412" y="413599"/>
                </a:lnTo>
              </a:path>
            </a:pathLst>
          </a:custGeom>
          <a:ln w="8271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6012" y="7563236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59" h="251459">
                <a:moveTo>
                  <a:pt x="125650" y="0"/>
                </a:moveTo>
                <a:lnTo>
                  <a:pt x="0" y="251301"/>
                </a:lnTo>
                <a:lnTo>
                  <a:pt x="251301" y="251301"/>
                </a:lnTo>
                <a:lnTo>
                  <a:pt x="12565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934823" y="8924038"/>
            <a:ext cx="2454275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00" spc="175" dirty="0">
                <a:solidFill>
                  <a:srgbClr val="0365C0"/>
                </a:solidFill>
                <a:latin typeface="Arial Narrow"/>
                <a:cs typeface="Arial Narrow"/>
              </a:rPr>
              <a:t>Subgroup</a:t>
            </a:r>
            <a:r>
              <a:rPr sz="4100" spc="-220" dirty="0">
                <a:solidFill>
                  <a:srgbClr val="0365C0"/>
                </a:solidFill>
                <a:latin typeface="Arial Narrow"/>
                <a:cs typeface="Arial Narrow"/>
              </a:rPr>
              <a:t> </a:t>
            </a:r>
            <a:r>
              <a:rPr sz="4100" spc="75" dirty="0">
                <a:solidFill>
                  <a:srgbClr val="0365C0"/>
                </a:solidFill>
                <a:latin typeface="Arial Narrow"/>
                <a:cs typeface="Arial Narrow"/>
              </a:rPr>
              <a:t>A</a:t>
            </a:r>
            <a:endParaRPr sz="4100">
              <a:latin typeface="Arial Narrow"/>
              <a:cs typeface="Arial Narro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419869" y="7783124"/>
            <a:ext cx="0" cy="827405"/>
          </a:xfrm>
          <a:custGeom>
            <a:avLst/>
            <a:gdLst/>
            <a:ahLst/>
            <a:cxnLst/>
            <a:rect l="l" t="t" r="r" b="b"/>
            <a:pathLst>
              <a:path h="827404">
                <a:moveTo>
                  <a:pt x="-31412" y="413599"/>
                </a:moveTo>
                <a:lnTo>
                  <a:pt x="31412" y="413599"/>
                </a:lnTo>
              </a:path>
            </a:pathLst>
          </a:custGeom>
          <a:ln w="82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94230" y="7563236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59" h="251459">
                <a:moveTo>
                  <a:pt x="125640" y="0"/>
                </a:moveTo>
                <a:lnTo>
                  <a:pt x="0" y="251301"/>
                </a:lnTo>
                <a:lnTo>
                  <a:pt x="251301" y="251301"/>
                </a:lnTo>
                <a:lnTo>
                  <a:pt x="125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548129" y="7783124"/>
            <a:ext cx="0" cy="827405"/>
          </a:xfrm>
          <a:custGeom>
            <a:avLst/>
            <a:gdLst/>
            <a:ahLst/>
            <a:cxnLst/>
            <a:rect l="l" t="t" r="r" b="b"/>
            <a:pathLst>
              <a:path h="827404">
                <a:moveTo>
                  <a:pt x="-31412" y="413599"/>
                </a:moveTo>
                <a:lnTo>
                  <a:pt x="31412" y="413599"/>
                </a:lnTo>
              </a:path>
            </a:pathLst>
          </a:custGeom>
          <a:ln w="82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22479" y="7563236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59" h="251459">
                <a:moveTo>
                  <a:pt x="125650" y="0"/>
                </a:moveTo>
                <a:lnTo>
                  <a:pt x="0" y="251301"/>
                </a:lnTo>
                <a:lnTo>
                  <a:pt x="251301" y="251301"/>
                </a:lnTo>
                <a:lnTo>
                  <a:pt x="125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676337" y="7783124"/>
            <a:ext cx="0" cy="827405"/>
          </a:xfrm>
          <a:custGeom>
            <a:avLst/>
            <a:gdLst/>
            <a:ahLst/>
            <a:cxnLst/>
            <a:rect l="l" t="t" r="r" b="b"/>
            <a:pathLst>
              <a:path h="827404">
                <a:moveTo>
                  <a:pt x="-31412" y="413599"/>
                </a:moveTo>
                <a:lnTo>
                  <a:pt x="31412" y="413599"/>
                </a:lnTo>
              </a:path>
            </a:pathLst>
          </a:custGeom>
          <a:ln w="82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550687" y="7563236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59" h="251459">
                <a:moveTo>
                  <a:pt x="125650" y="0"/>
                </a:moveTo>
                <a:lnTo>
                  <a:pt x="0" y="251301"/>
                </a:lnTo>
                <a:lnTo>
                  <a:pt x="251301" y="251301"/>
                </a:lnTo>
                <a:lnTo>
                  <a:pt x="125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332534" y="8924038"/>
            <a:ext cx="2431415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00" spc="175" dirty="0">
                <a:latin typeface="Arial Narrow"/>
                <a:cs typeface="Arial Narrow"/>
              </a:rPr>
              <a:t>Subgroup</a:t>
            </a:r>
            <a:r>
              <a:rPr sz="4100" spc="-220" dirty="0">
                <a:latin typeface="Arial Narrow"/>
                <a:cs typeface="Arial Narrow"/>
              </a:rPr>
              <a:t> </a:t>
            </a:r>
            <a:r>
              <a:rPr sz="4100" spc="-105" dirty="0">
                <a:latin typeface="Arial Narrow"/>
                <a:cs typeface="Arial Narrow"/>
              </a:rPr>
              <a:t>B</a:t>
            </a:r>
            <a:endParaRPr sz="41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Clustering</a:t>
            </a:r>
            <a:r>
              <a:rPr spc="-595" dirty="0"/>
              <a:t> </a:t>
            </a:r>
            <a:r>
              <a:rPr spc="-75" dirty="0"/>
              <a:t>examples</a:t>
            </a:r>
          </a:p>
        </p:txBody>
      </p:sp>
      <p:sp>
        <p:nvSpPr>
          <p:cNvPr id="5" name="object 5"/>
          <p:cNvSpPr/>
          <p:nvPr/>
        </p:nvSpPr>
        <p:spPr>
          <a:xfrm>
            <a:off x="638723" y="4010349"/>
            <a:ext cx="6491948" cy="4324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64687" y="3832343"/>
            <a:ext cx="7183027" cy="4670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Unsupervised</a:t>
            </a:r>
            <a:r>
              <a:rPr spc="-595" dirty="0"/>
              <a:t> </a:t>
            </a:r>
            <a:r>
              <a:rPr spc="-25" dirty="0"/>
              <a:t>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3917" y="2887471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4413" y="2779183"/>
            <a:ext cx="1187704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200" dirty="0">
                <a:solidFill>
                  <a:srgbClr val="3A3A3A"/>
                </a:solidFill>
                <a:latin typeface="Arial Narrow"/>
                <a:cs typeface="Arial Narrow"/>
              </a:rPr>
              <a:t>Finding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45" dirty="0">
                <a:solidFill>
                  <a:srgbClr val="3A3A3A"/>
                </a:solidFill>
                <a:latin typeface="Arial Narrow"/>
                <a:cs typeface="Arial Narrow"/>
              </a:rPr>
              <a:t>homogenous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85" dirty="0">
                <a:solidFill>
                  <a:srgbClr val="3A3A3A"/>
                </a:solidFill>
                <a:latin typeface="Arial Narrow"/>
                <a:cs typeface="Arial Narrow"/>
              </a:rPr>
              <a:t>subgroups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45" dirty="0">
                <a:solidFill>
                  <a:srgbClr val="3A3A3A"/>
                </a:solidFill>
                <a:latin typeface="Arial Narrow"/>
                <a:cs typeface="Arial Narrow"/>
              </a:rPr>
              <a:t>within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60" dirty="0">
                <a:solidFill>
                  <a:srgbClr val="3A3A3A"/>
                </a:solidFill>
                <a:latin typeface="Arial Narrow"/>
                <a:cs typeface="Arial Narrow"/>
              </a:rPr>
              <a:t>larger</a:t>
            </a:r>
            <a:r>
              <a:rPr sz="4500" spc="-14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50" dirty="0">
                <a:solidFill>
                  <a:srgbClr val="3A3A3A"/>
                </a:solidFill>
                <a:latin typeface="Arial Narrow"/>
                <a:cs typeface="Arial Narrow"/>
              </a:rPr>
              <a:t>group</a:t>
            </a:r>
            <a:endParaRPr sz="45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8763" y="3976442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9259" y="3868155"/>
            <a:ext cx="2398395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215" dirty="0">
                <a:solidFill>
                  <a:srgbClr val="3A3A3A"/>
                </a:solidFill>
                <a:latin typeface="Arial Narrow"/>
                <a:cs typeface="Arial Narrow"/>
              </a:rPr>
              <a:t>Clus</a:t>
            </a:r>
            <a:r>
              <a:rPr sz="4500" spc="65" dirty="0">
                <a:solidFill>
                  <a:srgbClr val="3A3A3A"/>
                </a:solidFill>
                <a:latin typeface="Arial Narrow"/>
                <a:cs typeface="Arial Narrow"/>
              </a:rPr>
              <a:t>t</a:t>
            </a:r>
            <a:r>
              <a:rPr sz="4500" spc="225" dirty="0">
                <a:solidFill>
                  <a:srgbClr val="3A3A3A"/>
                </a:solidFill>
                <a:latin typeface="Arial Narrow"/>
                <a:cs typeface="Arial Narrow"/>
              </a:rPr>
              <a:t>ering</a:t>
            </a:r>
            <a:endParaRPr sz="45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3917" y="5065414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4413" y="4957127"/>
            <a:ext cx="12090037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200" dirty="0">
                <a:solidFill>
                  <a:srgbClr val="3A3A3A"/>
                </a:solidFill>
                <a:latin typeface="Arial Narrow"/>
                <a:cs typeface="Arial Narrow"/>
              </a:rPr>
              <a:t>Finding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85" dirty="0">
                <a:solidFill>
                  <a:srgbClr val="3A3A3A"/>
                </a:solidFill>
                <a:latin typeface="Arial Narrow"/>
                <a:cs typeface="Arial Narrow"/>
              </a:rPr>
              <a:t>pa</a:t>
            </a:r>
            <a:r>
              <a:rPr lang="en-IN" sz="4500" spc="285" dirty="0">
                <a:solidFill>
                  <a:srgbClr val="3A3A3A"/>
                </a:solidFill>
                <a:latin typeface="Arial Narrow"/>
                <a:cs typeface="Arial Narrow"/>
              </a:rPr>
              <a:t>tt</a:t>
            </a:r>
            <a:r>
              <a:rPr sz="4500" spc="285" dirty="0">
                <a:solidFill>
                  <a:srgbClr val="3A3A3A"/>
                </a:solidFill>
                <a:latin typeface="Arial Narrow"/>
                <a:cs typeface="Arial Narrow"/>
              </a:rPr>
              <a:t>erns </a:t>
            </a:r>
            <a:r>
              <a:rPr sz="4500" spc="265" dirty="0">
                <a:solidFill>
                  <a:srgbClr val="3A3A3A"/>
                </a:solidFill>
                <a:latin typeface="Arial Narrow"/>
                <a:cs typeface="Arial Narrow"/>
              </a:rPr>
              <a:t>in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85" dirty="0">
                <a:solidFill>
                  <a:srgbClr val="3A3A3A"/>
                </a:solidFill>
                <a:latin typeface="Arial Narrow"/>
                <a:cs typeface="Arial Narrow"/>
              </a:rPr>
              <a:t>the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55" dirty="0">
                <a:solidFill>
                  <a:srgbClr val="3A3A3A"/>
                </a:solidFill>
                <a:latin typeface="Arial Narrow"/>
                <a:cs typeface="Arial Narrow"/>
              </a:rPr>
              <a:t>features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340" dirty="0">
                <a:solidFill>
                  <a:srgbClr val="3A3A3A"/>
                </a:solidFill>
                <a:latin typeface="Arial Narrow"/>
                <a:cs typeface="Arial Narrow"/>
              </a:rPr>
              <a:t>of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85" dirty="0">
                <a:solidFill>
                  <a:srgbClr val="3A3A3A"/>
                </a:solidFill>
                <a:latin typeface="Arial Narrow"/>
                <a:cs typeface="Arial Narrow"/>
              </a:rPr>
              <a:t>the</a:t>
            </a:r>
            <a:r>
              <a:rPr sz="4500" spc="-150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195" dirty="0">
                <a:solidFill>
                  <a:srgbClr val="3A3A3A"/>
                </a:solidFill>
                <a:latin typeface="Arial Narrow"/>
                <a:cs typeface="Arial Narrow"/>
              </a:rPr>
              <a:t>data</a:t>
            </a:r>
            <a:endParaRPr sz="4500" dirty="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8763" y="6154386"/>
            <a:ext cx="28638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9259" y="6046099"/>
            <a:ext cx="580009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220" dirty="0">
                <a:solidFill>
                  <a:srgbClr val="3A3A3A"/>
                </a:solidFill>
                <a:latin typeface="Arial Narrow"/>
                <a:cs typeface="Arial Narrow"/>
              </a:rPr>
              <a:t>Dimensionality</a:t>
            </a:r>
            <a:r>
              <a:rPr sz="4500" spc="-175" dirty="0">
                <a:solidFill>
                  <a:srgbClr val="3A3A3A"/>
                </a:solidFill>
                <a:latin typeface="Arial Narrow"/>
                <a:cs typeface="Arial Narrow"/>
              </a:rPr>
              <a:t> </a:t>
            </a:r>
            <a:r>
              <a:rPr sz="4500" spc="250" dirty="0">
                <a:solidFill>
                  <a:srgbClr val="3A3A3A"/>
                </a:solidFill>
                <a:latin typeface="Arial Narrow"/>
                <a:cs typeface="Arial Narrow"/>
              </a:rPr>
              <a:t>reduction</a:t>
            </a:r>
            <a:endParaRPr sz="45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7627" y="259392"/>
            <a:ext cx="3982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20" dirty="0">
                <a:solidFill>
                  <a:srgbClr val="FFFFFF"/>
                </a:solidFill>
                <a:latin typeface="Arial Narrow"/>
                <a:cs typeface="Arial Narrow"/>
              </a:rPr>
              <a:t>Unsupervised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Arial Narrow"/>
                <a:cs typeface="Arial Narrow"/>
              </a:rPr>
              <a:t>Learning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50" spc="-1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Dimensionality</a:t>
            </a:r>
            <a:r>
              <a:rPr spc="-585" dirty="0"/>
              <a:t> </a:t>
            </a:r>
            <a:r>
              <a:rPr spc="-20" dirty="0"/>
              <a:t>reduction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1382157" y="3010591"/>
            <a:ext cx="17339786" cy="3594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16585">
              <a:lnSpc>
                <a:spcPct val="158800"/>
              </a:lnSpc>
              <a:buFont typeface="Wingdings" panose="05000000000000000000" pitchFamily="2" charset="2"/>
              <a:buChar char="Ø"/>
            </a:pPr>
            <a:r>
              <a:rPr spc="155" dirty="0"/>
              <a:t>Find</a:t>
            </a:r>
            <a:r>
              <a:rPr spc="-150" dirty="0"/>
              <a:t> </a:t>
            </a:r>
            <a:r>
              <a:rPr spc="285" dirty="0"/>
              <a:t>pa</a:t>
            </a:r>
            <a:r>
              <a:rPr lang="en-IN" spc="285" dirty="0"/>
              <a:t>tt</a:t>
            </a:r>
            <a:r>
              <a:rPr spc="285" dirty="0"/>
              <a:t>erns </a:t>
            </a:r>
            <a:r>
              <a:rPr spc="265" dirty="0"/>
              <a:t>in</a:t>
            </a:r>
            <a:r>
              <a:rPr spc="-150" dirty="0"/>
              <a:t> </a:t>
            </a:r>
            <a:r>
              <a:rPr spc="285" dirty="0"/>
              <a:t>the</a:t>
            </a:r>
            <a:r>
              <a:rPr spc="-150" dirty="0"/>
              <a:t> </a:t>
            </a:r>
            <a:r>
              <a:rPr spc="155" dirty="0"/>
              <a:t>features</a:t>
            </a:r>
            <a:r>
              <a:rPr spc="-150" dirty="0"/>
              <a:t> </a:t>
            </a:r>
            <a:r>
              <a:rPr spc="340" dirty="0"/>
              <a:t>of</a:t>
            </a:r>
            <a:r>
              <a:rPr spc="-150" dirty="0"/>
              <a:t> </a:t>
            </a:r>
            <a:r>
              <a:rPr spc="285" dirty="0"/>
              <a:t>the</a:t>
            </a:r>
            <a:r>
              <a:rPr spc="-150" dirty="0"/>
              <a:t> </a:t>
            </a:r>
            <a:r>
              <a:rPr spc="195" dirty="0"/>
              <a:t>data  </a:t>
            </a:r>
            <a:r>
              <a:rPr spc="175" dirty="0"/>
              <a:t>Visualization</a:t>
            </a:r>
            <a:r>
              <a:rPr spc="-145" dirty="0"/>
              <a:t> </a:t>
            </a:r>
            <a:r>
              <a:rPr spc="340" dirty="0"/>
              <a:t>of</a:t>
            </a:r>
            <a:r>
              <a:rPr spc="-145" dirty="0"/>
              <a:t> </a:t>
            </a:r>
            <a:r>
              <a:rPr spc="270" dirty="0"/>
              <a:t>high</a:t>
            </a:r>
            <a:r>
              <a:rPr spc="-145" dirty="0"/>
              <a:t> </a:t>
            </a:r>
            <a:r>
              <a:rPr spc="210" dirty="0"/>
              <a:t>dimensional</a:t>
            </a:r>
            <a:r>
              <a:rPr spc="-145" dirty="0"/>
              <a:t> </a:t>
            </a:r>
            <a:r>
              <a:rPr spc="195" dirty="0"/>
              <a:t>data</a:t>
            </a:r>
          </a:p>
          <a:p>
            <a:pPr marR="616585">
              <a:lnSpc>
                <a:spcPct val="158800"/>
              </a:lnSpc>
              <a:buFont typeface="Wingdings" panose="05000000000000000000" pitchFamily="2" charset="2"/>
              <a:buChar char="Ø"/>
            </a:pPr>
            <a:r>
              <a:rPr spc="155" dirty="0"/>
              <a:t>Pre-processing before supervised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669</Words>
  <Application>Microsoft Office PowerPoint</Application>
  <PresentationFormat>Custom</PresentationFormat>
  <Paragraphs>211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Narrow</vt:lpstr>
      <vt:lpstr>Calibri</vt:lpstr>
      <vt:lpstr>Calibri Light</vt:lpstr>
      <vt:lpstr>Cambria</vt:lpstr>
      <vt:lpstr>Courier New</vt:lpstr>
      <vt:lpstr>Lucida Sans</vt:lpstr>
      <vt:lpstr>Times New Roman</vt:lpstr>
      <vt:lpstr>Wingdings</vt:lpstr>
      <vt:lpstr>Office Theme</vt:lpstr>
      <vt:lpstr>PowerPoint Presentation</vt:lpstr>
      <vt:lpstr>Types of machine learning</vt:lpstr>
      <vt:lpstr>Unsupervised learning</vt:lpstr>
      <vt:lpstr>Unsupervised learning</vt:lpstr>
      <vt:lpstr>Unsupervised learning</vt:lpstr>
      <vt:lpstr>Unsupervised learning</vt:lpstr>
      <vt:lpstr>Clustering examples</vt:lpstr>
      <vt:lpstr>Unsupervised learning</vt:lpstr>
      <vt:lpstr>Dimensionality reduction</vt:lpstr>
      <vt:lpstr>Challenges and benefits</vt:lpstr>
      <vt:lpstr>PowerPoint Presentation</vt:lpstr>
      <vt:lpstr>k-means clustering algorithm</vt:lpstr>
      <vt:lpstr>k-means in R</vt:lpstr>
      <vt:lpstr>First exercises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selection</vt:lpstr>
      <vt:lpstr>Model selection</vt:lpstr>
      <vt:lpstr>PowerPoint Presentation</vt:lpstr>
      <vt:lpstr>Determining number of clusters</vt:lpstr>
      <vt:lpstr>PowerPoint Presentation</vt:lpstr>
      <vt:lpstr>"Real" data exercise</vt:lpstr>
      <vt:lpstr>The Pokemon dataset</vt:lpstr>
      <vt:lpstr>Data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Reddy</dc:creator>
  <cp:lastModifiedBy>Hi</cp:lastModifiedBy>
  <cp:revision>9</cp:revision>
  <dcterms:created xsi:type="dcterms:W3CDTF">2017-08-28T17:37:05Z</dcterms:created>
  <dcterms:modified xsi:type="dcterms:W3CDTF">2017-08-29T05:45:01Z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2017-08-28T00:00:00Z</vt:filetime>
  </property>
</Properties>
</file>