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4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5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2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8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6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86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6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47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78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61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734D-E77D-4786-A82E-0664915677BC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90E2-C24F-409E-8470-13471859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9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2399" y="757472"/>
            <a:ext cx="4572001" cy="5643327"/>
            <a:chOff x="39607" y="609600"/>
            <a:chExt cx="3920151" cy="495300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608" y="3505200"/>
              <a:ext cx="3920150" cy="2057400"/>
            </a:xfrm>
            <a:prstGeom prst="rect">
              <a:avLst/>
            </a:prstGeom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607" y="609600"/>
              <a:ext cx="3920151" cy="2895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878309" y="752325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(</a:t>
            </a:r>
            <a:r>
              <a:rPr lang="en-US" dirty="0"/>
              <a:t>Analysis exclusive for UAE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r>
              <a:rPr lang="en-US" dirty="0"/>
              <a:t>I would like to differ from the </a:t>
            </a:r>
            <a:r>
              <a:rPr lang="en-US" dirty="0" smtClean="0"/>
              <a:t>given </a:t>
            </a:r>
            <a:r>
              <a:rPr lang="en-US" dirty="0"/>
              <a:t>hypothesis as the values given in attached spreadsheet </a:t>
            </a:r>
            <a:r>
              <a:rPr lang="en-US" dirty="0" smtClean="0"/>
              <a:t>are different.  </a:t>
            </a:r>
          </a:p>
          <a:p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results have increased significantly i.e. fro 3.7 Lakhs to 4.1 Lakhs (~8 %).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Traffic to the site has been reduced from 8.7 Lakhs to 7.6 Lakhs (~13 Reduction and not increment).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2863" y="4291427"/>
            <a:ext cx="4265691" cy="2141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Task 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4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Task 2	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five elements that would act as KPI 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Column k:Indicates flight booking type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Column </a:t>
            </a:r>
            <a:r>
              <a:rPr lang="en-US" dirty="0" smtClean="0"/>
              <a:t>O</a:t>
            </a:r>
            <a:r>
              <a:rPr lang="en-US" dirty="0"/>
              <a:t>: promo codes being </a:t>
            </a:r>
            <a:r>
              <a:rPr lang="en-US" dirty="0" smtClean="0"/>
              <a:t>applied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Column </a:t>
            </a:r>
            <a:r>
              <a:rPr lang="en-US" dirty="0" smtClean="0"/>
              <a:t>Q: </a:t>
            </a:r>
            <a:r>
              <a:rPr lang="en-US" dirty="0"/>
              <a:t>mode of reach/ information gained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Column R: directed from </a:t>
            </a:r>
            <a:r>
              <a:rPr lang="en-US" dirty="0" smtClean="0"/>
              <a:t>which site/ </a:t>
            </a:r>
            <a:r>
              <a:rPr lang="en-US" dirty="0" err="1" smtClean="0"/>
              <a:t>browing</a:t>
            </a:r>
            <a:r>
              <a:rPr lang="en-US" dirty="0" smtClean="0"/>
              <a:t> methods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Column T: </a:t>
            </a:r>
            <a:r>
              <a:rPr lang="en-US" dirty="0" smtClean="0"/>
              <a:t>Additional information regarding the purpose of site visit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620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Normalization </a:t>
            </a:r>
            <a:r>
              <a:rPr lang="en-US" dirty="0" smtClean="0"/>
              <a:t>can be referred as transforming data which can be consumed by various statistics models.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/>
              <a:t>task2 </a:t>
            </a:r>
            <a:r>
              <a:rPr lang="en-US" dirty="0" smtClean="0"/>
              <a:t>we </a:t>
            </a:r>
            <a:r>
              <a:rPr lang="en-US" dirty="0"/>
              <a:t>have identified 5 key </a:t>
            </a:r>
            <a:r>
              <a:rPr lang="en-US" dirty="0" smtClean="0"/>
              <a:t>elements (Namely : column K,O, Q, R, T) </a:t>
            </a:r>
            <a:r>
              <a:rPr lang="en-US" dirty="0"/>
              <a:t>for which we will do transformation and run various statistics model on the same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Task 3	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5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UnitedHealth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Veera</dc:creator>
  <cp:lastModifiedBy>NAG</cp:lastModifiedBy>
  <cp:revision>5</cp:revision>
  <dcterms:created xsi:type="dcterms:W3CDTF">2018-10-02T07:25:02Z</dcterms:created>
  <dcterms:modified xsi:type="dcterms:W3CDTF">2018-10-02T09:25:03Z</dcterms:modified>
</cp:coreProperties>
</file>