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58"/>
  </p:normalViewPr>
  <p:slideViewPr>
    <p:cSldViewPr snapToGrid="0">
      <p:cViewPr varScale="1">
        <p:scale>
          <a:sx n="120" d="100"/>
          <a:sy n="120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B7BB-F408-73DE-715F-FFCB0E512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A4A93-F6F0-B370-DDD5-C701F74AA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8634-EF6B-584D-16DD-CEC37799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ECBF8-DD80-C9B3-57BC-E22A987B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6056-CF5C-0CA4-FA8D-5F5B6A7E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2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B866-7E02-9849-748E-5266E349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DD7F7-B84B-CFD3-4980-9C3DE4E3C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BA0D-3D31-DDD3-EEBE-3CE0FA96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1168-E0B3-3E89-F997-5FE3124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2B010-654F-9210-61F4-03106788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7FED4-95E6-0A02-A8D4-D60E6AD42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34458-FAEC-2F00-7401-963B40037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19D8-FF4C-670E-796A-4A70A0F3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EC995-E55B-1160-99EE-0130DD65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CED3-7298-FF33-2AFF-512E6F7C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818-8763-1C55-6AB7-A46B5515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92C0A-1E55-310E-406A-0BB6EB963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D412-59BC-EAD5-32A7-7C7C9A8F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73075-CC56-DF57-6522-2DAA05CF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ABA7-7858-B297-7AB9-C013D5D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08A2-285B-4FE6-FC61-4B6D19F1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0C75-2F29-2014-9384-9688F4E90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A6723-8BA0-186D-27FD-5B2BEAD24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1B9F-1543-9A5E-6C66-9856EE6C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EA4F-22EF-611F-80FD-3C2DD027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4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4B08-89FE-833E-71FD-F8A6805E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CCB6-5135-B723-219B-DE6A59B7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17B2C-625F-29C4-DB58-89B29CA89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8B651-4164-02E2-8DCA-332F8987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4F4AF-F054-0AA9-C8D1-31A37940D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F250-6192-15B0-CB80-98D66F5D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1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EA98-CC3F-057E-A3BA-4D0C8439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2C8DB-D52C-F2CB-E059-5CE45C062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146D1-891F-5DB9-9D1B-FF25526C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2A9E2-CCEB-E0F0-CCE3-6F9FF1C99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4B280-063B-CBE1-1E53-96FA1F388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0D412-94B1-1065-DF75-A3A4DC6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8CD4-FD6C-62F8-83A5-7E428550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2BD7D-AE1D-EF77-1BB3-85299DC0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3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2D04-AE25-8BDB-A5BF-1628AB14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DA54-7EC5-BA72-8C90-9FE0C456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1A40A-631C-1836-B493-5830C609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D22EA-A0D5-F961-3183-B92A08D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BAEC6-0D73-CA2D-4B5F-F18150B8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47505-9180-E044-1EAD-3F8D746C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21842-4E66-DE85-D21D-A416CC67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E070-82D5-3CFE-58F4-178EB3CC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1685-CBD5-CCAF-93DA-A23E9EBDD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AEBA9-49C3-B88C-9EB5-82F5EA69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8DFBE-0BFA-8C9A-08C1-A24067E0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EA2A7-EAC5-2A0E-4EDF-DBABDBB2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5025F-B899-379E-591C-C2657EA8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8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2663-C761-2F90-A062-F617593F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F2E25-5B65-8EBB-7688-30822140C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1CA9-B958-778A-65DC-B4CCD7526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E7834-5C9C-A06A-26DC-2873B3BAF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F175F-C5E8-9DD3-7048-74FC39D9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DDA7B-957C-4DA4-03F8-1FFE8B70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32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D0325-2E45-7BC4-8EDE-37EE178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C1AF-B523-F0C1-DD6B-89474857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D6C3A-175E-ADE9-5B26-B4D76FB5F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E5224-1D44-324A-A1DD-DBD6D5D42D4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18251-08A8-6060-5412-8F9D08C8B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6961-7848-9313-9D98-6C0B2A46F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216BE-8FCC-7A45-9D0B-61E408977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BADCC06-64B8-3ED6-DE0E-3C8F3174E24C}"/>
              </a:ext>
            </a:extLst>
          </p:cNvPr>
          <p:cNvCxnSpPr>
            <a:cxnSpLocks/>
          </p:cNvCxnSpPr>
          <p:nvPr/>
        </p:nvCxnSpPr>
        <p:spPr>
          <a:xfrm>
            <a:off x="4990760" y="4408252"/>
            <a:ext cx="334130" cy="10940"/>
          </a:xfrm>
          <a:prstGeom prst="line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052F1E6-BF7F-FEE2-1D39-B90016BB4786}"/>
              </a:ext>
            </a:extLst>
          </p:cNvPr>
          <p:cNvCxnSpPr>
            <a:cxnSpLocks/>
          </p:cNvCxnSpPr>
          <p:nvPr/>
        </p:nvCxnSpPr>
        <p:spPr>
          <a:xfrm>
            <a:off x="4955098" y="3759658"/>
            <a:ext cx="334130" cy="10940"/>
          </a:xfrm>
          <a:prstGeom prst="line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3C7513-5B6E-2C59-BA6F-1007E6C1994E}"/>
              </a:ext>
            </a:extLst>
          </p:cNvPr>
          <p:cNvCxnSpPr>
            <a:cxnSpLocks/>
            <a:stCxn id="24" idx="1"/>
            <a:endCxn id="8" idx="1"/>
          </p:cNvCxnSpPr>
          <p:nvPr/>
        </p:nvCxnSpPr>
        <p:spPr>
          <a:xfrm>
            <a:off x="4981970" y="3147475"/>
            <a:ext cx="334130" cy="10940"/>
          </a:xfrm>
          <a:prstGeom prst="line">
            <a:avLst/>
          </a:prstGeom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711EC46-5C2A-052B-23ED-C1B3DBF877E9}"/>
              </a:ext>
            </a:extLst>
          </p:cNvPr>
          <p:cNvSpPr/>
          <p:nvPr/>
        </p:nvSpPr>
        <p:spPr>
          <a:xfrm>
            <a:off x="5438411" y="2071128"/>
            <a:ext cx="1878227" cy="280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3265D5-FEB4-622A-DF4F-693E8CE62201}"/>
              </a:ext>
            </a:extLst>
          </p:cNvPr>
          <p:cNvSpPr>
            <a:spLocks/>
          </p:cNvSpPr>
          <p:nvPr/>
        </p:nvSpPr>
        <p:spPr>
          <a:xfrm>
            <a:off x="5580178" y="1467294"/>
            <a:ext cx="1586167" cy="3145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ED600-74A6-E88C-E61D-01EEE9E0DF75}"/>
              </a:ext>
            </a:extLst>
          </p:cNvPr>
          <p:cNvSpPr>
            <a:spLocks/>
          </p:cNvSpPr>
          <p:nvPr/>
        </p:nvSpPr>
        <p:spPr>
          <a:xfrm>
            <a:off x="5578166" y="2688964"/>
            <a:ext cx="1586167" cy="2045283"/>
          </a:xfrm>
          <a:prstGeom prst="rect">
            <a:avLst/>
          </a:prstGeom>
          <a:solidFill>
            <a:srgbClr val="AB79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F38969-D9B3-E485-E86D-39E1384E6486}"/>
              </a:ext>
            </a:extLst>
          </p:cNvPr>
          <p:cNvSpPr/>
          <p:nvPr/>
        </p:nvSpPr>
        <p:spPr>
          <a:xfrm>
            <a:off x="5316100" y="2999557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30D9DD-2A17-E179-DECF-80BE157B66FA}"/>
              </a:ext>
            </a:extLst>
          </p:cNvPr>
          <p:cNvSpPr/>
          <p:nvPr/>
        </p:nvSpPr>
        <p:spPr>
          <a:xfrm>
            <a:off x="5316099" y="3611740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0B31C7-2CAF-5A3A-1514-5BDB814ABB2E}"/>
              </a:ext>
            </a:extLst>
          </p:cNvPr>
          <p:cNvSpPr/>
          <p:nvPr/>
        </p:nvSpPr>
        <p:spPr>
          <a:xfrm>
            <a:off x="5305562" y="4223923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37C5B9-CE45-E4CD-9EC5-FBD297F3DCA1}"/>
              </a:ext>
            </a:extLst>
          </p:cNvPr>
          <p:cNvSpPr/>
          <p:nvPr/>
        </p:nvSpPr>
        <p:spPr>
          <a:xfrm>
            <a:off x="7305047" y="3012475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18B8C-224D-11BC-CFCD-19BF2F35A233}"/>
              </a:ext>
            </a:extLst>
          </p:cNvPr>
          <p:cNvSpPr/>
          <p:nvPr/>
        </p:nvSpPr>
        <p:spPr>
          <a:xfrm>
            <a:off x="7305046" y="3624658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85CCE-BFF0-FD34-C9CC-E754A24D26D0}"/>
              </a:ext>
            </a:extLst>
          </p:cNvPr>
          <p:cNvSpPr/>
          <p:nvPr/>
        </p:nvSpPr>
        <p:spPr>
          <a:xfrm>
            <a:off x="7294509" y="4236841"/>
            <a:ext cx="122311" cy="3177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295820-30EA-C406-58EE-57A5960C2C37}"/>
              </a:ext>
            </a:extLst>
          </p:cNvPr>
          <p:cNvGrpSpPr>
            <a:grpSpLocks noChangeAspect="1"/>
          </p:cNvGrpSpPr>
          <p:nvPr/>
        </p:nvGrpSpPr>
        <p:grpSpPr>
          <a:xfrm>
            <a:off x="4464143" y="3034200"/>
            <a:ext cx="579319" cy="353246"/>
            <a:chOff x="1896910" y="3025461"/>
            <a:chExt cx="1704975" cy="1039627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FCD1FBB-9BCD-2470-AD81-8D35F23B6002}"/>
                </a:ext>
              </a:extLst>
            </p:cNvPr>
            <p:cNvSpPr/>
            <p:nvPr/>
          </p:nvSpPr>
          <p:spPr>
            <a:xfrm>
              <a:off x="1992160" y="3358836"/>
              <a:ext cx="381000" cy="9525"/>
            </a:xfrm>
            <a:custGeom>
              <a:avLst/>
              <a:gdLst>
                <a:gd name="connsiteX0" fmla="*/ 381000 w 381000"/>
                <a:gd name="connsiteY0" fmla="*/ 0 h 9525"/>
                <a:gd name="connsiteX1" fmla="*/ 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995F8ED-7625-EC0A-3D79-6284FC89AEDC}"/>
                </a:ext>
              </a:extLst>
            </p:cNvPr>
            <p:cNvSpPr/>
            <p:nvPr/>
          </p:nvSpPr>
          <p:spPr>
            <a:xfrm>
              <a:off x="3135160" y="3358836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solidFill>
              <a:srgbClr val="000000"/>
            </a:solidFill>
            <a:ln w="9525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09A9868-10AB-2E01-7799-9180F2A32E54}"/>
                </a:ext>
              </a:extLst>
            </p:cNvPr>
            <p:cNvSpPr/>
            <p:nvPr/>
          </p:nvSpPr>
          <p:spPr>
            <a:xfrm>
              <a:off x="2754160" y="3588838"/>
              <a:ext cx="9525" cy="381000"/>
            </a:xfrm>
            <a:custGeom>
              <a:avLst/>
              <a:gdLst>
                <a:gd name="connsiteX0" fmla="*/ 0 w 9525"/>
                <a:gd name="connsiteY0" fmla="*/ 0 h 381000"/>
                <a:gd name="connsiteX1" fmla="*/ 0 w 952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01431F2-AC6B-C9E8-01E7-D9C04EF60AB3}"/>
                </a:ext>
              </a:extLst>
            </p:cNvPr>
            <p:cNvSpPr/>
            <p:nvPr/>
          </p:nvSpPr>
          <p:spPr>
            <a:xfrm>
              <a:off x="1896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3C2BFFA-2858-B02C-F18A-3C3EA3FDA246}"/>
                </a:ext>
              </a:extLst>
            </p:cNvPr>
            <p:cNvSpPr/>
            <p:nvPr/>
          </p:nvSpPr>
          <p:spPr>
            <a:xfrm>
              <a:off x="3430435" y="3273111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A22FAD9-6294-F82C-4A9B-097A2F06B753}"/>
                </a:ext>
              </a:extLst>
            </p:cNvPr>
            <p:cNvSpPr/>
            <p:nvPr/>
          </p:nvSpPr>
          <p:spPr>
            <a:xfrm>
              <a:off x="2658910" y="3874588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75578C1-A331-785C-9DD9-112CD4BDFC7A}"/>
                </a:ext>
              </a:extLst>
            </p:cNvPr>
            <p:cNvSpPr/>
            <p:nvPr/>
          </p:nvSpPr>
          <p:spPr>
            <a:xfrm>
              <a:off x="2087410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1CE9136-CD31-D8D1-1ABF-EF84498D7B70}"/>
                </a:ext>
              </a:extLst>
            </p:cNvPr>
            <p:cNvSpPr/>
            <p:nvPr/>
          </p:nvSpPr>
          <p:spPr>
            <a:xfrm>
              <a:off x="3278035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3335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2218C4C-59E3-97AE-6FFF-46F7F26A7E3B}"/>
                </a:ext>
              </a:extLst>
            </p:cNvPr>
            <p:cNvSpPr/>
            <p:nvPr/>
          </p:nvSpPr>
          <p:spPr>
            <a:xfrm>
              <a:off x="2754160" y="3731713"/>
              <a:ext cx="9525" cy="142875"/>
            </a:xfrm>
            <a:custGeom>
              <a:avLst/>
              <a:gdLst>
                <a:gd name="connsiteX0" fmla="*/ 0 w 9525"/>
                <a:gd name="connsiteY0" fmla="*/ 0 h 142875"/>
                <a:gd name="connsiteX1" fmla="*/ 0 w 9525"/>
                <a:gd name="connsiteY1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42875">
                  <a:moveTo>
                    <a:pt x="0" y="0"/>
                  </a:moveTo>
                  <a:lnTo>
                    <a:pt x="0" y="142875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3CF8F06-7B78-6BBF-DF4C-A75A2A286F79}"/>
                </a:ext>
              </a:extLst>
            </p:cNvPr>
            <p:cNvSpPr/>
            <p:nvPr/>
          </p:nvSpPr>
          <p:spPr>
            <a:xfrm>
              <a:off x="213503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CF411E-D150-226C-1C90-95E394544257}"/>
                </a:ext>
              </a:extLst>
            </p:cNvPr>
            <p:cNvSpPr/>
            <p:nvPr/>
          </p:nvSpPr>
          <p:spPr>
            <a:xfrm>
              <a:off x="21636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ACAFB022-A6EC-A7AA-3346-226C6826F21A}"/>
                </a:ext>
              </a:extLst>
            </p:cNvPr>
            <p:cNvSpPr/>
            <p:nvPr/>
          </p:nvSpPr>
          <p:spPr>
            <a:xfrm>
              <a:off x="21921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81C5E51F-CA7B-7A06-A2F6-0BE53EC3D0D9}"/>
                </a:ext>
              </a:extLst>
            </p:cNvPr>
            <p:cNvSpPr/>
            <p:nvPr/>
          </p:nvSpPr>
          <p:spPr>
            <a:xfrm>
              <a:off x="33447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04EDD76-8CD1-C161-61EE-3A828D77814D}"/>
                </a:ext>
              </a:extLst>
            </p:cNvPr>
            <p:cNvSpPr/>
            <p:nvPr/>
          </p:nvSpPr>
          <p:spPr>
            <a:xfrm>
              <a:off x="33732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78EC4B3-B9E7-3EE9-64B3-68977BA9094C}"/>
                </a:ext>
              </a:extLst>
            </p:cNvPr>
            <p:cNvSpPr/>
            <p:nvPr/>
          </p:nvSpPr>
          <p:spPr>
            <a:xfrm>
              <a:off x="2677960" y="379838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6DC5CE-EFF4-8F76-D08B-92E475717592}"/>
                </a:ext>
              </a:extLst>
            </p:cNvPr>
            <p:cNvSpPr/>
            <p:nvPr/>
          </p:nvSpPr>
          <p:spPr>
            <a:xfrm>
              <a:off x="2677960" y="3826963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5286999-1848-EC28-AFBB-03DA902274A0}"/>
                </a:ext>
              </a:extLst>
            </p:cNvPr>
            <p:cNvSpPr/>
            <p:nvPr/>
          </p:nvSpPr>
          <p:spPr>
            <a:xfrm>
              <a:off x="2677960" y="385553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95DD289-F7A1-E5BA-9F87-5079D4845B91}"/>
                </a:ext>
              </a:extLst>
            </p:cNvPr>
            <p:cNvSpPr/>
            <p:nvPr/>
          </p:nvSpPr>
          <p:spPr>
            <a:xfrm>
              <a:off x="2373160" y="3168336"/>
              <a:ext cx="762000" cy="381000"/>
            </a:xfrm>
            <a:custGeom>
              <a:avLst/>
              <a:gdLst>
                <a:gd name="connsiteX0" fmla="*/ 0 w 762000"/>
                <a:gd name="connsiteY0" fmla="*/ 0 h 381000"/>
                <a:gd name="connsiteX1" fmla="*/ 381000 w 762000"/>
                <a:gd name="connsiteY1" fmla="*/ 0 h 381000"/>
                <a:gd name="connsiteX2" fmla="*/ 762000 w 762000"/>
                <a:gd name="connsiteY2" fmla="*/ 0 h 381000"/>
                <a:gd name="connsiteX3" fmla="*/ 762000 w 762000"/>
                <a:gd name="connsiteY3" fmla="*/ 190500 h 381000"/>
                <a:gd name="connsiteX4" fmla="*/ 762000 w 762000"/>
                <a:gd name="connsiteY4" fmla="*/ 381000 h 381000"/>
                <a:gd name="connsiteX5" fmla="*/ 381000 w 762000"/>
                <a:gd name="connsiteY5" fmla="*/ 381000 h 381000"/>
                <a:gd name="connsiteX6" fmla="*/ 0 w 762000"/>
                <a:gd name="connsiteY6" fmla="*/ 381000 h 381000"/>
                <a:gd name="connsiteX7" fmla="*/ 0 w 762000"/>
                <a:gd name="connsiteY7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381000">
                  <a:moveTo>
                    <a:pt x="0" y="0"/>
                  </a:moveTo>
                  <a:lnTo>
                    <a:pt x="381000" y="0"/>
                  </a:lnTo>
                  <a:lnTo>
                    <a:pt x="762000" y="0"/>
                  </a:lnTo>
                  <a:lnTo>
                    <a:pt x="762000" y="190500"/>
                  </a:lnTo>
                  <a:lnTo>
                    <a:pt x="762000" y="38100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55DD"/>
            </a:solidFill>
            <a:ln w="9525" cap="flat">
              <a:solidFill>
                <a:srgbClr val="0044B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1AFB2044-8AD3-6986-730E-75EC0F052037}"/>
                </a:ext>
              </a:extLst>
            </p:cNvPr>
            <p:cNvSpPr/>
            <p:nvPr/>
          </p:nvSpPr>
          <p:spPr>
            <a:xfrm>
              <a:off x="2611285" y="3025461"/>
              <a:ext cx="285750" cy="333375"/>
            </a:xfrm>
            <a:custGeom>
              <a:avLst/>
              <a:gdLst>
                <a:gd name="connsiteX0" fmla="*/ 0 w 285750"/>
                <a:gd name="connsiteY0" fmla="*/ 0 h 333375"/>
                <a:gd name="connsiteX1" fmla="*/ 285750 w 285750"/>
                <a:gd name="connsiteY1" fmla="*/ 0 h 333375"/>
                <a:gd name="connsiteX2" fmla="*/ 285750 w 285750"/>
                <a:gd name="connsiteY2" fmla="*/ 190500 h 333375"/>
                <a:gd name="connsiteX3" fmla="*/ 190500 w 285750"/>
                <a:gd name="connsiteY3" fmla="*/ 333375 h 333375"/>
                <a:gd name="connsiteX4" fmla="*/ 95250 w 285750"/>
                <a:gd name="connsiteY4" fmla="*/ 333375 h 333375"/>
                <a:gd name="connsiteX5" fmla="*/ 0 w 285750"/>
                <a:gd name="connsiteY5" fmla="*/ 1905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333375">
                  <a:moveTo>
                    <a:pt x="0" y="0"/>
                  </a:moveTo>
                  <a:lnTo>
                    <a:pt x="285750" y="0"/>
                  </a:lnTo>
                  <a:lnTo>
                    <a:pt x="285750" y="190500"/>
                  </a:lnTo>
                  <a:lnTo>
                    <a:pt x="190500" y="333375"/>
                  </a:lnTo>
                  <a:lnTo>
                    <a:pt x="95250" y="333375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33AA"/>
            </a:solidFill>
            <a:ln w="9525" cap="flat">
              <a:solidFill>
                <a:srgbClr val="0022A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7D52073-BFA0-9706-53D6-6B186E533EBB}"/>
                </a:ext>
              </a:extLst>
            </p:cNvPr>
            <p:cNvSpPr/>
            <p:nvPr/>
          </p:nvSpPr>
          <p:spPr>
            <a:xfrm>
              <a:off x="2658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0011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40A2DBF-61FF-026C-2279-7133895947A1}"/>
              </a:ext>
            </a:extLst>
          </p:cNvPr>
          <p:cNvGrpSpPr>
            <a:grpSpLocks noChangeAspect="1"/>
          </p:cNvGrpSpPr>
          <p:nvPr/>
        </p:nvGrpSpPr>
        <p:grpSpPr>
          <a:xfrm>
            <a:off x="4475835" y="3646614"/>
            <a:ext cx="579319" cy="353246"/>
            <a:chOff x="1896910" y="3025461"/>
            <a:chExt cx="1704975" cy="1039627"/>
          </a:xfrm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619DBB5-EEDE-77D2-BB8C-0D4C31772F58}"/>
                </a:ext>
              </a:extLst>
            </p:cNvPr>
            <p:cNvSpPr/>
            <p:nvPr/>
          </p:nvSpPr>
          <p:spPr>
            <a:xfrm>
              <a:off x="1992160" y="3358836"/>
              <a:ext cx="381000" cy="9525"/>
            </a:xfrm>
            <a:custGeom>
              <a:avLst/>
              <a:gdLst>
                <a:gd name="connsiteX0" fmla="*/ 381000 w 381000"/>
                <a:gd name="connsiteY0" fmla="*/ 0 h 9525"/>
                <a:gd name="connsiteX1" fmla="*/ 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6D3E3216-12D1-1913-4B81-4A2CC27C98E2}"/>
                </a:ext>
              </a:extLst>
            </p:cNvPr>
            <p:cNvSpPr/>
            <p:nvPr/>
          </p:nvSpPr>
          <p:spPr>
            <a:xfrm>
              <a:off x="3135160" y="3358836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solidFill>
              <a:srgbClr val="000000"/>
            </a:solidFill>
            <a:ln w="9525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4A3AA3D-0D95-A3ED-91B9-5398FFEB3D08}"/>
                </a:ext>
              </a:extLst>
            </p:cNvPr>
            <p:cNvSpPr/>
            <p:nvPr/>
          </p:nvSpPr>
          <p:spPr>
            <a:xfrm>
              <a:off x="2754160" y="3588838"/>
              <a:ext cx="9525" cy="381000"/>
            </a:xfrm>
            <a:custGeom>
              <a:avLst/>
              <a:gdLst>
                <a:gd name="connsiteX0" fmla="*/ 0 w 9525"/>
                <a:gd name="connsiteY0" fmla="*/ 0 h 381000"/>
                <a:gd name="connsiteX1" fmla="*/ 0 w 952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1CE8EFE-81E1-AE30-CD7D-43EDCDB2E169}"/>
                </a:ext>
              </a:extLst>
            </p:cNvPr>
            <p:cNvSpPr/>
            <p:nvPr/>
          </p:nvSpPr>
          <p:spPr>
            <a:xfrm>
              <a:off x="1896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4605E42-96A8-F9CA-D64F-446449DD4CDF}"/>
                </a:ext>
              </a:extLst>
            </p:cNvPr>
            <p:cNvSpPr/>
            <p:nvPr/>
          </p:nvSpPr>
          <p:spPr>
            <a:xfrm>
              <a:off x="3430435" y="3273111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7D1E07B-9A78-17D6-E844-2783900EFA5C}"/>
                </a:ext>
              </a:extLst>
            </p:cNvPr>
            <p:cNvSpPr/>
            <p:nvPr/>
          </p:nvSpPr>
          <p:spPr>
            <a:xfrm>
              <a:off x="2658910" y="3874588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2CD1D24E-B478-B5BB-E1AC-574F4C9E5718}"/>
                </a:ext>
              </a:extLst>
            </p:cNvPr>
            <p:cNvSpPr/>
            <p:nvPr/>
          </p:nvSpPr>
          <p:spPr>
            <a:xfrm>
              <a:off x="2087410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83AFA97E-45CE-989B-5A0D-B6298A1F7008}"/>
                </a:ext>
              </a:extLst>
            </p:cNvPr>
            <p:cNvSpPr/>
            <p:nvPr/>
          </p:nvSpPr>
          <p:spPr>
            <a:xfrm>
              <a:off x="3278035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3335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7798672-B341-60FB-3BE7-341DFB9D3D73}"/>
                </a:ext>
              </a:extLst>
            </p:cNvPr>
            <p:cNvSpPr/>
            <p:nvPr/>
          </p:nvSpPr>
          <p:spPr>
            <a:xfrm>
              <a:off x="2754160" y="3731713"/>
              <a:ext cx="9525" cy="142875"/>
            </a:xfrm>
            <a:custGeom>
              <a:avLst/>
              <a:gdLst>
                <a:gd name="connsiteX0" fmla="*/ 0 w 9525"/>
                <a:gd name="connsiteY0" fmla="*/ 0 h 142875"/>
                <a:gd name="connsiteX1" fmla="*/ 0 w 9525"/>
                <a:gd name="connsiteY1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42875">
                  <a:moveTo>
                    <a:pt x="0" y="0"/>
                  </a:moveTo>
                  <a:lnTo>
                    <a:pt x="0" y="142875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D9A0BF50-F993-75CD-83C7-9C4A631A0C6F}"/>
                </a:ext>
              </a:extLst>
            </p:cNvPr>
            <p:cNvSpPr/>
            <p:nvPr/>
          </p:nvSpPr>
          <p:spPr>
            <a:xfrm>
              <a:off x="213503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B7415FF-7007-850C-B92A-F4AEBEDE6F6E}"/>
                </a:ext>
              </a:extLst>
            </p:cNvPr>
            <p:cNvSpPr/>
            <p:nvPr/>
          </p:nvSpPr>
          <p:spPr>
            <a:xfrm>
              <a:off x="21636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B28F62B4-B65B-3C0F-05B6-1946412D359A}"/>
                </a:ext>
              </a:extLst>
            </p:cNvPr>
            <p:cNvSpPr/>
            <p:nvPr/>
          </p:nvSpPr>
          <p:spPr>
            <a:xfrm>
              <a:off x="21921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6E46BFBD-3964-58DB-8922-69D6911DFCDF}"/>
                </a:ext>
              </a:extLst>
            </p:cNvPr>
            <p:cNvSpPr/>
            <p:nvPr/>
          </p:nvSpPr>
          <p:spPr>
            <a:xfrm>
              <a:off x="33447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CFE5CD01-3304-75E8-BFF3-C623173945CD}"/>
                </a:ext>
              </a:extLst>
            </p:cNvPr>
            <p:cNvSpPr/>
            <p:nvPr/>
          </p:nvSpPr>
          <p:spPr>
            <a:xfrm>
              <a:off x="33732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6343E77-5F84-C5A4-A20B-77752F932FA8}"/>
                </a:ext>
              </a:extLst>
            </p:cNvPr>
            <p:cNvSpPr/>
            <p:nvPr/>
          </p:nvSpPr>
          <p:spPr>
            <a:xfrm>
              <a:off x="2677960" y="379838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5C609600-473E-14A5-4E31-D93DCC5E7644}"/>
                </a:ext>
              </a:extLst>
            </p:cNvPr>
            <p:cNvSpPr/>
            <p:nvPr/>
          </p:nvSpPr>
          <p:spPr>
            <a:xfrm>
              <a:off x="2677960" y="3826963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0D254EF-18CA-A663-0897-99C7490A9CB2}"/>
                </a:ext>
              </a:extLst>
            </p:cNvPr>
            <p:cNvSpPr/>
            <p:nvPr/>
          </p:nvSpPr>
          <p:spPr>
            <a:xfrm>
              <a:off x="2677960" y="385553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78667A8A-5885-FF3F-BEF3-9095C79BB8B1}"/>
                </a:ext>
              </a:extLst>
            </p:cNvPr>
            <p:cNvSpPr/>
            <p:nvPr/>
          </p:nvSpPr>
          <p:spPr>
            <a:xfrm>
              <a:off x="2373160" y="3168336"/>
              <a:ext cx="762000" cy="381000"/>
            </a:xfrm>
            <a:custGeom>
              <a:avLst/>
              <a:gdLst>
                <a:gd name="connsiteX0" fmla="*/ 0 w 762000"/>
                <a:gd name="connsiteY0" fmla="*/ 0 h 381000"/>
                <a:gd name="connsiteX1" fmla="*/ 381000 w 762000"/>
                <a:gd name="connsiteY1" fmla="*/ 0 h 381000"/>
                <a:gd name="connsiteX2" fmla="*/ 762000 w 762000"/>
                <a:gd name="connsiteY2" fmla="*/ 0 h 381000"/>
                <a:gd name="connsiteX3" fmla="*/ 762000 w 762000"/>
                <a:gd name="connsiteY3" fmla="*/ 190500 h 381000"/>
                <a:gd name="connsiteX4" fmla="*/ 762000 w 762000"/>
                <a:gd name="connsiteY4" fmla="*/ 381000 h 381000"/>
                <a:gd name="connsiteX5" fmla="*/ 381000 w 762000"/>
                <a:gd name="connsiteY5" fmla="*/ 381000 h 381000"/>
                <a:gd name="connsiteX6" fmla="*/ 0 w 762000"/>
                <a:gd name="connsiteY6" fmla="*/ 381000 h 381000"/>
                <a:gd name="connsiteX7" fmla="*/ 0 w 762000"/>
                <a:gd name="connsiteY7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381000">
                  <a:moveTo>
                    <a:pt x="0" y="0"/>
                  </a:moveTo>
                  <a:lnTo>
                    <a:pt x="381000" y="0"/>
                  </a:lnTo>
                  <a:lnTo>
                    <a:pt x="762000" y="0"/>
                  </a:lnTo>
                  <a:lnTo>
                    <a:pt x="762000" y="190500"/>
                  </a:lnTo>
                  <a:lnTo>
                    <a:pt x="762000" y="38100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55DD"/>
            </a:solidFill>
            <a:ln w="9525" cap="flat">
              <a:solidFill>
                <a:srgbClr val="0044B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C14B7B7-6E86-0C80-DFE0-A818F4A812F8}"/>
                </a:ext>
              </a:extLst>
            </p:cNvPr>
            <p:cNvSpPr/>
            <p:nvPr/>
          </p:nvSpPr>
          <p:spPr>
            <a:xfrm>
              <a:off x="2611285" y="3025461"/>
              <a:ext cx="285750" cy="333375"/>
            </a:xfrm>
            <a:custGeom>
              <a:avLst/>
              <a:gdLst>
                <a:gd name="connsiteX0" fmla="*/ 0 w 285750"/>
                <a:gd name="connsiteY0" fmla="*/ 0 h 333375"/>
                <a:gd name="connsiteX1" fmla="*/ 285750 w 285750"/>
                <a:gd name="connsiteY1" fmla="*/ 0 h 333375"/>
                <a:gd name="connsiteX2" fmla="*/ 285750 w 285750"/>
                <a:gd name="connsiteY2" fmla="*/ 190500 h 333375"/>
                <a:gd name="connsiteX3" fmla="*/ 190500 w 285750"/>
                <a:gd name="connsiteY3" fmla="*/ 333375 h 333375"/>
                <a:gd name="connsiteX4" fmla="*/ 95250 w 285750"/>
                <a:gd name="connsiteY4" fmla="*/ 333375 h 333375"/>
                <a:gd name="connsiteX5" fmla="*/ 0 w 285750"/>
                <a:gd name="connsiteY5" fmla="*/ 1905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333375">
                  <a:moveTo>
                    <a:pt x="0" y="0"/>
                  </a:moveTo>
                  <a:lnTo>
                    <a:pt x="285750" y="0"/>
                  </a:lnTo>
                  <a:lnTo>
                    <a:pt x="285750" y="190500"/>
                  </a:lnTo>
                  <a:lnTo>
                    <a:pt x="190500" y="333375"/>
                  </a:lnTo>
                  <a:lnTo>
                    <a:pt x="95250" y="333375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33AA"/>
            </a:solidFill>
            <a:ln w="9525" cap="flat">
              <a:solidFill>
                <a:srgbClr val="0022A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71A5B75-E2E5-7736-5808-BD1005170F83}"/>
                </a:ext>
              </a:extLst>
            </p:cNvPr>
            <p:cNvSpPr/>
            <p:nvPr/>
          </p:nvSpPr>
          <p:spPr>
            <a:xfrm>
              <a:off x="2658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0011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94A7894-7B88-5036-E31C-5C7A4AF6978C}"/>
              </a:ext>
            </a:extLst>
          </p:cNvPr>
          <p:cNvGrpSpPr>
            <a:grpSpLocks noChangeAspect="1"/>
          </p:cNvGrpSpPr>
          <p:nvPr/>
        </p:nvGrpSpPr>
        <p:grpSpPr>
          <a:xfrm>
            <a:off x="4507319" y="4304338"/>
            <a:ext cx="579319" cy="353246"/>
            <a:chOff x="1896910" y="3025461"/>
            <a:chExt cx="1704975" cy="1039627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A7A3E94-DBF7-8B36-38C4-DC09DF307798}"/>
                </a:ext>
              </a:extLst>
            </p:cNvPr>
            <p:cNvSpPr/>
            <p:nvPr/>
          </p:nvSpPr>
          <p:spPr>
            <a:xfrm>
              <a:off x="1992160" y="3358836"/>
              <a:ext cx="381000" cy="9525"/>
            </a:xfrm>
            <a:custGeom>
              <a:avLst/>
              <a:gdLst>
                <a:gd name="connsiteX0" fmla="*/ 381000 w 381000"/>
                <a:gd name="connsiteY0" fmla="*/ 0 h 9525"/>
                <a:gd name="connsiteX1" fmla="*/ 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38100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225AA29-B2B0-1972-6367-0CE415B9BCB9}"/>
                </a:ext>
              </a:extLst>
            </p:cNvPr>
            <p:cNvSpPr/>
            <p:nvPr/>
          </p:nvSpPr>
          <p:spPr>
            <a:xfrm>
              <a:off x="3135160" y="3358836"/>
              <a:ext cx="381000" cy="9525"/>
            </a:xfrm>
            <a:custGeom>
              <a:avLst/>
              <a:gdLst>
                <a:gd name="connsiteX0" fmla="*/ 0 w 381000"/>
                <a:gd name="connsiteY0" fmla="*/ 0 h 9525"/>
                <a:gd name="connsiteX1" fmla="*/ 381000 w 3810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0" h="9525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solidFill>
              <a:srgbClr val="000000"/>
            </a:solidFill>
            <a:ln w="9525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018D1030-436A-7648-C2CB-68C602E650B6}"/>
                </a:ext>
              </a:extLst>
            </p:cNvPr>
            <p:cNvSpPr/>
            <p:nvPr/>
          </p:nvSpPr>
          <p:spPr>
            <a:xfrm>
              <a:off x="2754160" y="3588838"/>
              <a:ext cx="9525" cy="381000"/>
            </a:xfrm>
            <a:custGeom>
              <a:avLst/>
              <a:gdLst>
                <a:gd name="connsiteX0" fmla="*/ 0 w 9525"/>
                <a:gd name="connsiteY0" fmla="*/ 0 h 381000"/>
                <a:gd name="connsiteX1" fmla="*/ 0 w 9525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solidFill>
              <a:srgbClr val="000000"/>
            </a:solidFill>
            <a:ln w="114300" cap="rnd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A1942D-D01C-2BA7-B94B-1DE3181CA923}"/>
                </a:ext>
              </a:extLst>
            </p:cNvPr>
            <p:cNvSpPr/>
            <p:nvPr/>
          </p:nvSpPr>
          <p:spPr>
            <a:xfrm>
              <a:off x="1896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662E65C-6FD9-E789-482E-D3048BFA9119}"/>
                </a:ext>
              </a:extLst>
            </p:cNvPr>
            <p:cNvSpPr/>
            <p:nvPr/>
          </p:nvSpPr>
          <p:spPr>
            <a:xfrm>
              <a:off x="3430435" y="3273111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3295F923-92CC-6054-8194-3F4CF01EC790}"/>
                </a:ext>
              </a:extLst>
            </p:cNvPr>
            <p:cNvSpPr/>
            <p:nvPr/>
          </p:nvSpPr>
          <p:spPr>
            <a:xfrm>
              <a:off x="2658910" y="3874588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EEEEEE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D36226E1-6543-7D58-7307-D8E78987EEB9}"/>
                </a:ext>
              </a:extLst>
            </p:cNvPr>
            <p:cNvSpPr/>
            <p:nvPr/>
          </p:nvSpPr>
          <p:spPr>
            <a:xfrm>
              <a:off x="2087410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20BF938F-BBCD-2CEC-DB23-92ECB977A9EA}"/>
                </a:ext>
              </a:extLst>
            </p:cNvPr>
            <p:cNvSpPr/>
            <p:nvPr/>
          </p:nvSpPr>
          <p:spPr>
            <a:xfrm>
              <a:off x="3278035" y="3358836"/>
              <a:ext cx="142875" cy="9525"/>
            </a:xfrm>
            <a:custGeom>
              <a:avLst/>
              <a:gdLst>
                <a:gd name="connsiteX0" fmla="*/ 0 w 142875"/>
                <a:gd name="connsiteY0" fmla="*/ 0 h 9525"/>
                <a:gd name="connsiteX1" fmla="*/ 142875 w 14287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2875" h="9525">
                  <a:moveTo>
                    <a:pt x="0" y="0"/>
                  </a:moveTo>
                  <a:lnTo>
                    <a:pt x="142875" y="0"/>
                  </a:lnTo>
                </a:path>
              </a:pathLst>
            </a:custGeom>
            <a:solidFill>
              <a:srgbClr val="000000"/>
            </a:solidFill>
            <a:ln w="13335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F3491FD-A567-BAE3-D11D-6CD2B9FBCF13}"/>
                </a:ext>
              </a:extLst>
            </p:cNvPr>
            <p:cNvSpPr/>
            <p:nvPr/>
          </p:nvSpPr>
          <p:spPr>
            <a:xfrm>
              <a:off x="2754160" y="3731713"/>
              <a:ext cx="9525" cy="142875"/>
            </a:xfrm>
            <a:custGeom>
              <a:avLst/>
              <a:gdLst>
                <a:gd name="connsiteX0" fmla="*/ 0 w 9525"/>
                <a:gd name="connsiteY0" fmla="*/ 0 h 142875"/>
                <a:gd name="connsiteX1" fmla="*/ 0 w 9525"/>
                <a:gd name="connsiteY1" fmla="*/ 14287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42875">
                  <a:moveTo>
                    <a:pt x="0" y="0"/>
                  </a:moveTo>
                  <a:lnTo>
                    <a:pt x="0" y="142875"/>
                  </a:lnTo>
                </a:path>
              </a:pathLst>
            </a:custGeom>
            <a:solidFill>
              <a:srgbClr val="000000"/>
            </a:solidFill>
            <a:ln w="152400" cap="rnd">
              <a:solidFill>
                <a:srgbClr val="EEEEE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CF9F9CE-6C16-9EE9-BB52-0F35107C0477}"/>
                </a:ext>
              </a:extLst>
            </p:cNvPr>
            <p:cNvSpPr/>
            <p:nvPr/>
          </p:nvSpPr>
          <p:spPr>
            <a:xfrm>
              <a:off x="213503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88F00A89-A08E-3CEA-1F9F-53315EEE4DE9}"/>
                </a:ext>
              </a:extLst>
            </p:cNvPr>
            <p:cNvSpPr/>
            <p:nvPr/>
          </p:nvSpPr>
          <p:spPr>
            <a:xfrm>
              <a:off x="21636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D3AFA32-7192-C131-A169-A7FE82C6447D}"/>
                </a:ext>
              </a:extLst>
            </p:cNvPr>
            <p:cNvSpPr/>
            <p:nvPr/>
          </p:nvSpPr>
          <p:spPr>
            <a:xfrm>
              <a:off x="21921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CC8FB92-1B88-DBC4-C265-9673ED4A86A7}"/>
                </a:ext>
              </a:extLst>
            </p:cNvPr>
            <p:cNvSpPr/>
            <p:nvPr/>
          </p:nvSpPr>
          <p:spPr>
            <a:xfrm>
              <a:off x="3344710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B069306-1B00-3B77-521D-903CDA028884}"/>
                </a:ext>
              </a:extLst>
            </p:cNvPr>
            <p:cNvSpPr/>
            <p:nvPr/>
          </p:nvSpPr>
          <p:spPr>
            <a:xfrm>
              <a:off x="3373285" y="3282636"/>
              <a:ext cx="9525" cy="152400"/>
            </a:xfrm>
            <a:custGeom>
              <a:avLst/>
              <a:gdLst>
                <a:gd name="connsiteX0" fmla="*/ 0 w 9525"/>
                <a:gd name="connsiteY0" fmla="*/ 0 h 152400"/>
                <a:gd name="connsiteX1" fmla="*/ 0 w 9525"/>
                <a:gd name="connsiteY1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52400">
                  <a:moveTo>
                    <a:pt x="0" y="0"/>
                  </a:moveTo>
                  <a:lnTo>
                    <a:pt x="0" y="15240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AC22F01-4067-C835-AA77-616953FE105B}"/>
                </a:ext>
              </a:extLst>
            </p:cNvPr>
            <p:cNvSpPr/>
            <p:nvPr/>
          </p:nvSpPr>
          <p:spPr>
            <a:xfrm>
              <a:off x="2677960" y="379838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5EE9F34-B78D-3E8B-B2AC-C8A103504140}"/>
                </a:ext>
              </a:extLst>
            </p:cNvPr>
            <p:cNvSpPr/>
            <p:nvPr/>
          </p:nvSpPr>
          <p:spPr>
            <a:xfrm>
              <a:off x="2677960" y="3826963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29724F07-1073-BBC0-96E4-D383B74C7CD1}"/>
                </a:ext>
              </a:extLst>
            </p:cNvPr>
            <p:cNvSpPr/>
            <p:nvPr/>
          </p:nvSpPr>
          <p:spPr>
            <a:xfrm>
              <a:off x="2677960" y="3855538"/>
              <a:ext cx="152400" cy="9525"/>
            </a:xfrm>
            <a:custGeom>
              <a:avLst/>
              <a:gdLst>
                <a:gd name="connsiteX0" fmla="*/ 0 w 152400"/>
                <a:gd name="connsiteY0" fmla="*/ 0 h 9525"/>
                <a:gd name="connsiteX1" fmla="*/ 152400 w 1524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400" h="9525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solidFill>
              <a:srgbClr val="000000"/>
            </a:solidFill>
            <a:ln w="9525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76D7FB4-C059-8FC5-704A-E11EBAD7D7C5}"/>
                </a:ext>
              </a:extLst>
            </p:cNvPr>
            <p:cNvSpPr/>
            <p:nvPr/>
          </p:nvSpPr>
          <p:spPr>
            <a:xfrm>
              <a:off x="2373160" y="3168336"/>
              <a:ext cx="762000" cy="381000"/>
            </a:xfrm>
            <a:custGeom>
              <a:avLst/>
              <a:gdLst>
                <a:gd name="connsiteX0" fmla="*/ 0 w 762000"/>
                <a:gd name="connsiteY0" fmla="*/ 0 h 381000"/>
                <a:gd name="connsiteX1" fmla="*/ 381000 w 762000"/>
                <a:gd name="connsiteY1" fmla="*/ 0 h 381000"/>
                <a:gd name="connsiteX2" fmla="*/ 762000 w 762000"/>
                <a:gd name="connsiteY2" fmla="*/ 0 h 381000"/>
                <a:gd name="connsiteX3" fmla="*/ 762000 w 762000"/>
                <a:gd name="connsiteY3" fmla="*/ 190500 h 381000"/>
                <a:gd name="connsiteX4" fmla="*/ 762000 w 762000"/>
                <a:gd name="connsiteY4" fmla="*/ 381000 h 381000"/>
                <a:gd name="connsiteX5" fmla="*/ 381000 w 762000"/>
                <a:gd name="connsiteY5" fmla="*/ 381000 h 381000"/>
                <a:gd name="connsiteX6" fmla="*/ 0 w 762000"/>
                <a:gd name="connsiteY6" fmla="*/ 381000 h 381000"/>
                <a:gd name="connsiteX7" fmla="*/ 0 w 762000"/>
                <a:gd name="connsiteY7" fmla="*/ 1905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381000">
                  <a:moveTo>
                    <a:pt x="0" y="0"/>
                  </a:moveTo>
                  <a:lnTo>
                    <a:pt x="381000" y="0"/>
                  </a:lnTo>
                  <a:lnTo>
                    <a:pt x="762000" y="0"/>
                  </a:lnTo>
                  <a:lnTo>
                    <a:pt x="762000" y="190500"/>
                  </a:lnTo>
                  <a:lnTo>
                    <a:pt x="762000" y="381000"/>
                  </a:lnTo>
                  <a:lnTo>
                    <a:pt x="381000" y="381000"/>
                  </a:lnTo>
                  <a:lnTo>
                    <a:pt x="0" y="38100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55DD"/>
            </a:solidFill>
            <a:ln w="9525" cap="flat">
              <a:solidFill>
                <a:srgbClr val="0044B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FD0FDF0-55F6-FBBA-E074-D8D12E29C56E}"/>
                </a:ext>
              </a:extLst>
            </p:cNvPr>
            <p:cNvSpPr/>
            <p:nvPr/>
          </p:nvSpPr>
          <p:spPr>
            <a:xfrm>
              <a:off x="2611285" y="3025461"/>
              <a:ext cx="285750" cy="333375"/>
            </a:xfrm>
            <a:custGeom>
              <a:avLst/>
              <a:gdLst>
                <a:gd name="connsiteX0" fmla="*/ 0 w 285750"/>
                <a:gd name="connsiteY0" fmla="*/ 0 h 333375"/>
                <a:gd name="connsiteX1" fmla="*/ 285750 w 285750"/>
                <a:gd name="connsiteY1" fmla="*/ 0 h 333375"/>
                <a:gd name="connsiteX2" fmla="*/ 285750 w 285750"/>
                <a:gd name="connsiteY2" fmla="*/ 190500 h 333375"/>
                <a:gd name="connsiteX3" fmla="*/ 190500 w 285750"/>
                <a:gd name="connsiteY3" fmla="*/ 333375 h 333375"/>
                <a:gd name="connsiteX4" fmla="*/ 95250 w 285750"/>
                <a:gd name="connsiteY4" fmla="*/ 333375 h 333375"/>
                <a:gd name="connsiteX5" fmla="*/ 0 w 285750"/>
                <a:gd name="connsiteY5" fmla="*/ 190500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333375">
                  <a:moveTo>
                    <a:pt x="0" y="0"/>
                  </a:moveTo>
                  <a:lnTo>
                    <a:pt x="285750" y="0"/>
                  </a:lnTo>
                  <a:lnTo>
                    <a:pt x="285750" y="190500"/>
                  </a:lnTo>
                  <a:lnTo>
                    <a:pt x="190500" y="333375"/>
                  </a:lnTo>
                  <a:lnTo>
                    <a:pt x="95250" y="333375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0033AA"/>
            </a:solidFill>
            <a:ln w="9525" cap="flat">
              <a:solidFill>
                <a:srgbClr val="0022A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610F8C87-AA57-8C3D-8FC5-A394290A1527}"/>
                </a:ext>
              </a:extLst>
            </p:cNvPr>
            <p:cNvSpPr/>
            <p:nvPr/>
          </p:nvSpPr>
          <p:spPr>
            <a:xfrm>
              <a:off x="2658910" y="3263586"/>
              <a:ext cx="190500" cy="190500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rgbClr val="00115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1F956-F544-EB63-2E6D-84CD11956AB8}"/>
              </a:ext>
            </a:extLst>
          </p:cNvPr>
          <p:cNvGrpSpPr/>
          <p:nvPr/>
        </p:nvGrpSpPr>
        <p:grpSpPr>
          <a:xfrm>
            <a:off x="7709905" y="4754191"/>
            <a:ext cx="2520289" cy="1810742"/>
            <a:chOff x="6954992" y="3861389"/>
            <a:chExt cx="1878227" cy="328689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A393EBC-12F5-90FE-DAA6-8DC24BA509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4992" y="4343303"/>
              <a:ext cx="1878227" cy="280498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6845880-A74D-83C9-361A-E987ADB18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1542" y="3861389"/>
              <a:ext cx="1692138" cy="31450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90BA9EF-0A43-BBEC-F46F-F4A286511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6230" y="4961139"/>
              <a:ext cx="1715109" cy="2045282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8C4143D-6478-415A-9973-9D2C5D277F75}"/>
              </a:ext>
            </a:extLst>
          </p:cNvPr>
          <p:cNvSpPr/>
          <p:nvPr/>
        </p:nvSpPr>
        <p:spPr>
          <a:xfrm>
            <a:off x="4693081" y="290766"/>
            <a:ext cx="1122788" cy="938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nut 84">
            <a:extLst>
              <a:ext uri="{FF2B5EF4-FFF2-40B4-BE49-F238E27FC236}">
                <a16:creationId xmlns:a16="http://schemas.microsoft.com/office/drawing/2014/main" id="{2906269A-3343-D850-C15D-9EE3E3F830A9}"/>
              </a:ext>
            </a:extLst>
          </p:cNvPr>
          <p:cNvSpPr/>
          <p:nvPr/>
        </p:nvSpPr>
        <p:spPr>
          <a:xfrm>
            <a:off x="4789303" y="514429"/>
            <a:ext cx="979112" cy="1031037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7B5512F-9E64-C073-7C80-8AE4CF5B08B5}"/>
              </a:ext>
            </a:extLst>
          </p:cNvPr>
          <p:cNvSpPr/>
          <p:nvPr/>
        </p:nvSpPr>
        <p:spPr>
          <a:xfrm>
            <a:off x="6913486" y="284854"/>
            <a:ext cx="1122788" cy="938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Donut 86">
            <a:extLst>
              <a:ext uri="{FF2B5EF4-FFF2-40B4-BE49-F238E27FC236}">
                <a16:creationId xmlns:a16="http://schemas.microsoft.com/office/drawing/2014/main" id="{97D3EB3E-0BB2-B890-E930-3B8F5471ABB6}"/>
              </a:ext>
            </a:extLst>
          </p:cNvPr>
          <p:cNvSpPr/>
          <p:nvPr/>
        </p:nvSpPr>
        <p:spPr>
          <a:xfrm>
            <a:off x="7009708" y="508517"/>
            <a:ext cx="979112" cy="1031037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CD564E3-EBA3-5AA2-D4D3-DF784233C97E}"/>
              </a:ext>
            </a:extLst>
          </p:cNvPr>
          <p:cNvSpPr/>
          <p:nvPr/>
        </p:nvSpPr>
        <p:spPr>
          <a:xfrm>
            <a:off x="9270437" y="232391"/>
            <a:ext cx="1122788" cy="9387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Donut 88">
            <a:extLst>
              <a:ext uri="{FF2B5EF4-FFF2-40B4-BE49-F238E27FC236}">
                <a16:creationId xmlns:a16="http://schemas.microsoft.com/office/drawing/2014/main" id="{C9F342A3-6C9B-D691-E817-F659458F0BF7}"/>
              </a:ext>
            </a:extLst>
          </p:cNvPr>
          <p:cNvSpPr/>
          <p:nvPr/>
        </p:nvSpPr>
        <p:spPr>
          <a:xfrm>
            <a:off x="9366659" y="456054"/>
            <a:ext cx="979112" cy="1031037"/>
          </a:xfrm>
          <a:prstGeom prst="donu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F189752-684C-E47F-9A04-3AB8C0E8B75E}"/>
              </a:ext>
            </a:extLst>
          </p:cNvPr>
          <p:cNvSpPr/>
          <p:nvPr/>
        </p:nvSpPr>
        <p:spPr>
          <a:xfrm>
            <a:off x="2243613" y="1107630"/>
            <a:ext cx="2987041" cy="2072640"/>
          </a:xfrm>
          <a:custGeom>
            <a:avLst/>
            <a:gdLst>
              <a:gd name="connsiteX0" fmla="*/ 2036841 w 2902473"/>
              <a:gd name="connsiteY0" fmla="*/ 2036064 h 2036064"/>
              <a:gd name="connsiteX1" fmla="*/ 12969 w 2902473"/>
              <a:gd name="connsiteY1" fmla="*/ 1487424 h 2036064"/>
              <a:gd name="connsiteX2" fmla="*/ 2902473 w 2902473"/>
              <a:gd name="connsiteY2" fmla="*/ 0 h 2036064"/>
              <a:gd name="connsiteX0" fmla="*/ 1861100 w 2726732"/>
              <a:gd name="connsiteY0" fmla="*/ 2036064 h 2036064"/>
              <a:gd name="connsiteX1" fmla="*/ 15157 w 2726732"/>
              <a:gd name="connsiteY1" fmla="*/ 755904 h 2036064"/>
              <a:gd name="connsiteX2" fmla="*/ 2726732 w 2726732"/>
              <a:gd name="connsiteY2" fmla="*/ 0 h 2036064"/>
              <a:gd name="connsiteX0" fmla="*/ 2036843 w 2724545"/>
              <a:gd name="connsiteY0" fmla="*/ 2072640 h 2072640"/>
              <a:gd name="connsiteX1" fmla="*/ 12970 w 2724545"/>
              <a:gd name="connsiteY1" fmla="*/ 755904 h 2072640"/>
              <a:gd name="connsiteX2" fmla="*/ 2724545 w 2724545"/>
              <a:gd name="connsiteY2" fmla="*/ 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545" h="2072640">
                <a:moveTo>
                  <a:pt x="2036843" y="2072640"/>
                </a:moveTo>
                <a:cubicBezTo>
                  <a:pt x="952771" y="1967992"/>
                  <a:pt x="-131302" y="1095248"/>
                  <a:pt x="12970" y="755904"/>
                </a:cubicBezTo>
                <a:cubicBezTo>
                  <a:pt x="157242" y="416560"/>
                  <a:pt x="2224673" y="233680"/>
                  <a:pt x="2724545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7ED40C6F-6749-7F44-1DF0-4C916F579EFB}"/>
              </a:ext>
            </a:extLst>
          </p:cNvPr>
          <p:cNvSpPr/>
          <p:nvPr/>
        </p:nvSpPr>
        <p:spPr>
          <a:xfrm>
            <a:off x="1543313" y="1028567"/>
            <a:ext cx="5640646" cy="2789382"/>
          </a:xfrm>
          <a:custGeom>
            <a:avLst/>
            <a:gdLst>
              <a:gd name="connsiteX0" fmla="*/ 2860501 w 5640646"/>
              <a:gd name="connsiteY0" fmla="*/ 2789382 h 2789382"/>
              <a:gd name="connsiteX1" fmla="*/ 80355 w 5640646"/>
              <a:gd name="connsiteY1" fmla="*/ 2078182 h 2789382"/>
              <a:gd name="connsiteX2" fmla="*/ 5640646 w 5640646"/>
              <a:gd name="connsiteY2" fmla="*/ 0 h 278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0646" h="2789382">
                <a:moveTo>
                  <a:pt x="2860501" y="2789382"/>
                </a:moveTo>
                <a:cubicBezTo>
                  <a:pt x="1238749" y="2666230"/>
                  <a:pt x="-383002" y="2543079"/>
                  <a:pt x="80355" y="2078182"/>
                </a:cubicBezTo>
                <a:cubicBezTo>
                  <a:pt x="543712" y="1613285"/>
                  <a:pt x="3092179" y="806642"/>
                  <a:pt x="5640646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784DA05E-FE1C-F7BB-37E7-404D7E95A7ED}"/>
              </a:ext>
            </a:extLst>
          </p:cNvPr>
          <p:cNvSpPr/>
          <p:nvPr/>
        </p:nvSpPr>
        <p:spPr>
          <a:xfrm>
            <a:off x="858806" y="1157876"/>
            <a:ext cx="8541880" cy="3278738"/>
          </a:xfrm>
          <a:custGeom>
            <a:avLst/>
            <a:gdLst>
              <a:gd name="connsiteX0" fmla="*/ 3239285 w 8125321"/>
              <a:gd name="connsiteY0" fmla="*/ 3269673 h 3394425"/>
              <a:gd name="connsiteX1" fmla="*/ 191285 w 8125321"/>
              <a:gd name="connsiteY1" fmla="*/ 3001818 h 3394425"/>
              <a:gd name="connsiteX2" fmla="*/ 8125321 w 8125321"/>
              <a:gd name="connsiteY2" fmla="*/ 0 h 3394425"/>
              <a:gd name="connsiteX0" fmla="*/ 3655844 w 8541880"/>
              <a:gd name="connsiteY0" fmla="*/ 3269673 h 3278738"/>
              <a:gd name="connsiteX1" fmla="*/ 164499 w 8541880"/>
              <a:gd name="connsiteY1" fmla="*/ 1376218 h 3278738"/>
              <a:gd name="connsiteX2" fmla="*/ 8541880 w 8541880"/>
              <a:gd name="connsiteY2" fmla="*/ 0 h 3278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1880" h="3278738">
                <a:moveTo>
                  <a:pt x="3655844" y="3269673"/>
                </a:moveTo>
                <a:cubicBezTo>
                  <a:pt x="1724674" y="3408218"/>
                  <a:pt x="-649840" y="1921163"/>
                  <a:pt x="164499" y="1376218"/>
                </a:cubicBezTo>
                <a:cubicBezTo>
                  <a:pt x="978838" y="831273"/>
                  <a:pt x="7285734" y="526473"/>
                  <a:pt x="8541880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DD8F592C-0C93-D1B4-D691-40E809B52840}"/>
              </a:ext>
            </a:extLst>
          </p:cNvPr>
          <p:cNvSpPr/>
          <p:nvPr/>
        </p:nvSpPr>
        <p:spPr>
          <a:xfrm>
            <a:off x="7451814" y="4362894"/>
            <a:ext cx="588385" cy="1505527"/>
          </a:xfrm>
          <a:custGeom>
            <a:avLst/>
            <a:gdLst>
              <a:gd name="connsiteX0" fmla="*/ 0 w 588385"/>
              <a:gd name="connsiteY0" fmla="*/ 0 h 1505527"/>
              <a:gd name="connsiteX1" fmla="*/ 535709 w 588385"/>
              <a:gd name="connsiteY1" fmla="*/ 304800 h 1505527"/>
              <a:gd name="connsiteX2" fmla="*/ 572654 w 588385"/>
              <a:gd name="connsiteY2" fmla="*/ 1505527 h 1505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8385" h="1505527">
                <a:moveTo>
                  <a:pt x="0" y="0"/>
                </a:moveTo>
                <a:cubicBezTo>
                  <a:pt x="220133" y="26939"/>
                  <a:pt x="440267" y="53879"/>
                  <a:pt x="535709" y="304800"/>
                </a:cubicBezTo>
                <a:cubicBezTo>
                  <a:pt x="631151" y="555721"/>
                  <a:pt x="566497" y="1317721"/>
                  <a:pt x="572654" y="1505527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4B79F345-419C-9FBA-F9E8-6DAFBC5EB014}"/>
              </a:ext>
            </a:extLst>
          </p:cNvPr>
          <p:cNvSpPr/>
          <p:nvPr/>
        </p:nvSpPr>
        <p:spPr>
          <a:xfrm>
            <a:off x="7470286" y="3564665"/>
            <a:ext cx="748146" cy="2368411"/>
          </a:xfrm>
          <a:custGeom>
            <a:avLst/>
            <a:gdLst>
              <a:gd name="connsiteX0" fmla="*/ 0 w 748146"/>
              <a:gd name="connsiteY0" fmla="*/ 188629 h 2368411"/>
              <a:gd name="connsiteX1" fmla="*/ 591128 w 748146"/>
              <a:gd name="connsiteY1" fmla="*/ 216338 h 2368411"/>
              <a:gd name="connsiteX2" fmla="*/ 748146 w 748146"/>
              <a:gd name="connsiteY2" fmla="*/ 2368411 h 236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8146" h="2368411">
                <a:moveTo>
                  <a:pt x="0" y="188629"/>
                </a:moveTo>
                <a:cubicBezTo>
                  <a:pt x="233218" y="20835"/>
                  <a:pt x="466437" y="-146959"/>
                  <a:pt x="591128" y="216338"/>
                </a:cubicBezTo>
                <a:cubicBezTo>
                  <a:pt x="715819" y="579635"/>
                  <a:pt x="706582" y="2075926"/>
                  <a:pt x="748146" y="2368411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D09FF77D-4ACB-9FEF-B956-34A60A61FF7B}"/>
              </a:ext>
            </a:extLst>
          </p:cNvPr>
          <p:cNvSpPr/>
          <p:nvPr/>
        </p:nvSpPr>
        <p:spPr>
          <a:xfrm>
            <a:off x="7470286" y="3107689"/>
            <a:ext cx="927661" cy="2936223"/>
          </a:xfrm>
          <a:custGeom>
            <a:avLst/>
            <a:gdLst>
              <a:gd name="connsiteX0" fmla="*/ 0 w 927661"/>
              <a:gd name="connsiteY0" fmla="*/ 45241 h 2936223"/>
              <a:gd name="connsiteX1" fmla="*/ 840510 w 927661"/>
              <a:gd name="connsiteY1" fmla="*/ 396223 h 2936223"/>
              <a:gd name="connsiteX2" fmla="*/ 858982 w 927661"/>
              <a:gd name="connsiteY2" fmla="*/ 2936223 h 2936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7661" h="2936223">
                <a:moveTo>
                  <a:pt x="0" y="45241"/>
                </a:moveTo>
                <a:cubicBezTo>
                  <a:pt x="348673" y="-20183"/>
                  <a:pt x="697346" y="-85607"/>
                  <a:pt x="840510" y="396223"/>
                </a:cubicBezTo>
                <a:cubicBezTo>
                  <a:pt x="983674" y="878053"/>
                  <a:pt x="921328" y="1907138"/>
                  <a:pt x="858982" y="2936223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>
            <a:extLst>
              <a:ext uri="{FF2B5EF4-FFF2-40B4-BE49-F238E27FC236}">
                <a16:creationId xmlns:a16="http://schemas.microsoft.com/office/drawing/2014/main" id="{ABDF9A43-760D-EFFA-223B-9410A5FF3299}"/>
              </a:ext>
            </a:extLst>
          </p:cNvPr>
          <p:cNvSpPr/>
          <p:nvPr/>
        </p:nvSpPr>
        <p:spPr>
          <a:xfrm>
            <a:off x="9582922" y="1030642"/>
            <a:ext cx="899093" cy="4602823"/>
          </a:xfrm>
          <a:custGeom>
            <a:avLst/>
            <a:gdLst>
              <a:gd name="connsiteX0" fmla="*/ 0 w 1943828"/>
              <a:gd name="connsiteY0" fmla="*/ 4602823 h 4602823"/>
              <a:gd name="connsiteX1" fmla="*/ 1941816 w 1943828"/>
              <a:gd name="connsiteY1" fmla="*/ 1664414 h 4602823"/>
              <a:gd name="connsiteX2" fmla="*/ 369870 w 1943828"/>
              <a:gd name="connsiteY2" fmla="*/ 0 h 4602823"/>
              <a:gd name="connsiteX0" fmla="*/ 1018528 w 1417235"/>
              <a:gd name="connsiteY0" fmla="*/ 4602823 h 4602823"/>
              <a:gd name="connsiteX1" fmla="*/ 1386 w 1417235"/>
              <a:gd name="connsiteY1" fmla="*/ 1541125 h 4602823"/>
              <a:gd name="connsiteX2" fmla="*/ 1388398 w 1417235"/>
              <a:gd name="connsiteY2" fmla="*/ 0 h 4602823"/>
              <a:gd name="connsiteX0" fmla="*/ 751608 w 1417443"/>
              <a:gd name="connsiteY0" fmla="*/ 4602823 h 4602823"/>
              <a:gd name="connsiteX1" fmla="*/ 1594 w 1417443"/>
              <a:gd name="connsiteY1" fmla="*/ 1541125 h 4602823"/>
              <a:gd name="connsiteX2" fmla="*/ 1388606 w 1417443"/>
              <a:gd name="connsiteY2" fmla="*/ 0 h 4602823"/>
              <a:gd name="connsiteX0" fmla="*/ 0 w 899093"/>
              <a:gd name="connsiteY0" fmla="*/ 4602823 h 4602823"/>
              <a:gd name="connsiteX1" fmla="*/ 873303 w 899093"/>
              <a:gd name="connsiteY1" fmla="*/ 1582222 h 4602823"/>
              <a:gd name="connsiteX2" fmla="*/ 636998 w 899093"/>
              <a:gd name="connsiteY2" fmla="*/ 0 h 4602823"/>
              <a:gd name="connsiteX0" fmla="*/ 0 w 899093"/>
              <a:gd name="connsiteY0" fmla="*/ 4602823 h 4602823"/>
              <a:gd name="connsiteX1" fmla="*/ 873303 w 899093"/>
              <a:gd name="connsiteY1" fmla="*/ 1582222 h 4602823"/>
              <a:gd name="connsiteX2" fmla="*/ 636998 w 899093"/>
              <a:gd name="connsiteY2" fmla="*/ 0 h 460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093" h="4602823">
                <a:moveTo>
                  <a:pt x="0" y="4602823"/>
                </a:moveTo>
                <a:cubicBezTo>
                  <a:pt x="940085" y="3517187"/>
                  <a:pt x="719191" y="2657583"/>
                  <a:pt x="873303" y="1582222"/>
                </a:cubicBezTo>
                <a:cubicBezTo>
                  <a:pt x="934948" y="815085"/>
                  <a:pt x="897277" y="70207"/>
                  <a:pt x="636998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3F2AEDE2-6FAA-A184-168D-4DBC6D4BB697}"/>
              </a:ext>
            </a:extLst>
          </p:cNvPr>
          <p:cNvSpPr/>
          <p:nvPr/>
        </p:nvSpPr>
        <p:spPr>
          <a:xfrm>
            <a:off x="7908235" y="1040916"/>
            <a:ext cx="2090925" cy="4551452"/>
          </a:xfrm>
          <a:custGeom>
            <a:avLst/>
            <a:gdLst>
              <a:gd name="connsiteX0" fmla="*/ 1325367 w 2090925"/>
              <a:gd name="connsiteY0" fmla="*/ 4551452 h 4551452"/>
              <a:gd name="connsiteX1" fmla="*/ 2034284 w 2090925"/>
              <a:gd name="connsiteY1" fmla="*/ 2065106 h 4551452"/>
              <a:gd name="connsiteX2" fmla="*/ 0 w 2090925"/>
              <a:gd name="connsiteY2" fmla="*/ 0 h 455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0925" h="4551452">
                <a:moveTo>
                  <a:pt x="1325367" y="4551452"/>
                </a:moveTo>
                <a:cubicBezTo>
                  <a:pt x="1790272" y="3687566"/>
                  <a:pt x="2255178" y="2823681"/>
                  <a:pt x="2034284" y="2065106"/>
                </a:cubicBezTo>
                <a:cubicBezTo>
                  <a:pt x="1813390" y="1306531"/>
                  <a:pt x="906695" y="653265"/>
                  <a:pt x="0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5DBDC487-DE68-9728-91C4-CA969078E471}"/>
              </a:ext>
            </a:extLst>
          </p:cNvPr>
          <p:cNvSpPr/>
          <p:nvPr/>
        </p:nvSpPr>
        <p:spPr>
          <a:xfrm>
            <a:off x="5678743" y="1092287"/>
            <a:ext cx="3537976" cy="4674742"/>
          </a:xfrm>
          <a:custGeom>
            <a:avLst/>
            <a:gdLst>
              <a:gd name="connsiteX0" fmla="*/ 3092522 w 3537976"/>
              <a:gd name="connsiteY0" fmla="*/ 4674742 h 4674742"/>
              <a:gd name="connsiteX1" fmla="*/ 3277456 w 3537976"/>
              <a:gd name="connsiteY1" fmla="*/ 1191803 h 4674742"/>
              <a:gd name="connsiteX2" fmla="*/ 0 w 3537976"/>
              <a:gd name="connsiteY2" fmla="*/ 0 h 467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7976" h="4674742">
                <a:moveTo>
                  <a:pt x="3092522" y="4674742"/>
                </a:moveTo>
                <a:cubicBezTo>
                  <a:pt x="3442699" y="3322834"/>
                  <a:pt x="3792876" y="1970927"/>
                  <a:pt x="3277456" y="1191803"/>
                </a:cubicBezTo>
                <a:cubicBezTo>
                  <a:pt x="2762036" y="412679"/>
                  <a:pt x="1381018" y="206339"/>
                  <a:pt x="0" y="0"/>
                </a:cubicBezTo>
              </a:path>
            </a:pathLst>
          </a:custGeom>
          <a:noFill/>
          <a:ln w="1905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599F2D7-E977-3D0C-5B0E-DEE77A98228A}"/>
              </a:ext>
            </a:extLst>
          </p:cNvPr>
          <p:cNvCxnSpPr/>
          <p:nvPr/>
        </p:nvCxnSpPr>
        <p:spPr>
          <a:xfrm flipV="1">
            <a:off x="3860217" y="4734247"/>
            <a:ext cx="657546" cy="85812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7DA5CA2-7C9D-8B47-050D-53DFBCE9C5B4}"/>
              </a:ext>
            </a:extLst>
          </p:cNvPr>
          <p:cNvSpPr txBox="1"/>
          <p:nvPr/>
        </p:nvSpPr>
        <p:spPr>
          <a:xfrm>
            <a:off x="3274590" y="5633465"/>
            <a:ext cx="1504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Plastic 3-way</a:t>
            </a:r>
          </a:p>
          <a:p>
            <a:r>
              <a:rPr lang="en-US" dirty="0"/>
              <a:t>Stopcock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C6DA31B-6387-1EB4-602A-1C80F0A1DBE0}"/>
              </a:ext>
            </a:extLst>
          </p:cNvPr>
          <p:cNvCxnSpPr>
            <a:cxnSpLocks/>
          </p:cNvCxnSpPr>
          <p:nvPr/>
        </p:nvCxnSpPr>
        <p:spPr>
          <a:xfrm flipV="1">
            <a:off x="5310247" y="4561837"/>
            <a:ext cx="7998" cy="85812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F2DE0DB-F930-0168-40A8-DC96AA6F3602}"/>
              </a:ext>
            </a:extLst>
          </p:cNvPr>
          <p:cNvSpPr txBox="1"/>
          <p:nvPr/>
        </p:nvSpPr>
        <p:spPr>
          <a:xfrm>
            <a:off x="4855686" y="5429882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 Gland</a:t>
            </a:r>
          </a:p>
          <a:p>
            <a:r>
              <a:rPr lang="en-US" dirty="0"/>
              <a:t>Fitting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AE6C8D-243E-39D6-CC07-22D1B422C99D}"/>
              </a:ext>
            </a:extLst>
          </p:cNvPr>
          <p:cNvSpPr txBox="1"/>
          <p:nvPr/>
        </p:nvSpPr>
        <p:spPr>
          <a:xfrm>
            <a:off x="4810910" y="-299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 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A62577B-46AD-6FAB-5EEA-F97E78784090}"/>
              </a:ext>
            </a:extLst>
          </p:cNvPr>
          <p:cNvSpPr txBox="1"/>
          <p:nvPr/>
        </p:nvSpPr>
        <p:spPr>
          <a:xfrm>
            <a:off x="7010032" y="-13505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1FA6FC8-AD1C-DBEB-98B0-FD869C6E6F54}"/>
              </a:ext>
            </a:extLst>
          </p:cNvPr>
          <p:cNvSpPr txBox="1"/>
          <p:nvPr/>
        </p:nvSpPr>
        <p:spPr>
          <a:xfrm>
            <a:off x="9363882" y="-44528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Pump 3</a:t>
            </a:r>
          </a:p>
        </p:txBody>
      </p:sp>
    </p:spTree>
    <p:extLst>
      <p:ext uri="{BB962C8B-B14F-4D97-AF65-F5344CB8AC3E}">
        <p14:creationId xmlns:p14="http://schemas.microsoft.com/office/powerpoint/2010/main" val="378357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Hosen, Jacob Daniel</dc:creator>
  <cp:lastModifiedBy>Hosen, Jacob Daniel</cp:lastModifiedBy>
  <cp:revision>2</cp:revision>
  <dcterms:created xsi:type="dcterms:W3CDTF">2025-04-10T00:05:47Z</dcterms:created>
  <dcterms:modified xsi:type="dcterms:W3CDTF">2025-04-25T18:30:26Z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2025-04-10T00:23:57Z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99eb9c2c-f29b-4354-879c-7524e912a1a5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