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D0F3-3828-4CDD-2365-48C35B80D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FB0AD-CC87-E7FE-FE49-B41E22D4A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7016-A5BB-D093-9B38-40B2CBD8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A8554-EEDD-A800-07FA-5287A617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ECA2-158E-C72C-6DAF-A311D2A4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B10E-89B2-C244-4DA9-D354E5E5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5F41C-D35E-46CC-442C-19748D42E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E9CD-19BD-606A-CBD5-2BCBB296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B10A-A4C5-94E0-6DB4-5C944655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F585-1584-B531-4134-AFEF392A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C2A5F-D621-F616-CB96-BE7BF699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EB27C-0955-34EF-D62A-6FFEFCC0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C0C6-680F-B294-C258-FAF39A14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B6C0-75C6-F9F2-B0BF-F74F993E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ED973-314B-DA51-09EA-1B735EBB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288E-0B2E-F4D2-5F8E-23B5A58B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37AE-F5C0-D425-2CC1-C049AE4F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F5FBB-1306-0B61-1E0C-7E580156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57940-3165-5475-9B65-0797841D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4BF0-F7E9-B40B-7357-54A865EF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88C3-2FC0-DD4F-DE18-66DFAC94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18D59-1A35-D1F0-51EC-3433E8D69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77EF-EF3E-6424-4064-E9461DF5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D461-A4DE-FB17-3DF4-F5587825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0C10-B7D4-4FA3-4688-E7093F76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5590-F281-9CEF-06BB-E9BD6D7C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B11E-C2FD-8062-1CBA-DD46FE9C0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48990-BA2C-BD4A-B511-619026A8E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D953-277F-F9B0-5092-DC8A2C27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501B-AE30-B4AE-971B-60394EE9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2B8C-875B-04EF-B305-FB553271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B4CF-C967-4C97-0065-EA47B240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E4A5F-3569-6A14-C575-EFCC9783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F939-32D1-5888-4D4C-1BC870F6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1FD18-0711-9AF0-390E-098B5DBA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AACE-6F67-2B3C-386E-EC5939161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8C29F-737D-CFB0-4B0F-E5862DEF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E9690-C08C-F711-1B68-174C0E6B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73E84-C0E7-3607-C32B-130B0ECF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0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6E57-9777-2135-07D8-9B07DBEF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FACB4-B3E5-B6C7-55E5-99C1148F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B10C8-7833-8E9E-4554-FF145B7A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EB47-CA09-60B9-8D09-D464A4F6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0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C7DCF-4946-15FD-37F2-BA73FD6F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4DC33-A494-57A7-BE10-F4F7F26C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5D7A0-0023-42EB-1B70-86137C0F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4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FF3-2AEC-39C9-7609-EF39B500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5EE1-7C23-EFA0-15B0-A48831C8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13F83-4786-C619-8BD0-B113850E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8C2CE-4B49-88DD-6F25-3C19478F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703DB-97C1-7D02-DF82-1F7D71AB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6BD2E-85C1-A7E3-FC1E-4DBAD9A1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A966-24EB-8031-6A47-19C2C432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3F7A8-A8A9-A44F-F1D2-CDE4F2BAA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ACF83-AC6C-E2A4-F755-FC648F8AD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05AF-F9AD-8CD8-C5E9-5A7474A7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5CE2-1524-3FBC-7A70-5C415D5C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8A3AB-139F-0ABF-A095-19005DC3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6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E2AB8-E006-40BD-3563-14F5179E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7DF4-8B11-44FB-C5E4-61BA3D74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94CA-267D-32CC-6B17-3F49233C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0BC17-0405-4741-9CAD-16DF9E3FA856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9BFF-494C-A927-B620-AD1B03B99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5B74-6C88-0FFD-ECFD-3AA9B2A2F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08E0F2-A5DA-DF44-9D1B-7882BC9F8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circuit board with white connectors&#10;&#10;Description automatically generated">
            <a:extLst>
              <a:ext uri="{FF2B5EF4-FFF2-40B4-BE49-F238E27FC236}">
                <a16:creationId xmlns:a16="http://schemas.microsoft.com/office/drawing/2014/main" id="{C5EDE25F-AFF0-E73A-6DA0-759D2B48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73315" y="2142352"/>
            <a:ext cx="6858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D0DF4-DF88-DE95-33B9-EF0FAEDB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693336" y="-1444931"/>
            <a:ext cx="2862305" cy="467644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E9D120-3A2B-4D38-AF0F-267DE4FA427F}"/>
              </a:ext>
            </a:extLst>
          </p:cNvPr>
          <p:cNvCxnSpPr>
            <a:cxnSpLocks/>
          </p:cNvCxnSpPr>
          <p:nvPr/>
        </p:nvCxnSpPr>
        <p:spPr>
          <a:xfrm flipH="1">
            <a:off x="4213653" y="5657332"/>
            <a:ext cx="17505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F4467B-E3AD-5C37-EBFF-4F5747F2BA33}"/>
              </a:ext>
            </a:extLst>
          </p:cNvPr>
          <p:cNvCxnSpPr>
            <a:cxnSpLocks/>
          </p:cNvCxnSpPr>
          <p:nvPr/>
        </p:nvCxnSpPr>
        <p:spPr>
          <a:xfrm flipH="1">
            <a:off x="4213653" y="5941538"/>
            <a:ext cx="206357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975E36-53DC-5FAE-3AC9-F2DFFA69C545}"/>
              </a:ext>
            </a:extLst>
          </p:cNvPr>
          <p:cNvCxnSpPr>
            <a:cxnSpLocks/>
          </p:cNvCxnSpPr>
          <p:nvPr/>
        </p:nvCxnSpPr>
        <p:spPr>
          <a:xfrm>
            <a:off x="5964196" y="2324443"/>
            <a:ext cx="0" cy="3332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253804-CB33-E740-23E2-765ED5189F51}"/>
              </a:ext>
            </a:extLst>
          </p:cNvPr>
          <p:cNvCxnSpPr>
            <a:cxnSpLocks/>
          </p:cNvCxnSpPr>
          <p:nvPr/>
        </p:nvCxnSpPr>
        <p:spPr>
          <a:xfrm>
            <a:off x="6277232" y="2324443"/>
            <a:ext cx="0" cy="36170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905267-C59D-3B4C-72C0-0E4AA7D956E4}"/>
              </a:ext>
            </a:extLst>
          </p:cNvPr>
          <p:cNvCxnSpPr>
            <a:cxnSpLocks/>
          </p:cNvCxnSpPr>
          <p:nvPr/>
        </p:nvCxnSpPr>
        <p:spPr>
          <a:xfrm>
            <a:off x="4028304" y="2767913"/>
            <a:ext cx="0" cy="28894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41B057-04A1-041B-B0D3-C525A9FE26B4}"/>
              </a:ext>
            </a:extLst>
          </p:cNvPr>
          <p:cNvCxnSpPr>
            <a:cxnSpLocks/>
          </p:cNvCxnSpPr>
          <p:nvPr/>
        </p:nvCxnSpPr>
        <p:spPr>
          <a:xfrm>
            <a:off x="4003590" y="2767913"/>
            <a:ext cx="73522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2DA150-0A2F-8578-3320-6ACF172A41F9}"/>
              </a:ext>
            </a:extLst>
          </p:cNvPr>
          <p:cNvCxnSpPr>
            <a:cxnSpLocks/>
          </p:cNvCxnSpPr>
          <p:nvPr/>
        </p:nvCxnSpPr>
        <p:spPr>
          <a:xfrm flipV="1">
            <a:off x="4738819" y="2324443"/>
            <a:ext cx="0" cy="44347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AC60575-65E4-BFED-0B9E-507041D75122}"/>
              </a:ext>
            </a:extLst>
          </p:cNvPr>
          <p:cNvCxnSpPr>
            <a:cxnSpLocks/>
          </p:cNvCxnSpPr>
          <p:nvPr/>
        </p:nvCxnSpPr>
        <p:spPr>
          <a:xfrm>
            <a:off x="5088924" y="2118497"/>
            <a:ext cx="0" cy="3332889"/>
          </a:xfrm>
          <a:prstGeom prst="line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F192D6-2F52-6183-80D5-F24D4E270DDB}"/>
              </a:ext>
            </a:extLst>
          </p:cNvPr>
          <p:cNvCxnSpPr>
            <a:cxnSpLocks/>
          </p:cNvCxnSpPr>
          <p:nvPr/>
        </p:nvCxnSpPr>
        <p:spPr>
          <a:xfrm>
            <a:off x="4131276" y="5451386"/>
            <a:ext cx="932934" cy="0"/>
          </a:xfrm>
          <a:prstGeom prst="line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B9E56F-8120-0A38-8BE0-4AA3721FEF25}"/>
              </a:ext>
            </a:extLst>
          </p:cNvPr>
          <p:cNvCxnSpPr>
            <a:cxnSpLocks/>
          </p:cNvCxnSpPr>
          <p:nvPr/>
        </p:nvCxnSpPr>
        <p:spPr>
          <a:xfrm>
            <a:off x="4131276" y="5436970"/>
            <a:ext cx="0" cy="249192"/>
          </a:xfrm>
          <a:prstGeom prst="line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D4D28D-56FE-1FFF-007E-ABD532CB0FB5}"/>
              </a:ext>
            </a:extLst>
          </p:cNvPr>
          <p:cNvCxnSpPr>
            <a:cxnSpLocks/>
          </p:cNvCxnSpPr>
          <p:nvPr/>
        </p:nvCxnSpPr>
        <p:spPr>
          <a:xfrm>
            <a:off x="5500816" y="2104081"/>
            <a:ext cx="0" cy="367888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198AD0-E620-94C6-0BD7-6D32392DE15F}"/>
              </a:ext>
            </a:extLst>
          </p:cNvPr>
          <p:cNvCxnSpPr>
            <a:cxnSpLocks/>
          </p:cNvCxnSpPr>
          <p:nvPr/>
        </p:nvCxnSpPr>
        <p:spPr>
          <a:xfrm>
            <a:off x="4131276" y="5776780"/>
            <a:ext cx="136954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C2844DA-9500-AD9E-6F2D-6E092CF28342}"/>
              </a:ext>
            </a:extLst>
          </p:cNvPr>
          <p:cNvCxnSpPr>
            <a:cxnSpLocks/>
          </p:cNvCxnSpPr>
          <p:nvPr/>
        </p:nvCxnSpPr>
        <p:spPr>
          <a:xfrm>
            <a:off x="4131276" y="5762364"/>
            <a:ext cx="0" cy="24919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1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Hosen, Jacob Daniel</dc:creator>
  <cp:lastModifiedBy>Hosen, Jacob Daniel</cp:lastModifiedBy>
  <cp:revision>2</cp:revision>
  <dcterms:created xsi:type="dcterms:W3CDTF">2024-10-11T16:46:14Z</dcterms:created>
  <dcterms:modified xsi:type="dcterms:W3CDTF">2024-10-11T17:02:53Z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2024-10-11T17:02:44Z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0ca48ae2-2db6-46e4-b829-44cfcb2e3371</vt:lpwstr>
  </property>
  <property fmtid="{D5CDD505-2E9C-101B-9397-08002B2CF9AE}" pid="8" name="MSIP_Label_4044bd30-2ed7-4c9d-9d12-46200872a97b_ContentBits">
    <vt:lpwstr>0</vt:lpwstr>
  </property>
</Properties>
</file>