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3" r:id="rId3"/>
    <p:sldId id="278" r:id="rId4"/>
    <p:sldId id="25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Basic Backend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R.Rizal Yuniar.S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DF4-50DA-AAF9-EC98-DF9BB877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CRUD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6C1E-71FD-74FB-A2DA-962240C00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6045954" cy="4070729"/>
          </a:xfrm>
        </p:spPr>
        <p:txBody>
          <a:bodyPr>
            <a:normAutofit/>
          </a:bodyPr>
          <a:lstStyle/>
          <a:p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CRUD</a:t>
            </a:r>
            <a:r>
              <a:rPr lang="id-ID" sz="2000" dirty="0"/>
              <a:t> </a:t>
            </a:r>
            <a:r>
              <a:rPr lang="en-US" sz="2000" dirty="0"/>
              <a:t>? CRUD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istilah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 pada </a:t>
            </a:r>
            <a:r>
              <a:rPr lang="en-US" sz="2000" dirty="0" err="1"/>
              <a:t>kalangan</a:t>
            </a:r>
            <a:r>
              <a:rPr lang="en-US" sz="2000" dirty="0"/>
              <a:t> back end developer. </a:t>
            </a:r>
            <a:endParaRPr lang="id-ID" sz="2000" dirty="0"/>
          </a:p>
          <a:p>
            <a:endParaRPr lang="id-ID" sz="2000" dirty="0"/>
          </a:p>
          <a:p>
            <a:r>
              <a:rPr lang="en-US" sz="2000" dirty="0" err="1"/>
              <a:t>Sebuah</a:t>
            </a:r>
            <a:r>
              <a:rPr lang="en-US" sz="2000" dirty="0"/>
              <a:t> proses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keterkaitan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dan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database.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BBF911-1F0A-6C21-83F9-AD518B7CC4B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71C9D-78C9-B725-E8A5-445CCCDE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48E94-2165-E618-4B00-DFEE514B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FAEB-EA9B-E48C-C918-037D26D7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3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BB50-1A62-4C70-3839-3EAD9B1A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Middleware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786AE-D676-4434-F44D-CDF9F998A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989851" cy="4070729"/>
          </a:xfrm>
        </p:spPr>
        <p:txBody>
          <a:bodyPr>
            <a:normAutofit/>
          </a:bodyPr>
          <a:lstStyle/>
          <a:p>
            <a:r>
              <a:rPr lang="en-US" sz="2000" dirty="0"/>
              <a:t>Middleware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oleh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berkomunikasi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lain.</a:t>
            </a:r>
            <a:endParaRPr lang="id-ID" sz="2000" dirty="0"/>
          </a:p>
          <a:p>
            <a:endParaRPr lang="id-ID" sz="2000" dirty="0"/>
          </a:p>
          <a:p>
            <a:r>
              <a:rPr lang="en-US" sz="2000" dirty="0"/>
              <a:t>Middleware </a:t>
            </a:r>
            <a:r>
              <a:rPr lang="en-US" sz="2000" dirty="0" err="1"/>
              <a:t>bertindak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jembatan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, </a:t>
            </a:r>
            <a:r>
              <a:rPr lang="en-US" sz="2000" dirty="0" err="1"/>
              <a:t>alat</a:t>
            </a:r>
            <a:r>
              <a:rPr lang="en-US" sz="2000" dirty="0"/>
              <a:t>, dan basis data yang </a:t>
            </a:r>
            <a:r>
              <a:rPr lang="en-US" sz="2000" dirty="0" err="1"/>
              <a:t>beragam</a:t>
            </a:r>
            <a:r>
              <a:rPr lang="id-ID" sz="2000" dirty="0"/>
              <a:t>,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Anda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mengintegrasikannya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r>
              <a:rPr lang="en-US" sz="2000" dirty="0"/>
              <a:t>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585C91-EE71-5EE7-3A64-2F51CABE87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0041B-5AC5-CF4B-943B-F83AC3B3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4DC83-CAF3-567A-474E-ADC40E7C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09888-7B13-777B-8BE4-59114FA9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6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39" y="3078480"/>
            <a:ext cx="4840641" cy="1773555"/>
          </a:xfrm>
        </p:spPr>
        <p:txBody>
          <a:bodyPr/>
          <a:lstStyle/>
          <a:p>
            <a:r>
              <a:rPr lang="en-US" dirty="0"/>
              <a:t>Backend Tool</a:t>
            </a:r>
            <a:r>
              <a:rPr lang="id-ID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21AB9-C6D7-DFBF-EF98-E4AD9138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59" y="294968"/>
            <a:ext cx="6683969" cy="572343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d-ID" dirty="0"/>
              <a:t>Postman</a:t>
            </a:r>
          </a:p>
          <a:p>
            <a:endParaRPr lang="id-ID" dirty="0"/>
          </a:p>
          <a:p>
            <a:r>
              <a:rPr lang="sv-SE" dirty="0"/>
              <a:t>Dengan kata sederhana, Postman adalah aplikasi komputer yang digunakan untuk pengujian API.</a:t>
            </a:r>
            <a:endParaRPr lang="id-ID" dirty="0"/>
          </a:p>
          <a:p>
            <a:r>
              <a:rPr lang="en-US" dirty="0"/>
              <a:t>Postman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API </a:t>
            </a:r>
            <a:r>
              <a:rPr lang="en-US" dirty="0" err="1"/>
              <a:t>ke</a:t>
            </a:r>
            <a:r>
              <a:rPr lang="en-US" dirty="0"/>
              <a:t> server web dan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pun </a:t>
            </a:r>
            <a:r>
              <a:rPr lang="en-US" dirty="0" err="1"/>
              <a:t>itu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  <a:p>
            <a:pPr marL="342900" indent="-342900">
              <a:buFont typeface="+mj-lt"/>
              <a:buAutoNum type="arabicPeriod" startAt="2"/>
            </a:pPr>
            <a:r>
              <a:rPr lang="id-ID" dirty="0"/>
              <a:t>Linter</a:t>
            </a:r>
          </a:p>
          <a:p>
            <a:endParaRPr lang="id-ID" dirty="0"/>
          </a:p>
          <a:p>
            <a:r>
              <a:rPr lang="en-US" dirty="0"/>
              <a:t>Lint </a:t>
            </a:r>
            <a:r>
              <a:rPr lang="en-US" dirty="0" err="1"/>
              <a:t>atau</a:t>
            </a:r>
            <a:r>
              <a:rPr lang="en-US" dirty="0"/>
              <a:t> linter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source code</a:t>
            </a:r>
            <a:r>
              <a:rPr lang="id-ID" dirty="0"/>
              <a:t>,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errors, bug, code convention dan </a:t>
            </a:r>
            <a:r>
              <a:rPr lang="en-US" dirty="0" err="1"/>
              <a:t>memverifikasi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46F82-3701-C357-DAA2-590E69D5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A5A20-9B46-35CA-16FF-A619481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C1EED-9564-5C1E-73D4-D3E0580D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6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Objective</a:t>
            </a:r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903874"/>
              </p:ext>
            </p:extLst>
          </p:nvPr>
        </p:nvGraphicFramePr>
        <p:xfrm>
          <a:off x="7688211" y="130657"/>
          <a:ext cx="4132263" cy="2657864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9598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PostgreSQL Database &amp; Query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10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Express JS &amp; CRUD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08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Middleware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2205F39-5E2C-183F-0AD6-B6BF1B4B6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196734"/>
              </p:ext>
            </p:extLst>
          </p:nvPr>
        </p:nvGraphicFramePr>
        <p:xfrm>
          <a:off x="7688211" y="3429000"/>
          <a:ext cx="4132263" cy="3169989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3008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+mn-lt"/>
                          <a:cs typeface="Gill Sans Light" panose="020B0302020104020203" pitchFamily="34" charset="-79"/>
                        </a:rPr>
                        <a:t>Modularisasi</a:t>
                      </a: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cs typeface="Gill Sans Light" panose="020B0302020104020203" pitchFamily="34" charset="-79"/>
                        </a:rPr>
                        <a:t>Komponen</a:t>
                      </a: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 &amp; </a:t>
                      </a:r>
                      <a:r>
                        <a:rPr lang="en-US" sz="2400" dirty="0" err="1">
                          <a:latin typeface="+mn-lt"/>
                          <a:cs typeface="Gill Sans Light" panose="020B0302020104020203" pitchFamily="34" charset="-79"/>
                        </a:rPr>
                        <a:t>Standarisasi</a:t>
                      </a: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 Response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15813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Linter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1817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Postman &amp; </a:t>
                      </a:r>
                      <a:r>
                        <a:rPr lang="en-US" sz="2400" dirty="0" err="1">
                          <a:latin typeface="+mn-lt"/>
                          <a:cs typeface="Gill Sans Light" panose="020B0302020104020203" pitchFamily="34" charset="-79"/>
                        </a:rPr>
                        <a:t>Dokumentasi</a:t>
                      </a: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 API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39" y="3078480"/>
            <a:ext cx="4840641" cy="1773555"/>
          </a:xfrm>
        </p:spPr>
        <p:txBody>
          <a:bodyPr/>
          <a:lstStyle/>
          <a:p>
            <a:r>
              <a:rPr lang="en-US" dirty="0"/>
              <a:t>PostgreSQL Database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090199" cy="4070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PostgreSQL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database </a:t>
            </a:r>
            <a:r>
              <a:rPr lang="en-US" dirty="0" err="1"/>
              <a:t>relasional</a:t>
            </a:r>
            <a:r>
              <a:rPr lang="en-US" dirty="0"/>
              <a:t> (RDBMS) yang </a:t>
            </a:r>
            <a:r>
              <a:rPr lang="en-US" dirty="0" err="1"/>
              <a:t>bersifat</a:t>
            </a:r>
            <a:r>
              <a:rPr lang="en-US" dirty="0"/>
              <a:t> open source.</a:t>
            </a:r>
            <a:endParaRPr lang="id-ID" dirty="0"/>
          </a:p>
          <a:p>
            <a:endParaRPr lang="id-ID" dirty="0"/>
          </a:p>
          <a:p>
            <a:r>
              <a:rPr lang="en-US" dirty="0" err="1"/>
              <a:t>Fungsi</a:t>
            </a:r>
            <a:r>
              <a:rPr lang="en-US" dirty="0"/>
              <a:t> PostgreSQL</a:t>
            </a:r>
            <a:r>
              <a:rPr lang="id-ID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id-ID" dirty="0"/>
          </a:p>
          <a:p>
            <a:r>
              <a:rPr lang="id-ID" dirty="0"/>
              <a:t>dengan Data Definition Language (DDL) menggunakan query seperti CREATE, DROP, ALTER</a:t>
            </a:r>
          </a:p>
          <a:p>
            <a:endParaRPr lang="id-ID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isian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value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id-ID" dirty="0"/>
          </a:p>
          <a:p>
            <a:r>
              <a:rPr lang="id-ID" dirty="0"/>
              <a:t>dengan Data Manipulation Language (DML) menggunakan query semacam INSERT, UPDATE, DELETE</a:t>
            </a:r>
          </a:p>
          <a:p>
            <a:endParaRPr lang="id-ID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di database</a:t>
            </a:r>
            <a:endParaRPr lang="id-ID" dirty="0"/>
          </a:p>
          <a:p>
            <a:r>
              <a:rPr lang="en-US" dirty="0" err="1"/>
              <a:t>dengan</a:t>
            </a:r>
            <a:r>
              <a:rPr lang="en-US" dirty="0"/>
              <a:t> Data Control Language (DCL) </a:t>
            </a:r>
            <a:r>
              <a:rPr lang="en-US" dirty="0" err="1"/>
              <a:t>menggunakan</a:t>
            </a:r>
            <a:r>
              <a:rPr lang="en-US" dirty="0"/>
              <a:t> query </a:t>
            </a:r>
            <a:r>
              <a:rPr lang="en-US" dirty="0" err="1"/>
              <a:t>seperti</a:t>
            </a:r>
            <a:r>
              <a:rPr lang="en-US" dirty="0"/>
              <a:t> GRANT, REVOKE, COMMIT.</a:t>
            </a:r>
            <a:endParaRPr lang="id-ID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185C-1C8F-DAB7-EF74-B87EDBB6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1644-DBB6-5C8B-7D9B-20F795FBA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518495"/>
            <a:ext cx="6768625" cy="4499906"/>
          </a:xfrm>
        </p:spPr>
        <p:txBody>
          <a:bodyPr>
            <a:normAutofit/>
          </a:bodyPr>
          <a:lstStyle/>
          <a:p>
            <a:r>
              <a:rPr lang="en-US" sz="2400" dirty="0"/>
              <a:t>API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singkatan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Application Programming Interface. </a:t>
            </a:r>
            <a:endParaRPr lang="id-ID" sz="2400" dirty="0"/>
          </a:p>
          <a:p>
            <a:r>
              <a:rPr lang="en-US" sz="2400" dirty="0"/>
              <a:t>API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interface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.</a:t>
            </a:r>
            <a:endParaRPr lang="id-ID" sz="2400" dirty="0"/>
          </a:p>
          <a:p>
            <a:endParaRPr lang="id-ID" sz="2400" dirty="0"/>
          </a:p>
          <a:p>
            <a:r>
              <a:rPr lang="id-ID" sz="2400" dirty="0"/>
              <a:t>Cara kerja api :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82DF4-E74F-3EED-F379-C7E7F363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92" y="3429001"/>
            <a:ext cx="5569766" cy="28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9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0184-6CB9-072C-CD3A-B4EB2606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135511"/>
            <a:ext cx="7008434" cy="56458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memanggil</a:t>
            </a:r>
            <a:r>
              <a:rPr lang="en-US" sz="2800" dirty="0"/>
              <a:t> API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/</a:t>
            </a:r>
            <a:r>
              <a:rPr lang="en-US" sz="2800" dirty="0" err="1"/>
              <a:t>membuat</a:t>
            </a:r>
            <a:r>
              <a:rPr lang="en-US" sz="2800" dirty="0"/>
              <a:t>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Request </a:t>
            </a:r>
            <a:r>
              <a:rPr lang="en-US" sz="2800" dirty="0" err="1"/>
              <a:t>diproses</a:t>
            </a:r>
            <a:r>
              <a:rPr lang="en-US" sz="2800" dirty="0"/>
              <a:t> via URI (Uniform Resource Identifier).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API </a:t>
            </a:r>
            <a:r>
              <a:rPr lang="en-US" sz="2800" dirty="0" err="1"/>
              <a:t>memanggil</a:t>
            </a:r>
            <a:r>
              <a:rPr lang="en-US" sz="2800" dirty="0"/>
              <a:t> program </a:t>
            </a:r>
            <a:r>
              <a:rPr lang="en-US" sz="2800" dirty="0" err="1"/>
              <a:t>eksternal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web server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Server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respons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API.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API </a:t>
            </a:r>
            <a:r>
              <a:rPr lang="en-US" sz="2800" dirty="0" err="1"/>
              <a:t>mengirim</a:t>
            </a:r>
            <a:r>
              <a:rPr lang="en-US" sz="2800" dirty="0"/>
              <a:t> data yang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8A7B3-1CE6-3649-37C2-555117B4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1B15-D13C-3A82-B531-C327E112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C738-ACE3-E75E-DB6F-C35488BE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61CF-9E56-26D0-92DE-B05846BA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F429-7D55-D7A7-EF87-7969DEAC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80744"/>
            <a:ext cx="7300452" cy="4489114"/>
          </a:xfrm>
        </p:spPr>
        <p:txBody>
          <a:bodyPr>
            <a:normAutofit/>
          </a:bodyPr>
          <a:lstStyle/>
          <a:p>
            <a:r>
              <a:rPr lang="en-US" dirty="0"/>
              <a:t>HTTP method </a:t>
            </a:r>
            <a:r>
              <a:rPr lang="en-US" dirty="0" err="1"/>
              <a:t>adalah</a:t>
            </a:r>
            <a:r>
              <a:rPr lang="en-US" dirty="0"/>
              <a:t> method-method yang </a:t>
            </a:r>
            <a:r>
              <a:rPr lang="en-US" dirty="0" err="1"/>
              <a:t>disediakan</a:t>
            </a:r>
            <a:r>
              <a:rPr lang="en-US" dirty="0"/>
              <a:t> server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request </a:t>
            </a:r>
            <a:r>
              <a:rPr lang="en-US" dirty="0" err="1"/>
              <a:t>terhadap</a:t>
            </a:r>
            <a:r>
              <a:rPr lang="en-US" dirty="0"/>
              <a:t> server.</a:t>
            </a:r>
            <a:endParaRPr lang="id-ID" dirty="0"/>
          </a:p>
          <a:p>
            <a:endParaRPr lang="id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GET</a:t>
            </a:r>
            <a:r>
              <a:rPr lang="id-ID" sz="2000" dirty="0"/>
              <a:t>. </a:t>
            </a:r>
            <a:r>
              <a:rPr lang="en-US" sz="2000" dirty="0"/>
              <a:t>Method GET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data.</a:t>
            </a:r>
            <a:endParaRPr lang="id-ID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POST</a:t>
            </a:r>
            <a:r>
              <a:rPr lang="id-ID" sz="2000" dirty="0"/>
              <a:t>. </a:t>
            </a:r>
            <a:r>
              <a:rPr lang="en-US" sz="2000" dirty="0"/>
              <a:t>Method POST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</a:t>
            </a:r>
            <a:r>
              <a:rPr lang="en-US" sz="2000" dirty="0" err="1"/>
              <a:t>entitas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server yang </a:t>
            </a:r>
            <a:r>
              <a:rPr lang="en-US" sz="2000" dirty="0" err="1"/>
              <a:t>ditentukan</a:t>
            </a:r>
            <a:r>
              <a:rPr lang="en-US" sz="2000" dirty="0"/>
              <a:t>,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samping</a:t>
            </a:r>
            <a:r>
              <a:rPr lang="en-US" sz="2000" dirty="0"/>
              <a:t> pada server.</a:t>
            </a:r>
            <a:endParaRPr lang="id-ID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PUT</a:t>
            </a:r>
            <a:r>
              <a:rPr lang="id-ID" sz="2000" dirty="0"/>
              <a:t>. </a:t>
            </a:r>
            <a:r>
              <a:rPr lang="en-US" sz="2000" dirty="0"/>
              <a:t>Method PUT </a:t>
            </a:r>
            <a:r>
              <a:rPr lang="en-US" sz="2000" dirty="0" err="1"/>
              <a:t>menggantikan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data yang </a:t>
            </a:r>
            <a:r>
              <a:rPr lang="en-US" sz="2000" dirty="0" err="1"/>
              <a:t>dikirimkan</a:t>
            </a:r>
            <a:r>
              <a:rPr lang="en-US" sz="2000" dirty="0"/>
              <a:t>.</a:t>
            </a:r>
            <a:endParaRPr lang="id-ID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DELETE</a:t>
            </a:r>
            <a:r>
              <a:rPr lang="id-ID" sz="2000" dirty="0"/>
              <a:t>. </a:t>
            </a:r>
            <a:r>
              <a:rPr lang="en-US" sz="2000" dirty="0"/>
              <a:t>Method DELETE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menghapus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2F8C-6563-9D45-5F56-964CC8D9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0207A-E66D-D635-46D6-4C8FD336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C7533-E851-F77B-623D-8C79D03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6DF7-763B-E622-4DF6-92929F35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5B97-2858-E9ED-E462-CDB66216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4F797-78EC-9D7D-28F9-A8161FF8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D929-075A-CC52-3BB4-999E59F2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581FF-4F0C-2668-4827-B45B2F7C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8" y="1827151"/>
            <a:ext cx="5987844" cy="44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E8BE-2F00-7FC3-BE8D-45B9F6E7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A493-6962-439B-1E82-6AB14825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62419"/>
            <a:ext cx="6502619" cy="4070729"/>
          </a:xfrm>
        </p:spPr>
        <p:txBody>
          <a:bodyPr/>
          <a:lstStyle/>
          <a:p>
            <a:r>
              <a:rPr lang="en-US" dirty="0"/>
              <a:t>Express.js </a:t>
            </a:r>
            <a:r>
              <a:rPr lang="en-US" dirty="0" err="1"/>
              <a:t>adalah</a:t>
            </a:r>
            <a:r>
              <a:rPr lang="en-US" dirty="0"/>
              <a:t> framework web app </a:t>
            </a:r>
            <a:r>
              <a:rPr lang="en-US" dirty="0" err="1"/>
              <a:t>untuk</a:t>
            </a:r>
            <a:r>
              <a:rPr lang="en-US" dirty="0"/>
              <a:t> Node.js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JavaScript. Framework open source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oleh TJ </a:t>
            </a:r>
            <a:r>
              <a:rPr lang="en-US" dirty="0" err="1"/>
              <a:t>Holowaychuk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2010 </a:t>
            </a:r>
            <a:r>
              <a:rPr lang="en-US" dirty="0" err="1"/>
              <a:t>lalu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  <a:p>
            <a:r>
              <a:rPr lang="en-US" dirty="0"/>
              <a:t>Express.js </a:t>
            </a:r>
            <a:r>
              <a:rPr lang="en-US" dirty="0" err="1"/>
              <a:t>adalah</a:t>
            </a:r>
            <a:r>
              <a:rPr lang="en-US" dirty="0"/>
              <a:t> framework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dibekali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lain.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F13A9C-A68C-8AED-5B04-91662B1E2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-44246"/>
            <a:ext cx="4376530" cy="6018401"/>
          </a:xfrm>
        </p:spPr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E2A0-9C61-AFEB-A0F6-42C944AB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F9F54-E346-C242-B3E4-AA71E3AF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32401-42E4-64A1-F29A-9846BF6E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8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{4B86A0F0-4660-4E8A-B807-7CAEAB5F9511}tf11964407_win32</Template>
  <TotalTime>536</TotalTime>
  <Words>473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Basic Backend</vt:lpstr>
      <vt:lpstr>Objective</vt:lpstr>
      <vt:lpstr>PostgreSQL Database</vt:lpstr>
      <vt:lpstr>PostgreSQL</vt:lpstr>
      <vt:lpstr>API</vt:lpstr>
      <vt:lpstr>PowerPoint Presentation</vt:lpstr>
      <vt:lpstr>Metode Request</vt:lpstr>
      <vt:lpstr>HTTP Status Codes</vt:lpstr>
      <vt:lpstr>Express</vt:lpstr>
      <vt:lpstr>CRUD</vt:lpstr>
      <vt:lpstr>Middleware</vt:lpstr>
      <vt:lpstr>Backend Tools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R.Rizal Yuniar.S</dc:creator>
  <cp:lastModifiedBy>R.Rizal Yuniar.S</cp:lastModifiedBy>
  <cp:revision>4</cp:revision>
  <dcterms:created xsi:type="dcterms:W3CDTF">2023-01-11T06:57:51Z</dcterms:created>
  <dcterms:modified xsi:type="dcterms:W3CDTF">2023-01-12T03:49:15Z</dcterms:modified>
</cp:coreProperties>
</file>