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8" r:id="rId1"/>
  </p:sldMasterIdLst>
  <p:notesMasterIdLst>
    <p:notesMasterId r:id="rId17"/>
  </p:notesMasterIdLst>
  <p:handoutMasterIdLst>
    <p:handoutMasterId r:id="rId18"/>
  </p:handoutMasterIdLst>
  <p:sldIdLst>
    <p:sldId id="256" r:id="rId2"/>
    <p:sldId id="265" r:id="rId3"/>
    <p:sldId id="280" r:id="rId4"/>
    <p:sldId id="257" r:id="rId5"/>
    <p:sldId id="281" r:id="rId6"/>
    <p:sldId id="276" r:id="rId7"/>
    <p:sldId id="263" r:id="rId8"/>
    <p:sldId id="272" r:id="rId9"/>
    <p:sldId id="274" r:id="rId10"/>
    <p:sldId id="279" r:id="rId11"/>
    <p:sldId id="269" r:id="rId12"/>
    <p:sldId id="277" r:id="rId13"/>
    <p:sldId id="273" r:id="rId14"/>
    <p:sldId id="275"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802" autoAdjust="0"/>
  </p:normalViewPr>
  <p:slideViewPr>
    <p:cSldViewPr snapToGrid="0">
      <p:cViewPr varScale="1">
        <p:scale>
          <a:sx n="60" d="100"/>
          <a:sy n="60" d="100"/>
        </p:scale>
        <p:origin x="1056" y="6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4CB405-BC11-414E-B0F4-9E1C4642FE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1A09E4-E76E-43B1-9270-846FE19D3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A57E1-CEB3-4C96-B7C6-36B0FA3064E4}" type="datetimeFigureOut">
              <a:rPr lang="en-US" smtClean="0"/>
              <a:t>1/6/2023</a:t>
            </a:fld>
            <a:endParaRPr lang="en-US" dirty="0"/>
          </a:p>
        </p:txBody>
      </p:sp>
      <p:sp>
        <p:nvSpPr>
          <p:cNvPr id="4" name="Footer Placeholder 3">
            <a:extLst>
              <a:ext uri="{FF2B5EF4-FFF2-40B4-BE49-F238E27FC236}">
                <a16:creationId xmlns:a16="http://schemas.microsoft.com/office/drawing/2014/main" id="{44791962-6490-4685-B760-76A1628AD5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697A7F-1461-4B81-83F2-8C494CFB80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0D51C3-EABD-4553-9DC0-81CFC2A7F30E}" type="slidenum">
              <a:rPr lang="en-US" smtClean="0"/>
              <a:t>‹#›</a:t>
            </a:fld>
            <a:endParaRPr lang="en-US" dirty="0"/>
          </a:p>
        </p:txBody>
      </p:sp>
    </p:spTree>
    <p:extLst>
      <p:ext uri="{BB962C8B-B14F-4D97-AF65-F5344CB8AC3E}">
        <p14:creationId xmlns:p14="http://schemas.microsoft.com/office/powerpoint/2010/main" val="398146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t>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t>‹#›</a:t>
            </a:fld>
            <a:endParaRPr lang="en-US" dirty="0"/>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outline to get ready:</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Introduce the era (Use a mix of media and text)</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Organize your artifacts to outline what life was like during the era you are presenting</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Think about using a storyboard to outline your images and ideas</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Make sure you prepare a clear and well rounded presentation of all aspects of the era (People, jobs, food, transportation, etc. What else should you include so the audience feels like they have visited your era?)</a:t>
            </a:r>
          </a:p>
          <a:p>
            <a:endParaRPr lang="en-US" dirty="0"/>
          </a:p>
        </p:txBody>
      </p:sp>
      <p:sp>
        <p:nvSpPr>
          <p:cNvPr id="4" name="Slide Number Placeholder 3"/>
          <p:cNvSpPr>
            <a:spLocks noGrp="1"/>
          </p:cNvSpPr>
          <p:nvPr>
            <p:ph type="sldNum" sz="quarter" idx="10"/>
          </p:nvPr>
        </p:nvSpPr>
        <p:spPr/>
        <p:txBody>
          <a:bodyPr/>
          <a:lstStyle/>
          <a:p>
            <a:fld id="{B0279F17-7BA4-49BC-BB37-7F646CF8D2F0}" type="slidenum">
              <a:rPr lang="en-US" smtClean="0"/>
              <a:t>4</a:t>
            </a:fld>
            <a:endParaRPr lang="en-US" dirty="0"/>
          </a:p>
        </p:txBody>
      </p:sp>
    </p:spTree>
    <p:extLst>
      <p:ext uri="{BB962C8B-B14F-4D97-AF65-F5344CB8AC3E}">
        <p14:creationId xmlns:p14="http://schemas.microsoft.com/office/powerpoint/2010/main" val="3093659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6CE7D5-CF57-46EF-B807-FDD0502418D4}" type="datetimeFigureOut">
              <a:rPr lang="en-US" smtClean="0"/>
              <a:t>1/6/2023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30EA680-D336-4FF7-8B7A-9848BB0A1C32}"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858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36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336379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530739"/>
            <a:ext cx="4718304" cy="476250"/>
          </a:xfrm>
        </p:spPr>
        <p:txBody>
          <a:bodyPr anchor="b">
            <a:noAutofit/>
          </a:bodyPr>
          <a:lstStyle>
            <a:lvl1pPr marL="0" indent="0">
              <a:buNone/>
              <a:defRPr sz="2800" b="0">
                <a:solidFill>
                  <a:schemeClr val="accent3"/>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116261"/>
            <a:ext cx="4718304" cy="2632605"/>
          </a:xfrm>
        </p:spPr>
        <p:txBody>
          <a:bodyPr anchor="t">
            <a:normAutofit/>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530739"/>
            <a:ext cx="4718304" cy="476250"/>
          </a:xfrm>
        </p:spPr>
        <p:txBody>
          <a:bodyPr anchor="b">
            <a:noAutofit/>
          </a:bodyPr>
          <a:lstStyle>
            <a:lvl1pPr marL="0" indent="0">
              <a:buNone/>
              <a:defRPr sz="2800" b="0">
                <a:solidFill>
                  <a:schemeClr val="accent2">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116261"/>
            <a:ext cx="4718304" cy="2632605"/>
          </a:xfrm>
        </p:spPr>
        <p:txBody>
          <a:bodyPr anchor="t">
            <a:normAutofit/>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178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noProof="0"/>
              <a:t>Click to edit title</a:t>
            </a:r>
          </a:p>
        </p:txBody>
      </p:sp>
      <p:sp>
        <p:nvSpPr>
          <p:cNvPr id="5" name="Date Placeholder 4"/>
          <p:cNvSpPr>
            <a:spLocks noGrp="1"/>
          </p:cNvSpPr>
          <p:nvPr>
            <p:ph type="dt" sz="half" idx="10"/>
          </p:nvPr>
        </p:nvSpPr>
        <p:spPr/>
        <p:txBody>
          <a:bodyPr/>
          <a:lstStyle/>
          <a:p>
            <a:fld id="{846CE7D5-CF57-46EF-B807-FDD0502418D4}" type="datetimeFigureOut">
              <a:rPr lang="en-US" noProof="0" smtClean="0"/>
              <a:t>1/6/2023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
        <p:nvSpPr>
          <p:cNvPr id="13" name="Text Placeholder 3">
            <a:extLst>
              <a:ext uri="{FF2B5EF4-FFF2-40B4-BE49-F238E27FC236}">
                <a16:creationId xmlns:a16="http://schemas.microsoft.com/office/drawing/2014/main" id="{809CB875-1032-49F8-A74E-BD0BA58F9727}"/>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782454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dirty="0"/>
              <a:t>Click to edit title</a:t>
            </a:r>
          </a:p>
        </p:txBody>
      </p:sp>
      <p:sp>
        <p:nvSpPr>
          <p:cNvPr id="3" name="Content Placeholder 2"/>
          <p:cNvSpPr>
            <a:spLocks noGrp="1"/>
          </p:cNvSpPr>
          <p:nvPr>
            <p:ph sz="half" idx="1"/>
          </p:nvPr>
        </p:nvSpPr>
        <p:spPr>
          <a:xfrm>
            <a:off x="5288294" y="895547"/>
            <a:ext cx="5871325" cy="49749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
        <p:nvSpPr>
          <p:cNvPr id="13" name="Text Placeholder 3">
            <a:extLst>
              <a:ext uri="{FF2B5EF4-FFF2-40B4-BE49-F238E27FC236}">
                <a16:creationId xmlns:a16="http://schemas.microsoft.com/office/drawing/2014/main" id="{379CAAA9-085A-46C2-A892-DE935E67C328}"/>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7113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454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Text Placeholder 6">
            <a:extLst>
              <a:ext uri="{FF2B5EF4-FFF2-40B4-BE49-F238E27FC236}">
                <a16:creationId xmlns:a16="http://schemas.microsoft.com/office/drawing/2014/main" id="{BC76C9E3-4E12-46D0-A58B-4B548A8EE690}"/>
              </a:ext>
            </a:extLst>
          </p:cNvPr>
          <p:cNvSpPr>
            <a:spLocks noGrp="1"/>
          </p:cNvSpPr>
          <p:nvPr>
            <p:ph type="body" sz="quarter" idx="13"/>
          </p:nvPr>
        </p:nvSpPr>
        <p:spPr>
          <a:xfrm>
            <a:off x="1688805" y="2442732"/>
            <a:ext cx="8814391" cy="3139547"/>
          </a:xfrm>
        </p:spPr>
        <p:txBody>
          <a:bodyPr anchor="ctr"/>
          <a:lstStyle>
            <a:lvl1pPr marL="0" indent="0" algn="ctr">
              <a:buNone/>
              <a:defRPr sz="6000"/>
            </a:lvl1pPr>
          </a:lstStyle>
          <a:p>
            <a:pPr lvl="0"/>
            <a:r>
              <a:rPr lang="en-US"/>
              <a:t>Click to edit Master text styles</a:t>
            </a:r>
          </a:p>
        </p:txBody>
      </p:sp>
    </p:spTree>
    <p:extLst>
      <p:ext uri="{BB962C8B-B14F-4D97-AF65-F5344CB8AC3E}">
        <p14:creationId xmlns:p14="http://schemas.microsoft.com/office/powerpoint/2010/main" val="1761609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0792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04717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8A5301E-AB93-4945-A0AA-2215B6872DB2}"/>
              </a:ext>
            </a:extLst>
          </p:cNvPr>
          <p:cNvSpPr>
            <a:spLocks noChangeAspect="1"/>
          </p:cNvSpPr>
          <p:nvPr userDrawn="1"/>
        </p:nvSpPr>
        <p:spPr>
          <a:xfrm>
            <a:off x="1871401" y="2602132"/>
            <a:ext cx="1801368" cy="18013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D2FF1D57-3E5F-584B-94C2-629CD166831B}"/>
              </a:ext>
            </a:extLst>
          </p:cNvPr>
          <p:cNvSpPr>
            <a:spLocks noChangeAspect="1"/>
          </p:cNvSpPr>
          <p:nvPr userDrawn="1"/>
        </p:nvSpPr>
        <p:spPr>
          <a:xfrm>
            <a:off x="5194632" y="2602132"/>
            <a:ext cx="1801368" cy="18013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90A619F7-99B1-EB46-8946-F77C733C4D86}"/>
              </a:ext>
            </a:extLst>
          </p:cNvPr>
          <p:cNvSpPr>
            <a:spLocks noChangeAspect="1"/>
          </p:cNvSpPr>
          <p:nvPr userDrawn="1"/>
        </p:nvSpPr>
        <p:spPr>
          <a:xfrm>
            <a:off x="8519230" y="2602132"/>
            <a:ext cx="1801368" cy="18013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295402" y="982132"/>
            <a:ext cx="9601196" cy="1303867"/>
          </a:xfrm>
        </p:spPr>
        <p:txBody>
          <a:bodyPr/>
          <a:lstStyle/>
          <a:p>
            <a:r>
              <a:rPr lang="en-US" noProof="0"/>
              <a:t>Click to edit Master title style</a:t>
            </a:r>
          </a:p>
        </p:txBody>
      </p:sp>
      <p:sp>
        <p:nvSpPr>
          <p:cNvPr id="3" name="Content Placeholder 2"/>
          <p:cNvSpPr>
            <a:spLocks noGrp="1"/>
          </p:cNvSpPr>
          <p:nvPr>
            <p:ph idx="1"/>
          </p:nvPr>
        </p:nvSpPr>
        <p:spPr>
          <a:xfrm>
            <a:off x="1295401" y="4804495"/>
            <a:ext cx="2952000" cy="1109133"/>
          </a:xfrm>
        </p:spPr>
        <p:txBody>
          <a:bodyPr/>
          <a:lstStyle/>
          <a:p>
            <a:pPr lvl="0"/>
            <a:r>
              <a:rPr lang="en-US" noProof="0"/>
              <a:t>Click to edit Master text styles</a:t>
            </a:r>
          </a:p>
          <a:p>
            <a:pPr lvl="1"/>
            <a:r>
              <a:rPr lang="en-US" noProof="0"/>
              <a:t>Second level</a:t>
            </a:r>
          </a:p>
          <a:p>
            <a:pPr lvl="2"/>
            <a:r>
              <a:rPr lang="en-US" noProof="0"/>
              <a:t>Third level</a:t>
            </a:r>
          </a:p>
        </p:txBody>
      </p:sp>
      <p:sp>
        <p:nvSpPr>
          <p:cNvPr id="4" name="Date Placeholder 3"/>
          <p:cNvSpPr>
            <a:spLocks noGrp="1"/>
          </p:cNvSpPr>
          <p:nvPr>
            <p:ph type="dt" sz="half" idx="10"/>
          </p:nvPr>
        </p:nvSpPr>
        <p:spPr/>
        <p:txBody>
          <a:bodyPr/>
          <a:lstStyle/>
          <a:p>
            <a:fld id="{846CE7D5-CF57-46EF-B807-FDD0502418D4}" type="datetimeFigureOut">
              <a:rPr lang="en-US" noProof="0" smtClean="0"/>
              <a:t>1/6/2023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9" name="Content Placeholder 2">
            <a:extLst>
              <a:ext uri="{FF2B5EF4-FFF2-40B4-BE49-F238E27FC236}">
                <a16:creationId xmlns:a16="http://schemas.microsoft.com/office/drawing/2014/main" id="{D2FC6D4A-DA65-4AB4-A214-ABFCCC77CE2F}"/>
              </a:ext>
            </a:extLst>
          </p:cNvPr>
          <p:cNvSpPr>
            <a:spLocks noGrp="1"/>
          </p:cNvSpPr>
          <p:nvPr>
            <p:ph idx="13"/>
          </p:nvPr>
        </p:nvSpPr>
        <p:spPr>
          <a:xfrm>
            <a:off x="4620000" y="4804495"/>
            <a:ext cx="2952000" cy="1109133"/>
          </a:xfrm>
        </p:spPr>
        <p:txBody>
          <a:bodyPr/>
          <a:lstStyle/>
          <a:p>
            <a:pPr lvl="0"/>
            <a:r>
              <a:rPr lang="en-US" noProof="0"/>
              <a:t>Click to edit Master text styles</a:t>
            </a:r>
          </a:p>
          <a:p>
            <a:pPr lvl="1"/>
            <a:r>
              <a:rPr lang="en-US" noProof="0"/>
              <a:t>Second level</a:t>
            </a:r>
          </a:p>
          <a:p>
            <a:pPr lvl="2"/>
            <a:r>
              <a:rPr lang="en-US" noProof="0"/>
              <a:t>Third level</a:t>
            </a:r>
          </a:p>
        </p:txBody>
      </p:sp>
      <p:sp>
        <p:nvSpPr>
          <p:cNvPr id="10" name="Content Placeholder 2">
            <a:extLst>
              <a:ext uri="{FF2B5EF4-FFF2-40B4-BE49-F238E27FC236}">
                <a16:creationId xmlns:a16="http://schemas.microsoft.com/office/drawing/2014/main" id="{64EDB116-654D-48D8-BED5-DCA5C06DA378}"/>
              </a:ext>
            </a:extLst>
          </p:cNvPr>
          <p:cNvSpPr>
            <a:spLocks noGrp="1"/>
          </p:cNvSpPr>
          <p:nvPr>
            <p:ph idx="14"/>
          </p:nvPr>
        </p:nvSpPr>
        <p:spPr>
          <a:xfrm>
            <a:off x="7944598" y="4804495"/>
            <a:ext cx="2952000" cy="1109133"/>
          </a:xfrm>
        </p:spPr>
        <p:txBody>
          <a:bodyPr/>
          <a:lstStyle/>
          <a:p>
            <a:pPr lvl="0"/>
            <a:r>
              <a:rPr lang="en-US" noProof="0"/>
              <a:t>Click to edit Master text styles</a:t>
            </a:r>
          </a:p>
          <a:p>
            <a:pPr lvl="1"/>
            <a:r>
              <a:rPr lang="en-US" noProof="0"/>
              <a:t>Second level</a:t>
            </a:r>
          </a:p>
          <a:p>
            <a:pPr lvl="2"/>
            <a:r>
              <a:rPr lang="en-US" noProof="0"/>
              <a:t>Third level</a:t>
            </a:r>
          </a:p>
        </p:txBody>
      </p:sp>
      <p:sp>
        <p:nvSpPr>
          <p:cNvPr id="12" name="Picture Placeholder 11">
            <a:extLst>
              <a:ext uri="{FF2B5EF4-FFF2-40B4-BE49-F238E27FC236}">
                <a16:creationId xmlns:a16="http://schemas.microsoft.com/office/drawing/2014/main" id="{0E6232E7-9350-493B-BFD0-883015EB07CE}"/>
              </a:ext>
            </a:extLst>
          </p:cNvPr>
          <p:cNvSpPr>
            <a:spLocks noGrp="1" noChangeAspect="1"/>
          </p:cNvSpPr>
          <p:nvPr>
            <p:ph type="pic" sz="quarter" idx="15" hasCustomPrompt="1"/>
          </p:nvPr>
        </p:nvSpPr>
        <p:spPr>
          <a:xfrm>
            <a:off x="2191441" y="2922172"/>
            <a:ext cx="1161288" cy="1161288"/>
          </a:xfrm>
          <a:prstGeom prst="ellipse">
            <a:avLst/>
          </a:prstGeom>
          <a:noFill/>
        </p:spPr>
        <p:txBody>
          <a:bodyPr anchor="ctr"/>
          <a:lstStyle>
            <a:lvl1pPr marL="0" indent="0" algn="ctr">
              <a:buNone/>
              <a:defRPr sz="1400" i="1">
                <a:solidFill>
                  <a:schemeClr val="bg1"/>
                </a:solidFill>
              </a:defRPr>
            </a:lvl1pPr>
          </a:lstStyle>
          <a:p>
            <a:r>
              <a:rPr lang="en-US" noProof="0" dirty="0"/>
              <a:t>Insert Icon or Picture</a:t>
            </a:r>
          </a:p>
        </p:txBody>
      </p:sp>
      <p:sp>
        <p:nvSpPr>
          <p:cNvPr id="14" name="Picture Placeholder 13">
            <a:extLst>
              <a:ext uri="{FF2B5EF4-FFF2-40B4-BE49-F238E27FC236}">
                <a16:creationId xmlns:a16="http://schemas.microsoft.com/office/drawing/2014/main" id="{E13A6892-C6C0-404F-96AD-993154ED8C7C}"/>
              </a:ext>
            </a:extLst>
          </p:cNvPr>
          <p:cNvSpPr>
            <a:spLocks noGrp="1" noChangeAspect="1"/>
          </p:cNvSpPr>
          <p:nvPr>
            <p:ph type="pic" sz="quarter" idx="16" hasCustomPrompt="1"/>
          </p:nvPr>
        </p:nvSpPr>
        <p:spPr>
          <a:xfrm>
            <a:off x="5514672" y="2922172"/>
            <a:ext cx="1161288" cy="1161288"/>
          </a:xfrm>
          <a:prstGeom prst="ellipse">
            <a:avLst/>
          </a:prstGeom>
          <a:solidFill>
            <a:schemeClr val="accent2"/>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Insert Icon or Picture</a:t>
            </a:r>
          </a:p>
        </p:txBody>
      </p:sp>
      <p:sp>
        <p:nvSpPr>
          <p:cNvPr id="16" name="Picture Placeholder 15">
            <a:extLst>
              <a:ext uri="{FF2B5EF4-FFF2-40B4-BE49-F238E27FC236}">
                <a16:creationId xmlns:a16="http://schemas.microsoft.com/office/drawing/2014/main" id="{70281C28-F044-4622-B651-CE20C022E723}"/>
              </a:ext>
            </a:extLst>
          </p:cNvPr>
          <p:cNvSpPr>
            <a:spLocks noGrp="1"/>
          </p:cNvSpPr>
          <p:nvPr>
            <p:ph type="pic" sz="quarter" idx="17" hasCustomPrompt="1"/>
          </p:nvPr>
        </p:nvSpPr>
        <p:spPr>
          <a:xfrm>
            <a:off x="8838000" y="2920902"/>
            <a:ext cx="1163828" cy="1163828"/>
          </a:xfrm>
          <a:prstGeom prst="ellipse">
            <a:avLst/>
          </a:prstGeom>
          <a:no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b="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Insert Icon or Picture</a:t>
            </a:r>
          </a:p>
        </p:txBody>
      </p:sp>
    </p:spTree>
    <p:extLst>
      <p:ext uri="{BB962C8B-B14F-4D97-AF65-F5344CB8AC3E}">
        <p14:creationId xmlns:p14="http://schemas.microsoft.com/office/powerpoint/2010/main" val="1467037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 Photo">
    <p:spTree>
      <p:nvGrpSpPr>
        <p:cNvPr id="1" name=""/>
        <p:cNvGrpSpPr/>
        <p:nvPr/>
      </p:nvGrpSpPr>
      <p:grpSpPr>
        <a:xfrm>
          <a:off x="0" y="0"/>
          <a:ext cx="0" cy="0"/>
          <a:chOff x="0" y="0"/>
          <a:chExt cx="0" cy="0"/>
        </a:xfrm>
      </p:grpSpPr>
      <p:cxnSp>
        <p:nvCxnSpPr>
          <p:cNvPr id="8" name="Straight Connector 7"/>
          <p:cNvCxnSpPr>
            <a:cxnSpLocks/>
          </p:cNvCxnSpPr>
          <p:nvPr/>
        </p:nvCxnSpPr>
        <p:spPr>
          <a:xfrm>
            <a:off x="3498694" y="2421466"/>
            <a:ext cx="740731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498694" y="982132"/>
            <a:ext cx="7397903" cy="1303867"/>
          </a:xfrm>
        </p:spPr>
        <p:txBody>
          <a:bodyPr/>
          <a:lstStyle/>
          <a:p>
            <a:r>
              <a:rPr lang="en-US" noProof="0"/>
              <a:t>Click to edit Master title style</a:t>
            </a:r>
          </a:p>
        </p:txBody>
      </p:sp>
      <p:sp>
        <p:nvSpPr>
          <p:cNvPr id="3" name="Content Placeholder 2"/>
          <p:cNvSpPr>
            <a:spLocks noGrp="1"/>
          </p:cNvSpPr>
          <p:nvPr>
            <p:ph sz="half" idx="1"/>
          </p:nvPr>
        </p:nvSpPr>
        <p:spPr>
          <a:xfrm>
            <a:off x="3498694" y="2560320"/>
            <a:ext cx="3580381" cy="3310128"/>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316216" y="2560320"/>
            <a:ext cx="3580381" cy="3310128"/>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846CE7D5-CF57-46EF-B807-FDD0502418D4}" type="datetimeFigureOut">
              <a:rPr lang="en-US" noProof="0" smtClean="0"/>
              <a:t>1/6/2023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388783" y="2483417"/>
            <a:ext cx="3220061" cy="3373452"/>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211380" y="1442831"/>
            <a:ext cx="3220061" cy="3910358"/>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422103" y="1691853"/>
            <a:ext cx="2736000" cy="3367314"/>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Tree>
    <p:extLst>
      <p:ext uri="{BB962C8B-B14F-4D97-AF65-F5344CB8AC3E}">
        <p14:creationId xmlns:p14="http://schemas.microsoft.com/office/powerpoint/2010/main" val="376265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l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F82F76-1F28-4871-AA44-ADE3B29E465F}"/>
              </a:ext>
            </a:extLst>
          </p:cNvPr>
          <p:cNvSpPr/>
          <p:nvPr userDrawn="1"/>
        </p:nvSpPr>
        <p:spPr>
          <a:xfrm>
            <a:off x="1066800" y="1009665"/>
            <a:ext cx="7056969" cy="4847145"/>
          </a:xfrm>
          <a:prstGeom prst="rect">
            <a:avLst/>
          </a:prstGeom>
          <a:solidFill>
            <a:schemeClr val="bg1"/>
          </a:solidFill>
          <a:ln w="82550" cmpd="thickThin">
            <a:solidFill>
              <a:schemeClr val="bg1">
                <a:lumMod val="6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8216900" y="982132"/>
            <a:ext cx="2679698" cy="1412725"/>
          </a:xfrm>
        </p:spPr>
        <p:txBody>
          <a:bodyPr anchor="t"/>
          <a:lstStyle>
            <a:lvl1pPr algn="r">
              <a:defRPr/>
            </a:lvl1pPr>
          </a:lstStyle>
          <a:p>
            <a:r>
              <a:rPr lang="en-US" noProof="0"/>
              <a:t>Click to title</a:t>
            </a:r>
          </a:p>
        </p:txBody>
      </p:sp>
      <p:sp>
        <p:nvSpPr>
          <p:cNvPr id="4" name="Date Placeholder 3"/>
          <p:cNvSpPr>
            <a:spLocks noGrp="1"/>
          </p:cNvSpPr>
          <p:nvPr>
            <p:ph type="dt" sz="half" idx="10"/>
          </p:nvPr>
        </p:nvSpPr>
        <p:spPr/>
        <p:txBody>
          <a:bodyPr/>
          <a:lstStyle/>
          <a:p>
            <a:fld id="{846CE7D5-CF57-46EF-B807-FDD0502418D4}" type="datetimeFigureOut">
              <a:rPr lang="en-US" noProof="0" smtClean="0"/>
              <a:t>1/6/2023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1" name="Picture Placeholder 10">
            <a:extLst>
              <a:ext uri="{FF2B5EF4-FFF2-40B4-BE49-F238E27FC236}">
                <a16:creationId xmlns:a16="http://schemas.microsoft.com/office/drawing/2014/main" id="{087D12F9-00B3-48A4-8EFB-78ACCA9F99DC}"/>
              </a:ext>
            </a:extLst>
          </p:cNvPr>
          <p:cNvSpPr>
            <a:spLocks noGrp="1"/>
          </p:cNvSpPr>
          <p:nvPr>
            <p:ph type="pic" sz="quarter" idx="13" hasCustomPrompt="1"/>
          </p:nvPr>
        </p:nvSpPr>
        <p:spPr>
          <a:xfrm>
            <a:off x="5482052" y="1318687"/>
            <a:ext cx="2338493" cy="2881988"/>
          </a:xfrm>
          <a:solidFill>
            <a:schemeClr val="bg1">
              <a:lumMod val="95000"/>
            </a:schemeClr>
          </a:solidFill>
        </p:spPr>
        <p:txBody>
          <a:bodyPr anchor="ctr"/>
          <a:lstStyle>
            <a:lvl1pPr marL="0" indent="0" algn="ctr">
              <a:buNone/>
              <a:defRPr sz="1200" i="1"/>
            </a:lvl1pPr>
          </a:lstStyle>
          <a:p>
            <a:r>
              <a:rPr lang="en-US" noProof="0" dirty="0"/>
              <a:t>Pictures of buildings</a:t>
            </a:r>
          </a:p>
        </p:txBody>
      </p:sp>
      <p:sp>
        <p:nvSpPr>
          <p:cNvPr id="12" name="Picture Placeholder 10">
            <a:extLst>
              <a:ext uri="{FF2B5EF4-FFF2-40B4-BE49-F238E27FC236}">
                <a16:creationId xmlns:a16="http://schemas.microsoft.com/office/drawing/2014/main" id="{242B44F9-2E79-4910-8D1A-CE37EF05242B}"/>
              </a:ext>
            </a:extLst>
          </p:cNvPr>
          <p:cNvSpPr>
            <a:spLocks noGrp="1"/>
          </p:cNvSpPr>
          <p:nvPr>
            <p:ph type="pic" sz="quarter" idx="14" hasCustomPrompt="1"/>
          </p:nvPr>
        </p:nvSpPr>
        <p:spPr>
          <a:xfrm>
            <a:off x="1374222" y="3128436"/>
            <a:ext cx="3974629" cy="2424639"/>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 Pictures of jobs</a:t>
            </a:r>
          </a:p>
        </p:txBody>
      </p:sp>
      <p:sp>
        <p:nvSpPr>
          <p:cNvPr id="13" name="Picture Placeholder 10">
            <a:extLst>
              <a:ext uri="{FF2B5EF4-FFF2-40B4-BE49-F238E27FC236}">
                <a16:creationId xmlns:a16="http://schemas.microsoft.com/office/drawing/2014/main" id="{68412D06-1A64-446B-8E3E-026437ADFB5D}"/>
              </a:ext>
            </a:extLst>
          </p:cNvPr>
          <p:cNvSpPr>
            <a:spLocks noGrp="1"/>
          </p:cNvSpPr>
          <p:nvPr>
            <p:ph type="pic" sz="quarter" idx="15" hasCustomPrompt="1"/>
          </p:nvPr>
        </p:nvSpPr>
        <p:spPr>
          <a:xfrm>
            <a:off x="3600451" y="1318687"/>
            <a:ext cx="1748400" cy="1680173"/>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Pictures of transportation</a:t>
            </a:r>
          </a:p>
        </p:txBody>
      </p:sp>
      <p:sp>
        <p:nvSpPr>
          <p:cNvPr id="14" name="Picture Placeholder 10">
            <a:extLst>
              <a:ext uri="{FF2B5EF4-FFF2-40B4-BE49-F238E27FC236}">
                <a16:creationId xmlns:a16="http://schemas.microsoft.com/office/drawing/2014/main" id="{3152ED43-82C8-44B9-8B8E-2C0C9CEB1F19}"/>
              </a:ext>
            </a:extLst>
          </p:cNvPr>
          <p:cNvSpPr>
            <a:spLocks noGrp="1"/>
          </p:cNvSpPr>
          <p:nvPr>
            <p:ph type="pic" sz="quarter" idx="16" hasCustomPrompt="1"/>
          </p:nvPr>
        </p:nvSpPr>
        <p:spPr>
          <a:xfrm>
            <a:off x="1374222" y="1318687"/>
            <a:ext cx="2093027" cy="1680173"/>
          </a:xfrm>
          <a:solidFill>
            <a:schemeClr val="bg1">
              <a:lumMod val="95000"/>
            </a:schemeClr>
          </a:solidFill>
        </p:spPr>
        <p:txBody>
          <a:bodyPr anchor="ctr"/>
          <a:lstStyle>
            <a:lvl1pPr marL="0" indent="0" algn="ctr">
              <a:buNone/>
              <a:defRPr sz="1200" i="1"/>
            </a:lvl1pPr>
          </a:lstStyle>
          <a:p>
            <a:r>
              <a:rPr lang="en-US" noProof="0" dirty="0"/>
              <a:t>Pictures of clothing</a:t>
            </a:r>
          </a:p>
        </p:txBody>
      </p:sp>
      <p:sp>
        <p:nvSpPr>
          <p:cNvPr id="19" name="Picture Placeholder 10">
            <a:extLst>
              <a:ext uri="{FF2B5EF4-FFF2-40B4-BE49-F238E27FC236}">
                <a16:creationId xmlns:a16="http://schemas.microsoft.com/office/drawing/2014/main" id="{0BCC3DC8-BDE4-4B07-A8CA-0321A364356B}"/>
              </a:ext>
            </a:extLst>
          </p:cNvPr>
          <p:cNvSpPr>
            <a:spLocks noGrp="1"/>
          </p:cNvSpPr>
          <p:nvPr>
            <p:ph type="pic" sz="quarter" idx="17" hasCustomPrompt="1"/>
          </p:nvPr>
        </p:nvSpPr>
        <p:spPr>
          <a:xfrm>
            <a:off x="5482052" y="4333875"/>
            <a:ext cx="2338493" cy="1219200"/>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Pictures of other items that capture the era</a:t>
            </a:r>
          </a:p>
        </p:txBody>
      </p:sp>
      <p:sp>
        <p:nvSpPr>
          <p:cNvPr id="21" name="Text Placeholder 20">
            <a:extLst>
              <a:ext uri="{FF2B5EF4-FFF2-40B4-BE49-F238E27FC236}">
                <a16:creationId xmlns:a16="http://schemas.microsoft.com/office/drawing/2014/main" id="{2E769B50-B286-4700-AFD4-EFDA8F2FBA04}"/>
              </a:ext>
            </a:extLst>
          </p:cNvPr>
          <p:cNvSpPr>
            <a:spLocks noGrp="1"/>
          </p:cNvSpPr>
          <p:nvPr>
            <p:ph type="body" sz="quarter" idx="18" hasCustomPrompt="1"/>
          </p:nvPr>
        </p:nvSpPr>
        <p:spPr>
          <a:xfrm>
            <a:off x="8216900" y="2507046"/>
            <a:ext cx="2679698" cy="3349763"/>
          </a:xfrm>
        </p:spPr>
        <p:txBody>
          <a:bodyPr/>
          <a:lstStyle>
            <a:lvl1pPr marL="0" indent="0" algn="r">
              <a:buNone/>
              <a:defRPr/>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en-US" noProof="0"/>
              <a:t>Subheader</a:t>
            </a:r>
          </a:p>
        </p:txBody>
      </p:sp>
    </p:spTree>
    <p:extLst>
      <p:ext uri="{BB962C8B-B14F-4D97-AF65-F5344CB8AC3E}">
        <p14:creationId xmlns:p14="http://schemas.microsoft.com/office/powerpoint/2010/main" val="426007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3CE66FB-7564-43B1-9A0A-6594394A243B}"/>
              </a:ext>
            </a:extLst>
          </p:cNvPr>
          <p:cNvSpPr/>
          <p:nvPr userDrawn="1"/>
        </p:nvSpPr>
        <p:spPr>
          <a:xfrm>
            <a:off x="476250" y="476250"/>
            <a:ext cx="11239500" cy="59245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10">
            <a:extLst>
              <a:ext uri="{FF2B5EF4-FFF2-40B4-BE49-F238E27FC236}">
                <a16:creationId xmlns:a16="http://schemas.microsoft.com/office/drawing/2014/main" id="{D335E96D-A567-4898-B2BA-3B8C2F40BA6E}"/>
              </a:ext>
            </a:extLst>
          </p:cNvPr>
          <p:cNvSpPr>
            <a:spLocks noGrp="1"/>
          </p:cNvSpPr>
          <p:nvPr>
            <p:ph type="pic" sz="quarter" idx="10" hasCustomPrompt="1"/>
          </p:nvPr>
        </p:nvSpPr>
        <p:spPr>
          <a:xfrm>
            <a:off x="552000" y="567000"/>
            <a:ext cx="11088000" cy="5724000"/>
          </a:xfrm>
          <a:solidFill>
            <a:schemeClr val="bg1">
              <a:lumMod val="95000"/>
            </a:schemeClr>
          </a:solidFill>
        </p:spPr>
        <p:txBody>
          <a:bodyPr anchor="ctr"/>
          <a:lstStyle>
            <a:lvl1pPr marL="0" indent="0" algn="ctr">
              <a:buNone/>
              <a:defRPr sz="1600" i="1">
                <a:solidFill>
                  <a:schemeClr val="tx1">
                    <a:lumMod val="85000"/>
                    <a:lumOff val="15000"/>
                  </a:schemeClr>
                </a:solidFill>
              </a:defRPr>
            </a:lvl1pPr>
          </a:lstStyle>
          <a:p>
            <a:r>
              <a:rPr lang="en-US" noProof="0" dirty="0"/>
              <a:t>Insert an iconic picture from the era</a:t>
            </a:r>
          </a:p>
        </p:txBody>
      </p:sp>
      <p:sp>
        <p:nvSpPr>
          <p:cNvPr id="2" name="Title 1"/>
          <p:cNvSpPr>
            <a:spLocks noGrp="1"/>
          </p:cNvSpPr>
          <p:nvPr>
            <p:ph type="title"/>
          </p:nvPr>
        </p:nvSpPr>
        <p:spPr>
          <a:xfrm>
            <a:off x="1295402" y="692939"/>
            <a:ext cx="9601196" cy="751418"/>
          </a:xfrm>
        </p:spPr>
        <p:txBody>
          <a:bodyPr/>
          <a:lstStyle/>
          <a:p>
            <a:r>
              <a:rPr lang="en-US" noProof="0"/>
              <a:t>Click to edit Master title style</a:t>
            </a:r>
          </a:p>
        </p:txBody>
      </p:sp>
      <p:pic>
        <p:nvPicPr>
          <p:cNvPr id="7" name="Picture 6" descr="HD-PanelContent-GrommetsCombined.png">
            <a:extLst>
              <a:ext uri="{FF2B5EF4-FFF2-40B4-BE49-F238E27FC236}">
                <a16:creationId xmlns:a16="http://schemas.microsoft.com/office/drawing/2014/main" id="{EE5D561D-B993-4D57-A306-77777AD90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8" name="Picture 7" descr="HD-PanelContent-GrommetsCombined.png">
            <a:extLst>
              <a:ext uri="{FF2B5EF4-FFF2-40B4-BE49-F238E27FC236}">
                <a16:creationId xmlns:a16="http://schemas.microsoft.com/office/drawing/2014/main" id="{56E46F13-579D-42C5-8CB9-411911275FA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9" name="Picture 8" descr="HD-PanelContent-GrommetsCombined.png">
            <a:extLst>
              <a:ext uri="{FF2B5EF4-FFF2-40B4-BE49-F238E27FC236}">
                <a16:creationId xmlns:a16="http://schemas.microsoft.com/office/drawing/2014/main" id="{E055F617-AE0E-412B-BD58-B6C6F1E57E2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10" name="Picture 9" descr="HD-PanelContent-GrommetsCombined.png">
            <a:extLst>
              <a:ext uri="{FF2B5EF4-FFF2-40B4-BE49-F238E27FC236}">
                <a16:creationId xmlns:a16="http://schemas.microsoft.com/office/drawing/2014/main" id="{E6A3ABD2-1E11-490E-83ED-21CCB187892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spTree>
    <p:extLst>
      <p:ext uri="{BB962C8B-B14F-4D97-AF65-F5344CB8AC3E}">
        <p14:creationId xmlns:p14="http://schemas.microsoft.com/office/powerpoint/2010/main" val="2818287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noProof="0"/>
              <a:t>Click to edit title</a:t>
            </a:r>
          </a:p>
        </p:txBody>
      </p:sp>
      <p:sp>
        <p:nvSpPr>
          <p:cNvPr id="3" name="Content Placeholder 2"/>
          <p:cNvSpPr>
            <a:spLocks noGrp="1"/>
          </p:cNvSpPr>
          <p:nvPr>
            <p:ph sz="half" idx="1"/>
          </p:nvPr>
        </p:nvSpPr>
        <p:spPr>
          <a:xfrm>
            <a:off x="1295401" y="2560320"/>
            <a:ext cx="3580381" cy="3310128"/>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846CE7D5-CF57-46EF-B807-FDD0502418D4}" type="datetimeFigureOut">
              <a:rPr lang="en-US" noProof="0" smtClean="0"/>
              <a:t>1/6/2023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Tree>
    <p:extLst>
      <p:ext uri="{BB962C8B-B14F-4D97-AF65-F5344CB8AC3E}">
        <p14:creationId xmlns:p14="http://schemas.microsoft.com/office/powerpoint/2010/main" val="16838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Content Alt">
    <p:spTree>
      <p:nvGrpSpPr>
        <p:cNvPr id="1" name=""/>
        <p:cNvGrpSpPr/>
        <p:nvPr/>
      </p:nvGrpSpPr>
      <p:grpSpPr>
        <a:xfrm>
          <a:off x="0" y="0"/>
          <a:ext cx="0" cy="0"/>
          <a:chOff x="0" y="0"/>
          <a:chExt cx="0" cy="0"/>
        </a:xfrm>
      </p:grpSpPr>
      <p:pic>
        <p:nvPicPr>
          <p:cNvPr id="9" name="Picture 8" descr="HD-PanelContent-GrommetsCombined.png">
            <a:extLst>
              <a:ext uri="{FF2B5EF4-FFF2-40B4-BE49-F238E27FC236}">
                <a16:creationId xmlns:a16="http://schemas.microsoft.com/office/drawing/2014/main" id="{7BD0150C-9F76-4D95-80BF-675693B48FA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cxnSp>
        <p:nvCxnSpPr>
          <p:cNvPr id="7" name="Straight Connector 6"/>
          <p:cNvCxnSpPr>
            <a:cxnSpLocks/>
          </p:cNvCxnSpPr>
          <p:nvPr/>
        </p:nvCxnSpPr>
        <p:spPr>
          <a:xfrm>
            <a:off x="1295401" y="2421466"/>
            <a:ext cx="4669665"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2" y="982132"/>
            <a:ext cx="4669664" cy="1303867"/>
          </a:xfrm>
        </p:spPr>
        <p:txBody>
          <a:bodyPr/>
          <a:lstStyle/>
          <a:p>
            <a:r>
              <a:rPr lang="en-US" dirty="0"/>
              <a:t>Click to edit title</a:t>
            </a:r>
          </a:p>
        </p:txBody>
      </p:sp>
      <p:sp>
        <p:nvSpPr>
          <p:cNvPr id="3" name="Content Placeholder 2"/>
          <p:cNvSpPr>
            <a:spLocks noGrp="1"/>
          </p:cNvSpPr>
          <p:nvPr>
            <p:ph idx="1"/>
          </p:nvPr>
        </p:nvSpPr>
        <p:spPr>
          <a:xfrm>
            <a:off x="1295401" y="2556932"/>
            <a:ext cx="4669666" cy="33189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
        <p:nvSpPr>
          <p:cNvPr id="11" name="Content Placeholder 2">
            <a:extLst>
              <a:ext uri="{FF2B5EF4-FFF2-40B4-BE49-F238E27FC236}">
                <a16:creationId xmlns:a16="http://schemas.microsoft.com/office/drawing/2014/main" id="{68FEA8B0-7C15-481C-885B-E54C78BC32E7}"/>
              </a:ext>
            </a:extLst>
          </p:cNvPr>
          <p:cNvSpPr>
            <a:spLocks noGrp="1"/>
          </p:cNvSpPr>
          <p:nvPr>
            <p:ph idx="13"/>
          </p:nvPr>
        </p:nvSpPr>
        <p:spPr>
          <a:xfrm>
            <a:off x="6226935" y="982132"/>
            <a:ext cx="4669666" cy="41265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3">
            <a:extLst>
              <a:ext uri="{FF2B5EF4-FFF2-40B4-BE49-F238E27FC236}">
                <a16:creationId xmlns:a16="http://schemas.microsoft.com/office/drawing/2014/main" id="{8DCEB7F9-6056-41AE-93D6-C5D4C94C8F50}"/>
              </a:ext>
            </a:extLst>
          </p:cNvPr>
          <p:cNvSpPr>
            <a:spLocks noGrp="1"/>
          </p:cNvSpPr>
          <p:nvPr>
            <p:ph type="body" sz="quarter" idx="14" hasCustomPrompt="1"/>
          </p:nvPr>
        </p:nvSpPr>
        <p:spPr>
          <a:xfrm rot="21043309">
            <a:off x="8122162" y="5338536"/>
            <a:ext cx="2746356" cy="425315"/>
          </a:xfrm>
        </p:spPr>
        <p:txBody>
          <a:bodyPr/>
          <a:lstStyle>
            <a:lvl1pPr marL="0" indent="0" algn="r">
              <a:buNone/>
              <a:defRPr i="0">
                <a:latin typeface="Lucida Handwriting" panose="03010101010101010101" pitchFamily="66"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Generation XYZ</a:t>
            </a:r>
            <a:endParaRPr lang="en-ZA" dirty="0"/>
          </a:p>
        </p:txBody>
      </p:sp>
    </p:spTree>
    <p:extLst>
      <p:ext uri="{BB962C8B-B14F-4D97-AF65-F5344CB8AC3E}">
        <p14:creationId xmlns:p14="http://schemas.microsoft.com/office/powerpoint/2010/main" val="145577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 name="Title 1"/>
          <p:cNvSpPr>
            <a:spLocks noGrp="1"/>
          </p:cNvSpPr>
          <p:nvPr>
            <p:ph type="title"/>
          </p:nvPr>
        </p:nvSpPr>
        <p:spPr>
          <a:xfrm>
            <a:off x="1295400" y="979709"/>
            <a:ext cx="9601197"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295400" y="3073155"/>
            <a:ext cx="9601197" cy="520392"/>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6" name="Straight Connector 15"/>
          <p:cNvCxnSpPr/>
          <p:nvPr/>
        </p:nvCxnSpPr>
        <p:spPr>
          <a:xfrm>
            <a:off x="2012723" y="2937688"/>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4202A890-9091-4399-80AF-8AF212A1ED43}"/>
              </a:ext>
            </a:extLst>
          </p:cNvPr>
          <p:cNvSpPr>
            <a:spLocks noGrp="1"/>
          </p:cNvSpPr>
          <p:nvPr>
            <p:ph idx="13" hasCustomPrompt="1"/>
          </p:nvPr>
        </p:nvSpPr>
        <p:spPr>
          <a:xfrm>
            <a:off x="1295401" y="3864479"/>
            <a:ext cx="2952000" cy="1109133"/>
          </a:xfrm>
          <a:ln w="44450" cap="sq" cmpd="thinThick">
            <a:solidFill>
              <a:schemeClr val="accent1"/>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9" name="Content Placeholder 2">
            <a:extLst>
              <a:ext uri="{FF2B5EF4-FFF2-40B4-BE49-F238E27FC236}">
                <a16:creationId xmlns:a16="http://schemas.microsoft.com/office/drawing/2014/main" id="{F1661F6C-2BB1-41AF-BF4C-144E940F7B25}"/>
              </a:ext>
            </a:extLst>
          </p:cNvPr>
          <p:cNvSpPr>
            <a:spLocks noGrp="1"/>
          </p:cNvSpPr>
          <p:nvPr>
            <p:ph idx="14" hasCustomPrompt="1"/>
          </p:nvPr>
        </p:nvSpPr>
        <p:spPr>
          <a:xfrm>
            <a:off x="4620000" y="3864479"/>
            <a:ext cx="2952000" cy="1109133"/>
          </a:xfrm>
          <a:ln w="44450" cap="sq" cmpd="thinThick">
            <a:solidFill>
              <a:schemeClr val="accent3"/>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10" name="Content Placeholder 2">
            <a:extLst>
              <a:ext uri="{FF2B5EF4-FFF2-40B4-BE49-F238E27FC236}">
                <a16:creationId xmlns:a16="http://schemas.microsoft.com/office/drawing/2014/main" id="{3AFB258B-8362-4F6C-94EF-7C1F32CEBF2D}"/>
              </a:ext>
            </a:extLst>
          </p:cNvPr>
          <p:cNvSpPr>
            <a:spLocks noGrp="1"/>
          </p:cNvSpPr>
          <p:nvPr>
            <p:ph idx="15" hasCustomPrompt="1"/>
          </p:nvPr>
        </p:nvSpPr>
        <p:spPr>
          <a:xfrm>
            <a:off x="7944598" y="3864479"/>
            <a:ext cx="2952000" cy="1109133"/>
          </a:xfrm>
          <a:ln w="44450" cap="sq" cmpd="thinThick">
            <a:solidFill>
              <a:schemeClr val="accent2"/>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Tree>
    <p:extLst>
      <p:ext uri="{BB962C8B-B14F-4D97-AF65-F5344CB8AC3E}">
        <p14:creationId xmlns:p14="http://schemas.microsoft.com/office/powerpoint/2010/main" val="3672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1/6/2023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543425805"/>
      </p:ext>
    </p:extLst>
  </p:cSld>
  <p:clrMap bg1="lt1" tx1="dk1" bg2="lt2" tx2="dk2" accent1="accent1" accent2="accent2" accent3="accent3" accent4="accent4" accent5="accent5" accent6="accent6" hlink="hlink" folHlink="folHlink"/>
  <p:sldLayoutIdLst>
    <p:sldLayoutId id="2147484169" r:id="rId1"/>
    <p:sldLayoutId id="2147484170" r:id="rId2"/>
    <p:sldLayoutId id="2147484186" r:id="rId3"/>
    <p:sldLayoutId id="2147484187" r:id="rId4"/>
    <p:sldLayoutId id="2147484188" r:id="rId5"/>
    <p:sldLayoutId id="2147484189" r:id="rId6"/>
    <p:sldLayoutId id="2147484190" r:id="rId7"/>
    <p:sldLayoutId id="2147484191" r:id="rId8"/>
    <p:sldLayoutId id="2147484192" r:id="rId9"/>
    <p:sldLayoutId id="2147484171" r:id="rId10"/>
    <p:sldLayoutId id="2147484172" r:id="rId11"/>
    <p:sldLayoutId id="2147484173" r:id="rId12"/>
    <p:sldLayoutId id="2147484193" r:id="rId13"/>
    <p:sldLayoutId id="2147484194" r:id="rId14"/>
    <p:sldLayoutId id="2147484174" r:id="rId15"/>
    <p:sldLayoutId id="2147484195" r:id="rId16"/>
    <p:sldLayoutId id="214748417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5.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Javascript Intro3</a:t>
            </a:r>
            <a:endParaRPr lang="en-US" dirty="0"/>
          </a:p>
        </p:txBody>
      </p:sp>
      <p:sp>
        <p:nvSpPr>
          <p:cNvPr id="3" name="Subtitle 2"/>
          <p:cNvSpPr>
            <a:spLocks noGrp="1"/>
          </p:cNvSpPr>
          <p:nvPr>
            <p:ph type="subTitle" idx="1"/>
          </p:nvPr>
        </p:nvSpPr>
        <p:spPr/>
        <p:txBody>
          <a:bodyPr/>
          <a:lstStyle/>
          <a:p>
            <a:r>
              <a:rPr lang="id-ID" dirty="0"/>
              <a:t>R.Rizal Yuniar.S</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6FC30-4BB5-A911-DC9F-177B7018EF3A}"/>
              </a:ext>
            </a:extLst>
          </p:cNvPr>
          <p:cNvSpPr>
            <a:spLocks noGrp="1"/>
          </p:cNvSpPr>
          <p:nvPr>
            <p:ph type="title"/>
          </p:nvPr>
        </p:nvSpPr>
        <p:spPr>
          <a:xfrm>
            <a:off x="1295402" y="878893"/>
            <a:ext cx="3580380" cy="1303867"/>
          </a:xfrm>
        </p:spPr>
        <p:txBody>
          <a:bodyPr/>
          <a:lstStyle/>
          <a:p>
            <a:pPr algn="ctr"/>
            <a:r>
              <a:rPr lang="id-ID" sz="3600" dirty="0"/>
              <a:t>Asynchronous dan Synchronous</a:t>
            </a:r>
            <a:endParaRPr lang="en-US" sz="3600" dirty="0"/>
          </a:p>
        </p:txBody>
      </p:sp>
      <p:sp>
        <p:nvSpPr>
          <p:cNvPr id="3" name="Content Placeholder 2">
            <a:extLst>
              <a:ext uri="{FF2B5EF4-FFF2-40B4-BE49-F238E27FC236}">
                <a16:creationId xmlns:a16="http://schemas.microsoft.com/office/drawing/2014/main" id="{E5BC9DF9-6FEB-8B88-0C21-68F9A0D665CB}"/>
              </a:ext>
            </a:extLst>
          </p:cNvPr>
          <p:cNvSpPr>
            <a:spLocks noGrp="1"/>
          </p:cNvSpPr>
          <p:nvPr>
            <p:ph sz="half" idx="1"/>
          </p:nvPr>
        </p:nvSpPr>
        <p:spPr/>
        <p:txBody>
          <a:bodyPr/>
          <a:lstStyle/>
          <a:p>
            <a:endParaRPr lang="en-US"/>
          </a:p>
        </p:txBody>
      </p:sp>
      <p:sp>
        <p:nvSpPr>
          <p:cNvPr id="5" name="Rectangle 4">
            <a:extLst>
              <a:ext uri="{FF2B5EF4-FFF2-40B4-BE49-F238E27FC236}">
                <a16:creationId xmlns:a16="http://schemas.microsoft.com/office/drawing/2014/main" id="{DC6E42E4-43BF-F34D-6A26-55B382324DBB}"/>
              </a:ext>
            </a:extLst>
          </p:cNvPr>
          <p:cNvSpPr/>
          <p:nvPr/>
        </p:nvSpPr>
        <p:spPr>
          <a:xfrm>
            <a:off x="4203652" y="5249049"/>
            <a:ext cx="1135265" cy="6213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browser synchronous">
            <a:extLst>
              <a:ext uri="{FF2B5EF4-FFF2-40B4-BE49-F238E27FC236}">
                <a16:creationId xmlns:a16="http://schemas.microsoft.com/office/drawing/2014/main" id="{AE0E236C-B460-EE16-5BAA-B7682AB72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442007">
            <a:off x="5640401" y="792820"/>
            <a:ext cx="5272358" cy="527235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DC4C6BF-13F6-0130-878D-24FA779DA293}"/>
              </a:ext>
            </a:extLst>
          </p:cNvPr>
          <p:cNvSpPr/>
          <p:nvPr/>
        </p:nvSpPr>
        <p:spPr>
          <a:xfrm rot="21291911">
            <a:off x="7963806" y="5448626"/>
            <a:ext cx="1079508" cy="279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4986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92BC-2A7E-406A-9A53-C55459101701}"/>
              </a:ext>
            </a:extLst>
          </p:cNvPr>
          <p:cNvSpPr>
            <a:spLocks noGrp="1"/>
          </p:cNvSpPr>
          <p:nvPr>
            <p:ph type="title"/>
          </p:nvPr>
        </p:nvSpPr>
        <p:spPr/>
        <p:txBody>
          <a:bodyPr/>
          <a:lstStyle/>
          <a:p>
            <a:r>
              <a:rPr lang="en-US" dirty="0"/>
              <a:t>Introduce the era</a:t>
            </a:r>
          </a:p>
        </p:txBody>
      </p:sp>
      <p:pic>
        <p:nvPicPr>
          <p:cNvPr id="10" name="Picture Placeholder 9" descr="Medal icon">
            <a:extLst>
              <a:ext uri="{FF2B5EF4-FFF2-40B4-BE49-F238E27FC236}">
                <a16:creationId xmlns:a16="http://schemas.microsoft.com/office/drawing/2014/main" id="{2AB2E71E-F344-413C-AACF-807A2D141C96}"/>
              </a:ext>
            </a:extLst>
          </p:cNvPr>
          <p:cNvPicPr>
            <a:picLocks noGrp="1" noChangeAspect="1"/>
          </p:cNvPicPr>
          <p:nvPr>
            <p:ph type="pic" sz="quarter" idx="15"/>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8" b="68"/>
          <a:stretch>
            <a:fillRect/>
          </a:stretch>
        </p:blipFill>
        <p:spPr/>
      </p:pic>
      <p:sp>
        <p:nvSpPr>
          <p:cNvPr id="3" name="Content Placeholder 2">
            <a:extLst>
              <a:ext uri="{FF2B5EF4-FFF2-40B4-BE49-F238E27FC236}">
                <a16:creationId xmlns:a16="http://schemas.microsoft.com/office/drawing/2014/main" id="{DF07AB04-2B85-480B-A4EF-348CDC4C2C42}"/>
              </a:ext>
            </a:extLst>
          </p:cNvPr>
          <p:cNvSpPr>
            <a:spLocks noGrp="1"/>
          </p:cNvSpPr>
          <p:nvPr>
            <p:ph idx="1"/>
          </p:nvPr>
        </p:nvSpPr>
        <p:spPr/>
        <p:txBody>
          <a:bodyPr/>
          <a:lstStyle/>
          <a:p>
            <a:r>
              <a:rPr lang="en-US" dirty="0"/>
              <a:t>Use this type of slide for visual impact.</a:t>
            </a:r>
          </a:p>
        </p:txBody>
      </p:sp>
      <p:pic>
        <p:nvPicPr>
          <p:cNvPr id="12" name="Picture Placeholder 11" descr="Checkmark icon">
            <a:extLst>
              <a:ext uri="{FF2B5EF4-FFF2-40B4-BE49-F238E27FC236}">
                <a16:creationId xmlns:a16="http://schemas.microsoft.com/office/drawing/2014/main" id="{7E09C728-C3D0-4D16-ADAC-753EFE19B1DA}"/>
              </a:ext>
            </a:extLst>
          </p:cNvPr>
          <p:cNvPicPr>
            <a:picLocks noGrp="1" noChangeAspect="1"/>
          </p:cNvPicPr>
          <p:nvPr>
            <p:ph type="pic" sz="quarter" idx="16"/>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4" name="Content Placeholder 3">
            <a:extLst>
              <a:ext uri="{FF2B5EF4-FFF2-40B4-BE49-F238E27FC236}">
                <a16:creationId xmlns:a16="http://schemas.microsoft.com/office/drawing/2014/main" id="{C012AC1F-AA24-4F87-B1E4-BEAAA47EA73F}"/>
              </a:ext>
            </a:extLst>
          </p:cNvPr>
          <p:cNvSpPr>
            <a:spLocks noGrp="1"/>
          </p:cNvSpPr>
          <p:nvPr>
            <p:ph idx="13"/>
          </p:nvPr>
        </p:nvSpPr>
        <p:spPr/>
        <p:txBody>
          <a:bodyPr/>
          <a:lstStyle/>
          <a:p>
            <a:r>
              <a:rPr lang="en-US" dirty="0"/>
              <a:t>You can use images or text here.</a:t>
            </a:r>
          </a:p>
          <a:p>
            <a:endParaRPr lang="en-US" dirty="0"/>
          </a:p>
        </p:txBody>
      </p:sp>
      <p:pic>
        <p:nvPicPr>
          <p:cNvPr id="14" name="Picture Placeholder 13" descr="Head with Gears icon">
            <a:extLst>
              <a:ext uri="{FF2B5EF4-FFF2-40B4-BE49-F238E27FC236}">
                <a16:creationId xmlns:a16="http://schemas.microsoft.com/office/drawing/2014/main" id="{E446D6D6-98CB-455F-B98B-5236850D2072}"/>
              </a:ext>
            </a:extLst>
          </p:cNvPr>
          <p:cNvPicPr>
            <a:picLocks noGrp="1" noChangeAspect="1"/>
          </p:cNvPicPr>
          <p:nvPr>
            <p:ph type="pic" sz="quarter" idx="17"/>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p:pic>
      <p:sp>
        <p:nvSpPr>
          <p:cNvPr id="5" name="Content Placeholder 4">
            <a:extLst>
              <a:ext uri="{FF2B5EF4-FFF2-40B4-BE49-F238E27FC236}">
                <a16:creationId xmlns:a16="http://schemas.microsoft.com/office/drawing/2014/main" id="{A67EE021-5134-4FB5-978F-884273E35CFA}"/>
              </a:ext>
            </a:extLst>
          </p:cNvPr>
          <p:cNvSpPr>
            <a:spLocks noGrp="1"/>
          </p:cNvSpPr>
          <p:nvPr>
            <p:ph idx="14"/>
          </p:nvPr>
        </p:nvSpPr>
        <p:spPr>
          <a:xfrm>
            <a:off x="7944598" y="4804495"/>
            <a:ext cx="3296426" cy="1109133"/>
          </a:xfrm>
        </p:spPr>
        <p:txBody>
          <a:bodyPr/>
          <a:lstStyle/>
          <a:p>
            <a:r>
              <a:rPr lang="en-US" dirty="0"/>
              <a:t>Limit your text to key concepts and words so you can explain them during your presentation.</a:t>
            </a:r>
          </a:p>
        </p:txBody>
      </p:sp>
    </p:spTree>
    <p:extLst>
      <p:ext uri="{BB962C8B-B14F-4D97-AF65-F5344CB8AC3E}">
        <p14:creationId xmlns:p14="http://schemas.microsoft.com/office/powerpoint/2010/main" val="2957106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6A02-86EB-4DB6-848F-D15402E17D6C}"/>
              </a:ext>
            </a:extLst>
          </p:cNvPr>
          <p:cNvSpPr>
            <a:spLocks noGrp="1"/>
          </p:cNvSpPr>
          <p:nvPr>
            <p:ph type="title"/>
          </p:nvPr>
        </p:nvSpPr>
        <p:spPr/>
        <p:txBody>
          <a:bodyPr/>
          <a:lstStyle/>
          <a:p>
            <a:r>
              <a:rPr lang="en-US" dirty="0"/>
              <a:t>Collage 2 of the era</a:t>
            </a:r>
          </a:p>
        </p:txBody>
      </p:sp>
      <p:pic>
        <p:nvPicPr>
          <p:cNvPr id="6" name="Picture Placeholder 5" descr="Picture of Clothing">
            <a:extLst>
              <a:ext uri="{FF2B5EF4-FFF2-40B4-BE49-F238E27FC236}">
                <a16:creationId xmlns:a16="http://schemas.microsoft.com/office/drawing/2014/main" id="{81E4D9B8-A30E-4735-B1BE-D016EDF7A07F}"/>
              </a:ext>
            </a:extLst>
          </p:cNvPr>
          <p:cNvPicPr>
            <a:picLocks noGrp="1" noChangeAspect="1"/>
          </p:cNvPicPr>
          <p:nvPr>
            <p:ph type="pic" sz="quarter" idx="16"/>
          </p:nvPr>
        </p:nvPicPr>
        <p:blipFill rotWithShape="1">
          <a:blip r:embed="rId2" cstate="screen">
            <a:grayscl/>
            <a:extLst>
              <a:ext uri="{28A0092B-C50C-407E-A947-70E740481C1C}">
                <a14:useLocalDpi xmlns:a14="http://schemas.microsoft.com/office/drawing/2010/main"/>
              </a:ext>
            </a:extLst>
          </a:blip>
          <a:srcRect/>
          <a:stretch/>
        </p:blipFill>
        <p:spPr>
          <a:xfrm>
            <a:off x="1374222" y="1318687"/>
            <a:ext cx="2093027" cy="1680173"/>
          </a:xfrm>
        </p:spPr>
      </p:pic>
      <p:pic>
        <p:nvPicPr>
          <p:cNvPr id="8" name="Picture Placeholder 7" descr="Picture of Transport">
            <a:extLst>
              <a:ext uri="{FF2B5EF4-FFF2-40B4-BE49-F238E27FC236}">
                <a16:creationId xmlns:a16="http://schemas.microsoft.com/office/drawing/2014/main" id="{585A0926-71F1-4F1A-9D0E-1AA0E010D61E}"/>
              </a:ext>
            </a:extLst>
          </p:cNvPr>
          <p:cNvPicPr>
            <a:picLocks noGrp="1" noChangeAspect="1"/>
          </p:cNvPicPr>
          <p:nvPr>
            <p:ph type="pic" sz="quarter" idx="15"/>
          </p:nvPr>
        </p:nvPicPr>
        <p:blipFill rotWithShape="1">
          <a:blip r:embed="rId3" cstate="screen">
            <a:grayscl/>
            <a:extLst>
              <a:ext uri="{28A0092B-C50C-407E-A947-70E740481C1C}">
                <a14:useLocalDpi xmlns:a14="http://schemas.microsoft.com/office/drawing/2010/main"/>
              </a:ext>
            </a:extLst>
          </a:blip>
          <a:srcRect/>
          <a:stretch/>
        </p:blipFill>
        <p:spPr>
          <a:xfrm>
            <a:off x="3600451" y="1318687"/>
            <a:ext cx="1748400" cy="1680173"/>
          </a:xfrm>
        </p:spPr>
      </p:pic>
      <p:pic>
        <p:nvPicPr>
          <p:cNvPr id="18" name="Picture Placeholder 17" descr="Picture of Jobs">
            <a:extLst>
              <a:ext uri="{FF2B5EF4-FFF2-40B4-BE49-F238E27FC236}">
                <a16:creationId xmlns:a16="http://schemas.microsoft.com/office/drawing/2014/main" id="{8AD4D9AE-2FB5-463B-AE04-9F51C6CE2A94}"/>
              </a:ext>
            </a:extLst>
          </p:cNvPr>
          <p:cNvPicPr>
            <a:picLocks noGrp="1" noChangeAspect="1"/>
          </p:cNvPicPr>
          <p:nvPr>
            <p:ph type="pic" sz="quarter" idx="14"/>
          </p:nvPr>
        </p:nvPicPr>
        <p:blipFill>
          <a:blip r:embed="rId4" cstate="screen">
            <a:grayscl/>
            <a:extLst>
              <a:ext uri="{28A0092B-C50C-407E-A947-70E740481C1C}">
                <a14:useLocalDpi xmlns:a14="http://schemas.microsoft.com/office/drawing/2010/main"/>
              </a:ext>
            </a:extLst>
          </a:blip>
          <a:srcRect/>
          <a:stretch>
            <a:fillRect/>
          </a:stretch>
        </p:blipFill>
        <p:spPr/>
      </p:pic>
      <p:pic>
        <p:nvPicPr>
          <p:cNvPr id="16" name="Picture Placeholder 15" descr="Picture of Era Buildings">
            <a:extLst>
              <a:ext uri="{FF2B5EF4-FFF2-40B4-BE49-F238E27FC236}">
                <a16:creationId xmlns:a16="http://schemas.microsoft.com/office/drawing/2014/main" id="{8A773830-38E4-4F1A-9741-CE8899942A42}"/>
              </a:ext>
            </a:extLst>
          </p:cNvPr>
          <p:cNvPicPr>
            <a:picLocks noGrp="1" noChangeAspect="1"/>
          </p:cNvPicPr>
          <p:nvPr>
            <p:ph type="pic" sz="quarter" idx="13"/>
          </p:nvPr>
        </p:nvPicPr>
        <p:blipFill>
          <a:blip r:embed="rId5" cstate="screen">
            <a:grayscl/>
            <a:extLst>
              <a:ext uri="{28A0092B-C50C-407E-A947-70E740481C1C}">
                <a14:useLocalDpi xmlns:a14="http://schemas.microsoft.com/office/drawing/2010/main"/>
              </a:ext>
            </a:extLst>
          </a:blip>
          <a:srcRect/>
          <a:stretch>
            <a:fillRect/>
          </a:stretch>
        </p:blipFill>
        <p:spPr/>
      </p:pic>
      <p:pic>
        <p:nvPicPr>
          <p:cNvPr id="22" name="Picture Placeholder 21" descr="Picture of Other Items">
            <a:extLst>
              <a:ext uri="{FF2B5EF4-FFF2-40B4-BE49-F238E27FC236}">
                <a16:creationId xmlns:a16="http://schemas.microsoft.com/office/drawing/2014/main" id="{334EDEDF-FC5C-4FB2-BBFF-54A882C5B32C}"/>
              </a:ext>
            </a:extLst>
          </p:cNvPr>
          <p:cNvPicPr>
            <a:picLocks noGrp="1" noChangeAspect="1"/>
          </p:cNvPicPr>
          <p:nvPr>
            <p:ph type="pic" sz="quarter" idx="17"/>
          </p:nvPr>
        </p:nvPicPr>
        <p:blipFill>
          <a:blip r:embed="rId6" cstate="screen">
            <a:grayscl/>
            <a:extLst>
              <a:ext uri="{28A0092B-C50C-407E-A947-70E740481C1C}">
                <a14:useLocalDpi xmlns:a14="http://schemas.microsoft.com/office/drawing/2010/main"/>
              </a:ext>
            </a:extLst>
          </a:blip>
          <a:srcRect/>
          <a:stretch>
            <a:fillRect/>
          </a:stretch>
        </p:blipFill>
        <p:spPr/>
      </p:pic>
      <p:sp>
        <p:nvSpPr>
          <p:cNvPr id="14" name="Text Placeholder 13">
            <a:extLst>
              <a:ext uri="{FF2B5EF4-FFF2-40B4-BE49-F238E27FC236}">
                <a16:creationId xmlns:a16="http://schemas.microsoft.com/office/drawing/2014/main" id="{F7580787-4CF5-4195-9119-C37E931CA514}"/>
              </a:ext>
            </a:extLst>
          </p:cNvPr>
          <p:cNvSpPr>
            <a:spLocks noGrp="1"/>
          </p:cNvSpPr>
          <p:nvPr>
            <p:ph type="body" sz="quarter" idx="18"/>
          </p:nvPr>
        </p:nvSpPr>
        <p:spPr>
          <a:xfrm>
            <a:off x="8558104" y="2507046"/>
            <a:ext cx="2338494" cy="3349763"/>
          </a:xfrm>
        </p:spPr>
        <p:txBody>
          <a:bodyPr/>
          <a:lstStyle/>
          <a:p>
            <a:r>
              <a:rPr lang="en-US" dirty="0"/>
              <a:t>Create a visual representation of the era, including pictures of:</a:t>
            </a:r>
          </a:p>
        </p:txBody>
      </p:sp>
    </p:spTree>
    <p:extLst>
      <p:ext uri="{BB962C8B-B14F-4D97-AF65-F5344CB8AC3E}">
        <p14:creationId xmlns:p14="http://schemas.microsoft.com/office/powerpoint/2010/main" val="2789498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FD8D-85A3-4615-A429-E50BA24B943E}"/>
              </a:ext>
            </a:extLst>
          </p:cNvPr>
          <p:cNvSpPr>
            <a:spLocks noGrp="1"/>
          </p:cNvSpPr>
          <p:nvPr>
            <p:ph type="title"/>
          </p:nvPr>
        </p:nvSpPr>
        <p:spPr/>
        <p:txBody>
          <a:bodyPr/>
          <a:lstStyle/>
          <a:p>
            <a:r>
              <a:rPr lang="en-US" dirty="0"/>
              <a:t>Compare and contrast something from the era</a:t>
            </a:r>
          </a:p>
        </p:txBody>
      </p:sp>
      <p:sp>
        <p:nvSpPr>
          <p:cNvPr id="3" name="Text Placeholder 2">
            <a:extLst>
              <a:ext uri="{FF2B5EF4-FFF2-40B4-BE49-F238E27FC236}">
                <a16:creationId xmlns:a16="http://schemas.microsoft.com/office/drawing/2014/main" id="{7A35197D-A94D-457B-836D-4FCC52921A3F}"/>
              </a:ext>
            </a:extLst>
          </p:cNvPr>
          <p:cNvSpPr>
            <a:spLocks noGrp="1"/>
          </p:cNvSpPr>
          <p:nvPr>
            <p:ph type="body" idx="1"/>
          </p:nvPr>
        </p:nvSpPr>
        <p:spPr/>
        <p:txBody>
          <a:bodyPr/>
          <a:lstStyle/>
          <a:p>
            <a:r>
              <a:rPr lang="en-US" dirty="0"/>
              <a:t>Use this for the title</a:t>
            </a:r>
          </a:p>
        </p:txBody>
      </p:sp>
      <p:sp>
        <p:nvSpPr>
          <p:cNvPr id="4" name="Content Placeholder 3">
            <a:extLst>
              <a:ext uri="{FF2B5EF4-FFF2-40B4-BE49-F238E27FC236}">
                <a16:creationId xmlns:a16="http://schemas.microsoft.com/office/drawing/2014/main" id="{E85C3FCA-87E6-488B-8AC1-2CCE3382912D}"/>
              </a:ext>
            </a:extLst>
          </p:cNvPr>
          <p:cNvSpPr>
            <a:spLocks noGrp="1"/>
          </p:cNvSpPr>
          <p:nvPr>
            <p:ph sz="half" idx="2"/>
          </p:nvPr>
        </p:nvSpPr>
        <p:spPr>
          <a:xfrm>
            <a:off x="1295400" y="3116261"/>
            <a:ext cx="4718304" cy="3170239"/>
          </a:xfrm>
        </p:spPr>
        <p:txBody>
          <a:bodyPr>
            <a:normAutofit/>
          </a:bodyPr>
          <a:lstStyle/>
          <a:p>
            <a:r>
              <a:rPr lang="en-US" dirty="0"/>
              <a:t>You might use a map of the area during different time periods within the era – was there a lot of growth?  What did it look like before and after?</a:t>
            </a:r>
            <a:br>
              <a:rPr lang="en-US" dirty="0"/>
            </a:br>
            <a:br>
              <a:rPr lang="en-US" dirty="0"/>
            </a:br>
            <a:r>
              <a:rPr lang="en-US" sz="2400" b="1" i="1" dirty="0">
                <a:solidFill>
                  <a:schemeClr val="tx1">
                    <a:lumMod val="65000"/>
                    <a:lumOff val="35000"/>
                  </a:schemeClr>
                </a:solidFill>
              </a:rPr>
              <a:t>Or</a:t>
            </a:r>
          </a:p>
          <a:p>
            <a:r>
              <a:rPr lang="en-US" dirty="0"/>
              <a:t>Consider comparing and contrasting the beginning of the era to the end of the era.</a:t>
            </a:r>
          </a:p>
        </p:txBody>
      </p:sp>
      <p:sp>
        <p:nvSpPr>
          <p:cNvPr id="5" name="Text Placeholder 4">
            <a:extLst>
              <a:ext uri="{FF2B5EF4-FFF2-40B4-BE49-F238E27FC236}">
                <a16:creationId xmlns:a16="http://schemas.microsoft.com/office/drawing/2014/main" id="{995C9CC3-9115-49C8-A9B1-329D565EA721}"/>
              </a:ext>
            </a:extLst>
          </p:cNvPr>
          <p:cNvSpPr>
            <a:spLocks noGrp="1"/>
          </p:cNvSpPr>
          <p:nvPr>
            <p:ph type="body" sz="quarter" idx="3"/>
          </p:nvPr>
        </p:nvSpPr>
        <p:spPr/>
        <p:txBody>
          <a:bodyPr/>
          <a:lstStyle/>
          <a:p>
            <a:r>
              <a:rPr lang="en-US" dirty="0"/>
              <a:t>Use this for the title</a:t>
            </a:r>
          </a:p>
        </p:txBody>
      </p:sp>
      <p:sp>
        <p:nvSpPr>
          <p:cNvPr id="6" name="Content Placeholder 5">
            <a:extLst>
              <a:ext uri="{FF2B5EF4-FFF2-40B4-BE49-F238E27FC236}">
                <a16:creationId xmlns:a16="http://schemas.microsoft.com/office/drawing/2014/main" id="{A15EFB10-E96A-43FB-B678-E77AFE5162ED}"/>
              </a:ext>
            </a:extLst>
          </p:cNvPr>
          <p:cNvSpPr>
            <a:spLocks noGrp="1"/>
          </p:cNvSpPr>
          <p:nvPr>
            <p:ph sz="quarter" idx="4"/>
          </p:nvPr>
        </p:nvSpPr>
        <p:spPr/>
        <p:txBody>
          <a:bodyPr>
            <a:normAutofit/>
          </a:bodyPr>
          <a:lstStyle/>
          <a:p>
            <a:r>
              <a:rPr lang="en-US" dirty="0"/>
              <a:t>Add an image or text here to compare/contrast.</a:t>
            </a:r>
          </a:p>
        </p:txBody>
      </p:sp>
    </p:spTree>
    <p:extLst>
      <p:ext uri="{BB962C8B-B14F-4D97-AF65-F5344CB8AC3E}">
        <p14:creationId xmlns:p14="http://schemas.microsoft.com/office/powerpoint/2010/main" val="1136713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A5C27-0F29-4A78-830C-1910A20B71A1}"/>
              </a:ext>
            </a:extLst>
          </p:cNvPr>
          <p:cNvSpPr>
            <a:spLocks noGrp="1"/>
          </p:cNvSpPr>
          <p:nvPr>
            <p:ph type="title"/>
          </p:nvPr>
        </p:nvSpPr>
        <p:spPr/>
        <p:txBody>
          <a:bodyPr/>
          <a:lstStyle/>
          <a:p>
            <a:r>
              <a:rPr lang="en-US" dirty="0"/>
              <a:t>Letter from the generation</a:t>
            </a:r>
          </a:p>
        </p:txBody>
      </p:sp>
      <p:sp>
        <p:nvSpPr>
          <p:cNvPr id="3" name="Content Placeholder 2">
            <a:extLst>
              <a:ext uri="{FF2B5EF4-FFF2-40B4-BE49-F238E27FC236}">
                <a16:creationId xmlns:a16="http://schemas.microsoft.com/office/drawing/2014/main" id="{1BF363B3-8F9E-4D67-AE12-41CFF83F6790}"/>
              </a:ext>
            </a:extLst>
          </p:cNvPr>
          <p:cNvSpPr>
            <a:spLocks noGrp="1"/>
          </p:cNvSpPr>
          <p:nvPr>
            <p:ph idx="1"/>
          </p:nvPr>
        </p:nvSpPr>
        <p:spPr/>
        <p:txBody>
          <a:bodyPr/>
          <a:lstStyle/>
          <a:p>
            <a:r>
              <a:rPr lang="en-US" dirty="0"/>
              <a:t>What do you think the people who lived in that era would say to you about their lives and experiences?  </a:t>
            </a:r>
          </a:p>
          <a:p>
            <a:r>
              <a:rPr lang="en-US" dirty="0"/>
              <a:t>Include a message from the generation to future generations who find the time capsule. </a:t>
            </a:r>
          </a:p>
          <a:p>
            <a:endParaRPr lang="en-US" dirty="0"/>
          </a:p>
        </p:txBody>
      </p:sp>
      <p:sp>
        <p:nvSpPr>
          <p:cNvPr id="4" name="Content Placeholder 3">
            <a:extLst>
              <a:ext uri="{FF2B5EF4-FFF2-40B4-BE49-F238E27FC236}">
                <a16:creationId xmlns:a16="http://schemas.microsoft.com/office/drawing/2014/main" id="{FAC39A09-F7DD-4A45-B35D-55FB6203E17B}"/>
              </a:ext>
            </a:extLst>
          </p:cNvPr>
          <p:cNvSpPr>
            <a:spLocks noGrp="1"/>
          </p:cNvSpPr>
          <p:nvPr>
            <p:ph idx="13"/>
          </p:nvPr>
        </p:nvSpPr>
        <p:spPr/>
        <p:txBody>
          <a:bodyPr/>
          <a:lstStyle/>
          <a:p>
            <a:r>
              <a:rPr lang="en-US" dirty="0"/>
              <a:t>Things to reflect on when writing the letter:</a:t>
            </a:r>
          </a:p>
          <a:p>
            <a:pPr lvl="1"/>
            <a:r>
              <a:rPr lang="en-US" dirty="0"/>
              <a:t>How would they like to be remembered?</a:t>
            </a:r>
          </a:p>
          <a:p>
            <a:pPr lvl="1"/>
            <a:r>
              <a:rPr lang="en-US" dirty="0"/>
              <a:t>What message would they want to share?</a:t>
            </a:r>
          </a:p>
          <a:p>
            <a:pPr lvl="1"/>
            <a:r>
              <a:rPr lang="en-US" dirty="0"/>
              <a:t>Would they give future generations any advice?  If so, what would it be?</a:t>
            </a:r>
          </a:p>
        </p:txBody>
      </p:sp>
      <p:sp>
        <p:nvSpPr>
          <p:cNvPr id="9" name="Text Placeholder 8">
            <a:extLst>
              <a:ext uri="{FF2B5EF4-FFF2-40B4-BE49-F238E27FC236}">
                <a16:creationId xmlns:a16="http://schemas.microsoft.com/office/drawing/2014/main" id="{B12FCDAC-CFE1-4BC4-8813-7E8C912DD4C7}"/>
              </a:ext>
            </a:extLst>
          </p:cNvPr>
          <p:cNvSpPr>
            <a:spLocks noGrp="1"/>
          </p:cNvSpPr>
          <p:nvPr>
            <p:ph type="body" sz="quarter" idx="14"/>
          </p:nvPr>
        </p:nvSpPr>
        <p:spPr/>
        <p:txBody>
          <a:bodyPr/>
          <a:lstStyle/>
          <a:p>
            <a:r>
              <a:rPr lang="en-US" dirty="0"/>
              <a:t>Signed by Gen XYZ</a:t>
            </a:r>
          </a:p>
        </p:txBody>
      </p:sp>
    </p:spTree>
    <p:extLst>
      <p:ext uri="{BB962C8B-B14F-4D97-AF65-F5344CB8AC3E}">
        <p14:creationId xmlns:p14="http://schemas.microsoft.com/office/powerpoint/2010/main" val="3553990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Text Placeholder 1">
            <a:extLst>
              <a:ext uri="{FF2B5EF4-FFF2-40B4-BE49-F238E27FC236}">
                <a16:creationId xmlns:a16="http://schemas.microsoft.com/office/drawing/2014/main" id="{CAF4E4D9-CE02-4471-B6F3-9FFE6904400C}"/>
              </a:ext>
            </a:extLst>
          </p:cNvPr>
          <p:cNvSpPr>
            <a:spLocks noGrp="1"/>
          </p:cNvSpPr>
          <p:nvPr>
            <p:ph type="body" sz="quarter" idx="13"/>
          </p:nvPr>
        </p:nvSpPr>
        <p:spPr/>
        <p:txBody>
          <a:bodyPr/>
          <a:lstStyle/>
          <a:p>
            <a:r>
              <a:rPr lang="en-US" u="sng" dirty="0">
                <a:solidFill>
                  <a:srgbClr val="0070C0"/>
                </a:solidFill>
                <a:hlinkClick r:id="rId2">
                  <a:extLst>
                    <a:ext uri="{A12FA001-AC4F-418D-AE19-62706E023703}">
                      <ahyp:hlinkClr xmlns:ahyp="http://schemas.microsoft.com/office/drawing/2018/hyperlinkcolor" val="tx"/>
                    </a:ext>
                  </a:extLst>
                </a:hlinkClick>
              </a:rPr>
              <a:t>Template Editing Instructions and Feedback</a:t>
            </a:r>
            <a:endParaRPr lang="en-US" u="sng" dirty="0">
              <a:solidFill>
                <a:srgbClr val="0070C0"/>
              </a:solidFill>
            </a:endParaRPr>
          </a:p>
        </p:txBody>
      </p:sp>
    </p:spTree>
    <p:extLst>
      <p:ext uri="{BB962C8B-B14F-4D97-AF65-F5344CB8AC3E}">
        <p14:creationId xmlns:p14="http://schemas.microsoft.com/office/powerpoint/2010/main" val="23945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5402" y="1829172"/>
            <a:ext cx="9601197" cy="929178"/>
          </a:xfrm>
        </p:spPr>
        <p:txBody>
          <a:bodyPr>
            <a:normAutofit/>
          </a:bodyPr>
          <a:lstStyle/>
          <a:p>
            <a:r>
              <a:rPr lang="id-ID" sz="5400" dirty="0"/>
              <a:t>Objective</a:t>
            </a:r>
            <a:endParaRPr lang="en-US" sz="5400" dirty="0"/>
          </a:p>
        </p:txBody>
      </p:sp>
      <p:sp>
        <p:nvSpPr>
          <p:cNvPr id="4" name="Content Placeholder 3">
            <a:extLst>
              <a:ext uri="{FF2B5EF4-FFF2-40B4-BE49-F238E27FC236}">
                <a16:creationId xmlns:a16="http://schemas.microsoft.com/office/drawing/2014/main" id="{0AB8BCC3-1600-4308-8014-14A0B186C185}"/>
              </a:ext>
            </a:extLst>
          </p:cNvPr>
          <p:cNvSpPr>
            <a:spLocks noGrp="1"/>
          </p:cNvSpPr>
          <p:nvPr>
            <p:ph idx="13"/>
          </p:nvPr>
        </p:nvSpPr>
        <p:spPr>
          <a:xfrm>
            <a:off x="2771402" y="3222923"/>
            <a:ext cx="2952000" cy="1109133"/>
          </a:xfrm>
        </p:spPr>
        <p:txBody>
          <a:bodyPr/>
          <a:lstStyle/>
          <a:p>
            <a:r>
              <a:rPr lang="en-US" sz="1800" b="0" i="0" u="none" strike="noStrike" dirty="0">
                <a:solidFill>
                  <a:srgbClr val="666666"/>
                </a:solidFill>
                <a:effectLst/>
                <a:latin typeface="Poppins" panose="00000500000000000000" pitchFamily="2" charset="0"/>
              </a:rPr>
              <a:t>Asynchronous</a:t>
            </a:r>
            <a:endParaRPr lang="en-US" dirty="0"/>
          </a:p>
        </p:txBody>
      </p:sp>
      <p:sp>
        <p:nvSpPr>
          <p:cNvPr id="8" name="Content Placeholder 7">
            <a:extLst>
              <a:ext uri="{FF2B5EF4-FFF2-40B4-BE49-F238E27FC236}">
                <a16:creationId xmlns:a16="http://schemas.microsoft.com/office/drawing/2014/main" id="{E6B05710-068E-495A-A0FE-9CCD02F298A8}"/>
              </a:ext>
            </a:extLst>
          </p:cNvPr>
          <p:cNvSpPr>
            <a:spLocks noGrp="1"/>
          </p:cNvSpPr>
          <p:nvPr>
            <p:ph idx="15"/>
          </p:nvPr>
        </p:nvSpPr>
        <p:spPr>
          <a:xfrm>
            <a:off x="6468600" y="3222923"/>
            <a:ext cx="2952000" cy="1109133"/>
          </a:xfrm>
        </p:spPr>
        <p:txBody>
          <a:bodyPr/>
          <a:lstStyle/>
          <a:p>
            <a:r>
              <a:rPr lang="en-US" sz="1800" b="0" i="0" u="none" strike="noStrike" dirty="0">
                <a:solidFill>
                  <a:srgbClr val="666666"/>
                </a:solidFill>
                <a:effectLst/>
                <a:latin typeface="Poppins" panose="00000500000000000000" pitchFamily="2" charset="0"/>
              </a:rPr>
              <a:t>Promise</a:t>
            </a:r>
            <a:endParaRPr lang="en-US" dirty="0"/>
          </a:p>
        </p:txBody>
      </p:sp>
      <p:sp>
        <p:nvSpPr>
          <p:cNvPr id="2" name="Content Placeholder 3">
            <a:extLst>
              <a:ext uri="{FF2B5EF4-FFF2-40B4-BE49-F238E27FC236}">
                <a16:creationId xmlns:a16="http://schemas.microsoft.com/office/drawing/2014/main" id="{3901A892-5A92-E78A-E579-3B12EFF9DC7E}"/>
              </a:ext>
            </a:extLst>
          </p:cNvPr>
          <p:cNvSpPr txBox="1">
            <a:spLocks/>
          </p:cNvSpPr>
          <p:nvPr/>
        </p:nvSpPr>
        <p:spPr>
          <a:xfrm>
            <a:off x="2771402" y="4796631"/>
            <a:ext cx="2952000" cy="1109133"/>
          </a:xfrm>
          <a:prstGeom prst="rect">
            <a:avLst/>
          </a:prstGeom>
          <a:ln w="44450" cap="sq" cmpd="thinThick">
            <a:solidFill>
              <a:schemeClr val="accent1"/>
            </a:solidFill>
            <a:miter lim="800000"/>
          </a:ln>
        </p:spPr>
        <p:txBody>
          <a:bodyPr vert="horz" lIns="91440" tIns="45720" rIns="91440" bIns="45720" rtlCol="0" anchor="ctr">
            <a:noAutofit/>
          </a:bodyPr>
          <a:lstStyle>
            <a:lvl1pPr marL="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lumMod val="85000"/>
                    <a:lumOff val="1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lumMod val="85000"/>
                    <a:lumOff val="1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b="0" i="0" u="none" strike="noStrike" dirty="0">
                <a:solidFill>
                  <a:srgbClr val="666666"/>
                </a:solidFill>
                <a:effectLst/>
                <a:latin typeface="Poppins" panose="00000500000000000000" pitchFamily="2" charset="0"/>
              </a:rPr>
              <a:t>Async Await</a:t>
            </a:r>
            <a:endParaRPr lang="en-US" dirty="0"/>
          </a:p>
        </p:txBody>
      </p:sp>
      <p:sp>
        <p:nvSpPr>
          <p:cNvPr id="9" name="Content Placeholder 7">
            <a:extLst>
              <a:ext uri="{FF2B5EF4-FFF2-40B4-BE49-F238E27FC236}">
                <a16:creationId xmlns:a16="http://schemas.microsoft.com/office/drawing/2014/main" id="{3215887A-B7D0-5D47-09C2-2E13EB1A85FA}"/>
              </a:ext>
            </a:extLst>
          </p:cNvPr>
          <p:cNvSpPr txBox="1">
            <a:spLocks/>
          </p:cNvSpPr>
          <p:nvPr/>
        </p:nvSpPr>
        <p:spPr>
          <a:xfrm>
            <a:off x="6468600" y="4796630"/>
            <a:ext cx="2952000" cy="1109133"/>
          </a:xfrm>
          <a:prstGeom prst="rect">
            <a:avLst/>
          </a:prstGeom>
          <a:ln w="44450" cap="sq" cmpd="thinThick">
            <a:solidFill>
              <a:schemeClr val="accent2"/>
            </a:solidFill>
            <a:miter lim="800000"/>
          </a:ln>
        </p:spPr>
        <p:txBody>
          <a:bodyPr vert="horz" lIns="91440" tIns="45720" rIns="91440" bIns="45720" rtlCol="0" anchor="ctr">
            <a:noAutofit/>
          </a:bodyPr>
          <a:lstStyle>
            <a:lvl1pPr marL="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lumMod val="85000"/>
                    <a:lumOff val="1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lumMod val="85000"/>
                    <a:lumOff val="1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b="0" i="0" u="none" strike="noStrike" dirty="0">
                <a:solidFill>
                  <a:srgbClr val="666666"/>
                </a:solidFill>
                <a:effectLst/>
                <a:latin typeface="Poppins" panose="00000500000000000000" pitchFamily="2" charset="0"/>
              </a:rPr>
              <a:t>Try catch</a:t>
            </a:r>
            <a:endParaRPr lang="en-US" dirty="0"/>
          </a:p>
        </p:txBody>
      </p:sp>
    </p:spTree>
    <p:extLst>
      <p:ext uri="{BB962C8B-B14F-4D97-AF65-F5344CB8AC3E}">
        <p14:creationId xmlns:p14="http://schemas.microsoft.com/office/powerpoint/2010/main" val="166548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8688-BA25-0942-8D35-F486D53972E4}"/>
              </a:ext>
            </a:extLst>
          </p:cNvPr>
          <p:cNvSpPr>
            <a:spLocks noGrp="1"/>
          </p:cNvSpPr>
          <p:nvPr>
            <p:ph type="title"/>
          </p:nvPr>
        </p:nvSpPr>
        <p:spPr>
          <a:xfrm>
            <a:off x="8363922" y="408852"/>
            <a:ext cx="2942852" cy="1325355"/>
          </a:xfrm>
        </p:spPr>
        <p:txBody>
          <a:bodyPr/>
          <a:lstStyle/>
          <a:p>
            <a:pPr algn="ctr"/>
            <a:r>
              <a:rPr lang="id-ID" sz="2800" dirty="0"/>
              <a:t>Synchronous</a:t>
            </a:r>
            <a:br>
              <a:rPr lang="id-ID" sz="2800" dirty="0"/>
            </a:br>
            <a:r>
              <a:rPr lang="id-ID" sz="2800" dirty="0"/>
              <a:t>dan</a:t>
            </a:r>
            <a:br>
              <a:rPr lang="id-ID" sz="2800" dirty="0"/>
            </a:br>
            <a:r>
              <a:rPr lang="id-ID" sz="2800" dirty="0"/>
              <a:t>Asynchronous</a:t>
            </a:r>
            <a:endParaRPr lang="en-US" sz="2800" dirty="0"/>
          </a:p>
        </p:txBody>
      </p:sp>
      <p:sp>
        <p:nvSpPr>
          <p:cNvPr id="8" name="Text Placeholder 7">
            <a:extLst>
              <a:ext uri="{FF2B5EF4-FFF2-40B4-BE49-F238E27FC236}">
                <a16:creationId xmlns:a16="http://schemas.microsoft.com/office/drawing/2014/main" id="{A59B2C00-67CE-7F05-9977-2C7BF290C346}"/>
              </a:ext>
            </a:extLst>
          </p:cNvPr>
          <p:cNvSpPr>
            <a:spLocks noGrp="1"/>
          </p:cNvSpPr>
          <p:nvPr>
            <p:ph type="body" sz="quarter" idx="18"/>
          </p:nvPr>
        </p:nvSpPr>
        <p:spPr>
          <a:xfrm>
            <a:off x="8216899" y="1734207"/>
            <a:ext cx="3404829" cy="4524703"/>
          </a:xfrm>
        </p:spPr>
        <p:txBody>
          <a:bodyPr/>
          <a:lstStyle/>
          <a:p>
            <a:pPr algn="just"/>
            <a:r>
              <a:rPr lang="en-US" sz="1500" dirty="0"/>
              <a:t>JavaScript </a:t>
            </a:r>
            <a:r>
              <a:rPr lang="en-US" sz="1500" dirty="0" err="1"/>
              <a:t>termasuk</a:t>
            </a:r>
            <a:r>
              <a:rPr lang="en-US" sz="1500" dirty="0"/>
              <a:t> Single Threaded Programming Language.</a:t>
            </a:r>
            <a:endParaRPr lang="id-ID" sz="1500" dirty="0"/>
          </a:p>
          <a:p>
            <a:pPr algn="just"/>
            <a:r>
              <a:rPr lang="en-US" sz="1500" dirty="0" err="1"/>
              <a:t>Yaitu</a:t>
            </a:r>
            <a:r>
              <a:rPr lang="en-US" sz="1500" dirty="0"/>
              <a:t> JavaScript </a:t>
            </a:r>
            <a:r>
              <a:rPr lang="en-US" sz="1500" dirty="0" err="1"/>
              <a:t>hanya</a:t>
            </a:r>
            <a:r>
              <a:rPr lang="en-US" sz="1500" dirty="0"/>
              <a:t> </a:t>
            </a:r>
            <a:r>
              <a:rPr lang="en-US" sz="1500" dirty="0" err="1"/>
              <a:t>bisa</a:t>
            </a:r>
            <a:r>
              <a:rPr lang="en-US" sz="1500" dirty="0"/>
              <a:t> </a:t>
            </a:r>
            <a:r>
              <a:rPr lang="en-US" sz="1500" dirty="0" err="1"/>
              <a:t>melakukan</a:t>
            </a:r>
            <a:r>
              <a:rPr lang="en-US" sz="1500" dirty="0"/>
              <a:t> </a:t>
            </a:r>
            <a:r>
              <a:rPr lang="en-US" sz="1500" dirty="0" err="1"/>
              <a:t>satu</a:t>
            </a:r>
            <a:r>
              <a:rPr lang="en-US" sz="1500" dirty="0"/>
              <a:t> </a:t>
            </a:r>
            <a:r>
              <a:rPr lang="en-US" sz="1500" dirty="0" err="1"/>
              <a:t>operasi</a:t>
            </a:r>
            <a:r>
              <a:rPr lang="en-US" sz="1500" dirty="0"/>
              <a:t> di </a:t>
            </a:r>
            <a:r>
              <a:rPr lang="en-US" sz="1500" dirty="0" err="1"/>
              <a:t>satu</a:t>
            </a:r>
            <a:r>
              <a:rPr lang="en-US" sz="1500" dirty="0"/>
              <a:t> </a:t>
            </a:r>
            <a:r>
              <a:rPr lang="en-US" sz="1500" dirty="0" err="1"/>
              <a:t>waktu</a:t>
            </a:r>
            <a:r>
              <a:rPr lang="en-US" sz="1500" dirty="0"/>
              <a:t>, </a:t>
            </a:r>
            <a:r>
              <a:rPr lang="en-US" sz="1500" dirty="0" err="1"/>
              <a:t>sehingga</a:t>
            </a:r>
            <a:r>
              <a:rPr lang="en-US" sz="1500" dirty="0"/>
              <a:t> code JavaScript </a:t>
            </a:r>
            <a:r>
              <a:rPr lang="en-US" sz="1500" dirty="0" err="1"/>
              <a:t>dieksekusi</a:t>
            </a:r>
            <a:r>
              <a:rPr lang="en-US" sz="1500" dirty="0"/>
              <a:t> </a:t>
            </a:r>
            <a:r>
              <a:rPr lang="en-US" sz="1500" dirty="0" err="1"/>
              <a:t>secara</a:t>
            </a:r>
            <a:r>
              <a:rPr lang="en-US" sz="1500" dirty="0"/>
              <a:t> </a:t>
            </a:r>
            <a:r>
              <a:rPr lang="en-US" sz="1500" dirty="0" err="1"/>
              <a:t>berurutan</a:t>
            </a:r>
            <a:r>
              <a:rPr lang="en-US" sz="1500" dirty="0"/>
              <a:t> </a:t>
            </a:r>
            <a:r>
              <a:rPr lang="en-US" sz="1500" dirty="0" err="1"/>
              <a:t>dari</a:t>
            </a:r>
            <a:r>
              <a:rPr lang="en-US" sz="1500" dirty="0"/>
              <a:t> </a:t>
            </a:r>
            <a:r>
              <a:rPr lang="en-US" sz="1500" dirty="0" err="1"/>
              <a:t>atas</a:t>
            </a:r>
            <a:r>
              <a:rPr lang="en-US" sz="1500" dirty="0"/>
              <a:t> </a:t>
            </a:r>
            <a:r>
              <a:rPr lang="en-US" sz="1500" dirty="0" err="1"/>
              <a:t>ke</a:t>
            </a:r>
            <a:r>
              <a:rPr lang="en-US" sz="1500" dirty="0"/>
              <a:t> </a:t>
            </a:r>
            <a:r>
              <a:rPr lang="en-US" sz="1500" dirty="0" err="1"/>
              <a:t>bawah</a:t>
            </a:r>
            <a:r>
              <a:rPr lang="en-US" sz="1500" dirty="0"/>
              <a:t> </a:t>
            </a:r>
            <a:r>
              <a:rPr lang="en-US" sz="1500" dirty="0" err="1"/>
              <a:t>layaknya</a:t>
            </a:r>
            <a:r>
              <a:rPr lang="en-US" sz="1500" dirty="0"/>
              <a:t> </a:t>
            </a:r>
            <a:r>
              <a:rPr lang="en-US" sz="1500" dirty="0" err="1"/>
              <a:t>sebuah</a:t>
            </a:r>
            <a:r>
              <a:rPr lang="en-US" sz="1500" dirty="0"/>
              <a:t> </a:t>
            </a:r>
            <a:r>
              <a:rPr lang="en-US" sz="1500" dirty="0" err="1"/>
              <a:t>antrian</a:t>
            </a:r>
            <a:r>
              <a:rPr lang="en-US" sz="1500" dirty="0"/>
              <a:t> </a:t>
            </a:r>
            <a:r>
              <a:rPr lang="en-US" sz="1500" dirty="0" err="1"/>
              <a:t>atau</a:t>
            </a:r>
            <a:r>
              <a:rPr lang="en-US" sz="1500" dirty="0"/>
              <a:t> </a:t>
            </a:r>
            <a:r>
              <a:rPr lang="en-US" sz="1500" dirty="0" err="1"/>
              <a:t>biasa</a:t>
            </a:r>
            <a:r>
              <a:rPr lang="en-US" sz="1500" dirty="0"/>
              <a:t> </a:t>
            </a:r>
            <a:r>
              <a:rPr lang="en-US" sz="1500" dirty="0" err="1"/>
              <a:t>disebut</a:t>
            </a:r>
            <a:r>
              <a:rPr lang="en-US" sz="1500" dirty="0"/>
              <a:t> synchronous.</a:t>
            </a:r>
            <a:endParaRPr lang="id-ID" sz="1500" dirty="0"/>
          </a:p>
          <a:p>
            <a:pPr algn="just"/>
            <a:r>
              <a:rPr lang="id-ID" sz="1500" dirty="0"/>
              <a:t>Namun hal ini bisa menjadi masalah jika terdapat code yang eksekusinya membutuhkan waktu yang lama.</a:t>
            </a:r>
          </a:p>
          <a:p>
            <a:pPr algn="just"/>
            <a:r>
              <a:rPr lang="id-ID" sz="1500" dirty="0"/>
              <a:t>Pada konsep asynchronous, code akan dieksekusi tanpa menunggu eksekusi code lain selesai sehingga seakan-akan dieksekusi secara bersamaan.</a:t>
            </a:r>
          </a:p>
          <a:p>
            <a:pPr algn="just"/>
            <a:endParaRPr lang="en-US" sz="1500" dirty="0"/>
          </a:p>
        </p:txBody>
      </p:sp>
      <p:pic>
        <p:nvPicPr>
          <p:cNvPr id="3074" name="Picture 2" descr="normal synchronous">
            <a:extLst>
              <a:ext uri="{FF2B5EF4-FFF2-40B4-BE49-F238E27FC236}">
                <a16:creationId xmlns:a16="http://schemas.microsoft.com/office/drawing/2014/main" id="{073489A6-E4F1-D9DD-EE48-76CFF31A5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157" y="-117986"/>
            <a:ext cx="6408672" cy="501892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js asynchronous">
            <a:extLst>
              <a:ext uri="{FF2B5EF4-FFF2-40B4-BE49-F238E27FC236}">
                <a16:creationId xmlns:a16="http://schemas.microsoft.com/office/drawing/2014/main" id="{64C9B889-4959-F04C-07E8-9D86FE039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5980" y="2403986"/>
            <a:ext cx="6742987" cy="546300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32071678-D23A-B741-39B5-BCCE73858F72}"/>
              </a:ext>
            </a:extLst>
          </p:cNvPr>
          <p:cNvSpPr/>
          <p:nvPr/>
        </p:nvSpPr>
        <p:spPr>
          <a:xfrm>
            <a:off x="4020208" y="5975131"/>
            <a:ext cx="1749972" cy="283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869979-AE81-264A-A911-030130CABC13}"/>
              </a:ext>
            </a:extLst>
          </p:cNvPr>
          <p:cNvSpPr/>
          <p:nvPr/>
        </p:nvSpPr>
        <p:spPr>
          <a:xfrm>
            <a:off x="3552507" y="3287110"/>
            <a:ext cx="1749972" cy="283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2321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387714"/>
            <a:ext cx="9601196" cy="1303867"/>
          </a:xfrm>
        </p:spPr>
        <p:txBody>
          <a:bodyPr/>
          <a:lstStyle/>
          <a:p>
            <a:r>
              <a:rPr lang="id-ID" dirty="0"/>
              <a:t>Promise</a:t>
            </a:r>
            <a:endParaRPr lang="en-US" sz="1400" dirty="0"/>
          </a:p>
        </p:txBody>
      </p:sp>
      <p:sp>
        <p:nvSpPr>
          <p:cNvPr id="7" name="Text Placeholder 7">
            <a:extLst>
              <a:ext uri="{FF2B5EF4-FFF2-40B4-BE49-F238E27FC236}">
                <a16:creationId xmlns:a16="http://schemas.microsoft.com/office/drawing/2014/main" id="{FDD1CCF6-4BF4-E1BD-D464-695596B40BE8}"/>
              </a:ext>
            </a:extLst>
          </p:cNvPr>
          <p:cNvSpPr txBox="1">
            <a:spLocks/>
          </p:cNvSpPr>
          <p:nvPr/>
        </p:nvSpPr>
        <p:spPr>
          <a:xfrm>
            <a:off x="766763" y="2691581"/>
            <a:ext cx="10129835" cy="3629008"/>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buNone/>
            </a:pPr>
            <a:r>
              <a:rPr lang="id-ID" sz="1600" dirty="0"/>
              <a:t>	</a:t>
            </a:r>
            <a:r>
              <a:rPr lang="en-US" sz="1600" dirty="0"/>
              <a:t>Promise </a:t>
            </a:r>
            <a:r>
              <a:rPr lang="en-US" sz="1600" dirty="0" err="1"/>
              <a:t>bisa</a:t>
            </a:r>
            <a:r>
              <a:rPr lang="en-US" sz="1600" dirty="0"/>
              <a:t> </a:t>
            </a:r>
            <a:r>
              <a:rPr lang="en-US" sz="1600" dirty="0" err="1"/>
              <a:t>dikatakan</a:t>
            </a:r>
            <a:r>
              <a:rPr lang="en-US" sz="1600" dirty="0"/>
              <a:t> </a:t>
            </a:r>
            <a:r>
              <a:rPr lang="en-US" sz="1600" dirty="0" err="1"/>
              <a:t>sebagai</a:t>
            </a:r>
            <a:r>
              <a:rPr lang="en-US" sz="1600" dirty="0"/>
              <a:t> object yang </a:t>
            </a:r>
            <a:r>
              <a:rPr lang="en-US" sz="1600" dirty="0" err="1"/>
              <a:t>menyimpan</a:t>
            </a:r>
            <a:r>
              <a:rPr lang="en-US" sz="1600" dirty="0"/>
              <a:t> </a:t>
            </a:r>
            <a:r>
              <a:rPr lang="en-US" sz="1600" dirty="0" err="1"/>
              <a:t>hasil</a:t>
            </a:r>
            <a:r>
              <a:rPr lang="en-US" sz="1600" dirty="0"/>
              <a:t> </a:t>
            </a:r>
            <a:r>
              <a:rPr lang="en-US" sz="1600" dirty="0" err="1"/>
              <a:t>dari</a:t>
            </a:r>
            <a:r>
              <a:rPr lang="en-US" sz="1600" dirty="0"/>
              <a:t> </a:t>
            </a:r>
            <a:r>
              <a:rPr lang="en-US" sz="1600" dirty="0" err="1"/>
              <a:t>sebuah</a:t>
            </a:r>
            <a:r>
              <a:rPr lang="en-US" sz="1600" dirty="0"/>
              <a:t> </a:t>
            </a:r>
            <a:r>
              <a:rPr lang="en-US" sz="1600" dirty="0" err="1"/>
              <a:t>operasi</a:t>
            </a:r>
            <a:r>
              <a:rPr lang="en-US" sz="1600" dirty="0"/>
              <a:t> asynchronous </a:t>
            </a:r>
            <a:r>
              <a:rPr lang="en-US" sz="1600" dirty="0" err="1"/>
              <a:t>baik</a:t>
            </a:r>
            <a:r>
              <a:rPr lang="en-US" sz="1600" dirty="0"/>
              <a:t> </a:t>
            </a:r>
            <a:r>
              <a:rPr lang="en-US" sz="1600" dirty="0" err="1"/>
              <a:t>itu</a:t>
            </a:r>
            <a:r>
              <a:rPr lang="en-US" sz="1600" dirty="0"/>
              <a:t> </a:t>
            </a:r>
            <a:r>
              <a:rPr lang="en-US" sz="1600" dirty="0" err="1"/>
              <a:t>hasil</a:t>
            </a:r>
            <a:r>
              <a:rPr lang="en-US" sz="1600" dirty="0"/>
              <a:t> yang </a:t>
            </a:r>
            <a:r>
              <a:rPr lang="en-US" sz="1600" dirty="0" err="1"/>
              <a:t>diinginkan</a:t>
            </a:r>
            <a:r>
              <a:rPr lang="en-US" sz="1600" dirty="0"/>
              <a:t> (resolved value) </a:t>
            </a:r>
            <a:r>
              <a:rPr lang="en-US" sz="1600" dirty="0" err="1"/>
              <a:t>atau</a:t>
            </a:r>
            <a:r>
              <a:rPr lang="en-US" sz="1600" dirty="0"/>
              <a:t> </a:t>
            </a:r>
            <a:r>
              <a:rPr lang="en-US" sz="1600" dirty="0" err="1"/>
              <a:t>alasan</a:t>
            </a:r>
            <a:r>
              <a:rPr lang="en-US" sz="1600" dirty="0"/>
              <a:t> </a:t>
            </a:r>
            <a:r>
              <a:rPr lang="en-US" sz="1600" dirty="0" err="1"/>
              <a:t>kenapa</a:t>
            </a:r>
            <a:r>
              <a:rPr lang="en-US" sz="1600" dirty="0"/>
              <a:t> </a:t>
            </a:r>
            <a:r>
              <a:rPr lang="en-US" sz="1600" dirty="0" err="1"/>
              <a:t>operasi</a:t>
            </a:r>
            <a:r>
              <a:rPr lang="en-US" sz="1600" dirty="0"/>
              <a:t> </a:t>
            </a:r>
            <a:r>
              <a:rPr lang="en-US" sz="1600" dirty="0" err="1"/>
              <a:t>itu</a:t>
            </a:r>
            <a:r>
              <a:rPr lang="en-US" sz="1600" dirty="0"/>
              <a:t> </a:t>
            </a:r>
            <a:r>
              <a:rPr lang="en-US" sz="1600" dirty="0" err="1"/>
              <a:t>gagal</a:t>
            </a:r>
            <a:r>
              <a:rPr lang="en-US" sz="1600" dirty="0"/>
              <a:t> (failure reason).</a:t>
            </a:r>
            <a:endParaRPr lang="id-ID" sz="1600" dirty="0"/>
          </a:p>
          <a:p>
            <a:pPr marL="0" indent="0" algn="just">
              <a:buNone/>
            </a:pPr>
            <a:r>
              <a:rPr lang="en-US" sz="1600" dirty="0" err="1"/>
              <a:t>Sebuah</a:t>
            </a:r>
            <a:r>
              <a:rPr lang="en-US" sz="1600" dirty="0"/>
              <a:t> Promise </a:t>
            </a:r>
            <a:r>
              <a:rPr lang="en-US" sz="1600" dirty="0" err="1"/>
              <a:t>berada</a:t>
            </a:r>
            <a:r>
              <a:rPr lang="en-US" sz="1600" dirty="0"/>
              <a:t> di salah </a:t>
            </a:r>
            <a:r>
              <a:rPr lang="en-US" sz="1600" dirty="0" err="1"/>
              <a:t>satu</a:t>
            </a:r>
            <a:r>
              <a:rPr lang="en-US" sz="1600" dirty="0"/>
              <a:t> </a:t>
            </a:r>
            <a:r>
              <a:rPr lang="en-US" sz="1600" dirty="0" err="1"/>
              <a:t>diantara</a:t>
            </a:r>
            <a:r>
              <a:rPr lang="en-US" sz="1600" dirty="0"/>
              <a:t> 3 </a:t>
            </a:r>
            <a:r>
              <a:rPr lang="en-US" sz="1600" dirty="0" err="1"/>
              <a:t>kondisi</a:t>
            </a:r>
            <a:r>
              <a:rPr lang="id-ID" sz="1600" dirty="0"/>
              <a:t>:</a:t>
            </a:r>
            <a:endParaRPr lang="en-US" sz="1600" dirty="0"/>
          </a:p>
          <a:p>
            <a:pPr marL="342900" indent="-342900" algn="just">
              <a:buFont typeface="+mj-lt"/>
              <a:buAutoNum type="arabicPeriod"/>
            </a:pPr>
            <a:r>
              <a:rPr lang="en-US" sz="1600" dirty="0"/>
              <a:t>pending, </a:t>
            </a:r>
            <a:r>
              <a:rPr lang="en-US" sz="1600" dirty="0" err="1"/>
              <a:t>operasi</a:t>
            </a:r>
            <a:r>
              <a:rPr lang="en-US" sz="1600" dirty="0"/>
              <a:t> </a:t>
            </a:r>
            <a:r>
              <a:rPr lang="en-US" sz="1600" dirty="0" err="1"/>
              <a:t>sedang</a:t>
            </a:r>
            <a:r>
              <a:rPr lang="en-US" sz="1600" dirty="0"/>
              <a:t> </a:t>
            </a:r>
            <a:r>
              <a:rPr lang="en-US" sz="1600" dirty="0" err="1"/>
              <a:t>berlangsung</a:t>
            </a:r>
            <a:endParaRPr lang="en-US" sz="1600" dirty="0"/>
          </a:p>
          <a:p>
            <a:pPr marL="342900" indent="-342900" algn="just">
              <a:buFont typeface="+mj-lt"/>
              <a:buAutoNum type="arabicPeriod"/>
            </a:pPr>
            <a:r>
              <a:rPr lang="en-US" sz="1600" dirty="0"/>
              <a:t>fulfilled, </a:t>
            </a:r>
            <a:r>
              <a:rPr lang="en-US" sz="1600" dirty="0" err="1"/>
              <a:t>operasi</a:t>
            </a:r>
            <a:r>
              <a:rPr lang="en-US" sz="1600" dirty="0"/>
              <a:t> </a:t>
            </a:r>
            <a:r>
              <a:rPr lang="en-US" sz="1600" dirty="0" err="1"/>
              <a:t>selesai</a:t>
            </a:r>
            <a:r>
              <a:rPr lang="en-US" sz="1600" dirty="0"/>
              <a:t> dan </a:t>
            </a:r>
            <a:r>
              <a:rPr lang="en-US" sz="1600" dirty="0" err="1"/>
              <a:t>berhasil</a:t>
            </a:r>
            <a:endParaRPr lang="en-US" sz="1600" dirty="0"/>
          </a:p>
          <a:p>
            <a:pPr marL="342900" indent="-342900" algn="just">
              <a:buFont typeface="+mj-lt"/>
              <a:buAutoNum type="arabicPeriod"/>
            </a:pPr>
            <a:r>
              <a:rPr lang="en-US" sz="1600" dirty="0"/>
              <a:t>rejected, </a:t>
            </a:r>
            <a:r>
              <a:rPr lang="en-US" sz="1600" dirty="0" err="1"/>
              <a:t>operasi</a:t>
            </a:r>
            <a:r>
              <a:rPr lang="en-US" sz="1600" dirty="0"/>
              <a:t> </a:t>
            </a:r>
            <a:r>
              <a:rPr lang="en-US" sz="1600" dirty="0" err="1"/>
              <a:t>selesai</a:t>
            </a:r>
            <a:r>
              <a:rPr lang="en-US" sz="1600" dirty="0"/>
              <a:t> </a:t>
            </a:r>
            <a:r>
              <a:rPr lang="en-US" sz="1600" dirty="0" err="1"/>
              <a:t>namun</a:t>
            </a:r>
            <a:r>
              <a:rPr lang="en-US" sz="1600" dirty="0"/>
              <a:t> </a:t>
            </a:r>
            <a:r>
              <a:rPr lang="en-US" sz="1600" dirty="0" err="1"/>
              <a:t>gagal</a:t>
            </a:r>
            <a:endParaRPr lang="en-US" sz="1600" dirty="0"/>
          </a:p>
        </p:txBody>
      </p:sp>
      <p:pic>
        <p:nvPicPr>
          <p:cNvPr id="9" name="Picture 8">
            <a:extLst>
              <a:ext uri="{FF2B5EF4-FFF2-40B4-BE49-F238E27FC236}">
                <a16:creationId xmlns:a16="http://schemas.microsoft.com/office/drawing/2014/main" id="{7CD1D677-61F6-B307-252B-6C3B3AFD9045}"/>
              </a:ext>
            </a:extLst>
          </p:cNvPr>
          <p:cNvPicPr>
            <a:picLocks noChangeAspect="1"/>
          </p:cNvPicPr>
          <p:nvPr/>
        </p:nvPicPr>
        <p:blipFill>
          <a:blip r:embed="rId3"/>
          <a:stretch>
            <a:fillRect/>
          </a:stretch>
        </p:blipFill>
        <p:spPr>
          <a:xfrm>
            <a:off x="6253162" y="3429000"/>
            <a:ext cx="5172075" cy="2467977"/>
          </a:xfrm>
          <a:prstGeom prst="rect">
            <a:avLst/>
          </a:prstGeom>
        </p:spPr>
      </p:pic>
    </p:spTree>
    <p:extLst>
      <p:ext uri="{BB962C8B-B14F-4D97-AF65-F5344CB8AC3E}">
        <p14:creationId xmlns:p14="http://schemas.microsoft.com/office/powerpoint/2010/main" val="292348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1BA42-3A61-C50C-E99A-E95F9D0D8232}"/>
              </a:ext>
            </a:extLst>
          </p:cNvPr>
          <p:cNvSpPr>
            <a:spLocks noGrp="1"/>
          </p:cNvSpPr>
          <p:nvPr>
            <p:ph type="title"/>
          </p:nvPr>
        </p:nvSpPr>
        <p:spPr/>
        <p:txBody>
          <a:bodyPr/>
          <a:lstStyle/>
          <a:p>
            <a:r>
              <a:rPr lang="en-US" dirty="0"/>
              <a:t>Async Await</a:t>
            </a:r>
          </a:p>
        </p:txBody>
      </p:sp>
      <p:sp>
        <p:nvSpPr>
          <p:cNvPr id="3" name="Content Placeholder 2">
            <a:extLst>
              <a:ext uri="{FF2B5EF4-FFF2-40B4-BE49-F238E27FC236}">
                <a16:creationId xmlns:a16="http://schemas.microsoft.com/office/drawing/2014/main" id="{78C5FEFA-C058-F025-4F97-98DDA6521F0A}"/>
              </a:ext>
            </a:extLst>
          </p:cNvPr>
          <p:cNvSpPr>
            <a:spLocks noGrp="1"/>
          </p:cNvSpPr>
          <p:nvPr>
            <p:ph idx="1"/>
          </p:nvPr>
        </p:nvSpPr>
        <p:spPr>
          <a:xfrm>
            <a:off x="561473" y="2556932"/>
            <a:ext cx="5021180" cy="3619279"/>
          </a:xfrm>
        </p:spPr>
        <p:txBody>
          <a:bodyPr/>
          <a:lstStyle/>
          <a:p>
            <a:r>
              <a:rPr lang="en-US" sz="1600" dirty="0"/>
              <a:t>Async/Await </a:t>
            </a:r>
            <a:r>
              <a:rPr lang="en-US" sz="1600" dirty="0" err="1"/>
              <a:t>diperkenalkan</a:t>
            </a:r>
            <a:r>
              <a:rPr lang="en-US" sz="1600" dirty="0"/>
              <a:t> di ES8 / ES2017 </a:t>
            </a:r>
            <a:r>
              <a:rPr lang="en-US" sz="1600" dirty="0" err="1"/>
              <a:t>untuk</a:t>
            </a:r>
            <a:r>
              <a:rPr lang="en-US" sz="1600" dirty="0"/>
              <a:t> </a:t>
            </a:r>
            <a:r>
              <a:rPr lang="en-US" sz="1600" dirty="0" err="1"/>
              <a:t>menghandle</a:t>
            </a:r>
            <a:r>
              <a:rPr lang="en-US" sz="1600" dirty="0"/>
              <a:t> </a:t>
            </a:r>
            <a:r>
              <a:rPr lang="en-US" sz="1600" dirty="0" err="1"/>
              <a:t>operasi</a:t>
            </a:r>
            <a:r>
              <a:rPr lang="en-US" sz="1600" dirty="0"/>
              <a:t> asynchronous </a:t>
            </a:r>
            <a:r>
              <a:rPr lang="en-US" sz="1600" dirty="0" err="1"/>
              <a:t>dengan</a:t>
            </a:r>
            <a:r>
              <a:rPr lang="en-US" sz="1600" dirty="0"/>
              <a:t> syntax yang </a:t>
            </a:r>
            <a:r>
              <a:rPr lang="en-US" sz="1600" dirty="0" err="1"/>
              <a:t>lebih</a:t>
            </a:r>
            <a:r>
              <a:rPr lang="en-US" sz="1600" dirty="0"/>
              <a:t> </a:t>
            </a:r>
            <a:r>
              <a:rPr lang="en-US" sz="1600" dirty="0" err="1"/>
              <a:t>mirip</a:t>
            </a:r>
            <a:r>
              <a:rPr lang="en-US" sz="1600" dirty="0"/>
              <a:t> </a:t>
            </a:r>
            <a:r>
              <a:rPr lang="en-US" sz="1600" dirty="0" err="1"/>
              <a:t>dengan</a:t>
            </a:r>
            <a:r>
              <a:rPr lang="en-US" sz="1600" dirty="0"/>
              <a:t> synchronous.</a:t>
            </a:r>
            <a:endParaRPr lang="id-ID" sz="1600" dirty="0"/>
          </a:p>
          <a:p>
            <a:r>
              <a:rPr lang="en-US" sz="1600" dirty="0"/>
              <a:t>Async/Await </a:t>
            </a:r>
            <a:r>
              <a:rPr lang="en-US" sz="1600" dirty="0" err="1"/>
              <a:t>merupakan</a:t>
            </a:r>
            <a:r>
              <a:rPr lang="en-US" sz="1600" dirty="0"/>
              <a:t> </a:t>
            </a:r>
            <a:r>
              <a:rPr lang="en-US" sz="1600" dirty="0" err="1"/>
              <a:t>sebuah</a:t>
            </a:r>
            <a:r>
              <a:rPr lang="en-US" sz="1600" dirty="0"/>
              <a:t> syntax </a:t>
            </a:r>
            <a:r>
              <a:rPr lang="en-US" sz="1600" dirty="0" err="1"/>
              <a:t>khusus</a:t>
            </a:r>
            <a:r>
              <a:rPr lang="en-US" sz="1600" dirty="0"/>
              <a:t> yang </a:t>
            </a:r>
            <a:r>
              <a:rPr lang="en-US" sz="1600" dirty="0" err="1"/>
              <a:t>digunakan</a:t>
            </a:r>
            <a:r>
              <a:rPr lang="en-US" sz="1600" dirty="0"/>
              <a:t> </a:t>
            </a:r>
            <a:r>
              <a:rPr lang="en-US" sz="1600" dirty="0" err="1"/>
              <a:t>untuk</a:t>
            </a:r>
            <a:r>
              <a:rPr lang="en-US" sz="1600" dirty="0"/>
              <a:t> </a:t>
            </a:r>
            <a:r>
              <a:rPr lang="en-US" sz="1600" dirty="0" err="1"/>
              <a:t>menangani</a:t>
            </a:r>
            <a:r>
              <a:rPr lang="en-US" sz="1600" dirty="0"/>
              <a:t> Promise agar </a:t>
            </a:r>
            <a:r>
              <a:rPr lang="en-US" sz="1600" dirty="0" err="1"/>
              <a:t>penulisan</a:t>
            </a:r>
            <a:r>
              <a:rPr lang="en-US" sz="1600" dirty="0"/>
              <a:t> code </a:t>
            </a:r>
            <a:r>
              <a:rPr lang="en-US" sz="1600" dirty="0" err="1"/>
              <a:t>lebih</a:t>
            </a:r>
            <a:r>
              <a:rPr lang="en-US" sz="1600" dirty="0"/>
              <a:t> </a:t>
            </a:r>
            <a:r>
              <a:rPr lang="en-US" sz="1600" dirty="0" err="1"/>
              <a:t>efisien</a:t>
            </a:r>
            <a:r>
              <a:rPr lang="en-US" sz="1600" dirty="0"/>
              <a:t> dan </a:t>
            </a:r>
            <a:r>
              <a:rPr lang="en-US" sz="1600" dirty="0" err="1"/>
              <a:t>rapih</a:t>
            </a:r>
            <a:r>
              <a:rPr lang="en-US" sz="1600" dirty="0"/>
              <a:t>.</a:t>
            </a:r>
          </a:p>
        </p:txBody>
      </p:sp>
      <p:pic>
        <p:nvPicPr>
          <p:cNvPr id="5" name="Picture 4">
            <a:extLst>
              <a:ext uri="{FF2B5EF4-FFF2-40B4-BE49-F238E27FC236}">
                <a16:creationId xmlns:a16="http://schemas.microsoft.com/office/drawing/2014/main" id="{A3F1E90C-A8AA-2C45-51FC-2FE856749175}"/>
              </a:ext>
            </a:extLst>
          </p:cNvPr>
          <p:cNvPicPr>
            <a:picLocks noChangeAspect="1"/>
          </p:cNvPicPr>
          <p:nvPr/>
        </p:nvPicPr>
        <p:blipFill>
          <a:blip r:embed="rId2"/>
          <a:stretch>
            <a:fillRect/>
          </a:stretch>
        </p:blipFill>
        <p:spPr>
          <a:xfrm>
            <a:off x="5791200" y="2556932"/>
            <a:ext cx="5839327" cy="3619279"/>
          </a:xfrm>
          <a:prstGeom prst="rect">
            <a:avLst/>
          </a:prstGeom>
        </p:spPr>
      </p:pic>
    </p:spTree>
    <p:extLst>
      <p:ext uri="{BB962C8B-B14F-4D97-AF65-F5344CB8AC3E}">
        <p14:creationId xmlns:p14="http://schemas.microsoft.com/office/powerpoint/2010/main" val="239440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08F6-42C2-4FFE-A92E-4981332982CA}"/>
              </a:ext>
            </a:extLst>
          </p:cNvPr>
          <p:cNvSpPr>
            <a:spLocks noGrp="1"/>
          </p:cNvSpPr>
          <p:nvPr>
            <p:ph type="title"/>
          </p:nvPr>
        </p:nvSpPr>
        <p:spPr/>
        <p:txBody>
          <a:bodyPr/>
          <a:lstStyle/>
          <a:p>
            <a:r>
              <a:rPr lang="en-US" dirty="0"/>
              <a:t>try catch</a:t>
            </a:r>
          </a:p>
        </p:txBody>
      </p:sp>
      <p:sp>
        <p:nvSpPr>
          <p:cNvPr id="3" name="Content Placeholder 2">
            <a:extLst>
              <a:ext uri="{FF2B5EF4-FFF2-40B4-BE49-F238E27FC236}">
                <a16:creationId xmlns:a16="http://schemas.microsoft.com/office/drawing/2014/main" id="{37D92030-ED5A-43D0-870F-DC04D358FFC0}"/>
              </a:ext>
            </a:extLst>
          </p:cNvPr>
          <p:cNvSpPr>
            <a:spLocks noGrp="1"/>
          </p:cNvSpPr>
          <p:nvPr>
            <p:ph sz="half" idx="1"/>
          </p:nvPr>
        </p:nvSpPr>
        <p:spPr>
          <a:xfrm>
            <a:off x="3498694" y="2560320"/>
            <a:ext cx="7397903" cy="3310128"/>
          </a:xfrm>
        </p:spPr>
        <p:txBody>
          <a:bodyPr>
            <a:normAutofit/>
          </a:bodyPr>
          <a:lstStyle/>
          <a:p>
            <a:r>
              <a:rPr lang="en-US" sz="2400" dirty="0"/>
              <a:t>Dari </a:t>
            </a:r>
            <a:r>
              <a:rPr lang="en-US" sz="2400" dirty="0" err="1"/>
              <a:t>namanya</a:t>
            </a:r>
            <a:r>
              <a:rPr lang="en-US" sz="2400" dirty="0"/>
              <a:t> </a:t>
            </a:r>
            <a:r>
              <a:rPr lang="en-US" sz="2400" dirty="0" err="1"/>
              <a:t>sendiri</a:t>
            </a:r>
            <a:r>
              <a:rPr lang="en-US" sz="2400" dirty="0"/>
              <a:t>, Try </a:t>
            </a:r>
            <a:r>
              <a:rPr lang="en-US" sz="2400" dirty="0" err="1"/>
              <a:t>bisa</a:t>
            </a:r>
            <a:r>
              <a:rPr lang="en-US" sz="2400" dirty="0"/>
              <a:t> di </a:t>
            </a:r>
            <a:r>
              <a:rPr lang="en-US" sz="2400" dirty="0" err="1"/>
              <a:t>katakan</a:t>
            </a:r>
            <a:r>
              <a:rPr lang="en-US" sz="2400" dirty="0"/>
              <a:t> </a:t>
            </a:r>
            <a:r>
              <a:rPr lang="en-US" sz="2400" dirty="0" err="1"/>
              <a:t>untuk</a:t>
            </a:r>
            <a:r>
              <a:rPr lang="en-US" sz="2400" dirty="0"/>
              <a:t> </a:t>
            </a:r>
            <a:r>
              <a:rPr lang="en-US" sz="2400" dirty="0" err="1"/>
              <a:t>mencoba</a:t>
            </a:r>
            <a:r>
              <a:rPr lang="en-US" sz="2400" dirty="0"/>
              <a:t> dan catch </a:t>
            </a:r>
            <a:r>
              <a:rPr lang="en-US" sz="2400" dirty="0" err="1"/>
              <a:t>adalah</a:t>
            </a:r>
            <a:r>
              <a:rPr lang="en-US" sz="2400" dirty="0"/>
              <a:t> </a:t>
            </a:r>
            <a:r>
              <a:rPr lang="en-US" sz="2400" dirty="0" err="1"/>
              <a:t>untuk</a:t>
            </a:r>
            <a:r>
              <a:rPr lang="en-US" sz="2400" dirty="0"/>
              <a:t> </a:t>
            </a:r>
            <a:r>
              <a:rPr lang="en-US" sz="2400" dirty="0" err="1"/>
              <a:t>menangkap</a:t>
            </a:r>
            <a:r>
              <a:rPr lang="en-US" sz="2400" dirty="0"/>
              <a:t>.</a:t>
            </a:r>
            <a:r>
              <a:rPr lang="id-ID" sz="2400" dirty="0"/>
              <a:t> </a:t>
            </a:r>
          </a:p>
          <a:p>
            <a:r>
              <a:rPr lang="en-US" sz="2400" dirty="0" err="1"/>
              <a:t>Mencoba</a:t>
            </a:r>
            <a:r>
              <a:rPr lang="en-US" sz="2400" dirty="0"/>
              <a:t> </a:t>
            </a:r>
            <a:r>
              <a:rPr lang="en-US" sz="2400" dirty="0" err="1"/>
              <a:t>apa</a:t>
            </a:r>
            <a:r>
              <a:rPr lang="en-US" sz="2400" dirty="0"/>
              <a:t> ? </a:t>
            </a:r>
            <a:r>
              <a:rPr lang="en-US" sz="2400" dirty="0" err="1"/>
              <a:t>Mencoba</a:t>
            </a:r>
            <a:r>
              <a:rPr lang="en-US" sz="2400" dirty="0"/>
              <a:t> </a:t>
            </a:r>
            <a:r>
              <a:rPr lang="en-US" sz="2400" dirty="0" err="1"/>
              <a:t>untuk</a:t>
            </a:r>
            <a:r>
              <a:rPr lang="en-US" sz="2400" dirty="0"/>
              <a:t> </a:t>
            </a:r>
            <a:r>
              <a:rPr lang="en-US" sz="2400" dirty="0" err="1"/>
              <a:t>menjalankan</a:t>
            </a:r>
            <a:r>
              <a:rPr lang="en-US" sz="2400" dirty="0"/>
              <a:t> </a:t>
            </a:r>
            <a:r>
              <a:rPr lang="en-US" sz="2400" dirty="0" err="1"/>
              <a:t>sebuah</a:t>
            </a:r>
            <a:r>
              <a:rPr lang="en-US" sz="2400" dirty="0"/>
              <a:t> </a:t>
            </a:r>
            <a:r>
              <a:rPr lang="en-US" sz="2400" dirty="0" err="1"/>
              <a:t>blok</a:t>
            </a:r>
            <a:r>
              <a:rPr lang="en-US" sz="2400" dirty="0"/>
              <a:t> </a:t>
            </a:r>
            <a:r>
              <a:rPr lang="en-US" sz="2400" dirty="0" err="1"/>
              <a:t>kode</a:t>
            </a:r>
            <a:r>
              <a:rPr lang="en-US" sz="2400" dirty="0"/>
              <a:t>.</a:t>
            </a:r>
          </a:p>
          <a:p>
            <a:r>
              <a:rPr lang="en-US" sz="2400" dirty="0" err="1"/>
              <a:t>Menangkap</a:t>
            </a:r>
            <a:r>
              <a:rPr lang="en-US" sz="2400" dirty="0"/>
              <a:t> </a:t>
            </a:r>
            <a:r>
              <a:rPr lang="en-US" sz="2400" dirty="0" err="1"/>
              <a:t>apa</a:t>
            </a:r>
            <a:r>
              <a:rPr lang="en-US" sz="2400" dirty="0"/>
              <a:t> ? </a:t>
            </a:r>
            <a:r>
              <a:rPr lang="en-US" sz="2400" dirty="0" err="1"/>
              <a:t>Menangkap</a:t>
            </a:r>
            <a:r>
              <a:rPr lang="en-US" sz="2400" dirty="0"/>
              <a:t> error </a:t>
            </a:r>
            <a:r>
              <a:rPr lang="en-US" sz="2400" dirty="0" err="1"/>
              <a:t>misalnya</a:t>
            </a:r>
            <a:r>
              <a:rPr lang="en-US" sz="2400" dirty="0"/>
              <a:t> error </a:t>
            </a:r>
            <a:r>
              <a:rPr lang="en-US" sz="2400" dirty="0" err="1"/>
              <a:t>tersebut</a:t>
            </a:r>
            <a:r>
              <a:rPr lang="en-US" sz="2400" dirty="0"/>
              <a:t> </a:t>
            </a:r>
            <a:r>
              <a:rPr lang="en-US" sz="2400" dirty="0" err="1"/>
              <a:t>terjadi</a:t>
            </a:r>
            <a:r>
              <a:rPr lang="en-US" sz="2400" dirty="0"/>
              <a:t>.</a:t>
            </a:r>
          </a:p>
        </p:txBody>
      </p:sp>
      <p:pic>
        <p:nvPicPr>
          <p:cNvPr id="9" name="Picture 8">
            <a:extLst>
              <a:ext uri="{FF2B5EF4-FFF2-40B4-BE49-F238E27FC236}">
                <a16:creationId xmlns:a16="http://schemas.microsoft.com/office/drawing/2014/main" id="{DBB613BC-971A-9380-FF3B-4D6E5A4F80FD}"/>
              </a:ext>
            </a:extLst>
          </p:cNvPr>
          <p:cNvPicPr>
            <a:picLocks noChangeAspect="1"/>
          </p:cNvPicPr>
          <p:nvPr/>
        </p:nvPicPr>
        <p:blipFill>
          <a:blip r:embed="rId2"/>
          <a:stretch>
            <a:fillRect/>
          </a:stretch>
        </p:blipFill>
        <p:spPr>
          <a:xfrm rot="21439887">
            <a:off x="404827" y="1707916"/>
            <a:ext cx="2782705" cy="3252101"/>
          </a:xfrm>
          <a:prstGeom prst="rect">
            <a:avLst/>
          </a:prstGeom>
        </p:spPr>
      </p:pic>
    </p:spTree>
    <p:extLst>
      <p:ext uri="{BB962C8B-B14F-4D97-AF65-F5344CB8AC3E}">
        <p14:creationId xmlns:p14="http://schemas.microsoft.com/office/powerpoint/2010/main" val="2232282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Iconic Picture of Mountain">
            <a:extLst>
              <a:ext uri="{FF2B5EF4-FFF2-40B4-BE49-F238E27FC236}">
                <a16:creationId xmlns:a16="http://schemas.microsoft.com/office/drawing/2014/main" id="{AF094C0B-D94D-467E-B510-B4A8A8BA2B16}"/>
              </a:ext>
            </a:extLst>
          </p:cNvPr>
          <p:cNvPicPr>
            <a:picLocks noGrp="1" noChangeAspect="1"/>
          </p:cNvPicPr>
          <p:nvPr>
            <p:ph type="pic" sz="quarter" idx="10"/>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91" r="91"/>
          <a:stretch>
            <a:fillRect/>
          </a:stretch>
        </p:blipFill>
        <p:spPr>
          <a:xfrm>
            <a:off x="475339" y="502931"/>
            <a:ext cx="11088000" cy="5724000"/>
          </a:xfrm>
        </p:spPr>
      </p:pic>
      <p:sp>
        <p:nvSpPr>
          <p:cNvPr id="4" name="Title 3"/>
          <p:cNvSpPr>
            <a:spLocks noGrp="1"/>
          </p:cNvSpPr>
          <p:nvPr>
            <p:ph type="title"/>
          </p:nvPr>
        </p:nvSpPr>
        <p:spPr>
          <a:xfrm>
            <a:off x="1218741" y="2249024"/>
            <a:ext cx="9601196" cy="751418"/>
          </a:xfrm>
        </p:spPr>
        <p:txBody>
          <a:bodyPr/>
          <a:lstStyle/>
          <a:p>
            <a:r>
              <a:rPr lang="id-ID" dirty="0">
                <a:solidFill>
                  <a:schemeClr val="bg1"/>
                </a:solidFill>
              </a:rPr>
              <a:t>TERIMA KASIH</a:t>
            </a:r>
            <a:endParaRPr lang="en-US" dirty="0">
              <a:solidFill>
                <a:schemeClr val="bg1"/>
              </a:solidFill>
            </a:endParaRPr>
          </a:p>
        </p:txBody>
      </p:sp>
      <p:pic>
        <p:nvPicPr>
          <p:cNvPr id="5" name="Picture 4">
            <a:extLst>
              <a:ext uri="{FF2B5EF4-FFF2-40B4-BE49-F238E27FC236}">
                <a16:creationId xmlns:a16="http://schemas.microsoft.com/office/drawing/2014/main" id="{E7391D2C-9999-4BB5-9064-EBE186B9519B}"/>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6" name="Picture 5">
            <a:extLst>
              <a:ext uri="{FF2B5EF4-FFF2-40B4-BE49-F238E27FC236}">
                <a16:creationId xmlns:a16="http://schemas.microsoft.com/office/drawing/2014/main" id="{D967E7C8-E760-47F2-908B-AB31194CA0AA}"/>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7" name="Picture 6">
            <a:extLst>
              <a:ext uri="{FF2B5EF4-FFF2-40B4-BE49-F238E27FC236}">
                <a16:creationId xmlns:a16="http://schemas.microsoft.com/office/drawing/2014/main" id="{4579E219-3230-41BC-96F9-1E0FEFF8006D}"/>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8" name="Picture 7">
            <a:extLst>
              <a:ext uri="{FF2B5EF4-FFF2-40B4-BE49-F238E27FC236}">
                <a16:creationId xmlns:a16="http://schemas.microsoft.com/office/drawing/2014/main" id="{EE2D0509-AF4E-4935-ADF8-25BD255C1DB4}"/>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spTree>
    <p:extLst>
      <p:ext uri="{BB962C8B-B14F-4D97-AF65-F5344CB8AC3E}">
        <p14:creationId xmlns:p14="http://schemas.microsoft.com/office/powerpoint/2010/main" val="2193060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6A02-86EB-4DB6-848F-D15402E17D6C}"/>
              </a:ext>
            </a:extLst>
          </p:cNvPr>
          <p:cNvSpPr>
            <a:spLocks noGrp="1"/>
          </p:cNvSpPr>
          <p:nvPr>
            <p:ph type="title"/>
          </p:nvPr>
        </p:nvSpPr>
        <p:spPr/>
        <p:txBody>
          <a:bodyPr/>
          <a:lstStyle/>
          <a:p>
            <a:r>
              <a:rPr lang="en-US" dirty="0"/>
              <a:t>Collage of the era</a:t>
            </a:r>
          </a:p>
        </p:txBody>
      </p:sp>
      <p:sp>
        <p:nvSpPr>
          <p:cNvPr id="12" name="Picture Placeholder 11" descr="picture placeholder">
            <a:extLst>
              <a:ext uri="{FF2B5EF4-FFF2-40B4-BE49-F238E27FC236}">
                <a16:creationId xmlns:a16="http://schemas.microsoft.com/office/drawing/2014/main" id="{708107B3-097E-48CC-A5AD-93A9ECA0E4A5}"/>
              </a:ext>
            </a:extLst>
          </p:cNvPr>
          <p:cNvSpPr>
            <a:spLocks noGrp="1"/>
          </p:cNvSpPr>
          <p:nvPr>
            <p:ph type="pic" sz="quarter" idx="16"/>
          </p:nvPr>
        </p:nvSpPr>
        <p:spPr/>
      </p:sp>
      <p:sp>
        <p:nvSpPr>
          <p:cNvPr id="11" name="Picture Placeholder 10" descr="picture placeholder">
            <a:extLst>
              <a:ext uri="{FF2B5EF4-FFF2-40B4-BE49-F238E27FC236}">
                <a16:creationId xmlns:a16="http://schemas.microsoft.com/office/drawing/2014/main" id="{CBC73CB9-11F6-4546-A612-CDABEB5200DC}"/>
              </a:ext>
            </a:extLst>
          </p:cNvPr>
          <p:cNvSpPr>
            <a:spLocks noGrp="1"/>
          </p:cNvSpPr>
          <p:nvPr>
            <p:ph type="pic" sz="quarter" idx="15"/>
          </p:nvPr>
        </p:nvSpPr>
        <p:spPr/>
      </p:sp>
      <p:sp>
        <p:nvSpPr>
          <p:cNvPr id="10" name="Picture Placeholder 9" descr="picture placeholder">
            <a:extLst>
              <a:ext uri="{FF2B5EF4-FFF2-40B4-BE49-F238E27FC236}">
                <a16:creationId xmlns:a16="http://schemas.microsoft.com/office/drawing/2014/main" id="{787D8914-0BC4-4576-A15C-E75898CBCDA0}"/>
              </a:ext>
            </a:extLst>
          </p:cNvPr>
          <p:cNvSpPr>
            <a:spLocks noGrp="1"/>
          </p:cNvSpPr>
          <p:nvPr>
            <p:ph type="pic" sz="quarter" idx="14"/>
          </p:nvPr>
        </p:nvSpPr>
        <p:spPr/>
      </p:sp>
      <p:sp>
        <p:nvSpPr>
          <p:cNvPr id="9" name="Picture Placeholder 8" descr="picture placeholder">
            <a:extLst>
              <a:ext uri="{FF2B5EF4-FFF2-40B4-BE49-F238E27FC236}">
                <a16:creationId xmlns:a16="http://schemas.microsoft.com/office/drawing/2014/main" id="{F9B67608-336F-4DFC-A698-5478D1463459}"/>
              </a:ext>
            </a:extLst>
          </p:cNvPr>
          <p:cNvSpPr>
            <a:spLocks noGrp="1"/>
          </p:cNvSpPr>
          <p:nvPr>
            <p:ph type="pic" sz="quarter" idx="13"/>
          </p:nvPr>
        </p:nvSpPr>
        <p:spPr/>
      </p:sp>
      <p:sp>
        <p:nvSpPr>
          <p:cNvPr id="13" name="Picture Placeholder 12" descr="picture placeholder">
            <a:extLst>
              <a:ext uri="{FF2B5EF4-FFF2-40B4-BE49-F238E27FC236}">
                <a16:creationId xmlns:a16="http://schemas.microsoft.com/office/drawing/2014/main" id="{4D5EFDFA-811F-4206-A31B-BBABA2A9A312}"/>
              </a:ext>
            </a:extLst>
          </p:cNvPr>
          <p:cNvSpPr>
            <a:spLocks noGrp="1"/>
          </p:cNvSpPr>
          <p:nvPr>
            <p:ph type="pic" sz="quarter" idx="17"/>
          </p:nvPr>
        </p:nvSpPr>
        <p:spPr/>
      </p:sp>
      <p:sp>
        <p:nvSpPr>
          <p:cNvPr id="14" name="Text Placeholder 13">
            <a:extLst>
              <a:ext uri="{FF2B5EF4-FFF2-40B4-BE49-F238E27FC236}">
                <a16:creationId xmlns:a16="http://schemas.microsoft.com/office/drawing/2014/main" id="{F7580787-4CF5-4195-9119-C37E931CA514}"/>
              </a:ext>
            </a:extLst>
          </p:cNvPr>
          <p:cNvSpPr>
            <a:spLocks noGrp="1"/>
          </p:cNvSpPr>
          <p:nvPr>
            <p:ph type="body" sz="quarter" idx="18"/>
          </p:nvPr>
        </p:nvSpPr>
        <p:spPr>
          <a:xfrm>
            <a:off x="8558104" y="2507046"/>
            <a:ext cx="2338494" cy="3349763"/>
          </a:xfrm>
        </p:spPr>
        <p:txBody>
          <a:bodyPr/>
          <a:lstStyle/>
          <a:p>
            <a:r>
              <a:rPr lang="en-US" dirty="0"/>
              <a:t>Create a visual representation of the era, including pictures of:</a:t>
            </a:r>
          </a:p>
        </p:txBody>
      </p:sp>
    </p:spTree>
    <p:extLst>
      <p:ext uri="{BB962C8B-B14F-4D97-AF65-F5344CB8AC3E}">
        <p14:creationId xmlns:p14="http://schemas.microsoft.com/office/powerpoint/2010/main" val="2710073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2AB3-9E22-45B7-B682-56304D5BD53D}"/>
              </a:ext>
            </a:extLst>
          </p:cNvPr>
          <p:cNvSpPr>
            <a:spLocks noGrp="1"/>
          </p:cNvSpPr>
          <p:nvPr>
            <p:ph type="title"/>
          </p:nvPr>
        </p:nvSpPr>
        <p:spPr/>
        <p:txBody>
          <a:bodyPr/>
          <a:lstStyle/>
          <a:p>
            <a:r>
              <a:rPr lang="en-US" dirty="0"/>
              <a:t>Famous person</a:t>
            </a:r>
          </a:p>
        </p:txBody>
      </p:sp>
      <p:sp>
        <p:nvSpPr>
          <p:cNvPr id="3" name="Content Placeholder 2">
            <a:extLst>
              <a:ext uri="{FF2B5EF4-FFF2-40B4-BE49-F238E27FC236}">
                <a16:creationId xmlns:a16="http://schemas.microsoft.com/office/drawing/2014/main" id="{2EAA86A1-F801-442C-838A-F834D93A9669}"/>
              </a:ext>
            </a:extLst>
          </p:cNvPr>
          <p:cNvSpPr>
            <a:spLocks noGrp="1"/>
          </p:cNvSpPr>
          <p:nvPr>
            <p:ph sz="half" idx="1"/>
          </p:nvPr>
        </p:nvSpPr>
        <p:spPr/>
        <p:txBody>
          <a:bodyPr/>
          <a:lstStyle/>
          <a:p>
            <a:pPr marL="0" indent="0">
              <a:buNone/>
            </a:pPr>
            <a:r>
              <a:rPr lang="en-US" dirty="0"/>
              <a:t>Famous person from the era:</a:t>
            </a:r>
          </a:p>
          <a:p>
            <a:r>
              <a:rPr lang="en-US" dirty="0"/>
              <a:t>Add an image of a famous person from the era and then explain his/her significance. </a:t>
            </a:r>
          </a:p>
          <a:p>
            <a:r>
              <a:rPr lang="en-US" dirty="0"/>
              <a:t>You could also use a slide like this to capture an important event during the era.</a:t>
            </a:r>
          </a:p>
          <a:p>
            <a:endParaRPr lang="en-US" dirty="0"/>
          </a:p>
        </p:txBody>
      </p:sp>
      <p:pic>
        <p:nvPicPr>
          <p:cNvPr id="6" name="Picture Placeholder 5" descr="Girl smiling looking away from camera">
            <a:extLst>
              <a:ext uri="{FF2B5EF4-FFF2-40B4-BE49-F238E27FC236}">
                <a16:creationId xmlns:a16="http://schemas.microsoft.com/office/drawing/2014/main" id="{291BB049-83EF-4727-9982-A520CF0A1E6F}"/>
              </a:ext>
            </a:extLst>
          </p:cNvPr>
          <p:cNvPicPr>
            <a:picLocks noGrp="1" noChangeAspect="1"/>
          </p:cNvPicPr>
          <p:nvPr>
            <p:ph type="pic" sz="quarter" idx="14"/>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1493315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Custom 162">
      <a:dk1>
        <a:sysClr val="windowText" lastClr="000000"/>
      </a:dk1>
      <a:lt1>
        <a:sysClr val="window" lastClr="FFFFFF"/>
      </a:lt1>
      <a:dk2>
        <a:srgbClr val="212121"/>
      </a:dk2>
      <a:lt2>
        <a:srgbClr val="DADADA"/>
      </a:lt2>
      <a:accent1>
        <a:srgbClr val="CBAF62"/>
      </a:accent1>
      <a:accent2>
        <a:srgbClr val="4096B0"/>
      </a:accent2>
      <a:accent3>
        <a:srgbClr val="803348"/>
      </a:accent3>
      <a:accent4>
        <a:srgbClr val="8E684C"/>
      </a:accent4>
      <a:accent5>
        <a:srgbClr val="AB946B"/>
      </a:accent5>
      <a:accent6>
        <a:srgbClr val="803348"/>
      </a:accent6>
      <a:hlink>
        <a:srgbClr val="86724D"/>
      </a:hlink>
      <a:folHlink>
        <a:srgbClr val="CBAF62"/>
      </a:folHlink>
    </a:clrScheme>
    <a:fontScheme name="Custom 169">
      <a:majorFont>
        <a:latin typeface="Rockwell"/>
        <a:ea typeface=""/>
        <a:cs typeface=""/>
      </a:majorFont>
      <a:minorFont>
        <a:latin typeface="Trebuchet MS"/>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f66931312_win32_fixed.potx" id="{9FDD49A5-B35B-4482-AF3E-47C01334A0C1}" vid="{A254DDE2-B2DB-4CB8-A45E-35E8833FD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Digital time capsule</Template>
  <TotalTime>273</TotalTime>
  <Words>610</Words>
  <Application>Microsoft Office PowerPoint</Application>
  <PresentationFormat>Widescreen</PresentationFormat>
  <Paragraphs>61</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Lucida Handwriting</vt:lpstr>
      <vt:lpstr>Poppins</vt:lpstr>
      <vt:lpstr>Rockwell</vt:lpstr>
      <vt:lpstr>Tahoma</vt:lpstr>
      <vt:lpstr>Trebuchet MS</vt:lpstr>
      <vt:lpstr>Organic</vt:lpstr>
      <vt:lpstr>Javascript Intro3</vt:lpstr>
      <vt:lpstr>Objective</vt:lpstr>
      <vt:lpstr>Synchronous dan Asynchronous</vt:lpstr>
      <vt:lpstr>Promise</vt:lpstr>
      <vt:lpstr>Async Await</vt:lpstr>
      <vt:lpstr>try catch</vt:lpstr>
      <vt:lpstr>TERIMA KASIH</vt:lpstr>
      <vt:lpstr>Collage of the era</vt:lpstr>
      <vt:lpstr>Famous person</vt:lpstr>
      <vt:lpstr>Asynchronous dan Synchronous</vt:lpstr>
      <vt:lpstr>Introduce the era</vt:lpstr>
      <vt:lpstr>Collage 2 of the era</vt:lpstr>
      <vt:lpstr>Compare and contrast something from the era</vt:lpstr>
      <vt:lpstr>Letter from the generation</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Intro3</dc:title>
  <dc:creator>R.Rizal Yuniar.S</dc:creator>
  <cp:lastModifiedBy>R.Rizal Yuniar.S</cp:lastModifiedBy>
  <cp:revision>4</cp:revision>
  <dcterms:created xsi:type="dcterms:W3CDTF">2023-01-04T14:20:35Z</dcterms:created>
  <dcterms:modified xsi:type="dcterms:W3CDTF">2023-01-06T03:19:44Z</dcterms:modified>
</cp:coreProperties>
</file>