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85d051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85d051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911d8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911d8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5d051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5d051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eee7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eee7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eee7f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eee7f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587ce7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587ce7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587ce7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a587ce7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587ce7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587ce7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587ce7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587ce7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8a576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8a576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87ce74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87ce74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87ce74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87ce74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5d051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5d051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build &amp; go install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for fun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25" y="984500"/>
            <a:ext cx="6650595" cy="39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457200" y="799325"/>
            <a:ext cx="8229600" cy="4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build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builds go code; if code is package main, it creates a binary executable and drops it in the package main’s folder; if code is just a package, it builds it then throws away the binary.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install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builds and installs go code; </a:t>
            </a:r>
            <a:r>
              <a:rPr lang="en" sz="1200">
                <a:solidFill>
                  <a:srgbClr val="000000"/>
                </a:solidFill>
              </a:rPr>
              <a:t>if code is package main, it creates a binary executable and drops it in the workspace’s bin folder; if code is a package, it builds it then drops it in the pkg folder (a file with a .a extension)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import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import path is everything after the “src” folder in your workspace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the last folder in the import path to reference the package in your code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you can alias packages in your imports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 for uuid at godoc.org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</a:t>
            </a:r>
            <a:r>
              <a:rPr b="1" lang="en" sz="2400"/>
              <a:t>go get</a:t>
            </a:r>
            <a:r>
              <a:rPr lang="en" sz="2400"/>
              <a:t> to get the code for </a:t>
            </a:r>
            <a:r>
              <a:rPr b="1" lang="en" sz="2400"/>
              <a:t>nu7hatch/gouuid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up finder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locate this code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file that imports this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alias the package as just </a:t>
            </a:r>
            <a:r>
              <a:rPr b="1" lang="en" sz="2400"/>
              <a:t>uuid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3">
            <a:alphaModFix/>
          </a:blip>
          <a:srcRect b="44616" l="0" r="0" t="0"/>
          <a:stretch/>
        </p:blipFill>
        <p:spPr>
          <a:xfrm>
            <a:off x="0" y="677488"/>
            <a:ext cx="9144000" cy="21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/>
          <p:cNvPicPr preferRelativeResize="0"/>
          <p:nvPr/>
        </p:nvPicPr>
        <p:blipFill rotWithShape="1">
          <a:blip r:embed="rId4">
            <a:alphaModFix/>
          </a:blip>
          <a:srcRect b="45980" l="0" r="0" t="0"/>
          <a:stretch/>
        </p:blipFill>
        <p:spPr>
          <a:xfrm>
            <a:off x="0" y="2932675"/>
            <a:ext cx="9144000" cy="21026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/>
          <p:nvPr/>
        </p:nvSpPr>
        <p:spPr>
          <a:xfrm>
            <a:off x="3049600" y="920950"/>
            <a:ext cx="703800" cy="26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2345800" y="3210725"/>
            <a:ext cx="703800" cy="26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4294967295" type="subTitle"/>
          </p:nvPr>
        </p:nvSpPr>
        <p:spPr>
          <a:xfrm>
            <a:off x="729225" y="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two packages and two files from before ...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520"/>
            <a:ext cx="9144000" cy="444246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/>
        </p:nvSpPr>
        <p:spPr>
          <a:xfrm>
            <a:off x="3221325" y="266455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311500" y="3824350"/>
            <a:ext cx="1948800" cy="96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0902"/>
            <a:ext cx="9144003" cy="430169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>
            <a:off x="3221325" y="266455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311500" y="3824350"/>
            <a:ext cx="1948800" cy="89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66" y="0"/>
            <a:ext cx="84550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/>
          <p:nvPr/>
        </p:nvSpPr>
        <p:spPr>
          <a:xfrm>
            <a:off x="2604900" y="167030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344475" y="3333825"/>
            <a:ext cx="7927500" cy="155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224225" y="292900"/>
            <a:ext cx="31761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how we import a package ...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771100" y="2160150"/>
            <a:ext cx="5299800" cy="27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485700" y="1193653"/>
            <a:ext cx="2832400" cy="1239075"/>
          </a:xfrm>
          <a:custGeom>
            <a:rect b="b" l="l" r="r" t="t"/>
            <a:pathLst>
              <a:path extrusionOk="0" h="49563" w="113296">
                <a:moveTo>
                  <a:pt x="113296" y="9250"/>
                </a:moveTo>
                <a:cubicBezTo>
                  <a:pt x="105766" y="7918"/>
                  <a:pt x="79006" y="-3609"/>
                  <a:pt x="68117" y="1256"/>
                </a:cubicBezTo>
                <a:cubicBezTo>
                  <a:pt x="57228" y="6121"/>
                  <a:pt x="59313" y="30391"/>
                  <a:pt x="47960" y="38442"/>
                </a:cubicBezTo>
                <a:cubicBezTo>
                  <a:pt x="36607" y="46493"/>
                  <a:pt x="7993" y="47710"/>
                  <a:pt x="0" y="4956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224225" y="292900"/>
            <a:ext cx="31761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how we import a package ...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771100" y="2160150"/>
            <a:ext cx="5299800" cy="27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399475" y="3368425"/>
            <a:ext cx="3411300" cy="557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… and then use one of its public funcs.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 rot="5400000">
            <a:off x="5578875" y="2421025"/>
            <a:ext cx="228900" cy="151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485700" y="1193653"/>
            <a:ext cx="2832400" cy="1239075"/>
          </a:xfrm>
          <a:custGeom>
            <a:rect b="b" l="l" r="r" t="t"/>
            <a:pathLst>
              <a:path extrusionOk="0" h="49563" w="113296">
                <a:moveTo>
                  <a:pt x="113296" y="9250"/>
                </a:moveTo>
                <a:cubicBezTo>
                  <a:pt x="105766" y="7918"/>
                  <a:pt x="79006" y="-3609"/>
                  <a:pt x="68117" y="1256"/>
                </a:cubicBezTo>
                <a:cubicBezTo>
                  <a:pt x="57228" y="6121"/>
                  <a:pt x="59313" y="30391"/>
                  <a:pt x="47960" y="38442"/>
                </a:cubicBezTo>
                <a:cubicBezTo>
                  <a:pt x="36607" y="46493"/>
                  <a:pt x="7993" y="47710"/>
                  <a:pt x="0" y="4956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 Imports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514475"/>
            <a:ext cx="40005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