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0974a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0974a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0974a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0974a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212f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212f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212f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212f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65c9a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65c9a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65c9a6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65c9a6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65c9a6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65c9a6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0974a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0974a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a5d88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a5d88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5d886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a5d88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636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636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5d886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5d886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5d886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5d886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5d886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5d886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5cfe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a5cfe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5cfe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5cfe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669a97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669a97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669a97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669a97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a5cfec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a5cfec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669a97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669a97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669a97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669a97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06362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06362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669a97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669a97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06362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06362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06362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06362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6785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6785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0974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0974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0974a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0974a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0974a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0974a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lang-book.com/books/intr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utenberg.org/files/2701/old/moby10b.tx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utenberg.org/files/2701/old/moby10b.tx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tatetabl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tetable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tatetable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i9lf_Pt_c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i9lf_Pt_cS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byexamp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gravatar.com/site/implement/hash/" TargetMode="External"/><Relationship Id="rId4" Type="http://schemas.openxmlformats.org/officeDocument/2006/relationships/hyperlink" Target="https://en.gravatar.com/site/implement/imag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covered a lot!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centered average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computes the average of a list of numbers, but removes the largest and smallest values.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centeredAverage([]float64{1, 2, 3, 4, 100}) →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can swap two integers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:= 1 </a:t>
            </a:r>
            <a:br>
              <a:rPr lang="en"/>
            </a:br>
            <a:r>
              <a:rPr lang="en"/>
              <a:t>y := 2</a:t>
            </a:r>
            <a:br>
              <a:rPr lang="en"/>
            </a:br>
            <a:r>
              <a:rPr lang="en"/>
              <a:t>swap(&amp;x, &amp;y)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give you x=2 and y=1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clumps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that a "clump" in a list is a series of 2 or more adjacent elements of the same value.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number of clumps in the given list.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2, 2, 3, 4, 4}) → 2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1, 2, 1, 1}) → 2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1, 1, 1, 1}) →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attempt; has an error though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62" y="338850"/>
            <a:ext cx="5690876" cy="37533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&lt;file&gt;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cat which reads a file and dumps it to stdout.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&lt;file&gt;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opens a file, reads a file, then writes the contents to a new file.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&lt;src file&gt; &lt;dst file&gt;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cp which reads a file and writes it to another file.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 field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would you use an embedded anonymous unnamed field instead of a normal named field?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case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converts the first character of each line in a file to uppercase and writes it to stdout.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the first letter of every word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capitalizes the first letter of every word from a text file and writes it to stdout.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Caleb’s Book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http://www.golang-book.com/books/intro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every other word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capitalizes every other word (capitalizes the entire word) from a text file and writes it to stdout.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words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times the word “whale” is used in Herman Melville’s novel, “Moby Dick” (927 pages).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“Moby Dick” for free from here: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http://www.gutenberg.org/files/2701/old/moby10b.txt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terminal:</a:t>
            </a:r>
            <a:br>
              <a:rPr lang="en"/>
            </a:br>
            <a:r>
              <a:rPr lang="en"/>
              <a:t>curl -O http://www.gutenberg.org/files/2701/old/moby10b.txt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word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longest word (string of runes not separated by spaces) used in “Moby Dick”.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“Moby Dick” for free from here: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http://www.gutenberg.org/files/2701/old/moby10b.txt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terminal:</a:t>
            </a:r>
            <a:br>
              <a:rPr lang="en"/>
            </a:br>
            <a:r>
              <a:rPr lang="en"/>
              <a:t>curl -O http://www.gutenberg.org/files/2701/old/moby10b.txt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&lt;files&gt;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cat which reads an unlimited number of file and dumps their contents to stdout.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 - lookup by state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accept a state abbreviation from the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only the requested state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 - lookup by state - display html table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accept a state abbreviation from the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write the requested state into an html file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stock price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Grab historical financial data from Yahoo as a csv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http://finance.yahoo.com/q/hp?s=GOOG+Historical+Prices)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that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content from each record to standard out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stock price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Grab historical financial data from Yahoo as a csv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http://finance.yahoo.com/q/hp?s=GOOG+Historical+Prices)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that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content from each record to an html table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 a file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program which finds the md5 checksum of a file.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terminal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 install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yourProgramName yourFileNameToCheckSum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should return a large hexadecimal number like ‘d47c2bbc28298ca9befdfbc5d3aa4e65’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watch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this video</a:t>
            </a:r>
            <a:r>
              <a:rPr lang="en" sz="1200"/>
              <a:t> for help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13" y="0"/>
            <a:ext cx="1733075" cy="45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973" y="0"/>
            <a:ext cx="19751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 a directory of files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program which finds the md5 checksum of all of the files in a directory.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watch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video</a:t>
            </a:r>
            <a:r>
              <a:rPr lang="en" sz="1200"/>
              <a:t> for help</a:t>
            </a:r>
            <a:r>
              <a:rPr lang="en" sz="14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By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https://gobyexample.com/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08" y="0"/>
            <a:ext cx="1817783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699" y="-12"/>
            <a:ext cx="1670900" cy="42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646" y="0"/>
            <a:ext cx="17467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gravatar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which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run from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user information (at least name and email) from the command line (os.Args[1])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 HTML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a profile image from gravatar.com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gravatar hash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gravatar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your solution should include this code: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h := md5.New() </a:t>
            </a:r>
            <a:br>
              <a:rPr lang="en" sz="1000"/>
            </a:br>
            <a:r>
              <a:rPr lang="en" sz="1000"/>
              <a:t>io.WriteString(h, email) </a:t>
            </a:r>
            <a:br>
              <a:rPr lang="en" sz="1000"/>
            </a:br>
            <a:r>
              <a:rPr lang="en" sz="1000"/>
              <a:t>finalBytes := h.Sum(nil) </a:t>
            </a:r>
            <a:br>
              <a:rPr lang="en" sz="1000"/>
            </a:br>
            <a:r>
              <a:rPr lang="en" sz="1000"/>
              <a:t>finalString := hex.EncodeToString(finalBytes) </a:t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returns a map of the counts of each “word” in a string. (strings.Fields)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WordCount(“test test”) → map[string]int{ “test”: 2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