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720881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720881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7208817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7208817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720881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720881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7208817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7208817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9AngwSzJTb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2321488"/>
            <a:ext cx="8520600" cy="7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https://www.youtube.com/watch?v=9AngwSzJTbo</a:t>
            </a:r>
            <a:r>
              <a:rPr lang="en" sz="1400"/>
              <a:t> </a:t>
            </a:r>
            <a:endParaRPr sz="14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107120"/>
            <a:ext cx="85206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Go Day 6 Part 5 - Build Web Apps with Go Language (golang)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new package ‘hello’ with a function named ‘Hello’ which prints ‘Hello World’ to the screen.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this package in a program and call this ‘Hello’ function.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new package ‘converters’ with conversion functions like meters to yards, or inches to feet, or celsius to fahrenheit, or dollars to francs.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a program to use this library.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