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45941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45941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45941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45941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545941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545941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459411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459411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5459411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5459411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5459411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5459411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545941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545941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459411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5459411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5459411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5459411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5c350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85c350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4448e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64448e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79eb7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79eb7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879eb7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879eb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879eb7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879eb7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5459411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5459411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459411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5459411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5459411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5459411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5459411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545941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5459411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5459411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85c3505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85c3505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54e5a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54e5a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5763f2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5763f2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545941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545941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5459411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5459411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5459411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5459411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5459411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5459411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5459411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5459411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e111e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e111e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e111e8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e111e8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111e8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111e8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e111e8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e111e8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e111e8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e111e8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56f88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56f8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545941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545941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545941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545941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85c3505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85c3505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8b5f81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8b5f81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8b5f81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8b5f81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8b5f81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8b5f81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8b5f81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8b5f81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8b5f81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8b5f81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8b5f81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8b5f81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8b5f81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8b5f81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5763f2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5763f2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8b5f81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8b5f81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5c3505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5c3505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56f88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56f88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763f2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763f2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Go merits becoming a widespread language.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45941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45941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lang.org/dl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upport.apple.com/en-us/HT20125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olang.org/cmd/g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olang.org/cmd/go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golang-book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lang.org/doc/inst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Golang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https://golang.org/dl/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SHA1 checksum</a:t>
            </a:r>
            <a:endParaRPr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https://support.apple.com/en-us/HT201259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terminal:</a:t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openssl sha1 [full path to file]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36.44 AM.png"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928688"/>
            <a:ext cx="85725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37.24 AM.png"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6655"/>
            <a:ext cx="9144002" cy="393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install</a:t>
            </a:r>
            <a:endParaRPr/>
          </a:p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version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41.02 AM.png"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1885950"/>
            <a:ext cx="38576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“go” commands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https://golang.org/cmd/go/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43.55 AM.png"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475" y="0"/>
            <a:ext cx="5259067" cy="514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453750" y="165000"/>
            <a:ext cx="2832600" cy="42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00" y="0"/>
            <a:ext cx="68508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/>
        </p:nvSpPr>
        <p:spPr>
          <a:xfrm>
            <a:off x="1146600" y="4176750"/>
            <a:ext cx="68508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Go was invented by geniuses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/>
        </p:nvSpPr>
        <p:spPr>
          <a:xfrm>
            <a:off x="453750" y="165000"/>
            <a:ext cx="2832600" cy="42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453750" y="4726450"/>
            <a:ext cx="4038000" cy="32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453750" y="3175925"/>
            <a:ext cx="4038000" cy="32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running “go help” at terminal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running “go env” at terminal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workspace</a:t>
            </a:r>
            <a:endParaRPr/>
          </a:p>
        </p:txBody>
      </p:sp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is opinionated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48.19 AM.png"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7032"/>
            <a:ext cx="9143999" cy="3669437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31"/>
          <p:cNvSpPr txBox="1"/>
          <p:nvPr/>
        </p:nvSpPr>
        <p:spPr>
          <a:xfrm>
            <a:off x="3407750" y="3373750"/>
            <a:ext cx="4410600" cy="960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this folder whatever you like; mine will be called “go” for the rest of this course, however, maybe not the best name as this is also the name of the folder holding the go program</a:t>
            </a:r>
            <a:endParaRPr/>
          </a:p>
        </p:txBody>
      </p:sp>
      <p:cxnSp>
        <p:nvCxnSpPr>
          <p:cNvPr id="174" name="Google Shape;174;p31"/>
          <p:cNvCxnSpPr/>
          <p:nvPr/>
        </p:nvCxnSpPr>
        <p:spPr>
          <a:xfrm flipH="1">
            <a:off x="2931750" y="3373750"/>
            <a:ext cx="510000" cy="2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41.49 AM.png"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2682"/>
            <a:ext cx="9144001" cy="3378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33"/>
          <p:cNvCxnSpPr/>
          <p:nvPr/>
        </p:nvCxnSpPr>
        <p:spPr>
          <a:xfrm flipH="1">
            <a:off x="2974400" y="2303000"/>
            <a:ext cx="2031000" cy="42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3"/>
          <p:cNvCxnSpPr/>
          <p:nvPr/>
        </p:nvCxnSpPr>
        <p:spPr>
          <a:xfrm flipH="1">
            <a:off x="1996550" y="2667850"/>
            <a:ext cx="2031000" cy="42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GOPATH</a:t>
            </a:r>
            <a:endParaRPr/>
          </a:p>
        </p:txBody>
      </p:sp>
      <p:sp>
        <p:nvSpPr>
          <p:cNvPr id="192" name="Google Shape;192;p3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point to your workspace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GOROOT</a:t>
            </a:r>
            <a:endParaRPr/>
          </a:p>
        </p:txBody>
      </p:sp>
      <p:sp>
        <p:nvSpPr>
          <p:cNvPr id="198" name="Google Shape;198;p3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point to golang source code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 GOPATH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00" y="0"/>
            <a:ext cx="68508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/>
        </p:nvSpPr>
        <p:spPr>
          <a:xfrm>
            <a:off x="1146600" y="4176750"/>
            <a:ext cx="68508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Go was invented by geniuses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5299900" y="2345850"/>
            <a:ext cx="3844200" cy="1590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/>
        </p:nvSpPr>
        <p:spPr>
          <a:xfrm>
            <a:off x="5897050" y="2848950"/>
            <a:ext cx="26499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Unless you speak “genius”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can be hard-er-ish to learn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from the docs.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0.41 AM.png"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65" y="0"/>
            <a:ext cx="8037871" cy="514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" name="Google Shape;209;p37"/>
          <p:cNvSpPr txBox="1"/>
          <p:nvPr/>
        </p:nvSpPr>
        <p:spPr>
          <a:xfrm>
            <a:off x="8961350" y="2386150"/>
            <a:ext cx="38178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37"/>
          <p:cNvCxnSpPr/>
          <p:nvPr/>
        </p:nvCxnSpPr>
        <p:spPr>
          <a:xfrm flipH="1">
            <a:off x="7665300" y="3994125"/>
            <a:ext cx="569400" cy="28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7"/>
          <p:cNvCxnSpPr/>
          <p:nvPr/>
        </p:nvCxnSpPr>
        <p:spPr>
          <a:xfrm flipH="1">
            <a:off x="7069900" y="4869450"/>
            <a:ext cx="705900" cy="3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terminal</a:t>
            </a:r>
            <a:endParaRPr/>
          </a:p>
        </p:txBody>
      </p:sp>
      <p:sp>
        <p:nvSpPr>
          <p:cNvPr id="217" name="Google Shape;217;p3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nano .bash_profile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2.17 AM.png"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524000"/>
            <a:ext cx="8486775" cy="2095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2.58 AM.png"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68" y="0"/>
            <a:ext cx="7117465" cy="514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4.08 AM.png"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180" y="0"/>
            <a:ext cx="7241642" cy="51435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41"/>
          <p:cNvSpPr/>
          <p:nvPr/>
        </p:nvSpPr>
        <p:spPr>
          <a:xfrm>
            <a:off x="951175" y="2252000"/>
            <a:ext cx="2550000" cy="54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.png" id="238" name="Google Shape;2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797" y="0"/>
            <a:ext cx="34464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.png" id="243" name="Google Shape;2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525" y="30975"/>
            <a:ext cx="4416476" cy="50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3.png" id="248" name="Google Shape;2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075" y="154700"/>
            <a:ext cx="4312350" cy="48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5.png" id="253" name="Google Shape;2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975" y="90375"/>
            <a:ext cx="6149099" cy="50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4.png" id="258" name="Google Shape;2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100" y="81525"/>
            <a:ext cx="6695774" cy="49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11" y="0"/>
            <a:ext cx="77107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>
            <a:off x="5299900" y="2345850"/>
            <a:ext cx="3844200" cy="1590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/>
        </p:nvSpPr>
        <p:spPr>
          <a:xfrm>
            <a:off x="5897050" y="2848950"/>
            <a:ext cx="26499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Unless you speak “genius”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can be hard-er-ish to learn </a:t>
            </a:r>
            <a:r>
              <a:rPr b="1" lang="en">
                <a:solidFill>
                  <a:srgbClr val="FF0000"/>
                </a:solidFill>
              </a:rPr>
              <a:t>from the docs.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</a:t>
            </a:r>
            <a:endParaRPr/>
          </a:p>
        </p:txBody>
      </p:sp>
      <p:sp>
        <p:nvSpPr>
          <p:cNvPr id="264" name="Google Shape;264;p4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workspace organized for vcs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9.51 AM.png" id="269" name="Google Shape;2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8313"/>
            <a:ext cx="9143999" cy="276687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70" name="Google Shape;270;p48"/>
          <p:cNvCxnSpPr/>
          <p:nvPr/>
        </p:nvCxnSpPr>
        <p:spPr>
          <a:xfrm>
            <a:off x="3059325" y="2158525"/>
            <a:ext cx="7989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48"/>
          <p:cNvCxnSpPr/>
          <p:nvPr/>
        </p:nvCxnSpPr>
        <p:spPr>
          <a:xfrm>
            <a:off x="4647900" y="2463875"/>
            <a:ext cx="7989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48"/>
          <p:cNvSpPr/>
          <p:nvPr/>
        </p:nvSpPr>
        <p:spPr>
          <a:xfrm>
            <a:off x="6058575" y="1759125"/>
            <a:ext cx="1504800" cy="171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48"/>
          <p:cNvCxnSpPr/>
          <p:nvPr/>
        </p:nvCxnSpPr>
        <p:spPr>
          <a:xfrm>
            <a:off x="1554600" y="2327900"/>
            <a:ext cx="7989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79" name="Google Shape;279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Geniuses: Rob Pike, Ken Thompson, Robert Griesemer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SHA1 checksum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openssl sha1 [full path to file]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 version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 env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 commands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https://golang.org/cmd/go/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 help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workspaces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path variables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aka environment variables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GOPATH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GOROOT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.bash_profile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.bashrc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repos &amp; workspace</a:t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SHA1</a:t>
            </a:r>
            <a:endParaRPr/>
          </a:p>
        </p:txBody>
      </p:sp>
      <p:sp>
        <p:nvSpPr>
          <p:cNvPr id="290" name="Google Shape;290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SHA1, how is it used, and how can it tell you if you have received the file that a sender intended?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version</a:t>
            </a:r>
            <a:endParaRPr/>
          </a:p>
        </p:txBody>
      </p:sp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b="1" lang="en">
                <a:solidFill>
                  <a:srgbClr val="0000FF"/>
                </a:solidFill>
              </a:rPr>
              <a:t>go version</a:t>
            </a:r>
            <a:r>
              <a:rPr lang="en"/>
              <a:t> do?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env</a:t>
            </a:r>
            <a:endParaRPr/>
          </a:p>
        </p:txBody>
      </p:sp>
      <p:sp>
        <p:nvSpPr>
          <p:cNvPr id="302" name="Google Shape;302;p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b="1" lang="en">
                <a:solidFill>
                  <a:srgbClr val="0000FF"/>
                </a:solidFill>
              </a:rPr>
              <a:t>go env</a:t>
            </a:r>
            <a:r>
              <a:rPr lang="en"/>
              <a:t> do?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  <p:sp>
        <p:nvSpPr>
          <p:cNvPr id="308" name="Google Shape;308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path variables?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path variables also sometimes called?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ROOT</a:t>
            </a:r>
            <a:endParaRPr/>
          </a:p>
        </p:txBody>
      </p:sp>
      <p:sp>
        <p:nvSpPr>
          <p:cNvPr id="314" name="Google Shape;314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>
                <a:solidFill>
                  <a:srgbClr val="0000FF"/>
                </a:solidFill>
              </a:rPr>
              <a:t>GO ROOT</a:t>
            </a:r>
            <a:r>
              <a:rPr lang="en"/>
              <a:t> and where should it point?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PATH</a:t>
            </a:r>
            <a:endParaRPr/>
          </a:p>
        </p:txBody>
      </p:sp>
      <p:sp>
        <p:nvSpPr>
          <p:cNvPr id="320" name="Google Shape;320;p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>
                <a:solidFill>
                  <a:srgbClr val="0000FF"/>
                </a:solidFill>
              </a:rPr>
              <a:t>GO PATH</a:t>
            </a:r>
            <a:r>
              <a:rPr lang="en"/>
              <a:t> and where should it point?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412" y="0"/>
            <a:ext cx="71231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/>
        </p:nvSpPr>
        <p:spPr>
          <a:xfrm>
            <a:off x="1146600" y="4512900"/>
            <a:ext cx="68508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learning go from the docs ...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Workspace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should be the file structure of your go workspace?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685800" y="1363801"/>
            <a:ext cx="77724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“Go is a very well documented programming language but this documentation can be difficult to understand unless you are already familiar with programming languages.”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</a:t>
            </a:r>
            <a:r>
              <a:rPr lang="en" u="sng">
                <a:solidFill>
                  <a:schemeClr val="hlink"/>
                </a:solidFill>
                <a:hlinkClick r:id="rId3"/>
              </a:rPr>
              <a:t>Caleb Doxsey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35" y="0"/>
            <a:ext cx="796413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146600" y="4512900"/>
            <a:ext cx="68508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learning go in this course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387200"/>
            <a:ext cx="42100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121850" y="3792625"/>
            <a:ext cx="6900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My goal is to make it easy to learn Go.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want to provide “Tony Gaddis” quality learning materials for Go.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I want Go to become a popular, widespread language.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https://golang.org/doc/install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