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1faa2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1faa2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71faa2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71faa2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1faa2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1faa2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71faa2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71faa2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1faa2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1faa2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71faa24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71faa24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71faa24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71faa24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1faa24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1faa2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71faa2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71faa2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71faa2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71faa2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1faa2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1faa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71faa2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71faa2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71faa2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71faa2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71faa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71faa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71faa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71faa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71faa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71faa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1fa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1fa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1faa2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1faa2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1faa2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1faa2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71faa2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71faa2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71faa2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71faa2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71faa2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71faa2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1faa2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1faa2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soneditoronlin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s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852613"/>
            <a:ext cx="731520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604963"/>
            <a:ext cx="7296150" cy="193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585913"/>
            <a:ext cx="7343775" cy="197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63296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720725"/>
            <a:ext cx="2879700" cy="1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 flipH="1">
            <a:off x="2302300" y="2484875"/>
            <a:ext cx="1876800" cy="79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22854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250" y="4005325"/>
            <a:ext cx="3342750" cy="11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32" name="Google Shape;132;p26"/>
          <p:cNvCxnSpPr/>
          <p:nvPr/>
        </p:nvCxnSpPr>
        <p:spPr>
          <a:xfrm flipH="1">
            <a:off x="3840250" y="2554375"/>
            <a:ext cx="669000" cy="7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682177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3965275"/>
            <a:ext cx="3149050" cy="11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0" name="Google Shape;140;p27"/>
          <p:cNvCxnSpPr/>
          <p:nvPr/>
        </p:nvCxnSpPr>
        <p:spPr>
          <a:xfrm flipH="1">
            <a:off x="3240600" y="2849775"/>
            <a:ext cx="18942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62766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800" y="3452625"/>
            <a:ext cx="2949200" cy="1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8" name="Google Shape;148;p28"/>
          <p:cNvCxnSpPr/>
          <p:nvPr/>
        </p:nvCxnSpPr>
        <p:spPr>
          <a:xfrm flipH="1">
            <a:off x="2832425" y="1650775"/>
            <a:ext cx="877500" cy="12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88" y="3992850"/>
            <a:ext cx="3244625" cy="11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85" y="0"/>
            <a:ext cx="476460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9"/>
          <p:cNvCxnSpPr/>
          <p:nvPr/>
        </p:nvCxnSpPr>
        <p:spPr>
          <a:xfrm flipH="1">
            <a:off x="2971475" y="1007850"/>
            <a:ext cx="1068600" cy="73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flipH="1">
            <a:off x="3623175" y="1033925"/>
            <a:ext cx="564600" cy="83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69" y="0"/>
            <a:ext cx="719146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30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Unmarshal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14" y="0"/>
            <a:ext cx="687317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1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181100"/>
            <a:ext cx="6124575" cy="27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56" y="0"/>
            <a:ext cx="5481888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32"/>
          <p:cNvCxnSpPr/>
          <p:nvPr/>
        </p:nvCxnSpPr>
        <p:spPr>
          <a:xfrm flipH="1">
            <a:off x="5055825" y="2156575"/>
            <a:ext cx="1368600" cy="46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2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Decoder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struct, encode it as JSON, and write it out to stdout.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reads that JSON file into a struct, then writes it to stdout.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can read a csv file and write it as a JSON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http://www.jsoneditoronline.org/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http://json.org/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790575"/>
            <a:ext cx="7019925" cy="356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755600" y="20805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reader, writer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755600" y="25818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[]bytes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743075"/>
            <a:ext cx="7296150" cy="165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