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721c1c2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721c1c2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721c1c2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721c1c2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721c1c2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721c1c2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721c1c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721c1c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721c1c2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721c1c2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721c1c2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721c1c2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721c1c2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721c1c2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721c1c2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721c1c2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721c1c28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721c1c2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721c1c2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721c1c2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721c1c2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721c1c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List_of_TCP_and_UDP_port_number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Servers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713" y="1614488"/>
            <a:ext cx="7648575" cy="1914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echo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an ‘echo’ TCP server. It should accept a connection and write to the connection anything that’s sent to it.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926" y="0"/>
            <a:ext cx="46421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ports</a:t>
            </a:r>
            <a:endParaRPr/>
          </a:p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311700" y="2834125"/>
            <a:ext cx="8520600" cy="14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 where things come in and go out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https://en.wikipedia.org/wiki/List_of_TCP_and_UDP_port_numbers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766110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175" y="1659100"/>
            <a:ext cx="3600824" cy="17293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6167000" y="1046650"/>
            <a:ext cx="14349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telnet is a tcp client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73" name="Google Shape;73;p16"/>
          <p:cNvCxnSpPr/>
          <p:nvPr/>
        </p:nvCxnSpPr>
        <p:spPr>
          <a:xfrm>
            <a:off x="6410000" y="1283875"/>
            <a:ext cx="416700" cy="5613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6"/>
          <p:cNvCxnSpPr/>
          <p:nvPr/>
        </p:nvCxnSpPr>
        <p:spPr>
          <a:xfrm>
            <a:off x="2302150" y="2255875"/>
            <a:ext cx="590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766110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175" y="1659100"/>
            <a:ext cx="3600824" cy="17293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 rot="1800004">
            <a:off x="1328259" y="824542"/>
            <a:ext cx="5004591" cy="1114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ctrl+c </a:t>
            </a:r>
            <a:endParaRPr sz="30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to exit program</a:t>
            </a:r>
            <a:endParaRPr sz="3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" y="0"/>
            <a:ext cx="735876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6100" y="0"/>
            <a:ext cx="3487900" cy="116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3650" y="3794225"/>
            <a:ext cx="3670350" cy="13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5273425" y="681175"/>
            <a:ext cx="3870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0000"/>
                </a:solidFill>
              </a:rPr>
              <a:t>1 - listen</a:t>
            </a:r>
            <a:endParaRPr sz="6000">
              <a:solidFill>
                <a:srgbClr val="FF0000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5568875" y="3045625"/>
            <a:ext cx="3487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0000"/>
                </a:solidFill>
              </a:rPr>
              <a:t>2 - dial</a:t>
            </a:r>
            <a:endParaRPr sz="6000">
              <a:solidFill>
                <a:srgbClr val="FF0000"/>
              </a:solidFill>
            </a:endParaRPr>
          </a:p>
        </p:txBody>
      </p:sp>
      <p:cxnSp>
        <p:nvCxnSpPr>
          <p:cNvPr id="91" name="Google Shape;91;p18"/>
          <p:cNvCxnSpPr/>
          <p:nvPr/>
        </p:nvCxnSpPr>
        <p:spPr>
          <a:xfrm>
            <a:off x="3440325" y="2916175"/>
            <a:ext cx="590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" y="0"/>
            <a:ext cx="735876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6100" y="0"/>
            <a:ext cx="3487900" cy="116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3650" y="3794225"/>
            <a:ext cx="3670350" cy="13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5273425" y="681175"/>
            <a:ext cx="3870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0000"/>
                </a:solidFill>
              </a:rPr>
              <a:t>1 - listen</a:t>
            </a:r>
            <a:endParaRPr sz="6000">
              <a:solidFill>
                <a:srgbClr val="FF0000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5568875" y="3045625"/>
            <a:ext cx="3487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0000"/>
                </a:solidFill>
              </a:rPr>
              <a:t>2 - dial</a:t>
            </a:r>
            <a:endParaRPr sz="6000">
              <a:solidFill>
                <a:srgbClr val="FF0000"/>
              </a:solidFill>
            </a:endParaRPr>
          </a:p>
        </p:txBody>
      </p:sp>
      <p:cxnSp>
        <p:nvCxnSpPr>
          <p:cNvPr id="101" name="Google Shape;101;p19"/>
          <p:cNvCxnSpPr/>
          <p:nvPr/>
        </p:nvCxnSpPr>
        <p:spPr>
          <a:xfrm>
            <a:off x="3440325" y="2916175"/>
            <a:ext cx="590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9"/>
          <p:cNvSpPr txBox="1"/>
          <p:nvPr/>
        </p:nvSpPr>
        <p:spPr>
          <a:xfrm>
            <a:off x="603225" y="1735625"/>
            <a:ext cx="6264300" cy="148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 have two separate programs running and they’re communicating over TCP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6007357" cy="156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300" y="1562100"/>
            <a:ext cx="7505700" cy="3581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375" y="1176338"/>
            <a:ext cx="6953250" cy="2790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