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Source Code Pro"/>
      <p:regular r:id="rId27"/>
      <p:bold r:id="rId28"/>
      <p:italic r:id="rId29"/>
      <p:boldItalic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SourceCodePro-bold.fntdata"/><Relationship Id="rId27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CodePr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swald-regular.fntdata"/><Relationship Id="rId30" Type="http://schemas.openxmlformats.org/officeDocument/2006/relationships/font" Target="fonts/SourceCodePr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Oswal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3c9ced1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3c9ced1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3c9ced1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3c9ced1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3c9ced1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3c9ced1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3c9ced1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3c9ced1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3c9ced1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3c9ced1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3c9ced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3c9ced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3c9ced1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3c9ced1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3c9ced1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3c9ced1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3c9ced1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3c9ced1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3c9ced1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3c9ced1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3c9ced1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3c9ced1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3c9ced1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3c9ced1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3c9ced1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3c9ced1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3c9ced1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3c9ced1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3c9ced1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3c9ced1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3c9ced1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3c9ced1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3c9ced1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3c9ced1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3c9ced1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3c9ced1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3c9ced1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3c9ced1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3c9ced1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3c9ced1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3c9ced1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3c9ced1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loud.google.com/appengine/docs/go/googlecloudstorageclient/getstarted" TargetMode="External"/><Relationship Id="rId4" Type="http://schemas.openxmlformats.org/officeDocument/2006/relationships/hyperlink" Target="https://cloud.google.com/storage/docs/authentication#converting-the-private-key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avelino/awesome-go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loud.google.com/appengine/docs/go/googlecloudstorageclient/getstarted" TargetMode="External"/><Relationship Id="rId4" Type="http://schemas.openxmlformats.org/officeDocument/2006/relationships/hyperlink" Target="https://cloud.google.com/" TargetMode="External"/><Relationship Id="rId9" Type="http://schemas.openxmlformats.org/officeDocument/2006/relationships/hyperlink" Target="https://godoc.org/golang.org/x/oauth2/google" TargetMode="External"/><Relationship Id="rId5" Type="http://schemas.openxmlformats.org/officeDocument/2006/relationships/hyperlink" Target="https://cloud.google.com/docs/" TargetMode="External"/><Relationship Id="rId6" Type="http://schemas.openxmlformats.org/officeDocument/2006/relationships/hyperlink" Target="https://cloud.google.com/go/" TargetMode="External"/><Relationship Id="rId7" Type="http://schemas.openxmlformats.org/officeDocument/2006/relationships/hyperlink" Target="https://cloud.google.com/go/getting-started/using-cloud-storage" TargetMode="External"/><Relationship Id="rId8" Type="http://schemas.openxmlformats.org/officeDocument/2006/relationships/hyperlink" Target="https://godoc.org/google.golang.org/cloud/storag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loud.google.com/appengine/docs/go/googlecloudstorageclient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loud.google.com/appengine/docs/go/googlecloudstorageclient/activat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loud.google.com/appengine/docs/go/googlecloudstorageclient/downloa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Cloud Storage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P12 → PEM AUTH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(old way)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write code for your app to work with GCS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918" y="0"/>
            <a:ext cx="706816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https://cloud.google.com/appengine/docs/go/googlecloudstorageclient/getstarted</a:t>
            </a:r>
            <a:r>
              <a:rPr lang="en" sz="1800"/>
              <a:t> </a:t>
            </a:r>
            <a:endParaRPr sz="1800"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p12 for service account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434343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convert to pem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terminal this: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80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/path/</a:t>
            </a:r>
            <a:r>
              <a:rPr lang="en" sz="1000">
                <a:solidFill>
                  <a:srgbClr val="00000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lang="en" sz="1000">
                <a:solidFill>
                  <a:srgbClr val="66660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lang="en" sz="1000">
                <a:solidFill>
                  <a:srgbClr val="660066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AppEngSDK</a:t>
            </a:r>
            <a:r>
              <a:rPr lang="en" sz="1000">
                <a:solidFill>
                  <a:srgbClr val="66660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lang="en" sz="1000">
                <a:solidFill>
                  <a:srgbClr val="00000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dev_appserver</a:t>
            </a:r>
            <a:r>
              <a:rPr lang="en" sz="1000">
                <a:solidFill>
                  <a:srgbClr val="66660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000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py </a:t>
            </a:r>
            <a:r>
              <a:rPr lang="en" sz="1000">
                <a:solidFill>
                  <a:srgbClr val="66660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000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66660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--</a:t>
            </a:r>
            <a:r>
              <a:rPr lang="en" sz="1000">
                <a:solidFill>
                  <a:srgbClr val="00000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appidentity_email_address </a:t>
            </a:r>
            <a:r>
              <a:rPr lang="en" sz="1000">
                <a:solidFill>
                  <a:srgbClr val="00880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&lt;your_app_email_address&gt;</a:t>
            </a:r>
            <a:r>
              <a:rPr lang="en" sz="1000">
                <a:solidFill>
                  <a:srgbClr val="006666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@developer</a:t>
            </a:r>
            <a:r>
              <a:rPr lang="en" sz="1000">
                <a:solidFill>
                  <a:srgbClr val="66660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000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gserviceaccount</a:t>
            </a:r>
            <a:r>
              <a:rPr lang="en" sz="1000">
                <a:solidFill>
                  <a:srgbClr val="66660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000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com </a:t>
            </a:r>
            <a:r>
              <a:rPr lang="en" sz="1000">
                <a:solidFill>
                  <a:srgbClr val="66660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--</a:t>
            </a:r>
            <a:r>
              <a:rPr lang="en" sz="1000">
                <a:solidFill>
                  <a:srgbClr val="00000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appidentity_private_key_path pem_file</a:t>
            </a:r>
            <a:r>
              <a:rPr lang="en" sz="1000">
                <a:solidFill>
                  <a:srgbClr val="66660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rgbClr val="000000"/>
                </a:solidFill>
                <a:highlight>
                  <a:srgbClr val="FAFAFA"/>
                </a:highlight>
                <a:latin typeface="Verdana"/>
                <a:ea typeface="Verdana"/>
                <a:cs typeface="Verdana"/>
                <a:sym typeface="Verdana"/>
              </a:rPr>
              <a:t>pem</a:t>
            </a:r>
            <a:endParaRPr sz="1000">
              <a:solidFill>
                <a:srgbClr val="000000"/>
              </a:solidFill>
              <a:highlight>
                <a:srgbClr val="FAFA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AFA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AUTH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(new way)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281" y="0"/>
            <a:ext cx="5353439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write code for your app to work with GCS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375" y="0"/>
            <a:ext cx="7985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FYI</a:t>
            </a:r>
            <a:endParaRPr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https://github.com/avelino/awesome-go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4216"/>
            <a:ext cx="9144003" cy="273507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463" y="0"/>
            <a:ext cx="70490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GCS</a:t>
            </a:r>
            <a:endParaRPr/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Cloud Storage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way?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398825"/>
            <a:ext cx="8520600" cy="37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P12 / PEM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https://cloud.google.com/appengine/docs/go/googlecloudstorageclient/getstarted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gcloud - aedeploy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yes - if managed VM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https://cloud.google.com/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https://cloud.google.com/docs/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https://cloud.google.com/go/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https://cloud.google.com/go/getting-started/using-cloud-storage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yes - if app engine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https://godoc.org/google.golang.org/cloud/storage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https://godoc.org/golang.org/x/oauth2/google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GCS</a:t>
            </a:r>
            <a:endParaRPr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Cloud Storage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https://cloud.google.com/appengine/docs/go/googlecloudstorageclient/</a:t>
            </a:r>
            <a:r>
              <a:rPr lang="en" sz="1800"/>
              <a:t> </a:t>
            </a:r>
            <a:endParaRPr sz="1800"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Buckets, objects, and ACLs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Modifying Cloud Storage objects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 Storage and subdirectories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 methods for accessing Cloud Storage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https://cloud.google.com/appengine/docs/go/googlecloudstorageclient/activate</a:t>
            </a:r>
            <a:r>
              <a:rPr lang="en" sz="1800"/>
              <a:t> </a:t>
            </a:r>
            <a:endParaRPr sz="1800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Create a bucket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https://cloud.google.com/appengine/docs/go/googlecloudstorageclient/download</a:t>
            </a:r>
            <a:r>
              <a:rPr lang="en" sz="1800"/>
              <a:t> </a:t>
            </a:r>
            <a:endParaRPr sz="1800"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go get -u google.golang.org/cloud/storage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dev authorization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