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587ce74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587ce74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587ce74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587ce74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587ce749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587ce749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58a5774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58a5774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58a5774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58a5774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587ce74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587ce74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587ce749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587ce74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587ce749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587ce749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587ce7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587ce7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58a5774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58a577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58a577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58a577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a587ce74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a587ce74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587ce74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587ce74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58a5774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58a5774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58a5774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58a5774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58a5774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58a5774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587ce74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587ce74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86a412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86a412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86a412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86a412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86a412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86a412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86a412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86a412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87c541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87c54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a587ce74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a587ce74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b17a1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4b17a1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a587ce749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a587ce74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587ce74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587ce74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587ce74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587ce74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587ce749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587ce749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587ce74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587ce74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587ce74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587ce74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command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you lookup the go commands?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commands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difference between these go commands:</a:t>
            </a:r>
            <a:endParaRPr/>
          </a:p>
          <a:p>
            <a:pPr indent="-317500" lvl="0" marL="9144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 build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sz="1400">
                <a:solidFill>
                  <a:srgbClr val="FF0000"/>
                </a:solidFill>
              </a:rPr>
              <a:t> </a:t>
            </a:r>
            <a:endParaRPr sz="1400">
              <a:solidFill>
                <a:srgbClr val="FF0000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 install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sz="1400"/>
              <a:t> 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t/>
            </a:r>
            <a:endParaRPr sz="1400">
              <a:solidFill>
                <a:srgbClr val="FF0000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 run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sz="1400">
                <a:solidFill>
                  <a:srgbClr val="FF0000"/>
                </a:solidFill>
              </a:rPr>
              <a:t> </a:t>
            </a:r>
            <a:endParaRPr sz="1400">
              <a:solidFill>
                <a:srgbClr val="FF0000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t/>
            </a:r>
            <a:endParaRPr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commands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does ‘go get’ do?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commands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does ‘go get’ do?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an example of a ‘go get’ statement: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Workspace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a go workspace?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folders does it contain?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of them should you have?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Workspace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should be the path to your code after the “src” folder?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Workspace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should be the path to your code after the “src” folder?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would be the import statement to this uuid package in your code: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goworkspace/src/github.com/yourGithubUserName/uuid/uuid.go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sha1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sha1?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sha1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use sha1?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</a:rPr>
              <a:t>Answer generally, giving theory, not the specific terminal command.</a:t>
            </a:r>
            <a:endParaRPr i="1"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sha1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command for sha1 that we use at the terminal?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names must match what?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variables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a path variable?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variables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are the two path variables used by golang which we’ve discussed?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variables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are the two path variables used by golang which we’ve discussed?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>
                <a:solidFill>
                  <a:srgbClr val="FF0000"/>
                </a:solidFill>
              </a:rPr>
              <a:t> 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What’s the difference between these two?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variables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Name one file you can modify on a mac to add a path variable: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What is the website where you can find official go source code documentation, and documentation about packages other people have written?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build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 build does what when run on a folder containing package main?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build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 build does what when run on a folder containing a library package?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install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 install does what when run on a folder containing package main?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install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 install does what when run on a folder containing a library package?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each of these do?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</a:rPr>
              <a:t>go version</a:t>
            </a:r>
            <a:endParaRPr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</a:rPr>
              <a:t>go env</a:t>
            </a:r>
            <a:endParaRPr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</a:rPr>
              <a:t>go help</a:t>
            </a:r>
            <a:endParaRPr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</a:rPr>
              <a:t>godoc</a:t>
            </a:r>
            <a:endParaRPr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</a:rPr>
              <a:t>go run</a:t>
            </a:r>
            <a:endParaRPr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</a:rPr>
              <a:t>go build</a:t>
            </a:r>
            <a:endParaRPr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</a:rPr>
              <a:t>go install</a:t>
            </a:r>
            <a:endParaRPr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</a:rPr>
              <a:t>go get</a:t>
            </a:r>
            <a:endParaRPr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</a:rPr>
              <a:t>go fmt</a:t>
            </a:r>
            <a:endParaRPr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names must match what?</a:t>
            </a:r>
            <a:endParaRPr/>
          </a:p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What is the exception?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 vs statements</a:t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difference between an </a:t>
            </a:r>
            <a:r>
              <a:rPr b="1" lang="en">
                <a:solidFill>
                  <a:srgbClr val="0000FF"/>
                </a:solidFill>
              </a:rPr>
              <a:t>expression</a:t>
            </a:r>
            <a:r>
              <a:rPr lang="en"/>
              <a:t> and a </a:t>
            </a:r>
            <a:r>
              <a:rPr b="1" lang="en">
                <a:solidFill>
                  <a:srgbClr val="0000FF"/>
                </a:solidFill>
              </a:rPr>
              <a:t>statement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package must have 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package must have ...</a:t>
            </a:r>
            <a:endParaRPr/>
          </a:p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Can the main package have other functions?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have a package named stringutil.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stringutil has three files: 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a.go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b.go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c.go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a.go has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 reverse(s string) string{}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Can b.go call reverse?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Public/private Question: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have a package named stringutil.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stringutil has three files: 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a.go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b.go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c.go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a.go has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 reverse(s string) string{}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Can b.go call reverse?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Can func main(){} call reverse?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Public/private Question: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idiomatic mean?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Statement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import statement for the stringutil package?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</a:rPr>
              <a:t>You can answer generally, giving the theory of what it would be.</a:t>
            </a:r>
            <a:endParaRPr i="1"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