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46865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d4686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d46865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d46865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doc.org/github.com/rwcarlsen/goexif/ex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"/>
            <a:ext cx="714241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325" y="4145975"/>
            <a:ext cx="3033750" cy="9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https://godoc.org/github.com/rwcarlsen/goexif/exif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