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defb1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defb1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defb17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defb17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defb17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defb17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defb17b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defb17b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defb17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defb17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defb17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defb17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defb17b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defb17b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defb17b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defb17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WqhgGpv4cK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google.com" TargetMode="External"/><Relationship Id="rId4" Type="http://schemas.openxmlformats.org/officeDocument/2006/relationships/hyperlink" Target="http://www.google.com" TargetMode="External"/><Relationship Id="rId5" Type="http://schemas.openxmlformats.org/officeDocument/2006/relationships/hyperlink" Target="http://www.goog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domains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3" y="502126"/>
            <a:ext cx="7665173" cy="4307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4"/>
          <p:cNvCxnSpPr/>
          <p:nvPr/>
        </p:nvCxnSpPr>
        <p:spPr>
          <a:xfrm rot="10800000">
            <a:off x="1088700" y="2773200"/>
            <a:ext cx="876000" cy="6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4"/>
          <p:cNvCxnSpPr/>
          <p:nvPr/>
        </p:nvCxnSpPr>
        <p:spPr>
          <a:xfrm>
            <a:off x="1391950" y="1189875"/>
            <a:ext cx="291900" cy="24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4"/>
          <p:cNvSpPr/>
          <p:nvPr/>
        </p:nvSpPr>
        <p:spPr>
          <a:xfrm>
            <a:off x="1768175" y="830500"/>
            <a:ext cx="595200" cy="23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3374"/>
            <a:ext cx="9143999" cy="33415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2200525" y="1313400"/>
            <a:ext cx="932100" cy="31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7797"/>
            <a:ext cx="9143999" cy="456790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1689550" y="287800"/>
            <a:ext cx="932100" cy="31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948625" y="2697500"/>
            <a:ext cx="3570600" cy="31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7797"/>
            <a:ext cx="9143999" cy="456790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1689550" y="287800"/>
            <a:ext cx="932100" cy="31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948625" y="2697500"/>
            <a:ext cx="3570600" cy="31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 flipH="1">
            <a:off x="3856875" y="1386400"/>
            <a:ext cx="2571900" cy="61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8" y="1047750"/>
            <a:ext cx="78962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38" y="1676400"/>
            <a:ext cx="4276725" cy="179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CNAME vs A</a:t>
            </a:r>
            <a:endParaRPr/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https://www.youtube.com/watch?v=WqhgGpv4cKY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487925" y="1049500"/>
            <a:ext cx="32343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www.google.com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mail.google.com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docs.google.com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maps.google.com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161800" y="575330"/>
            <a:ext cx="4135516" cy="377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CNAME RECORD</a:t>
            </a:r>
          </a:p>
        </p:txBody>
      </p:sp>
      <p:sp>
        <p:nvSpPr>
          <p:cNvPr id="107" name="Google Shape;107;p21"/>
          <p:cNvSpPr/>
          <p:nvPr/>
        </p:nvSpPr>
        <p:spPr>
          <a:xfrm>
            <a:off x="2161250" y="1549250"/>
            <a:ext cx="2493000" cy="6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4801175" y="1628300"/>
            <a:ext cx="1240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/>
              </a:rPr>
              <a:t>google.com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819550" y="2715505"/>
            <a:ext cx="2662111" cy="377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A RECORD</a:t>
            </a:r>
          </a:p>
        </p:txBody>
      </p:sp>
      <p:sp>
        <p:nvSpPr>
          <p:cNvPr id="110" name="Google Shape;110;p21"/>
          <p:cNvSpPr txBox="1"/>
          <p:nvPr/>
        </p:nvSpPr>
        <p:spPr>
          <a:xfrm>
            <a:off x="1353300" y="3459200"/>
            <a:ext cx="1240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5"/>
              </a:rPr>
              <a:t>google.com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2431575" y="3459200"/>
            <a:ext cx="2493000" cy="61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5009750" y="3538250"/>
            <a:ext cx="1823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74.125.224.117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486925" y="3538250"/>
            <a:ext cx="1987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to an IP address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2190125" y="1669400"/>
            <a:ext cx="2149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to another domain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