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ef4d7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ef4d7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ef4d7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ef4d7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ef4d7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ef4d7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def4d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def4d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ef4d7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ef4d7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ef4d7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def4d7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def4d7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def4d7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ef4d7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ef4d7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ef4d7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ef4d7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github.com/julienschmidt/httprouter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49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 get github.com/julienschmidt/httprouter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5" y="0"/>
            <a:ext cx="78143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145900" y="4383175"/>
            <a:ext cx="4170300" cy="76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628775"/>
            <a:ext cx="48387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