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a0fc1b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a0fc1b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a0fc1b7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a0fc1b7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a0fc1b7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a0fc1b7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a0fc1b7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a0fc1b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a0fc1b7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a0fc1b7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a0fc1b7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a0fc1b7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a0fc1b7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a0fc1b7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a0fc1b7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a0fc1b7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a0fc1b7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a0fc1b7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a0fc1b7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a0fc1b7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a0fc1b7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a0fc1b7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hyperlink" Target="http://www.chiark.greenend.org.uk/~sgtatham/putty/download.htm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winscp.net/eng/download.ph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1.png"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1192"/>
            <a:ext cx="9143999" cy="424111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57500" y="162650"/>
            <a:ext cx="39033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Putty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11.png" id="101" name="Google Shape;1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850" y="338138"/>
            <a:ext cx="5448300" cy="44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12.png" id="106" name="Google Shape;1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338" y="528638"/>
            <a:ext cx="6029325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2.png"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1488"/>
            <a:ext cx="9144001" cy="300052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1267250" y="528575"/>
            <a:ext cx="39033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WinSCP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3.png"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188" y="333375"/>
            <a:ext cx="4619625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4.png"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425" y="309563"/>
            <a:ext cx="4629150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5.png"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375" y="300038"/>
            <a:ext cx="4667250" cy="4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6.png"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488" y="438150"/>
            <a:ext cx="4391025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7.png"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0" y="457200"/>
            <a:ext cx="4381500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8.png" id="91" name="Google Shape;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013" y="461963"/>
            <a:ext cx="4371975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10.png" id="96" name="Google Shape;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25" y="485775"/>
            <a:ext cx="6076950" cy="41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