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3"/>
  </p:normalViewPr>
  <p:slideViewPr>
    <p:cSldViewPr snapToGrid="0" snapToObjects="1">
      <p:cViewPr varScale="1">
        <p:scale>
          <a:sx n="156" d="100"/>
          <a:sy n="156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b08a40a92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b08a40a92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b08a40a92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b08a40a92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b08a40a92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b08a40a92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b08a40a92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b08a40a92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b08a40a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b08a40a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b08a40a9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b08a40a9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b08a40a9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b08a40a9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b08a40a9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b08a40a9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08a40a9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08a40a9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b08a40a9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b08a40a9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b08a40a9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b08a40a9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b08a40a92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b08a40a92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1875"/>
            <a:ext cx="9215801" cy="52053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695200" y="3461100"/>
            <a:ext cx="8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Vicente and Iftekher’s Animal Image Classifier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981601" cy="35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with Normalization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0" y="1017800"/>
            <a:ext cx="5076650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check prediction of Picture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0" y="970525"/>
            <a:ext cx="501010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some live coding in our jupyter notebook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Any pictures you want to try out?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What, How, and Why?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909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multiple different types of animals using convolution image classifier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Visual Geometry Group- VGG16- model and transfer 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pre-trained model on ImageNet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identify animal pictures taken by Wildlife Conservatory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potential new species as well as endangered species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200" y="1170200"/>
            <a:ext cx="4617901" cy="2723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75" y="323250"/>
            <a:ext cx="6617151" cy="39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150075" y="238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Final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0" y="976250"/>
            <a:ext cx="5378124" cy="38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l="1167" r="26755"/>
          <a:stretch/>
        </p:blipFill>
        <p:spPr>
          <a:xfrm>
            <a:off x="5436725" y="2765225"/>
            <a:ext cx="3707276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Best Model’s Summary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00" y="1017800"/>
            <a:ext cx="5837525" cy="36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Validation: Accuracy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50" y="961025"/>
            <a:ext cx="6179525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Validation: Loss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0" y="1017800"/>
            <a:ext cx="6030898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Our Model on the Unseen Testing Set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00" y="1179725"/>
            <a:ext cx="6896100" cy="21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Metrics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r="16957"/>
          <a:stretch/>
        </p:blipFill>
        <p:spPr>
          <a:xfrm>
            <a:off x="152400" y="1017800"/>
            <a:ext cx="6236575" cy="34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636975" y="1521150"/>
            <a:ext cx="1378500" cy="15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Butterflies: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Chickens: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Elephants: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Horses: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Spiders: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Squirrels</a:t>
            </a:r>
            <a:r>
              <a:rPr lang="en" sz="1600" dirty="0"/>
              <a:t>: 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125</Words>
  <Application>Microsoft Macintosh PowerPoint</Application>
  <PresentationFormat>On-screen Show (16:9)</PresentationFormat>
  <Paragraphs>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Roboto</vt:lpstr>
      <vt:lpstr>Arial</vt:lpstr>
      <vt:lpstr>Geometric</vt:lpstr>
      <vt:lpstr>Vicente and Iftekher’s Animal Image Classifier</vt:lpstr>
      <vt:lpstr>What, How, and Why?</vt:lpstr>
      <vt:lpstr>PowerPoint Presentation</vt:lpstr>
      <vt:lpstr>Training the Final Model </vt:lpstr>
      <vt:lpstr>Our Best Model’s Summary</vt:lpstr>
      <vt:lpstr>Training and Validation: Accuracy </vt:lpstr>
      <vt:lpstr>Training and Validation: Loss</vt:lpstr>
      <vt:lpstr>Evaluating Our Model on the Unseen Testing Set</vt:lpstr>
      <vt:lpstr>Classification Metrics</vt:lpstr>
      <vt:lpstr>Confusion Matrix </vt:lpstr>
      <vt:lpstr>Confusion Matrix with Normalization</vt:lpstr>
      <vt:lpstr>Let’s check prediction of Picture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Vicente and Iftekher’s Animal Image Classifier</dc:title>
  <cp:lastModifiedBy>Iftekher Mamun</cp:lastModifiedBy>
  <cp:revision>2</cp:revision>
  <dcterms:modified xsi:type="dcterms:W3CDTF">2019-02-11T22:03:22Z</dcterms:modified>
</cp:coreProperties>
</file>