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E8D-FD55-4441-8D7E-F435DB1B2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E54C-EF4E-4984-AFA6-9CB871DF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533F-C2C3-4B52-B1F3-D6B2D2F9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085A-2956-4DBC-BA3A-43A781A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0BD3-4079-4774-A0E1-20E7EA39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EB36-E8AF-4FDC-9EDC-674C287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F2D02-5F32-4F14-A39E-19E57889D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2CFC-6C2C-44EA-91DE-FA0522BD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76FA-D51D-4344-9A12-A750A33E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CDDE-D476-4AFE-AA0E-CBFD6D2E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F1BB4-4C0C-4D4D-A197-BFFA54111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99E8-2E72-458D-A423-BD32CF77D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BF9B-CC44-4588-9752-F98EBF80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A5D2-E390-4C63-A333-AE9BDC85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8AB0-8066-4DE0-8335-E5A7CD47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709C-8C41-4513-A26E-B02B8B74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9482-3F40-4CB7-A456-9D4CB0AB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1036-754D-475A-A7AC-AF37B4E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2331-19CB-4AE5-89CD-C8EB337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D0AF-F951-4A58-9977-39FA8AA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F2D-A3FC-4498-AA27-8B31756F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7FD8-A82A-4144-80E8-9BA095AD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D245-FA76-48C8-8BF5-58E3895C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D6D6-FFE7-4483-88C6-4F5E2632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CEC9-B4A0-4DCD-A149-1011865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2145-FDA4-4DD2-91E0-71D45906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1477-8286-46AD-B726-8B671BC2E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38D70-7BBF-4C1A-BD53-70388C15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5916-6537-49EA-9F08-3A84C1C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2B36-BDAA-43B6-B3B7-D2E97290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F7E4-79D9-4F63-9584-A2B0265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3C9F-2813-4AF9-9680-80D332F7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6D20-8663-4045-8CE2-A95A58A9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A888-B892-43D2-8905-69A51B0B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04AC4-BA3E-49FC-B958-68CF5623C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650D-E9DD-4ABC-AAF6-0DF97F899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8C68D-1929-437F-8BEB-DFECCCBE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A5D7C-7B0E-41A3-8E47-2F25DD5A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0EDC4-6B48-4087-BDC3-2A4CD0EF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29D7-2119-4220-8BCE-20C38C22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1A26E-AB84-4B90-AC3F-B7C4939B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D8C44-4B01-4E60-93A3-AC149212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5D5B-7928-4B9A-A9A9-EB7BE01F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273F-B63D-4280-BE63-85B7B1E0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6B7F7-EF17-476A-A622-4F3F870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EDEBC-6778-4055-8470-E785EE2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8E1F-8EA7-4057-B0DF-19D485C8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BF72-F5DD-4372-B190-66CE55DB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8CE51-E8A1-433B-8338-EF6B0125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B3DD6-EBEA-4477-AC32-98431B05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38F9-3AA4-464C-AAC9-03C2116D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8ACB5-16A2-41B5-9488-065B6944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5DF9-5C28-46BE-8266-4D8F2789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2989C-7F32-47A4-B6F3-833DEAB10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19CAD-9F6A-46F4-9615-092FEB48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F650-0E32-46E9-9A9A-8114FFCE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0501-5F4E-4737-8978-13453BC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041AA-BFDC-4FA2-B078-13B9146E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92D15-EE6A-4346-9C06-BF2DAE2F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79D0-8618-43B8-AC3F-C92FAD64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19F7-A18A-4D40-B6AC-C06DA8579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FF73-9B5C-4C8A-B0C9-7164E567355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E4AA0-DEB7-496C-A2BD-1FC1A4749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637F-354C-4E8D-B7BF-4334A5A2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BC9C-FADE-48AF-B4D6-3528D915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F173A-BFA6-4732-B5F1-CE5AC212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518" y="2528596"/>
            <a:ext cx="9032032" cy="199675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 Extraction Methods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HOG, LBP, SIFT, SURF, Textures, Color Histograms, CNN,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961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9B4F-1860-41E6-9F8B-22D941CE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Oriented Gradients (HOG)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6D37-488E-4ADA-BBCB-1D84A8A4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computes the distribution of gradient orientations in an image.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for object detection and pedestrian detection.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gradients are computed in local cells and then normalized over larger spatial regions.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captures the local structure of edges and gradients in an image.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BFF4-11BC-4541-912F-37AFC829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Patterns (LBP)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D7DA-FAD3-40E0-946E-82FAB5AC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describes the local texture pattern of an image by comparing each pixel with its neighbors.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assigns a binary code to each pixel based on whether its intensity is greater or smaller than its neighbors.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is useful for texture classification, face recognition, and texture segmentation tasks.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robust to changes in illumination and contrast.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BF4-D38C-4F27-836B-13CA878B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Scale-Invariant Feature Transform (SIFT)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C87E-FF85-4E08-B637-0150F86C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 detects and describes local features in images that are invariant to scale, rotation, and affine transformations.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extracts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computes descriptors around these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local gradient orientation.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 is widely used in object recognition, image stitching, and 3D reconstruction.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BBE7-D347-45D2-942C-8C47736E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Speeded Up Robust Features (SURF)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C904-92CA-4DE2-8E63-F595B992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 is similar to SIFT but computationally more efficient.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a fast Hessian matrix-based approach to detect interest points and compute descriptors.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 is suitable for real-time applications such as object tracking and image matching.</a:t>
            </a:r>
          </a:p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5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2452-4682-4B8C-BD53-AEA737B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Histograms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3B9-48EC-4EE8-AE82-ADBB97D3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histograms represent the distribution of pixel intensities in different color channels (e.g., RGB, HSV).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useful for color-based image retrieval, object recognition, and scene classification.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histograms capture global color information but may lack spatial information.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9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D01-1FB8-4718-9BBF-60E4859E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F177-CDAB-4342-9DF4-E8194825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capture patterns of pixel intensities that characterize the texture of an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texture descriptors include Gabor filters,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Haralick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texture features, and GLCM (Gray-Level Co-occurrence Matrix) features.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are used in applications such as medical image analysis, material classification, and terrain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2F1F-CD44-447B-A766-C9876FD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70A3-CE6D-4045-BC6C-BC7C9B5E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features are learned automatically from data using convolutional neural networks (CNNs).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learn hierarchical representations of images, capturing both low-level features (e.g., edges, textures) and high-level semantics (e.g., objects, scenes).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CNN models (e.g., VGG,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Inception) can be used as feature extractors or fine-tuned for specific tasks such as image classification, object detection, and image segmentation.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1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Histogram of Oriented Gradients (HOG) </vt:lpstr>
      <vt:lpstr>Local Binary Patterns (LBP) </vt:lpstr>
      <vt:lpstr>Scale-Invariant Feature Transform (SIFT)</vt:lpstr>
      <vt:lpstr>Speeded Up Robust Features (SURF)</vt:lpstr>
      <vt:lpstr>Color Histograms</vt:lpstr>
      <vt:lpstr>Texture Features</vt:lpstr>
      <vt:lpstr>Deep Learning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2024-04-24T05:18:49Z</dcterms:created>
  <dcterms:modified xsi:type="dcterms:W3CDTF">2024-04-24T06:41:34Z</dcterms:modified>
</cp:coreProperties>
</file>