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57" r:id="rId5"/>
    <p:sldId id="262" r:id="rId6"/>
    <p:sldId id="260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9B81-E7A0-4DFC-ACF3-579FB61623C6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D97E-AA59-4546-978F-66438FEAD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8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9B81-E7A0-4DFC-ACF3-579FB61623C6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D97E-AA59-4546-978F-66438FEAD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9B81-E7A0-4DFC-ACF3-579FB61623C6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D97E-AA59-4546-978F-66438FEAD92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3127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9B81-E7A0-4DFC-ACF3-579FB61623C6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D97E-AA59-4546-978F-66438FEAD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9B81-E7A0-4DFC-ACF3-579FB61623C6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D97E-AA59-4546-978F-66438FEAD92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1838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9B81-E7A0-4DFC-ACF3-579FB61623C6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D97E-AA59-4546-978F-66438FEAD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28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9B81-E7A0-4DFC-ACF3-579FB61623C6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D97E-AA59-4546-978F-66438FEAD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37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9B81-E7A0-4DFC-ACF3-579FB61623C6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D97E-AA59-4546-978F-66438FEAD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5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9B81-E7A0-4DFC-ACF3-579FB61623C6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D97E-AA59-4546-978F-66438FEAD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5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9B81-E7A0-4DFC-ACF3-579FB61623C6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D97E-AA59-4546-978F-66438FEAD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0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9B81-E7A0-4DFC-ACF3-579FB61623C6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D97E-AA59-4546-978F-66438FEAD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0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9B81-E7A0-4DFC-ACF3-579FB61623C6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D97E-AA59-4546-978F-66438FEAD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8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9B81-E7A0-4DFC-ACF3-579FB61623C6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D97E-AA59-4546-978F-66438FEAD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9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9B81-E7A0-4DFC-ACF3-579FB61623C6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D97E-AA59-4546-978F-66438FEAD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8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9B81-E7A0-4DFC-ACF3-579FB61623C6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D97E-AA59-4546-978F-66438FEAD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8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9B81-E7A0-4DFC-ACF3-579FB61623C6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D97E-AA59-4546-978F-66438FEAD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2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39B81-E7A0-4DFC-ACF3-579FB61623C6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A24D97E-AA59-4546-978F-66438FEAD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3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Master 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0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984066"/>
          </a:xfrm>
        </p:spPr>
        <p:txBody>
          <a:bodyPr/>
          <a:lstStyle/>
          <a:p>
            <a:r>
              <a:rPr lang="en-US" dirty="0" smtClean="0"/>
              <a:t>Increase the efficiency of converting data between different forms</a:t>
            </a:r>
          </a:p>
          <a:p>
            <a:r>
              <a:rPr lang="en-US" dirty="0" smtClean="0"/>
              <a:t>Provide a easy template for people who are unfamiliar with computer language to fill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53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we use: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Source: place to provide data, in this case is “COINS”</a:t>
            </a:r>
          </a:p>
          <a:p>
            <a:r>
              <a:rPr lang="en-US" dirty="0" smtClean="0"/>
              <a:t>Sink:  data which are transformed into, in this is “NDAR”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54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45402"/>
            <a:ext cx="8596668" cy="875168"/>
          </a:xfrm>
        </p:spPr>
        <p:txBody>
          <a:bodyPr/>
          <a:lstStyle/>
          <a:p>
            <a:r>
              <a:rPr lang="en-US" dirty="0" smtClean="0"/>
              <a:t>Template file: (for </a:t>
            </a:r>
            <a:r>
              <a:rPr lang="en-US" dirty="0" err="1" smtClean="0"/>
              <a:t>ndar</a:t>
            </a:r>
            <a:r>
              <a:rPr lang="en-US" dirty="0" smtClean="0"/>
              <a:t> and coins)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42" y="2001982"/>
            <a:ext cx="11567767" cy="1978891"/>
          </a:xfrm>
        </p:spPr>
      </p:pic>
    </p:spTree>
    <p:extLst>
      <p:ext uri="{BB962C8B-B14F-4D97-AF65-F5344CB8AC3E}">
        <p14:creationId xmlns:p14="http://schemas.microsoft.com/office/powerpoint/2010/main" val="37897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Logic: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02875" y="2800589"/>
            <a:ext cx="1855962" cy="1180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Coin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42793" y="2180828"/>
            <a:ext cx="146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Coins name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6"/>
            <a:endCxn id="11" idx="2"/>
          </p:cNvCxnSpPr>
          <p:nvPr/>
        </p:nvCxnSpPr>
        <p:spPr>
          <a:xfrm>
            <a:off x="3358837" y="3390598"/>
            <a:ext cx="296048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42785" y="3021266"/>
            <a:ext cx="227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Function, </a:t>
            </a:r>
            <a:r>
              <a:rPr lang="en-US" dirty="0" err="1" smtClean="0"/>
              <a:t>args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319318" y="2800589"/>
            <a:ext cx="1946496" cy="1180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data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64174" y="2263366"/>
            <a:ext cx="166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Ndar</a:t>
            </a:r>
            <a:r>
              <a:rPr lang="en-US" dirty="0" smtClean="0"/>
              <a:t>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3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R:\MasterScriptDemo by using the </a:t>
            </a:r>
            <a:r>
              <a:rPr lang="en-US" dirty="0" err="1" smtClean="0"/>
              <a:t>cmd</a:t>
            </a:r>
            <a:r>
              <a:rPr lang="en-US" dirty="0" smtClean="0"/>
              <a:t> </a:t>
            </a:r>
          </a:p>
          <a:p>
            <a:r>
              <a:rPr lang="en-US" dirty="0" smtClean="0"/>
              <a:t>Type in:  python rocket –-convert </a:t>
            </a:r>
            <a:r>
              <a:rPr lang="en-US" dirty="0" smtClean="0"/>
              <a:t>–-</a:t>
            </a:r>
            <a:r>
              <a:rPr lang="en-US" dirty="0" err="1" smtClean="0"/>
              <a:t>sr</a:t>
            </a:r>
            <a:r>
              <a:rPr lang="en-US" dirty="0" err="1" smtClean="0"/>
              <a:t>c</a:t>
            </a:r>
            <a:r>
              <a:rPr lang="en-US" dirty="0" smtClean="0"/>
              <a:t> </a:t>
            </a:r>
            <a:r>
              <a:rPr lang="en-US" dirty="0" err="1" smtClean="0"/>
              <a:t>coinssource</a:t>
            </a:r>
            <a:r>
              <a:rPr lang="en-US" dirty="0" smtClean="0"/>
              <a:t> –-</a:t>
            </a:r>
            <a:r>
              <a:rPr lang="en-US" dirty="0" err="1" smtClean="0"/>
              <a:t>src</a:t>
            </a:r>
            <a:r>
              <a:rPr lang="en-US" dirty="0" smtClean="0"/>
              <a:t> </a:t>
            </a:r>
            <a:r>
              <a:rPr lang="en-US" dirty="0" err="1" smtClean="0"/>
              <a:t>ndarsink</a:t>
            </a:r>
            <a:endParaRPr lang="en-US" dirty="0" smtClean="0"/>
          </a:p>
          <a:p>
            <a:r>
              <a:rPr lang="en-US" dirty="0" smtClean="0"/>
              <a:t>It will automatically prompt you where your template and </a:t>
            </a:r>
            <a:r>
              <a:rPr lang="en-US" dirty="0" err="1" smtClean="0"/>
              <a:t>datafile</a:t>
            </a:r>
            <a:r>
              <a:rPr lang="en-US" dirty="0" smtClean="0"/>
              <a:t> will be.</a:t>
            </a:r>
          </a:p>
          <a:p>
            <a:r>
              <a:rPr lang="en-US" dirty="0" smtClean="0"/>
              <a:t>WARNING: The process can be a little bit </a:t>
            </a:r>
            <a:r>
              <a:rPr lang="en-US" dirty="0" smtClean="0"/>
              <a:t>slow</a:t>
            </a:r>
            <a:r>
              <a:rPr lang="en-US" smtClean="0"/>
              <a:t>, up to 5 minutes 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050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do: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algorithm for the age</a:t>
            </a:r>
          </a:p>
          <a:p>
            <a:r>
              <a:rPr lang="en-US" dirty="0" smtClean="0"/>
              <a:t>Need more input validation</a:t>
            </a:r>
          </a:p>
          <a:p>
            <a:r>
              <a:rPr lang="en-US" dirty="0" smtClean="0"/>
              <a:t>Implement WTP source</a:t>
            </a:r>
          </a:p>
        </p:txBody>
      </p:sp>
    </p:spTree>
    <p:extLst>
      <p:ext uri="{BB962C8B-B14F-4D97-AF65-F5344CB8AC3E}">
        <p14:creationId xmlns:p14="http://schemas.microsoft.com/office/powerpoint/2010/main" val="27308719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152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Master script</vt:lpstr>
      <vt:lpstr>Purpose</vt:lpstr>
      <vt:lpstr>Term we use: </vt:lpstr>
      <vt:lpstr>Template file: (for ndar and coins)</vt:lpstr>
      <vt:lpstr>Logic:</vt:lpstr>
      <vt:lpstr>How to run:</vt:lpstr>
      <vt:lpstr>More to do: </vt:lpstr>
    </vt:vector>
  </TitlesOfParts>
  <Company>University of Wisconsin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script</dc:title>
  <dc:creator>Junjie Xu</dc:creator>
  <cp:lastModifiedBy>Junjie Xu</cp:lastModifiedBy>
  <cp:revision>4</cp:revision>
  <dcterms:created xsi:type="dcterms:W3CDTF">2016-07-07T14:09:54Z</dcterms:created>
  <dcterms:modified xsi:type="dcterms:W3CDTF">2016-07-07T14:54:52Z</dcterms:modified>
</cp:coreProperties>
</file>