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ZEBRA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Project Collaboration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7081750" y="32220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11825" y="2777325"/>
            <a:ext cx="31968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Apoorv Saini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Aditi Lal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Sahana C S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Nandana Yadla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Rohit Morey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Karthik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75" y="2872425"/>
            <a:ext cx="1045351" cy="105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Why Do We Need It?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297500" y="1567550"/>
            <a:ext cx="775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collaborate easily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Better Schedules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Delegate Tasks Easily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Enjoy all aspects of project management in one place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Slack; Part Google Doc; Part Trello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208250" y="93137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153475" y="3534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Highlights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100" y="1638175"/>
            <a:ext cx="1431800" cy="14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41175" y="574225"/>
            <a:ext cx="5267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Collaborate on a single document in real-time:</a:t>
            </a:r>
            <a:endParaRPr sz="3000"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62150" y="1736475"/>
            <a:ext cx="569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Enabling all the team members to contribute and collaborate on the single doc in real-time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team members to share documents, timelines and task updates in realtime leading to better time utilization and increased productivity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Realtime chat that allows users to discuss questions, concerns and get answers they need without having to wait or go to another source.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125" y="653650"/>
            <a:ext cx="2155000" cy="21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585525"/>
            <a:ext cx="3485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Planning Tools:</a:t>
            </a:r>
            <a:endParaRPr b="1" sz="3000"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499625"/>
            <a:ext cx="5334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trying to create a single workspace where different project management tools can co-exist at the same time on a single workspace. This will enable users to brainstorm and manage tasks in a simpler and efficient manner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250" y="400550"/>
            <a:ext cx="2206800" cy="22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86225" y="777250"/>
            <a:ext cx="1229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Chat</a:t>
            </a:r>
            <a:endParaRPr b="1" sz="3000"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984875" y="1816650"/>
            <a:ext cx="4564800" cy="1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Slack-like feature for teams to share and chat: enables team members to message each other  while working on the same workspace in real time.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950" y="7208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551675"/>
            <a:ext cx="3485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Minimalist UI:</a:t>
            </a:r>
            <a:endParaRPr b="1" sz="3000"/>
          </a:p>
        </p:txBody>
      </p:sp>
      <p:sp>
        <p:nvSpPr>
          <p:cNvPr id="178" name="Shape 178"/>
          <p:cNvSpPr txBox="1"/>
          <p:nvPr/>
        </p:nvSpPr>
        <p:spPr>
          <a:xfrm>
            <a:off x="1297500" y="1284775"/>
            <a:ext cx="6954600" cy="3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Simplistic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clarity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attention to proportions and composition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amount of spare space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attention ratio to core details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275" y="551675"/>
            <a:ext cx="2347525" cy="18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Shape 184"/>
          <p:cNvGrpSpPr/>
          <p:nvPr/>
        </p:nvGrpSpPr>
        <p:grpSpPr>
          <a:xfrm>
            <a:off x="636321" y="1526678"/>
            <a:ext cx="2994729" cy="1384500"/>
            <a:chOff x="636321" y="1844098"/>
            <a:chExt cx="2994729" cy="1384500"/>
          </a:xfrm>
        </p:grpSpPr>
        <p:sp>
          <p:nvSpPr>
            <p:cNvPr id="185" name="Shape 185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6" name="Shape 186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" name="Shape 18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4096750" y="1284385"/>
            <a:ext cx="1742220" cy="312900"/>
            <a:chOff x="4908100" y="1436790"/>
            <a:chExt cx="1742220" cy="312900"/>
          </a:xfrm>
        </p:grpSpPr>
        <p:cxnSp>
          <p:nvCxnSpPr>
            <p:cNvPr id="190" name="Shape 19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627884" y="883305"/>
            <a:ext cx="3674735" cy="3376880"/>
            <a:chOff x="2991269" y="1153325"/>
            <a:chExt cx="3514811" cy="3252003"/>
          </a:xfrm>
        </p:grpSpPr>
        <p:sp>
          <p:nvSpPr>
            <p:cNvPr id="194" name="Shape 194"/>
            <p:cNvSpPr/>
            <p:nvPr/>
          </p:nvSpPr>
          <p:spPr>
            <a:xfrm>
              <a:off x="3477586" y="2585458"/>
              <a:ext cx="2541910" cy="950456"/>
            </a:xfrm>
            <a:custGeom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95" name="Shape 195"/>
            <p:cNvSpPr/>
            <p:nvPr/>
          </p:nvSpPr>
          <p:spPr>
            <a:xfrm>
              <a:off x="2991269" y="3020977"/>
              <a:ext cx="1758228" cy="1384350"/>
            </a:xfrm>
            <a:custGeom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96" name="Shape 196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307BF3"/>
            </a:solidFill>
            <a:ln>
              <a:noFill/>
            </a:ln>
          </p:spPr>
        </p:sp>
        <p:sp>
          <p:nvSpPr>
            <p:cNvPr id="197" name="Shape 197"/>
            <p:cNvSpPr/>
            <p:nvPr/>
          </p:nvSpPr>
          <p:spPr>
            <a:xfrm>
              <a:off x="3969199" y="2001324"/>
              <a:ext cx="1565850" cy="585863"/>
            </a:xfrm>
            <a:custGeom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98" name="Shape 198"/>
            <p:cNvSpPr/>
            <p:nvPr/>
          </p:nvSpPr>
          <p:spPr>
            <a:xfrm>
              <a:off x="3563255" y="2275837"/>
              <a:ext cx="1189300" cy="1015326"/>
            </a:xfrm>
            <a:custGeom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99" name="Shape 19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D5DDF"/>
            </a:solidFill>
            <a:ln>
              <a:noFill/>
            </a:ln>
          </p:spPr>
        </p:sp>
        <p:sp>
          <p:nvSpPr>
            <p:cNvPr id="200" name="Shape 200"/>
            <p:cNvSpPr/>
            <p:nvPr/>
          </p:nvSpPr>
          <p:spPr>
            <a:xfrm>
              <a:off x="4059061" y="1153325"/>
              <a:ext cx="693508" cy="1201140"/>
            </a:xfrm>
            <a:custGeom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201" name="Shape 201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C58D3"/>
            </a:solidFill>
            <a:ln>
              <a:noFill/>
            </a:ln>
          </p:spPr>
        </p:sp>
      </p:grp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975" y="883325"/>
            <a:ext cx="2034248" cy="9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00" y="1736700"/>
            <a:ext cx="629551" cy="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7225" y="2664475"/>
            <a:ext cx="1265800" cy="14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7438" y="1736700"/>
            <a:ext cx="712500" cy="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4425" y="1615800"/>
            <a:ext cx="954300" cy="9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4444350" y="1615800"/>
            <a:ext cx="712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3403950" y="2351575"/>
            <a:ext cx="1040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4726550" y="3258375"/>
            <a:ext cx="954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069350" y="287300"/>
            <a:ext cx="71910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Architecture/Technology stack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119450" y="3114675"/>
            <a:ext cx="1789627" cy="312900"/>
            <a:chOff x="4908100" y="1436793"/>
            <a:chExt cx="1789627" cy="312900"/>
          </a:xfrm>
        </p:grpSpPr>
        <p:cxnSp>
          <p:nvCxnSpPr>
            <p:cNvPr id="212" name="Shape 212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3" name="Shape 213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6402827" y="1436793"/>
              <a:ext cx="2949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15" name="Shape 2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09077" y="1013600"/>
            <a:ext cx="1200550" cy="67531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3247425" y="4360275"/>
            <a:ext cx="30552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3-Tier Architecture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441450" y="1961175"/>
            <a:ext cx="2261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